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1" r:id="rId2"/>
    <p:sldMasterId id="2147483703" r:id="rId3"/>
  </p:sldMasterIdLst>
  <p:notesMasterIdLst>
    <p:notesMasterId r:id="rId73"/>
  </p:notesMasterIdLst>
  <p:sldIdLst>
    <p:sldId id="589" r:id="rId4"/>
    <p:sldId id="700" r:id="rId5"/>
    <p:sldId id="544" r:id="rId6"/>
    <p:sldId id="478" r:id="rId7"/>
    <p:sldId id="707" r:id="rId8"/>
    <p:sldId id="710" r:id="rId9"/>
    <p:sldId id="708" r:id="rId10"/>
    <p:sldId id="450" r:id="rId11"/>
    <p:sldId id="451" r:id="rId12"/>
    <p:sldId id="654" r:id="rId13"/>
    <p:sldId id="706" r:id="rId14"/>
    <p:sldId id="530" r:id="rId15"/>
    <p:sldId id="702" r:id="rId16"/>
    <p:sldId id="703" r:id="rId17"/>
    <p:sldId id="701" r:id="rId18"/>
    <p:sldId id="704" r:id="rId19"/>
    <p:sldId id="368" r:id="rId20"/>
    <p:sldId id="456" r:id="rId21"/>
    <p:sldId id="457" r:id="rId22"/>
    <p:sldId id="458" r:id="rId23"/>
    <p:sldId id="566" r:id="rId24"/>
    <p:sldId id="495" r:id="rId25"/>
    <p:sldId id="585" r:id="rId26"/>
    <p:sldId id="562" r:id="rId27"/>
    <p:sldId id="498" r:id="rId28"/>
    <p:sldId id="499" r:id="rId29"/>
    <p:sldId id="500" r:id="rId30"/>
    <p:sldId id="563" r:id="rId31"/>
    <p:sldId id="503" r:id="rId32"/>
    <p:sldId id="504" r:id="rId33"/>
    <p:sldId id="509" r:id="rId34"/>
    <p:sldId id="560" r:id="rId35"/>
    <p:sldId id="512" r:id="rId36"/>
    <p:sldId id="516" r:id="rId37"/>
    <p:sldId id="561" r:id="rId38"/>
    <p:sldId id="517" r:id="rId39"/>
    <p:sldId id="593" r:id="rId40"/>
    <p:sldId id="564" r:id="rId41"/>
    <p:sldId id="594" r:id="rId42"/>
    <p:sldId id="596" r:id="rId43"/>
    <p:sldId id="711" r:id="rId44"/>
    <p:sldId id="597" r:id="rId45"/>
    <p:sldId id="375" r:id="rId46"/>
    <p:sldId id="595" r:id="rId47"/>
    <p:sldId id="712" r:id="rId48"/>
    <p:sldId id="713" r:id="rId49"/>
    <p:sldId id="714" r:id="rId50"/>
    <p:sldId id="715" r:id="rId51"/>
    <p:sldId id="716" r:id="rId52"/>
    <p:sldId id="717" r:id="rId53"/>
    <p:sldId id="718" r:id="rId54"/>
    <p:sldId id="719" r:id="rId55"/>
    <p:sldId id="720" r:id="rId56"/>
    <p:sldId id="721" r:id="rId57"/>
    <p:sldId id="722" r:id="rId58"/>
    <p:sldId id="723" r:id="rId59"/>
    <p:sldId id="724" r:id="rId60"/>
    <p:sldId id="725" r:id="rId61"/>
    <p:sldId id="726" r:id="rId62"/>
    <p:sldId id="727" r:id="rId63"/>
    <p:sldId id="728" r:id="rId64"/>
    <p:sldId id="729" r:id="rId65"/>
    <p:sldId id="730" r:id="rId66"/>
    <p:sldId id="731" r:id="rId67"/>
    <p:sldId id="732" r:id="rId68"/>
    <p:sldId id="733" r:id="rId69"/>
    <p:sldId id="734" r:id="rId70"/>
    <p:sldId id="735" r:id="rId71"/>
    <p:sldId id="736" r:id="rId72"/>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EA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57" autoAdjust="0"/>
    <p:restoredTop sz="94660"/>
  </p:normalViewPr>
  <p:slideViewPr>
    <p:cSldViewPr>
      <p:cViewPr varScale="1">
        <p:scale>
          <a:sx n="53" d="100"/>
          <a:sy n="53" d="100"/>
        </p:scale>
        <p:origin x="36" y="3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image" Target="../media/image85.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image" Target="../media/image9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image" Target="../media/image92.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5.emf"/><Relationship Id="rId1" Type="http://schemas.openxmlformats.org/officeDocument/2006/relationships/image" Target="../media/image9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80765C-4FEA-4267-8B04-66822A6F9D43}" type="datetimeFigureOut">
              <a:rPr lang="tr-TR" smtClean="0"/>
              <a:pPr/>
              <a:t>07.05.2020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71A1B3-1104-4B1C-A7FB-AD5943DD6813}" type="slidenum">
              <a:rPr lang="tr-TR" smtClean="0"/>
              <a:pPr/>
              <a:t>‹#›</a:t>
            </a:fld>
            <a:endParaRPr lang="tr-TR"/>
          </a:p>
        </p:txBody>
      </p:sp>
    </p:spTree>
    <p:extLst>
      <p:ext uri="{BB962C8B-B14F-4D97-AF65-F5344CB8AC3E}">
        <p14:creationId xmlns:p14="http://schemas.microsoft.com/office/powerpoint/2010/main" val="2437926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3000">
                <a:solidFill>
                  <a:schemeClr val="tx1"/>
                </a:solidFill>
                <a:latin typeface="Arial" pitchFamily="34" charset="0"/>
              </a:defRPr>
            </a:lvl1pPr>
            <a:lvl2pPr marL="685817" indent="-263776" defTabSz="914423" eaLnBrk="0" hangingPunct="0">
              <a:defRPr sz="3000">
                <a:solidFill>
                  <a:schemeClr val="tx1"/>
                </a:solidFill>
                <a:latin typeface="Arial" pitchFamily="34" charset="0"/>
              </a:defRPr>
            </a:lvl2pPr>
            <a:lvl3pPr marL="1055103" indent="-211021" defTabSz="914423" eaLnBrk="0" hangingPunct="0">
              <a:defRPr sz="3000">
                <a:solidFill>
                  <a:schemeClr val="tx1"/>
                </a:solidFill>
                <a:latin typeface="Arial" pitchFamily="34" charset="0"/>
              </a:defRPr>
            </a:lvl3pPr>
            <a:lvl4pPr marL="1477145" indent="-211021" defTabSz="914423" eaLnBrk="0" hangingPunct="0">
              <a:defRPr sz="3000">
                <a:solidFill>
                  <a:schemeClr val="tx1"/>
                </a:solidFill>
                <a:latin typeface="Arial" pitchFamily="34" charset="0"/>
              </a:defRPr>
            </a:lvl4pPr>
            <a:lvl5pPr marL="1899186" indent="-211021" defTabSz="914423" eaLnBrk="0" hangingPunct="0">
              <a:defRPr sz="3000">
                <a:solidFill>
                  <a:schemeClr val="tx1"/>
                </a:solidFill>
                <a:latin typeface="Arial" pitchFamily="34" charset="0"/>
              </a:defRPr>
            </a:lvl5pPr>
            <a:lvl6pPr marL="2321227" indent="-211021" defTabSz="914423" eaLnBrk="0" fontAlgn="base" hangingPunct="0">
              <a:spcBef>
                <a:spcPct val="0"/>
              </a:spcBef>
              <a:spcAft>
                <a:spcPct val="0"/>
              </a:spcAft>
              <a:defRPr sz="3000">
                <a:solidFill>
                  <a:schemeClr val="tx1"/>
                </a:solidFill>
                <a:latin typeface="Arial" pitchFamily="34" charset="0"/>
              </a:defRPr>
            </a:lvl6pPr>
            <a:lvl7pPr marL="2743269" indent="-211021" defTabSz="914423" eaLnBrk="0" fontAlgn="base" hangingPunct="0">
              <a:spcBef>
                <a:spcPct val="0"/>
              </a:spcBef>
              <a:spcAft>
                <a:spcPct val="0"/>
              </a:spcAft>
              <a:defRPr sz="3000">
                <a:solidFill>
                  <a:schemeClr val="tx1"/>
                </a:solidFill>
                <a:latin typeface="Arial" pitchFamily="34" charset="0"/>
              </a:defRPr>
            </a:lvl7pPr>
            <a:lvl8pPr marL="3165310" indent="-211021" defTabSz="914423" eaLnBrk="0" fontAlgn="base" hangingPunct="0">
              <a:spcBef>
                <a:spcPct val="0"/>
              </a:spcBef>
              <a:spcAft>
                <a:spcPct val="0"/>
              </a:spcAft>
              <a:defRPr sz="3000">
                <a:solidFill>
                  <a:schemeClr val="tx1"/>
                </a:solidFill>
                <a:latin typeface="Arial" pitchFamily="34" charset="0"/>
              </a:defRPr>
            </a:lvl8pPr>
            <a:lvl9pPr marL="3587351" indent="-211021" defTabSz="914423" eaLnBrk="0" fontAlgn="base" hangingPunct="0">
              <a:spcBef>
                <a:spcPct val="0"/>
              </a:spcBef>
              <a:spcAft>
                <a:spcPct val="0"/>
              </a:spcAft>
              <a:defRPr sz="3000">
                <a:solidFill>
                  <a:schemeClr val="tx1"/>
                </a:solidFill>
                <a:latin typeface="Arial" pitchFamily="34" charset="0"/>
              </a:defRPr>
            </a:lvl9pPr>
          </a:lstStyle>
          <a:p>
            <a:pPr eaLnBrk="1" hangingPunct="1"/>
            <a:fld id="{07A1FC1F-563E-4A2A-99E0-2F7F106AE899}" type="slidenum">
              <a:rPr lang="tr-TR" sz="1200">
                <a:latin typeface="Times New Roman" pitchFamily="18" charset="0"/>
              </a:rPr>
              <a:pPr eaLnBrk="1" hangingPunct="1"/>
              <a:t>10</a:t>
            </a:fld>
            <a:endParaRPr lang="tr-TR" sz="1200">
              <a:latin typeface="Times New Roman" pitchFamily="18" charset="0"/>
            </a:endParaRPr>
          </a:p>
        </p:txBody>
      </p:sp>
      <p:sp>
        <p:nvSpPr>
          <p:cNvPr id="114691" name="Rectangle 7"/>
          <p:cNvSpPr txBox="1">
            <a:spLocks noGrp="1" noChangeArrowheads="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90600" eaLnBrk="0" hangingPunct="0">
              <a:defRPr sz="3200">
                <a:solidFill>
                  <a:schemeClr val="tx1"/>
                </a:solidFill>
                <a:latin typeface="Arial" pitchFamily="34" charset="0"/>
              </a:defRPr>
            </a:lvl1pPr>
            <a:lvl2pPr marL="742950" indent="-285750" defTabSz="990600" eaLnBrk="0" hangingPunct="0">
              <a:defRPr sz="3200">
                <a:solidFill>
                  <a:schemeClr val="tx1"/>
                </a:solidFill>
                <a:latin typeface="Arial" pitchFamily="34" charset="0"/>
              </a:defRPr>
            </a:lvl2pPr>
            <a:lvl3pPr marL="1143000" indent="-228600" defTabSz="990600" eaLnBrk="0" hangingPunct="0">
              <a:defRPr sz="3200">
                <a:solidFill>
                  <a:schemeClr val="tx1"/>
                </a:solidFill>
                <a:latin typeface="Arial" pitchFamily="34" charset="0"/>
              </a:defRPr>
            </a:lvl3pPr>
            <a:lvl4pPr marL="1600200" indent="-228600" defTabSz="990600" eaLnBrk="0" hangingPunct="0">
              <a:defRPr sz="3200">
                <a:solidFill>
                  <a:schemeClr val="tx1"/>
                </a:solidFill>
                <a:latin typeface="Arial" pitchFamily="34" charset="0"/>
              </a:defRPr>
            </a:lvl4pPr>
            <a:lvl5pPr marL="2057400" indent="-228600" defTabSz="990600" eaLnBrk="0" hangingPunct="0">
              <a:defRPr sz="3200">
                <a:solidFill>
                  <a:schemeClr val="tx1"/>
                </a:solidFill>
                <a:latin typeface="Arial" pitchFamily="34" charset="0"/>
              </a:defRPr>
            </a:lvl5pPr>
            <a:lvl6pPr marL="2514600" indent="-228600" defTabSz="990600" eaLnBrk="0" fontAlgn="base" hangingPunct="0">
              <a:spcBef>
                <a:spcPct val="0"/>
              </a:spcBef>
              <a:spcAft>
                <a:spcPct val="0"/>
              </a:spcAft>
              <a:defRPr sz="3200">
                <a:solidFill>
                  <a:schemeClr val="tx1"/>
                </a:solidFill>
                <a:latin typeface="Arial" pitchFamily="34" charset="0"/>
              </a:defRPr>
            </a:lvl6pPr>
            <a:lvl7pPr marL="2971800" indent="-228600" defTabSz="990600" eaLnBrk="0" fontAlgn="base" hangingPunct="0">
              <a:spcBef>
                <a:spcPct val="0"/>
              </a:spcBef>
              <a:spcAft>
                <a:spcPct val="0"/>
              </a:spcAft>
              <a:defRPr sz="3200">
                <a:solidFill>
                  <a:schemeClr val="tx1"/>
                </a:solidFill>
                <a:latin typeface="Arial" pitchFamily="34" charset="0"/>
              </a:defRPr>
            </a:lvl7pPr>
            <a:lvl8pPr marL="3429000" indent="-228600" defTabSz="990600" eaLnBrk="0" fontAlgn="base" hangingPunct="0">
              <a:spcBef>
                <a:spcPct val="0"/>
              </a:spcBef>
              <a:spcAft>
                <a:spcPct val="0"/>
              </a:spcAft>
              <a:defRPr sz="3200">
                <a:solidFill>
                  <a:schemeClr val="tx1"/>
                </a:solidFill>
                <a:latin typeface="Arial" pitchFamily="34" charset="0"/>
              </a:defRPr>
            </a:lvl8pPr>
            <a:lvl9pPr marL="3886200" indent="-228600" defTabSz="990600" eaLnBrk="0" fontAlgn="base" hangingPunct="0">
              <a:spcBef>
                <a:spcPct val="0"/>
              </a:spcBef>
              <a:spcAft>
                <a:spcPct val="0"/>
              </a:spcAft>
              <a:defRPr sz="3200">
                <a:solidFill>
                  <a:schemeClr val="tx1"/>
                </a:solidFill>
                <a:latin typeface="Arial" pitchFamily="34" charset="0"/>
              </a:defRPr>
            </a:lvl9pPr>
          </a:lstStyle>
          <a:p>
            <a:pPr algn="r" eaLnBrk="1" hangingPunct="1"/>
            <a:fld id="{083D6D53-DE0E-4DAC-8A1E-BA5392DA42F4}" type="slidenum">
              <a:rPr lang="tr-TR" sz="1200">
                <a:latin typeface="Times New Roman" pitchFamily="18" charset="0"/>
              </a:rPr>
              <a:pPr algn="r" eaLnBrk="1" hangingPunct="1"/>
              <a:t>10</a:t>
            </a:fld>
            <a:endParaRPr lang="tr-TR" sz="1200">
              <a:latin typeface="Times New Roman" pitchFamily="18" charset="0"/>
            </a:endParaRPr>
          </a:p>
        </p:txBody>
      </p:sp>
      <p:sp>
        <p:nvSpPr>
          <p:cNvPr id="114692" name="Rectangle 2"/>
          <p:cNvSpPr>
            <a:spLocks noGrp="1" noRot="1" noChangeAspect="1" noChangeArrowheads="1" noTextEdit="1"/>
          </p:cNvSpPr>
          <p:nvPr>
            <p:ph type="sldImg"/>
          </p:nvPr>
        </p:nvSpPr>
        <p:spPr>
          <a:xfrm>
            <a:off x="1143000" y="685800"/>
            <a:ext cx="4572000" cy="3429000"/>
          </a:xfrm>
          <a:ln/>
        </p:spPr>
      </p:sp>
      <p:sp>
        <p:nvSpPr>
          <p:cNvPr id="1146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extLst>
      <p:ext uri="{BB962C8B-B14F-4D97-AF65-F5344CB8AC3E}">
        <p14:creationId xmlns:p14="http://schemas.microsoft.com/office/powerpoint/2010/main" val="546963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3000">
                <a:solidFill>
                  <a:schemeClr val="tx1"/>
                </a:solidFill>
                <a:latin typeface="Arial" pitchFamily="34" charset="0"/>
              </a:defRPr>
            </a:lvl1pPr>
            <a:lvl2pPr marL="685817" indent="-263776" defTabSz="914423" eaLnBrk="0" hangingPunct="0">
              <a:defRPr sz="3000">
                <a:solidFill>
                  <a:schemeClr val="tx1"/>
                </a:solidFill>
                <a:latin typeface="Arial" pitchFamily="34" charset="0"/>
              </a:defRPr>
            </a:lvl2pPr>
            <a:lvl3pPr marL="1055103" indent="-211021" defTabSz="914423" eaLnBrk="0" hangingPunct="0">
              <a:defRPr sz="3000">
                <a:solidFill>
                  <a:schemeClr val="tx1"/>
                </a:solidFill>
                <a:latin typeface="Arial" pitchFamily="34" charset="0"/>
              </a:defRPr>
            </a:lvl3pPr>
            <a:lvl4pPr marL="1477145" indent="-211021" defTabSz="914423" eaLnBrk="0" hangingPunct="0">
              <a:defRPr sz="3000">
                <a:solidFill>
                  <a:schemeClr val="tx1"/>
                </a:solidFill>
                <a:latin typeface="Arial" pitchFamily="34" charset="0"/>
              </a:defRPr>
            </a:lvl4pPr>
            <a:lvl5pPr marL="1899186" indent="-211021" defTabSz="914423" eaLnBrk="0" hangingPunct="0">
              <a:defRPr sz="3000">
                <a:solidFill>
                  <a:schemeClr val="tx1"/>
                </a:solidFill>
                <a:latin typeface="Arial" pitchFamily="34" charset="0"/>
              </a:defRPr>
            </a:lvl5pPr>
            <a:lvl6pPr marL="2321227" indent="-211021" defTabSz="914423" eaLnBrk="0" fontAlgn="base" hangingPunct="0">
              <a:spcBef>
                <a:spcPct val="0"/>
              </a:spcBef>
              <a:spcAft>
                <a:spcPct val="0"/>
              </a:spcAft>
              <a:defRPr sz="3000">
                <a:solidFill>
                  <a:schemeClr val="tx1"/>
                </a:solidFill>
                <a:latin typeface="Arial" pitchFamily="34" charset="0"/>
              </a:defRPr>
            </a:lvl6pPr>
            <a:lvl7pPr marL="2743269" indent="-211021" defTabSz="914423" eaLnBrk="0" fontAlgn="base" hangingPunct="0">
              <a:spcBef>
                <a:spcPct val="0"/>
              </a:spcBef>
              <a:spcAft>
                <a:spcPct val="0"/>
              </a:spcAft>
              <a:defRPr sz="3000">
                <a:solidFill>
                  <a:schemeClr val="tx1"/>
                </a:solidFill>
                <a:latin typeface="Arial" pitchFamily="34" charset="0"/>
              </a:defRPr>
            </a:lvl7pPr>
            <a:lvl8pPr marL="3165310" indent="-211021" defTabSz="914423" eaLnBrk="0" fontAlgn="base" hangingPunct="0">
              <a:spcBef>
                <a:spcPct val="0"/>
              </a:spcBef>
              <a:spcAft>
                <a:spcPct val="0"/>
              </a:spcAft>
              <a:defRPr sz="3000">
                <a:solidFill>
                  <a:schemeClr val="tx1"/>
                </a:solidFill>
                <a:latin typeface="Arial" pitchFamily="34" charset="0"/>
              </a:defRPr>
            </a:lvl8pPr>
            <a:lvl9pPr marL="3587351" indent="-211021" defTabSz="914423" eaLnBrk="0" fontAlgn="base" hangingPunct="0">
              <a:spcBef>
                <a:spcPct val="0"/>
              </a:spcBef>
              <a:spcAft>
                <a:spcPct val="0"/>
              </a:spcAft>
              <a:defRPr sz="3000">
                <a:solidFill>
                  <a:schemeClr val="tx1"/>
                </a:solidFill>
                <a:latin typeface="Arial" pitchFamily="34" charset="0"/>
              </a:defRPr>
            </a:lvl9pPr>
          </a:lstStyle>
          <a:p>
            <a:pPr eaLnBrk="1" hangingPunct="1"/>
            <a:fld id="{0570E36B-EEFA-4175-85EF-8CDE81CFEC35}" type="slidenum">
              <a:rPr lang="tr-TR" sz="1200">
                <a:latin typeface="Times New Roman" pitchFamily="18" charset="0"/>
              </a:rPr>
              <a:pPr eaLnBrk="1" hangingPunct="1"/>
              <a:t>50</a:t>
            </a:fld>
            <a:endParaRPr lang="tr-TR" sz="1200">
              <a:latin typeface="Times New Roman" pitchFamily="18" charset="0"/>
            </a:endParaRPr>
          </a:p>
        </p:txBody>
      </p:sp>
      <p:sp>
        <p:nvSpPr>
          <p:cNvPr id="124931" name="Rectangle 2"/>
          <p:cNvSpPr>
            <a:spLocks noGrp="1" noRot="1" noChangeAspect="1" noChangeArrowheads="1" noTextEdit="1"/>
          </p:cNvSpPr>
          <p:nvPr>
            <p:ph type="sldImg"/>
          </p:nvPr>
        </p:nvSpPr>
        <p:spPr>
          <a:xfrm>
            <a:off x="1143000" y="685800"/>
            <a:ext cx="4572000" cy="3429000"/>
          </a:xfrm>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extLst>
      <p:ext uri="{BB962C8B-B14F-4D97-AF65-F5344CB8AC3E}">
        <p14:creationId xmlns:p14="http://schemas.microsoft.com/office/powerpoint/2010/main" val="2297126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3000">
                <a:solidFill>
                  <a:schemeClr val="tx1"/>
                </a:solidFill>
                <a:latin typeface="Arial" pitchFamily="34" charset="0"/>
              </a:defRPr>
            </a:lvl1pPr>
            <a:lvl2pPr marL="685817" indent="-263776" defTabSz="914423" eaLnBrk="0" hangingPunct="0">
              <a:defRPr sz="3000">
                <a:solidFill>
                  <a:schemeClr val="tx1"/>
                </a:solidFill>
                <a:latin typeface="Arial" pitchFamily="34" charset="0"/>
              </a:defRPr>
            </a:lvl2pPr>
            <a:lvl3pPr marL="1055103" indent="-211021" defTabSz="914423" eaLnBrk="0" hangingPunct="0">
              <a:defRPr sz="3000">
                <a:solidFill>
                  <a:schemeClr val="tx1"/>
                </a:solidFill>
                <a:latin typeface="Arial" pitchFamily="34" charset="0"/>
              </a:defRPr>
            </a:lvl3pPr>
            <a:lvl4pPr marL="1477145" indent="-211021" defTabSz="914423" eaLnBrk="0" hangingPunct="0">
              <a:defRPr sz="3000">
                <a:solidFill>
                  <a:schemeClr val="tx1"/>
                </a:solidFill>
                <a:latin typeface="Arial" pitchFamily="34" charset="0"/>
              </a:defRPr>
            </a:lvl4pPr>
            <a:lvl5pPr marL="1899186" indent="-211021" defTabSz="914423" eaLnBrk="0" hangingPunct="0">
              <a:defRPr sz="3000">
                <a:solidFill>
                  <a:schemeClr val="tx1"/>
                </a:solidFill>
                <a:latin typeface="Arial" pitchFamily="34" charset="0"/>
              </a:defRPr>
            </a:lvl5pPr>
            <a:lvl6pPr marL="2321227" indent="-211021" defTabSz="914423" eaLnBrk="0" fontAlgn="base" hangingPunct="0">
              <a:spcBef>
                <a:spcPct val="0"/>
              </a:spcBef>
              <a:spcAft>
                <a:spcPct val="0"/>
              </a:spcAft>
              <a:defRPr sz="3000">
                <a:solidFill>
                  <a:schemeClr val="tx1"/>
                </a:solidFill>
                <a:latin typeface="Arial" pitchFamily="34" charset="0"/>
              </a:defRPr>
            </a:lvl6pPr>
            <a:lvl7pPr marL="2743269" indent="-211021" defTabSz="914423" eaLnBrk="0" fontAlgn="base" hangingPunct="0">
              <a:spcBef>
                <a:spcPct val="0"/>
              </a:spcBef>
              <a:spcAft>
                <a:spcPct val="0"/>
              </a:spcAft>
              <a:defRPr sz="3000">
                <a:solidFill>
                  <a:schemeClr val="tx1"/>
                </a:solidFill>
                <a:latin typeface="Arial" pitchFamily="34" charset="0"/>
              </a:defRPr>
            </a:lvl7pPr>
            <a:lvl8pPr marL="3165310" indent="-211021" defTabSz="914423" eaLnBrk="0" fontAlgn="base" hangingPunct="0">
              <a:spcBef>
                <a:spcPct val="0"/>
              </a:spcBef>
              <a:spcAft>
                <a:spcPct val="0"/>
              </a:spcAft>
              <a:defRPr sz="3000">
                <a:solidFill>
                  <a:schemeClr val="tx1"/>
                </a:solidFill>
                <a:latin typeface="Arial" pitchFamily="34" charset="0"/>
              </a:defRPr>
            </a:lvl8pPr>
            <a:lvl9pPr marL="3587351" indent="-211021" defTabSz="914423" eaLnBrk="0" fontAlgn="base" hangingPunct="0">
              <a:spcBef>
                <a:spcPct val="0"/>
              </a:spcBef>
              <a:spcAft>
                <a:spcPct val="0"/>
              </a:spcAft>
              <a:defRPr sz="3000">
                <a:solidFill>
                  <a:schemeClr val="tx1"/>
                </a:solidFill>
                <a:latin typeface="Arial" pitchFamily="34" charset="0"/>
              </a:defRPr>
            </a:lvl9pPr>
          </a:lstStyle>
          <a:p>
            <a:pPr eaLnBrk="1" hangingPunct="1"/>
            <a:fld id="{376788DD-459C-49DD-BAF1-FEEE0E2790D3}" type="slidenum">
              <a:rPr lang="tr-TR" sz="1200">
                <a:latin typeface="Times New Roman" pitchFamily="18" charset="0"/>
              </a:rPr>
              <a:pPr eaLnBrk="1" hangingPunct="1"/>
              <a:t>51</a:t>
            </a:fld>
            <a:endParaRPr lang="tr-TR" sz="1200">
              <a:latin typeface="Times New Roman" pitchFamily="18" charset="0"/>
            </a:endParaRPr>
          </a:p>
        </p:txBody>
      </p:sp>
      <p:sp>
        <p:nvSpPr>
          <p:cNvPr id="123907" name="Rectangle 2"/>
          <p:cNvSpPr>
            <a:spLocks noGrp="1" noRot="1" noChangeAspect="1" noChangeArrowheads="1" noTextEdit="1"/>
          </p:cNvSpPr>
          <p:nvPr>
            <p:ph type="sldImg"/>
          </p:nvPr>
        </p:nvSpPr>
        <p:spPr>
          <a:xfrm>
            <a:off x="1143000" y="685800"/>
            <a:ext cx="4572000" cy="3429000"/>
          </a:xfrm>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extLst>
      <p:ext uri="{BB962C8B-B14F-4D97-AF65-F5344CB8AC3E}">
        <p14:creationId xmlns:p14="http://schemas.microsoft.com/office/powerpoint/2010/main" val="973680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3000">
                <a:solidFill>
                  <a:schemeClr val="tx1"/>
                </a:solidFill>
                <a:latin typeface="Arial" pitchFamily="34" charset="0"/>
              </a:defRPr>
            </a:lvl1pPr>
            <a:lvl2pPr marL="685817" indent="-263776" defTabSz="914423" eaLnBrk="0" hangingPunct="0">
              <a:defRPr sz="3000">
                <a:solidFill>
                  <a:schemeClr val="tx1"/>
                </a:solidFill>
                <a:latin typeface="Arial" pitchFamily="34" charset="0"/>
              </a:defRPr>
            </a:lvl2pPr>
            <a:lvl3pPr marL="1055103" indent="-211021" defTabSz="914423" eaLnBrk="0" hangingPunct="0">
              <a:defRPr sz="3000">
                <a:solidFill>
                  <a:schemeClr val="tx1"/>
                </a:solidFill>
                <a:latin typeface="Arial" pitchFamily="34" charset="0"/>
              </a:defRPr>
            </a:lvl3pPr>
            <a:lvl4pPr marL="1477145" indent="-211021" defTabSz="914423" eaLnBrk="0" hangingPunct="0">
              <a:defRPr sz="3000">
                <a:solidFill>
                  <a:schemeClr val="tx1"/>
                </a:solidFill>
                <a:latin typeface="Arial" pitchFamily="34" charset="0"/>
              </a:defRPr>
            </a:lvl4pPr>
            <a:lvl5pPr marL="1899186" indent="-211021" defTabSz="914423" eaLnBrk="0" hangingPunct="0">
              <a:defRPr sz="3000">
                <a:solidFill>
                  <a:schemeClr val="tx1"/>
                </a:solidFill>
                <a:latin typeface="Arial" pitchFamily="34" charset="0"/>
              </a:defRPr>
            </a:lvl5pPr>
            <a:lvl6pPr marL="2321227" indent="-211021" defTabSz="914423" eaLnBrk="0" fontAlgn="base" hangingPunct="0">
              <a:spcBef>
                <a:spcPct val="0"/>
              </a:spcBef>
              <a:spcAft>
                <a:spcPct val="0"/>
              </a:spcAft>
              <a:defRPr sz="3000">
                <a:solidFill>
                  <a:schemeClr val="tx1"/>
                </a:solidFill>
                <a:latin typeface="Arial" pitchFamily="34" charset="0"/>
              </a:defRPr>
            </a:lvl6pPr>
            <a:lvl7pPr marL="2743269" indent="-211021" defTabSz="914423" eaLnBrk="0" fontAlgn="base" hangingPunct="0">
              <a:spcBef>
                <a:spcPct val="0"/>
              </a:spcBef>
              <a:spcAft>
                <a:spcPct val="0"/>
              </a:spcAft>
              <a:defRPr sz="3000">
                <a:solidFill>
                  <a:schemeClr val="tx1"/>
                </a:solidFill>
                <a:latin typeface="Arial" pitchFamily="34" charset="0"/>
              </a:defRPr>
            </a:lvl7pPr>
            <a:lvl8pPr marL="3165310" indent="-211021" defTabSz="914423" eaLnBrk="0" fontAlgn="base" hangingPunct="0">
              <a:spcBef>
                <a:spcPct val="0"/>
              </a:spcBef>
              <a:spcAft>
                <a:spcPct val="0"/>
              </a:spcAft>
              <a:defRPr sz="3000">
                <a:solidFill>
                  <a:schemeClr val="tx1"/>
                </a:solidFill>
                <a:latin typeface="Arial" pitchFamily="34" charset="0"/>
              </a:defRPr>
            </a:lvl8pPr>
            <a:lvl9pPr marL="3587351" indent="-211021" defTabSz="914423" eaLnBrk="0" fontAlgn="base" hangingPunct="0">
              <a:spcBef>
                <a:spcPct val="0"/>
              </a:spcBef>
              <a:spcAft>
                <a:spcPct val="0"/>
              </a:spcAft>
              <a:defRPr sz="3000">
                <a:solidFill>
                  <a:schemeClr val="tx1"/>
                </a:solidFill>
                <a:latin typeface="Arial" pitchFamily="34" charset="0"/>
              </a:defRPr>
            </a:lvl9pPr>
          </a:lstStyle>
          <a:p>
            <a:pPr eaLnBrk="1" hangingPunct="1"/>
            <a:fld id="{FE3E36D2-5A78-4633-AF2A-E5D619B35E54}" type="slidenum">
              <a:rPr lang="tr-TR" sz="1200">
                <a:latin typeface="Times New Roman" pitchFamily="18" charset="0"/>
              </a:rPr>
              <a:pPr eaLnBrk="1" hangingPunct="1"/>
              <a:t>53</a:t>
            </a:fld>
            <a:endParaRPr lang="tr-TR" sz="1200">
              <a:latin typeface="Times New Roman" pitchFamily="18" charset="0"/>
            </a:endParaRPr>
          </a:p>
        </p:txBody>
      </p:sp>
      <p:sp>
        <p:nvSpPr>
          <p:cNvPr id="128003" name="Rectangle 2"/>
          <p:cNvSpPr>
            <a:spLocks noGrp="1" noRot="1" noChangeAspect="1" noChangeArrowheads="1" noTextEdit="1"/>
          </p:cNvSpPr>
          <p:nvPr>
            <p:ph type="sldImg"/>
          </p:nvPr>
        </p:nvSpPr>
        <p:spPr>
          <a:xfrm>
            <a:off x="1143000" y="685800"/>
            <a:ext cx="4572000" cy="3429000"/>
          </a:xfrm>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dirty="0" smtClean="0"/>
          </a:p>
        </p:txBody>
      </p:sp>
    </p:spTree>
    <p:extLst>
      <p:ext uri="{BB962C8B-B14F-4D97-AF65-F5344CB8AC3E}">
        <p14:creationId xmlns:p14="http://schemas.microsoft.com/office/powerpoint/2010/main" val="4056494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3000">
                <a:solidFill>
                  <a:schemeClr val="tx1"/>
                </a:solidFill>
                <a:latin typeface="Arial" pitchFamily="34" charset="0"/>
              </a:defRPr>
            </a:lvl1pPr>
            <a:lvl2pPr marL="685817" indent="-263776" defTabSz="914423" eaLnBrk="0" hangingPunct="0">
              <a:defRPr sz="3000">
                <a:solidFill>
                  <a:schemeClr val="tx1"/>
                </a:solidFill>
                <a:latin typeface="Arial" pitchFamily="34" charset="0"/>
              </a:defRPr>
            </a:lvl2pPr>
            <a:lvl3pPr marL="1055103" indent="-211021" defTabSz="914423" eaLnBrk="0" hangingPunct="0">
              <a:defRPr sz="3000">
                <a:solidFill>
                  <a:schemeClr val="tx1"/>
                </a:solidFill>
                <a:latin typeface="Arial" pitchFamily="34" charset="0"/>
              </a:defRPr>
            </a:lvl3pPr>
            <a:lvl4pPr marL="1477145" indent="-211021" defTabSz="914423" eaLnBrk="0" hangingPunct="0">
              <a:defRPr sz="3000">
                <a:solidFill>
                  <a:schemeClr val="tx1"/>
                </a:solidFill>
                <a:latin typeface="Arial" pitchFamily="34" charset="0"/>
              </a:defRPr>
            </a:lvl4pPr>
            <a:lvl5pPr marL="1899186" indent="-211021" defTabSz="914423" eaLnBrk="0" hangingPunct="0">
              <a:defRPr sz="3000">
                <a:solidFill>
                  <a:schemeClr val="tx1"/>
                </a:solidFill>
                <a:latin typeface="Arial" pitchFamily="34" charset="0"/>
              </a:defRPr>
            </a:lvl5pPr>
            <a:lvl6pPr marL="2321227" indent="-211021" defTabSz="914423" eaLnBrk="0" fontAlgn="base" hangingPunct="0">
              <a:spcBef>
                <a:spcPct val="0"/>
              </a:spcBef>
              <a:spcAft>
                <a:spcPct val="0"/>
              </a:spcAft>
              <a:defRPr sz="3000">
                <a:solidFill>
                  <a:schemeClr val="tx1"/>
                </a:solidFill>
                <a:latin typeface="Arial" pitchFamily="34" charset="0"/>
              </a:defRPr>
            </a:lvl6pPr>
            <a:lvl7pPr marL="2743269" indent="-211021" defTabSz="914423" eaLnBrk="0" fontAlgn="base" hangingPunct="0">
              <a:spcBef>
                <a:spcPct val="0"/>
              </a:spcBef>
              <a:spcAft>
                <a:spcPct val="0"/>
              </a:spcAft>
              <a:defRPr sz="3000">
                <a:solidFill>
                  <a:schemeClr val="tx1"/>
                </a:solidFill>
                <a:latin typeface="Arial" pitchFamily="34" charset="0"/>
              </a:defRPr>
            </a:lvl7pPr>
            <a:lvl8pPr marL="3165310" indent="-211021" defTabSz="914423" eaLnBrk="0" fontAlgn="base" hangingPunct="0">
              <a:spcBef>
                <a:spcPct val="0"/>
              </a:spcBef>
              <a:spcAft>
                <a:spcPct val="0"/>
              </a:spcAft>
              <a:defRPr sz="3000">
                <a:solidFill>
                  <a:schemeClr val="tx1"/>
                </a:solidFill>
                <a:latin typeface="Arial" pitchFamily="34" charset="0"/>
              </a:defRPr>
            </a:lvl8pPr>
            <a:lvl9pPr marL="3587351" indent="-211021" defTabSz="914423" eaLnBrk="0" fontAlgn="base" hangingPunct="0">
              <a:spcBef>
                <a:spcPct val="0"/>
              </a:spcBef>
              <a:spcAft>
                <a:spcPct val="0"/>
              </a:spcAft>
              <a:defRPr sz="3000">
                <a:solidFill>
                  <a:schemeClr val="tx1"/>
                </a:solidFill>
                <a:latin typeface="Arial" pitchFamily="34" charset="0"/>
              </a:defRPr>
            </a:lvl9pPr>
          </a:lstStyle>
          <a:p>
            <a:pPr eaLnBrk="1" hangingPunct="1"/>
            <a:fld id="{10326248-2FE1-42A4-90F5-3AE364CAA309}" type="slidenum">
              <a:rPr lang="tr-TR" sz="1200">
                <a:latin typeface="Times New Roman" pitchFamily="18" charset="0"/>
              </a:rPr>
              <a:pPr eaLnBrk="1" hangingPunct="1"/>
              <a:t>60</a:t>
            </a:fld>
            <a:endParaRPr lang="tr-TR" sz="1200">
              <a:latin typeface="Times New Roman" pitchFamily="18" charset="0"/>
            </a:endParaRPr>
          </a:p>
        </p:txBody>
      </p:sp>
      <p:sp>
        <p:nvSpPr>
          <p:cNvPr id="138243" name="Rectangle 7"/>
          <p:cNvSpPr txBox="1">
            <a:spLocks noGrp="1" noChangeArrowheads="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90600" eaLnBrk="0" hangingPunct="0">
              <a:defRPr sz="3200">
                <a:solidFill>
                  <a:schemeClr val="tx1"/>
                </a:solidFill>
                <a:latin typeface="Arial" pitchFamily="34" charset="0"/>
              </a:defRPr>
            </a:lvl1pPr>
            <a:lvl2pPr marL="742950" indent="-285750" defTabSz="990600" eaLnBrk="0" hangingPunct="0">
              <a:defRPr sz="3200">
                <a:solidFill>
                  <a:schemeClr val="tx1"/>
                </a:solidFill>
                <a:latin typeface="Arial" pitchFamily="34" charset="0"/>
              </a:defRPr>
            </a:lvl2pPr>
            <a:lvl3pPr marL="1143000" indent="-228600" defTabSz="990600" eaLnBrk="0" hangingPunct="0">
              <a:defRPr sz="3200">
                <a:solidFill>
                  <a:schemeClr val="tx1"/>
                </a:solidFill>
                <a:latin typeface="Arial" pitchFamily="34" charset="0"/>
              </a:defRPr>
            </a:lvl3pPr>
            <a:lvl4pPr marL="1600200" indent="-228600" defTabSz="990600" eaLnBrk="0" hangingPunct="0">
              <a:defRPr sz="3200">
                <a:solidFill>
                  <a:schemeClr val="tx1"/>
                </a:solidFill>
                <a:latin typeface="Arial" pitchFamily="34" charset="0"/>
              </a:defRPr>
            </a:lvl4pPr>
            <a:lvl5pPr marL="2057400" indent="-228600" defTabSz="990600" eaLnBrk="0" hangingPunct="0">
              <a:defRPr sz="3200">
                <a:solidFill>
                  <a:schemeClr val="tx1"/>
                </a:solidFill>
                <a:latin typeface="Arial" pitchFamily="34" charset="0"/>
              </a:defRPr>
            </a:lvl5pPr>
            <a:lvl6pPr marL="2514600" indent="-228600" defTabSz="990600" eaLnBrk="0" fontAlgn="base" hangingPunct="0">
              <a:spcBef>
                <a:spcPct val="0"/>
              </a:spcBef>
              <a:spcAft>
                <a:spcPct val="0"/>
              </a:spcAft>
              <a:defRPr sz="3200">
                <a:solidFill>
                  <a:schemeClr val="tx1"/>
                </a:solidFill>
                <a:latin typeface="Arial" pitchFamily="34" charset="0"/>
              </a:defRPr>
            </a:lvl6pPr>
            <a:lvl7pPr marL="2971800" indent="-228600" defTabSz="990600" eaLnBrk="0" fontAlgn="base" hangingPunct="0">
              <a:spcBef>
                <a:spcPct val="0"/>
              </a:spcBef>
              <a:spcAft>
                <a:spcPct val="0"/>
              </a:spcAft>
              <a:defRPr sz="3200">
                <a:solidFill>
                  <a:schemeClr val="tx1"/>
                </a:solidFill>
                <a:latin typeface="Arial" pitchFamily="34" charset="0"/>
              </a:defRPr>
            </a:lvl7pPr>
            <a:lvl8pPr marL="3429000" indent="-228600" defTabSz="990600" eaLnBrk="0" fontAlgn="base" hangingPunct="0">
              <a:spcBef>
                <a:spcPct val="0"/>
              </a:spcBef>
              <a:spcAft>
                <a:spcPct val="0"/>
              </a:spcAft>
              <a:defRPr sz="3200">
                <a:solidFill>
                  <a:schemeClr val="tx1"/>
                </a:solidFill>
                <a:latin typeface="Arial" pitchFamily="34" charset="0"/>
              </a:defRPr>
            </a:lvl8pPr>
            <a:lvl9pPr marL="3886200" indent="-228600" defTabSz="990600" eaLnBrk="0" fontAlgn="base" hangingPunct="0">
              <a:spcBef>
                <a:spcPct val="0"/>
              </a:spcBef>
              <a:spcAft>
                <a:spcPct val="0"/>
              </a:spcAft>
              <a:defRPr sz="3200">
                <a:solidFill>
                  <a:schemeClr val="tx1"/>
                </a:solidFill>
                <a:latin typeface="Arial" pitchFamily="34" charset="0"/>
              </a:defRPr>
            </a:lvl9pPr>
          </a:lstStyle>
          <a:p>
            <a:pPr algn="r" eaLnBrk="1" hangingPunct="1"/>
            <a:fld id="{0E72C40D-062F-4A42-859B-35BA45B1850E}" type="slidenum">
              <a:rPr lang="tr-TR" sz="1200">
                <a:latin typeface="Times New Roman" pitchFamily="18" charset="0"/>
              </a:rPr>
              <a:pPr algn="r" eaLnBrk="1" hangingPunct="1"/>
              <a:t>60</a:t>
            </a:fld>
            <a:endParaRPr lang="tr-TR" sz="1200">
              <a:latin typeface="Times New Roman" pitchFamily="18" charset="0"/>
            </a:endParaRPr>
          </a:p>
        </p:txBody>
      </p:sp>
      <p:sp>
        <p:nvSpPr>
          <p:cNvPr id="138244" name="Rectangle 2"/>
          <p:cNvSpPr>
            <a:spLocks noGrp="1" noRot="1" noChangeAspect="1" noChangeArrowheads="1" noTextEdit="1"/>
          </p:cNvSpPr>
          <p:nvPr>
            <p:ph type="sldImg"/>
          </p:nvPr>
        </p:nvSpPr>
        <p:spPr>
          <a:xfrm>
            <a:off x="1144588" y="685800"/>
            <a:ext cx="4570412" cy="3427413"/>
          </a:xfrm>
          <a:ln/>
        </p:spPr>
      </p:sp>
      <p:sp>
        <p:nvSpPr>
          <p:cNvPr id="138245" name="Rectangle 3"/>
          <p:cNvSpPr>
            <a:spLocks noGrp="1" noChangeArrowheads="1"/>
          </p:cNvSpPr>
          <p:nvPr>
            <p:ph type="body" idx="1"/>
          </p:nvPr>
        </p:nvSpPr>
        <p:spPr>
          <a:xfrm>
            <a:off x="913991" y="4342939"/>
            <a:ext cx="5030018" cy="4114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extLst>
      <p:ext uri="{BB962C8B-B14F-4D97-AF65-F5344CB8AC3E}">
        <p14:creationId xmlns:p14="http://schemas.microsoft.com/office/powerpoint/2010/main" val="2641629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3000">
                <a:solidFill>
                  <a:schemeClr val="tx1"/>
                </a:solidFill>
                <a:latin typeface="Arial" pitchFamily="34" charset="0"/>
              </a:defRPr>
            </a:lvl1pPr>
            <a:lvl2pPr marL="685817" indent="-263776" defTabSz="914423" eaLnBrk="0" hangingPunct="0">
              <a:defRPr sz="3000">
                <a:solidFill>
                  <a:schemeClr val="tx1"/>
                </a:solidFill>
                <a:latin typeface="Arial" pitchFamily="34" charset="0"/>
              </a:defRPr>
            </a:lvl2pPr>
            <a:lvl3pPr marL="1055103" indent="-211021" defTabSz="914423" eaLnBrk="0" hangingPunct="0">
              <a:defRPr sz="3000">
                <a:solidFill>
                  <a:schemeClr val="tx1"/>
                </a:solidFill>
                <a:latin typeface="Arial" pitchFamily="34" charset="0"/>
              </a:defRPr>
            </a:lvl3pPr>
            <a:lvl4pPr marL="1477145" indent="-211021" defTabSz="914423" eaLnBrk="0" hangingPunct="0">
              <a:defRPr sz="3000">
                <a:solidFill>
                  <a:schemeClr val="tx1"/>
                </a:solidFill>
                <a:latin typeface="Arial" pitchFamily="34" charset="0"/>
              </a:defRPr>
            </a:lvl4pPr>
            <a:lvl5pPr marL="1899186" indent="-211021" defTabSz="914423" eaLnBrk="0" hangingPunct="0">
              <a:defRPr sz="3000">
                <a:solidFill>
                  <a:schemeClr val="tx1"/>
                </a:solidFill>
                <a:latin typeface="Arial" pitchFamily="34" charset="0"/>
              </a:defRPr>
            </a:lvl5pPr>
            <a:lvl6pPr marL="2321227" indent="-211021" defTabSz="914423" eaLnBrk="0" fontAlgn="base" hangingPunct="0">
              <a:spcBef>
                <a:spcPct val="0"/>
              </a:spcBef>
              <a:spcAft>
                <a:spcPct val="0"/>
              </a:spcAft>
              <a:defRPr sz="3000">
                <a:solidFill>
                  <a:schemeClr val="tx1"/>
                </a:solidFill>
                <a:latin typeface="Arial" pitchFamily="34" charset="0"/>
              </a:defRPr>
            </a:lvl6pPr>
            <a:lvl7pPr marL="2743269" indent="-211021" defTabSz="914423" eaLnBrk="0" fontAlgn="base" hangingPunct="0">
              <a:spcBef>
                <a:spcPct val="0"/>
              </a:spcBef>
              <a:spcAft>
                <a:spcPct val="0"/>
              </a:spcAft>
              <a:defRPr sz="3000">
                <a:solidFill>
                  <a:schemeClr val="tx1"/>
                </a:solidFill>
                <a:latin typeface="Arial" pitchFamily="34" charset="0"/>
              </a:defRPr>
            </a:lvl7pPr>
            <a:lvl8pPr marL="3165310" indent="-211021" defTabSz="914423" eaLnBrk="0" fontAlgn="base" hangingPunct="0">
              <a:spcBef>
                <a:spcPct val="0"/>
              </a:spcBef>
              <a:spcAft>
                <a:spcPct val="0"/>
              </a:spcAft>
              <a:defRPr sz="3000">
                <a:solidFill>
                  <a:schemeClr val="tx1"/>
                </a:solidFill>
                <a:latin typeface="Arial" pitchFamily="34" charset="0"/>
              </a:defRPr>
            </a:lvl8pPr>
            <a:lvl9pPr marL="3587351" indent="-211021" defTabSz="914423" eaLnBrk="0" fontAlgn="base" hangingPunct="0">
              <a:spcBef>
                <a:spcPct val="0"/>
              </a:spcBef>
              <a:spcAft>
                <a:spcPct val="0"/>
              </a:spcAft>
              <a:defRPr sz="3000">
                <a:solidFill>
                  <a:schemeClr val="tx1"/>
                </a:solidFill>
                <a:latin typeface="Arial" pitchFamily="34" charset="0"/>
              </a:defRPr>
            </a:lvl9pPr>
          </a:lstStyle>
          <a:p>
            <a:pPr eaLnBrk="1" hangingPunct="1"/>
            <a:fld id="{D2D9EB80-894C-4642-9353-FEC05A8B9E0F}" type="slidenum">
              <a:rPr lang="tr-TR" sz="1200">
                <a:latin typeface="Times New Roman" pitchFamily="18" charset="0"/>
              </a:rPr>
              <a:pPr eaLnBrk="1" hangingPunct="1"/>
              <a:t>61</a:t>
            </a:fld>
            <a:endParaRPr lang="tr-TR" sz="1200">
              <a:latin typeface="Times New Roman" pitchFamily="18" charset="0"/>
            </a:endParaRPr>
          </a:p>
        </p:txBody>
      </p:sp>
      <p:sp>
        <p:nvSpPr>
          <p:cNvPr id="139267" name="Rectangle 7"/>
          <p:cNvSpPr txBox="1">
            <a:spLocks noGrp="1" noChangeArrowheads="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90600" eaLnBrk="0" hangingPunct="0">
              <a:defRPr sz="3200">
                <a:solidFill>
                  <a:schemeClr val="tx1"/>
                </a:solidFill>
                <a:latin typeface="Arial" pitchFamily="34" charset="0"/>
              </a:defRPr>
            </a:lvl1pPr>
            <a:lvl2pPr marL="742950" indent="-285750" defTabSz="990600" eaLnBrk="0" hangingPunct="0">
              <a:defRPr sz="3200">
                <a:solidFill>
                  <a:schemeClr val="tx1"/>
                </a:solidFill>
                <a:latin typeface="Arial" pitchFamily="34" charset="0"/>
              </a:defRPr>
            </a:lvl2pPr>
            <a:lvl3pPr marL="1143000" indent="-228600" defTabSz="990600" eaLnBrk="0" hangingPunct="0">
              <a:defRPr sz="3200">
                <a:solidFill>
                  <a:schemeClr val="tx1"/>
                </a:solidFill>
                <a:latin typeface="Arial" pitchFamily="34" charset="0"/>
              </a:defRPr>
            </a:lvl3pPr>
            <a:lvl4pPr marL="1600200" indent="-228600" defTabSz="990600" eaLnBrk="0" hangingPunct="0">
              <a:defRPr sz="3200">
                <a:solidFill>
                  <a:schemeClr val="tx1"/>
                </a:solidFill>
                <a:latin typeface="Arial" pitchFamily="34" charset="0"/>
              </a:defRPr>
            </a:lvl4pPr>
            <a:lvl5pPr marL="2057400" indent="-228600" defTabSz="990600" eaLnBrk="0" hangingPunct="0">
              <a:defRPr sz="3200">
                <a:solidFill>
                  <a:schemeClr val="tx1"/>
                </a:solidFill>
                <a:latin typeface="Arial" pitchFamily="34" charset="0"/>
              </a:defRPr>
            </a:lvl5pPr>
            <a:lvl6pPr marL="2514600" indent="-228600" defTabSz="990600" eaLnBrk="0" fontAlgn="base" hangingPunct="0">
              <a:spcBef>
                <a:spcPct val="0"/>
              </a:spcBef>
              <a:spcAft>
                <a:spcPct val="0"/>
              </a:spcAft>
              <a:defRPr sz="3200">
                <a:solidFill>
                  <a:schemeClr val="tx1"/>
                </a:solidFill>
                <a:latin typeface="Arial" pitchFamily="34" charset="0"/>
              </a:defRPr>
            </a:lvl6pPr>
            <a:lvl7pPr marL="2971800" indent="-228600" defTabSz="990600" eaLnBrk="0" fontAlgn="base" hangingPunct="0">
              <a:spcBef>
                <a:spcPct val="0"/>
              </a:spcBef>
              <a:spcAft>
                <a:spcPct val="0"/>
              </a:spcAft>
              <a:defRPr sz="3200">
                <a:solidFill>
                  <a:schemeClr val="tx1"/>
                </a:solidFill>
                <a:latin typeface="Arial" pitchFamily="34" charset="0"/>
              </a:defRPr>
            </a:lvl7pPr>
            <a:lvl8pPr marL="3429000" indent="-228600" defTabSz="990600" eaLnBrk="0" fontAlgn="base" hangingPunct="0">
              <a:spcBef>
                <a:spcPct val="0"/>
              </a:spcBef>
              <a:spcAft>
                <a:spcPct val="0"/>
              </a:spcAft>
              <a:defRPr sz="3200">
                <a:solidFill>
                  <a:schemeClr val="tx1"/>
                </a:solidFill>
                <a:latin typeface="Arial" pitchFamily="34" charset="0"/>
              </a:defRPr>
            </a:lvl8pPr>
            <a:lvl9pPr marL="3886200" indent="-228600" defTabSz="990600" eaLnBrk="0" fontAlgn="base" hangingPunct="0">
              <a:spcBef>
                <a:spcPct val="0"/>
              </a:spcBef>
              <a:spcAft>
                <a:spcPct val="0"/>
              </a:spcAft>
              <a:defRPr sz="3200">
                <a:solidFill>
                  <a:schemeClr val="tx1"/>
                </a:solidFill>
                <a:latin typeface="Arial" pitchFamily="34" charset="0"/>
              </a:defRPr>
            </a:lvl9pPr>
          </a:lstStyle>
          <a:p>
            <a:pPr algn="r" eaLnBrk="1" hangingPunct="1"/>
            <a:fld id="{0773EE8B-3780-45C2-A932-F0124D100F93}" type="slidenum">
              <a:rPr lang="tr-TR" sz="1200">
                <a:latin typeface="Times New Roman" pitchFamily="18" charset="0"/>
              </a:rPr>
              <a:pPr algn="r" eaLnBrk="1" hangingPunct="1"/>
              <a:t>61</a:t>
            </a:fld>
            <a:endParaRPr lang="tr-TR" sz="1200">
              <a:latin typeface="Times New Roman" pitchFamily="18" charset="0"/>
            </a:endParaRPr>
          </a:p>
        </p:txBody>
      </p:sp>
      <p:sp>
        <p:nvSpPr>
          <p:cNvPr id="139268" name="Rectangle 2"/>
          <p:cNvSpPr>
            <a:spLocks noGrp="1" noRot="1" noChangeAspect="1" noChangeArrowheads="1" noTextEdit="1"/>
          </p:cNvSpPr>
          <p:nvPr>
            <p:ph type="sldImg"/>
          </p:nvPr>
        </p:nvSpPr>
        <p:spPr>
          <a:xfrm>
            <a:off x="1144588" y="685800"/>
            <a:ext cx="4570412" cy="3427413"/>
          </a:xfrm>
          <a:ln/>
        </p:spPr>
      </p:sp>
      <p:sp>
        <p:nvSpPr>
          <p:cNvPr id="139269" name="Rectangle 3"/>
          <p:cNvSpPr>
            <a:spLocks noGrp="1" noChangeArrowheads="1"/>
          </p:cNvSpPr>
          <p:nvPr>
            <p:ph type="body" idx="1"/>
          </p:nvPr>
        </p:nvSpPr>
        <p:spPr>
          <a:xfrm>
            <a:off x="913991" y="4342939"/>
            <a:ext cx="5030018" cy="4114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extLst>
      <p:ext uri="{BB962C8B-B14F-4D97-AF65-F5344CB8AC3E}">
        <p14:creationId xmlns:p14="http://schemas.microsoft.com/office/powerpoint/2010/main" val="3301805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3000">
                <a:solidFill>
                  <a:schemeClr val="tx1"/>
                </a:solidFill>
                <a:latin typeface="Arial" pitchFamily="34" charset="0"/>
              </a:defRPr>
            </a:lvl1pPr>
            <a:lvl2pPr marL="685817" indent="-263776" defTabSz="914423" eaLnBrk="0" hangingPunct="0">
              <a:defRPr sz="3000">
                <a:solidFill>
                  <a:schemeClr val="tx1"/>
                </a:solidFill>
                <a:latin typeface="Arial" pitchFamily="34" charset="0"/>
              </a:defRPr>
            </a:lvl2pPr>
            <a:lvl3pPr marL="1055103" indent="-211021" defTabSz="914423" eaLnBrk="0" hangingPunct="0">
              <a:defRPr sz="3000">
                <a:solidFill>
                  <a:schemeClr val="tx1"/>
                </a:solidFill>
                <a:latin typeface="Arial" pitchFamily="34" charset="0"/>
              </a:defRPr>
            </a:lvl3pPr>
            <a:lvl4pPr marL="1477145" indent="-211021" defTabSz="914423" eaLnBrk="0" hangingPunct="0">
              <a:defRPr sz="3000">
                <a:solidFill>
                  <a:schemeClr val="tx1"/>
                </a:solidFill>
                <a:latin typeface="Arial" pitchFamily="34" charset="0"/>
              </a:defRPr>
            </a:lvl4pPr>
            <a:lvl5pPr marL="1899186" indent="-211021" defTabSz="914423" eaLnBrk="0" hangingPunct="0">
              <a:defRPr sz="3000">
                <a:solidFill>
                  <a:schemeClr val="tx1"/>
                </a:solidFill>
                <a:latin typeface="Arial" pitchFamily="34" charset="0"/>
              </a:defRPr>
            </a:lvl5pPr>
            <a:lvl6pPr marL="2321227" indent="-211021" defTabSz="914423" eaLnBrk="0" fontAlgn="base" hangingPunct="0">
              <a:spcBef>
                <a:spcPct val="0"/>
              </a:spcBef>
              <a:spcAft>
                <a:spcPct val="0"/>
              </a:spcAft>
              <a:defRPr sz="3000">
                <a:solidFill>
                  <a:schemeClr val="tx1"/>
                </a:solidFill>
                <a:latin typeface="Arial" pitchFamily="34" charset="0"/>
              </a:defRPr>
            </a:lvl6pPr>
            <a:lvl7pPr marL="2743269" indent="-211021" defTabSz="914423" eaLnBrk="0" fontAlgn="base" hangingPunct="0">
              <a:spcBef>
                <a:spcPct val="0"/>
              </a:spcBef>
              <a:spcAft>
                <a:spcPct val="0"/>
              </a:spcAft>
              <a:defRPr sz="3000">
                <a:solidFill>
                  <a:schemeClr val="tx1"/>
                </a:solidFill>
                <a:latin typeface="Arial" pitchFamily="34" charset="0"/>
              </a:defRPr>
            </a:lvl7pPr>
            <a:lvl8pPr marL="3165310" indent="-211021" defTabSz="914423" eaLnBrk="0" fontAlgn="base" hangingPunct="0">
              <a:spcBef>
                <a:spcPct val="0"/>
              </a:spcBef>
              <a:spcAft>
                <a:spcPct val="0"/>
              </a:spcAft>
              <a:defRPr sz="3000">
                <a:solidFill>
                  <a:schemeClr val="tx1"/>
                </a:solidFill>
                <a:latin typeface="Arial" pitchFamily="34" charset="0"/>
              </a:defRPr>
            </a:lvl8pPr>
            <a:lvl9pPr marL="3587351" indent="-211021" defTabSz="914423" eaLnBrk="0" fontAlgn="base" hangingPunct="0">
              <a:spcBef>
                <a:spcPct val="0"/>
              </a:spcBef>
              <a:spcAft>
                <a:spcPct val="0"/>
              </a:spcAft>
              <a:defRPr sz="3000">
                <a:solidFill>
                  <a:schemeClr val="tx1"/>
                </a:solidFill>
                <a:latin typeface="Arial" pitchFamily="34" charset="0"/>
              </a:defRPr>
            </a:lvl9pPr>
          </a:lstStyle>
          <a:p>
            <a:pPr eaLnBrk="1" hangingPunct="1"/>
            <a:fld id="{0FABC68A-FCC9-4803-9287-267077211EF3}" type="slidenum">
              <a:rPr lang="tr-TR" sz="1200">
                <a:latin typeface="Times New Roman" pitchFamily="18" charset="0"/>
              </a:rPr>
              <a:pPr eaLnBrk="1" hangingPunct="1"/>
              <a:t>62</a:t>
            </a:fld>
            <a:endParaRPr lang="tr-TR" sz="1200">
              <a:latin typeface="Times New Roman" pitchFamily="18" charset="0"/>
            </a:endParaRPr>
          </a:p>
        </p:txBody>
      </p:sp>
      <p:sp>
        <p:nvSpPr>
          <p:cNvPr id="140291" name="Rectangle 7"/>
          <p:cNvSpPr txBox="1">
            <a:spLocks noGrp="1" noChangeArrowheads="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90600" eaLnBrk="0" hangingPunct="0">
              <a:defRPr sz="3200">
                <a:solidFill>
                  <a:schemeClr val="tx1"/>
                </a:solidFill>
                <a:latin typeface="Arial" pitchFamily="34" charset="0"/>
              </a:defRPr>
            </a:lvl1pPr>
            <a:lvl2pPr marL="742950" indent="-285750" defTabSz="990600" eaLnBrk="0" hangingPunct="0">
              <a:defRPr sz="3200">
                <a:solidFill>
                  <a:schemeClr val="tx1"/>
                </a:solidFill>
                <a:latin typeface="Arial" pitchFamily="34" charset="0"/>
              </a:defRPr>
            </a:lvl2pPr>
            <a:lvl3pPr marL="1143000" indent="-228600" defTabSz="990600" eaLnBrk="0" hangingPunct="0">
              <a:defRPr sz="3200">
                <a:solidFill>
                  <a:schemeClr val="tx1"/>
                </a:solidFill>
                <a:latin typeface="Arial" pitchFamily="34" charset="0"/>
              </a:defRPr>
            </a:lvl3pPr>
            <a:lvl4pPr marL="1600200" indent="-228600" defTabSz="990600" eaLnBrk="0" hangingPunct="0">
              <a:defRPr sz="3200">
                <a:solidFill>
                  <a:schemeClr val="tx1"/>
                </a:solidFill>
                <a:latin typeface="Arial" pitchFamily="34" charset="0"/>
              </a:defRPr>
            </a:lvl4pPr>
            <a:lvl5pPr marL="2057400" indent="-228600" defTabSz="990600" eaLnBrk="0" hangingPunct="0">
              <a:defRPr sz="3200">
                <a:solidFill>
                  <a:schemeClr val="tx1"/>
                </a:solidFill>
                <a:latin typeface="Arial" pitchFamily="34" charset="0"/>
              </a:defRPr>
            </a:lvl5pPr>
            <a:lvl6pPr marL="2514600" indent="-228600" defTabSz="990600" eaLnBrk="0" fontAlgn="base" hangingPunct="0">
              <a:spcBef>
                <a:spcPct val="0"/>
              </a:spcBef>
              <a:spcAft>
                <a:spcPct val="0"/>
              </a:spcAft>
              <a:defRPr sz="3200">
                <a:solidFill>
                  <a:schemeClr val="tx1"/>
                </a:solidFill>
                <a:latin typeface="Arial" pitchFamily="34" charset="0"/>
              </a:defRPr>
            </a:lvl6pPr>
            <a:lvl7pPr marL="2971800" indent="-228600" defTabSz="990600" eaLnBrk="0" fontAlgn="base" hangingPunct="0">
              <a:spcBef>
                <a:spcPct val="0"/>
              </a:spcBef>
              <a:spcAft>
                <a:spcPct val="0"/>
              </a:spcAft>
              <a:defRPr sz="3200">
                <a:solidFill>
                  <a:schemeClr val="tx1"/>
                </a:solidFill>
                <a:latin typeface="Arial" pitchFamily="34" charset="0"/>
              </a:defRPr>
            </a:lvl7pPr>
            <a:lvl8pPr marL="3429000" indent="-228600" defTabSz="990600" eaLnBrk="0" fontAlgn="base" hangingPunct="0">
              <a:spcBef>
                <a:spcPct val="0"/>
              </a:spcBef>
              <a:spcAft>
                <a:spcPct val="0"/>
              </a:spcAft>
              <a:defRPr sz="3200">
                <a:solidFill>
                  <a:schemeClr val="tx1"/>
                </a:solidFill>
                <a:latin typeface="Arial" pitchFamily="34" charset="0"/>
              </a:defRPr>
            </a:lvl8pPr>
            <a:lvl9pPr marL="3886200" indent="-228600" defTabSz="990600" eaLnBrk="0" fontAlgn="base" hangingPunct="0">
              <a:spcBef>
                <a:spcPct val="0"/>
              </a:spcBef>
              <a:spcAft>
                <a:spcPct val="0"/>
              </a:spcAft>
              <a:defRPr sz="3200">
                <a:solidFill>
                  <a:schemeClr val="tx1"/>
                </a:solidFill>
                <a:latin typeface="Arial" pitchFamily="34" charset="0"/>
              </a:defRPr>
            </a:lvl9pPr>
          </a:lstStyle>
          <a:p>
            <a:pPr algn="r" eaLnBrk="1" hangingPunct="1"/>
            <a:fld id="{1FB08053-AD16-4227-A68E-B6E1B1E47A1C}" type="slidenum">
              <a:rPr lang="tr-TR" sz="1200">
                <a:latin typeface="Times New Roman" pitchFamily="18" charset="0"/>
              </a:rPr>
              <a:pPr algn="r" eaLnBrk="1" hangingPunct="1"/>
              <a:t>62</a:t>
            </a:fld>
            <a:endParaRPr lang="tr-TR" sz="1200">
              <a:latin typeface="Times New Roman" pitchFamily="18" charset="0"/>
            </a:endParaRPr>
          </a:p>
        </p:txBody>
      </p:sp>
      <p:sp>
        <p:nvSpPr>
          <p:cNvPr id="140292" name="Rectangle 2"/>
          <p:cNvSpPr>
            <a:spLocks noGrp="1" noRot="1" noChangeAspect="1" noChangeArrowheads="1" noTextEdit="1"/>
          </p:cNvSpPr>
          <p:nvPr>
            <p:ph type="sldImg"/>
          </p:nvPr>
        </p:nvSpPr>
        <p:spPr>
          <a:xfrm>
            <a:off x="1144588" y="685800"/>
            <a:ext cx="4570412" cy="3427413"/>
          </a:xfrm>
          <a:ln/>
        </p:spPr>
      </p:sp>
      <p:sp>
        <p:nvSpPr>
          <p:cNvPr id="140293" name="Rectangle 3"/>
          <p:cNvSpPr>
            <a:spLocks noGrp="1" noChangeArrowheads="1"/>
          </p:cNvSpPr>
          <p:nvPr>
            <p:ph type="body" idx="1"/>
          </p:nvPr>
        </p:nvSpPr>
        <p:spPr>
          <a:xfrm>
            <a:off x="913991" y="4342939"/>
            <a:ext cx="5030018" cy="4114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extLst>
      <p:ext uri="{BB962C8B-B14F-4D97-AF65-F5344CB8AC3E}">
        <p14:creationId xmlns:p14="http://schemas.microsoft.com/office/powerpoint/2010/main" val="1555269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3000">
                <a:solidFill>
                  <a:schemeClr val="tx1"/>
                </a:solidFill>
                <a:latin typeface="Arial" pitchFamily="34" charset="0"/>
              </a:defRPr>
            </a:lvl1pPr>
            <a:lvl2pPr marL="685817" indent="-263776" defTabSz="914423" eaLnBrk="0" hangingPunct="0">
              <a:defRPr sz="3000">
                <a:solidFill>
                  <a:schemeClr val="tx1"/>
                </a:solidFill>
                <a:latin typeface="Arial" pitchFamily="34" charset="0"/>
              </a:defRPr>
            </a:lvl2pPr>
            <a:lvl3pPr marL="1055103" indent="-211021" defTabSz="914423" eaLnBrk="0" hangingPunct="0">
              <a:defRPr sz="3000">
                <a:solidFill>
                  <a:schemeClr val="tx1"/>
                </a:solidFill>
                <a:latin typeface="Arial" pitchFamily="34" charset="0"/>
              </a:defRPr>
            </a:lvl3pPr>
            <a:lvl4pPr marL="1477145" indent="-211021" defTabSz="914423" eaLnBrk="0" hangingPunct="0">
              <a:defRPr sz="3000">
                <a:solidFill>
                  <a:schemeClr val="tx1"/>
                </a:solidFill>
                <a:latin typeface="Arial" pitchFamily="34" charset="0"/>
              </a:defRPr>
            </a:lvl4pPr>
            <a:lvl5pPr marL="1899186" indent="-211021" defTabSz="914423" eaLnBrk="0" hangingPunct="0">
              <a:defRPr sz="3000">
                <a:solidFill>
                  <a:schemeClr val="tx1"/>
                </a:solidFill>
                <a:latin typeface="Arial" pitchFamily="34" charset="0"/>
              </a:defRPr>
            </a:lvl5pPr>
            <a:lvl6pPr marL="2321227" indent="-211021" defTabSz="914423" eaLnBrk="0" fontAlgn="base" hangingPunct="0">
              <a:spcBef>
                <a:spcPct val="0"/>
              </a:spcBef>
              <a:spcAft>
                <a:spcPct val="0"/>
              </a:spcAft>
              <a:defRPr sz="3000">
                <a:solidFill>
                  <a:schemeClr val="tx1"/>
                </a:solidFill>
                <a:latin typeface="Arial" pitchFamily="34" charset="0"/>
              </a:defRPr>
            </a:lvl6pPr>
            <a:lvl7pPr marL="2743269" indent="-211021" defTabSz="914423" eaLnBrk="0" fontAlgn="base" hangingPunct="0">
              <a:spcBef>
                <a:spcPct val="0"/>
              </a:spcBef>
              <a:spcAft>
                <a:spcPct val="0"/>
              </a:spcAft>
              <a:defRPr sz="3000">
                <a:solidFill>
                  <a:schemeClr val="tx1"/>
                </a:solidFill>
                <a:latin typeface="Arial" pitchFamily="34" charset="0"/>
              </a:defRPr>
            </a:lvl7pPr>
            <a:lvl8pPr marL="3165310" indent="-211021" defTabSz="914423" eaLnBrk="0" fontAlgn="base" hangingPunct="0">
              <a:spcBef>
                <a:spcPct val="0"/>
              </a:spcBef>
              <a:spcAft>
                <a:spcPct val="0"/>
              </a:spcAft>
              <a:defRPr sz="3000">
                <a:solidFill>
                  <a:schemeClr val="tx1"/>
                </a:solidFill>
                <a:latin typeface="Arial" pitchFamily="34" charset="0"/>
              </a:defRPr>
            </a:lvl8pPr>
            <a:lvl9pPr marL="3587351" indent="-211021" defTabSz="914423" eaLnBrk="0" fontAlgn="base" hangingPunct="0">
              <a:spcBef>
                <a:spcPct val="0"/>
              </a:spcBef>
              <a:spcAft>
                <a:spcPct val="0"/>
              </a:spcAft>
              <a:defRPr sz="3000">
                <a:solidFill>
                  <a:schemeClr val="tx1"/>
                </a:solidFill>
                <a:latin typeface="Arial" pitchFamily="34" charset="0"/>
              </a:defRPr>
            </a:lvl9pPr>
          </a:lstStyle>
          <a:p>
            <a:pPr eaLnBrk="1" hangingPunct="1"/>
            <a:fld id="{28C54372-BCD7-4108-91AE-87A0141921D7}" type="slidenum">
              <a:rPr lang="tr-TR" sz="1200">
                <a:latin typeface="Times New Roman" pitchFamily="18" charset="0"/>
              </a:rPr>
              <a:pPr eaLnBrk="1" hangingPunct="1"/>
              <a:t>63</a:t>
            </a:fld>
            <a:endParaRPr lang="tr-TR" sz="1200">
              <a:latin typeface="Times New Roman" pitchFamily="18" charset="0"/>
            </a:endParaRPr>
          </a:p>
        </p:txBody>
      </p:sp>
      <p:sp>
        <p:nvSpPr>
          <p:cNvPr id="141315" name="Rectangle 7"/>
          <p:cNvSpPr txBox="1">
            <a:spLocks noGrp="1" noChangeArrowheads="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90600" eaLnBrk="0" hangingPunct="0">
              <a:defRPr sz="3200">
                <a:solidFill>
                  <a:schemeClr val="tx1"/>
                </a:solidFill>
                <a:latin typeface="Arial" pitchFamily="34" charset="0"/>
              </a:defRPr>
            </a:lvl1pPr>
            <a:lvl2pPr marL="742950" indent="-285750" defTabSz="990600" eaLnBrk="0" hangingPunct="0">
              <a:defRPr sz="3200">
                <a:solidFill>
                  <a:schemeClr val="tx1"/>
                </a:solidFill>
                <a:latin typeface="Arial" pitchFamily="34" charset="0"/>
              </a:defRPr>
            </a:lvl2pPr>
            <a:lvl3pPr marL="1143000" indent="-228600" defTabSz="990600" eaLnBrk="0" hangingPunct="0">
              <a:defRPr sz="3200">
                <a:solidFill>
                  <a:schemeClr val="tx1"/>
                </a:solidFill>
                <a:latin typeface="Arial" pitchFamily="34" charset="0"/>
              </a:defRPr>
            </a:lvl3pPr>
            <a:lvl4pPr marL="1600200" indent="-228600" defTabSz="990600" eaLnBrk="0" hangingPunct="0">
              <a:defRPr sz="3200">
                <a:solidFill>
                  <a:schemeClr val="tx1"/>
                </a:solidFill>
                <a:latin typeface="Arial" pitchFamily="34" charset="0"/>
              </a:defRPr>
            </a:lvl4pPr>
            <a:lvl5pPr marL="2057400" indent="-228600" defTabSz="990600" eaLnBrk="0" hangingPunct="0">
              <a:defRPr sz="3200">
                <a:solidFill>
                  <a:schemeClr val="tx1"/>
                </a:solidFill>
                <a:latin typeface="Arial" pitchFamily="34" charset="0"/>
              </a:defRPr>
            </a:lvl5pPr>
            <a:lvl6pPr marL="2514600" indent="-228600" defTabSz="990600" eaLnBrk="0" fontAlgn="base" hangingPunct="0">
              <a:spcBef>
                <a:spcPct val="0"/>
              </a:spcBef>
              <a:spcAft>
                <a:spcPct val="0"/>
              </a:spcAft>
              <a:defRPr sz="3200">
                <a:solidFill>
                  <a:schemeClr val="tx1"/>
                </a:solidFill>
                <a:latin typeface="Arial" pitchFamily="34" charset="0"/>
              </a:defRPr>
            </a:lvl6pPr>
            <a:lvl7pPr marL="2971800" indent="-228600" defTabSz="990600" eaLnBrk="0" fontAlgn="base" hangingPunct="0">
              <a:spcBef>
                <a:spcPct val="0"/>
              </a:spcBef>
              <a:spcAft>
                <a:spcPct val="0"/>
              </a:spcAft>
              <a:defRPr sz="3200">
                <a:solidFill>
                  <a:schemeClr val="tx1"/>
                </a:solidFill>
                <a:latin typeface="Arial" pitchFamily="34" charset="0"/>
              </a:defRPr>
            </a:lvl7pPr>
            <a:lvl8pPr marL="3429000" indent="-228600" defTabSz="990600" eaLnBrk="0" fontAlgn="base" hangingPunct="0">
              <a:spcBef>
                <a:spcPct val="0"/>
              </a:spcBef>
              <a:spcAft>
                <a:spcPct val="0"/>
              </a:spcAft>
              <a:defRPr sz="3200">
                <a:solidFill>
                  <a:schemeClr val="tx1"/>
                </a:solidFill>
                <a:latin typeface="Arial" pitchFamily="34" charset="0"/>
              </a:defRPr>
            </a:lvl8pPr>
            <a:lvl9pPr marL="3886200" indent="-228600" defTabSz="990600" eaLnBrk="0" fontAlgn="base" hangingPunct="0">
              <a:spcBef>
                <a:spcPct val="0"/>
              </a:spcBef>
              <a:spcAft>
                <a:spcPct val="0"/>
              </a:spcAft>
              <a:defRPr sz="3200">
                <a:solidFill>
                  <a:schemeClr val="tx1"/>
                </a:solidFill>
                <a:latin typeface="Arial" pitchFamily="34" charset="0"/>
              </a:defRPr>
            </a:lvl9pPr>
          </a:lstStyle>
          <a:p>
            <a:pPr algn="r" eaLnBrk="1" hangingPunct="1"/>
            <a:fld id="{4D25D8FF-D8C5-44D8-90B8-7C728D871ECD}" type="slidenum">
              <a:rPr lang="tr-TR" sz="1200">
                <a:latin typeface="Times New Roman" pitchFamily="18" charset="0"/>
              </a:rPr>
              <a:pPr algn="r" eaLnBrk="1" hangingPunct="1"/>
              <a:t>63</a:t>
            </a:fld>
            <a:endParaRPr lang="tr-TR" sz="1200">
              <a:latin typeface="Times New Roman" pitchFamily="18" charset="0"/>
            </a:endParaRPr>
          </a:p>
        </p:txBody>
      </p:sp>
      <p:sp>
        <p:nvSpPr>
          <p:cNvPr id="141316" name="Rectangle 2"/>
          <p:cNvSpPr>
            <a:spLocks noGrp="1" noRot="1" noChangeAspect="1" noChangeArrowheads="1" noTextEdit="1"/>
          </p:cNvSpPr>
          <p:nvPr>
            <p:ph type="sldImg"/>
          </p:nvPr>
        </p:nvSpPr>
        <p:spPr>
          <a:xfrm>
            <a:off x="1144588" y="685800"/>
            <a:ext cx="4570412" cy="3427413"/>
          </a:xfrm>
          <a:ln/>
        </p:spPr>
      </p:sp>
      <p:sp>
        <p:nvSpPr>
          <p:cNvPr id="141317" name="Rectangle 3"/>
          <p:cNvSpPr>
            <a:spLocks noGrp="1" noChangeArrowheads="1"/>
          </p:cNvSpPr>
          <p:nvPr>
            <p:ph type="body" idx="1"/>
          </p:nvPr>
        </p:nvSpPr>
        <p:spPr>
          <a:xfrm>
            <a:off x="913991" y="4342939"/>
            <a:ext cx="5030018" cy="4114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extLst>
      <p:ext uri="{BB962C8B-B14F-4D97-AF65-F5344CB8AC3E}">
        <p14:creationId xmlns:p14="http://schemas.microsoft.com/office/powerpoint/2010/main" val="3316477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3000">
                <a:solidFill>
                  <a:schemeClr val="tx1"/>
                </a:solidFill>
                <a:latin typeface="Arial" pitchFamily="34" charset="0"/>
              </a:defRPr>
            </a:lvl1pPr>
            <a:lvl2pPr marL="685817" indent="-263776" defTabSz="914423" eaLnBrk="0" hangingPunct="0">
              <a:defRPr sz="3000">
                <a:solidFill>
                  <a:schemeClr val="tx1"/>
                </a:solidFill>
                <a:latin typeface="Arial" pitchFamily="34" charset="0"/>
              </a:defRPr>
            </a:lvl2pPr>
            <a:lvl3pPr marL="1055103" indent="-211021" defTabSz="914423" eaLnBrk="0" hangingPunct="0">
              <a:defRPr sz="3000">
                <a:solidFill>
                  <a:schemeClr val="tx1"/>
                </a:solidFill>
                <a:latin typeface="Arial" pitchFamily="34" charset="0"/>
              </a:defRPr>
            </a:lvl3pPr>
            <a:lvl4pPr marL="1477145" indent="-211021" defTabSz="914423" eaLnBrk="0" hangingPunct="0">
              <a:defRPr sz="3000">
                <a:solidFill>
                  <a:schemeClr val="tx1"/>
                </a:solidFill>
                <a:latin typeface="Arial" pitchFamily="34" charset="0"/>
              </a:defRPr>
            </a:lvl4pPr>
            <a:lvl5pPr marL="1899186" indent="-211021" defTabSz="914423" eaLnBrk="0" hangingPunct="0">
              <a:defRPr sz="3000">
                <a:solidFill>
                  <a:schemeClr val="tx1"/>
                </a:solidFill>
                <a:latin typeface="Arial" pitchFamily="34" charset="0"/>
              </a:defRPr>
            </a:lvl5pPr>
            <a:lvl6pPr marL="2321227" indent="-211021" defTabSz="914423" eaLnBrk="0" fontAlgn="base" hangingPunct="0">
              <a:spcBef>
                <a:spcPct val="0"/>
              </a:spcBef>
              <a:spcAft>
                <a:spcPct val="0"/>
              </a:spcAft>
              <a:defRPr sz="3000">
                <a:solidFill>
                  <a:schemeClr val="tx1"/>
                </a:solidFill>
                <a:latin typeface="Arial" pitchFamily="34" charset="0"/>
              </a:defRPr>
            </a:lvl6pPr>
            <a:lvl7pPr marL="2743269" indent="-211021" defTabSz="914423" eaLnBrk="0" fontAlgn="base" hangingPunct="0">
              <a:spcBef>
                <a:spcPct val="0"/>
              </a:spcBef>
              <a:spcAft>
                <a:spcPct val="0"/>
              </a:spcAft>
              <a:defRPr sz="3000">
                <a:solidFill>
                  <a:schemeClr val="tx1"/>
                </a:solidFill>
                <a:latin typeface="Arial" pitchFamily="34" charset="0"/>
              </a:defRPr>
            </a:lvl7pPr>
            <a:lvl8pPr marL="3165310" indent="-211021" defTabSz="914423" eaLnBrk="0" fontAlgn="base" hangingPunct="0">
              <a:spcBef>
                <a:spcPct val="0"/>
              </a:spcBef>
              <a:spcAft>
                <a:spcPct val="0"/>
              </a:spcAft>
              <a:defRPr sz="3000">
                <a:solidFill>
                  <a:schemeClr val="tx1"/>
                </a:solidFill>
                <a:latin typeface="Arial" pitchFamily="34" charset="0"/>
              </a:defRPr>
            </a:lvl8pPr>
            <a:lvl9pPr marL="3587351" indent="-211021" defTabSz="914423" eaLnBrk="0" fontAlgn="base" hangingPunct="0">
              <a:spcBef>
                <a:spcPct val="0"/>
              </a:spcBef>
              <a:spcAft>
                <a:spcPct val="0"/>
              </a:spcAft>
              <a:defRPr sz="3000">
                <a:solidFill>
                  <a:schemeClr val="tx1"/>
                </a:solidFill>
                <a:latin typeface="Arial" pitchFamily="34" charset="0"/>
              </a:defRPr>
            </a:lvl9pPr>
          </a:lstStyle>
          <a:p>
            <a:pPr eaLnBrk="1" hangingPunct="1"/>
            <a:fld id="{82A73475-E856-4482-BB85-70A5FC7DD090}" type="slidenum">
              <a:rPr lang="tr-TR" sz="1200">
                <a:latin typeface="Times New Roman" pitchFamily="18" charset="0"/>
              </a:rPr>
              <a:pPr eaLnBrk="1" hangingPunct="1"/>
              <a:t>17</a:t>
            </a:fld>
            <a:endParaRPr lang="tr-TR" sz="1200">
              <a:latin typeface="Times New Roman" pitchFamily="18" charset="0"/>
            </a:endParaRPr>
          </a:p>
        </p:txBody>
      </p:sp>
      <p:sp>
        <p:nvSpPr>
          <p:cNvPr id="117763" name="Rectangle 7"/>
          <p:cNvSpPr txBox="1">
            <a:spLocks noGrp="1" noChangeArrowheads="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90600" eaLnBrk="0" hangingPunct="0">
              <a:defRPr sz="3200">
                <a:solidFill>
                  <a:schemeClr val="tx1"/>
                </a:solidFill>
                <a:latin typeface="Arial" pitchFamily="34" charset="0"/>
              </a:defRPr>
            </a:lvl1pPr>
            <a:lvl2pPr marL="742950" indent="-285750" defTabSz="990600" eaLnBrk="0" hangingPunct="0">
              <a:defRPr sz="3200">
                <a:solidFill>
                  <a:schemeClr val="tx1"/>
                </a:solidFill>
                <a:latin typeface="Arial" pitchFamily="34" charset="0"/>
              </a:defRPr>
            </a:lvl2pPr>
            <a:lvl3pPr marL="1143000" indent="-228600" defTabSz="990600" eaLnBrk="0" hangingPunct="0">
              <a:defRPr sz="3200">
                <a:solidFill>
                  <a:schemeClr val="tx1"/>
                </a:solidFill>
                <a:latin typeface="Arial" pitchFamily="34" charset="0"/>
              </a:defRPr>
            </a:lvl3pPr>
            <a:lvl4pPr marL="1600200" indent="-228600" defTabSz="990600" eaLnBrk="0" hangingPunct="0">
              <a:defRPr sz="3200">
                <a:solidFill>
                  <a:schemeClr val="tx1"/>
                </a:solidFill>
                <a:latin typeface="Arial" pitchFamily="34" charset="0"/>
              </a:defRPr>
            </a:lvl4pPr>
            <a:lvl5pPr marL="2057400" indent="-228600" defTabSz="990600" eaLnBrk="0" hangingPunct="0">
              <a:defRPr sz="3200">
                <a:solidFill>
                  <a:schemeClr val="tx1"/>
                </a:solidFill>
                <a:latin typeface="Arial" pitchFamily="34" charset="0"/>
              </a:defRPr>
            </a:lvl5pPr>
            <a:lvl6pPr marL="2514600" indent="-228600" defTabSz="990600" eaLnBrk="0" fontAlgn="base" hangingPunct="0">
              <a:spcBef>
                <a:spcPct val="0"/>
              </a:spcBef>
              <a:spcAft>
                <a:spcPct val="0"/>
              </a:spcAft>
              <a:defRPr sz="3200">
                <a:solidFill>
                  <a:schemeClr val="tx1"/>
                </a:solidFill>
                <a:latin typeface="Arial" pitchFamily="34" charset="0"/>
              </a:defRPr>
            </a:lvl6pPr>
            <a:lvl7pPr marL="2971800" indent="-228600" defTabSz="990600" eaLnBrk="0" fontAlgn="base" hangingPunct="0">
              <a:spcBef>
                <a:spcPct val="0"/>
              </a:spcBef>
              <a:spcAft>
                <a:spcPct val="0"/>
              </a:spcAft>
              <a:defRPr sz="3200">
                <a:solidFill>
                  <a:schemeClr val="tx1"/>
                </a:solidFill>
                <a:latin typeface="Arial" pitchFamily="34" charset="0"/>
              </a:defRPr>
            </a:lvl7pPr>
            <a:lvl8pPr marL="3429000" indent="-228600" defTabSz="990600" eaLnBrk="0" fontAlgn="base" hangingPunct="0">
              <a:spcBef>
                <a:spcPct val="0"/>
              </a:spcBef>
              <a:spcAft>
                <a:spcPct val="0"/>
              </a:spcAft>
              <a:defRPr sz="3200">
                <a:solidFill>
                  <a:schemeClr val="tx1"/>
                </a:solidFill>
                <a:latin typeface="Arial" pitchFamily="34" charset="0"/>
              </a:defRPr>
            </a:lvl8pPr>
            <a:lvl9pPr marL="3886200" indent="-228600" defTabSz="990600" eaLnBrk="0" fontAlgn="base" hangingPunct="0">
              <a:spcBef>
                <a:spcPct val="0"/>
              </a:spcBef>
              <a:spcAft>
                <a:spcPct val="0"/>
              </a:spcAft>
              <a:defRPr sz="3200">
                <a:solidFill>
                  <a:schemeClr val="tx1"/>
                </a:solidFill>
                <a:latin typeface="Arial" pitchFamily="34" charset="0"/>
              </a:defRPr>
            </a:lvl9pPr>
          </a:lstStyle>
          <a:p>
            <a:pPr algn="r" eaLnBrk="1" hangingPunct="1"/>
            <a:fld id="{17252E39-FAEE-4D1C-9BF0-0989726D1C09}" type="slidenum">
              <a:rPr lang="tr-TR" sz="1200">
                <a:latin typeface="Times New Roman" pitchFamily="18" charset="0"/>
              </a:rPr>
              <a:pPr algn="r" eaLnBrk="1" hangingPunct="1"/>
              <a:t>17</a:t>
            </a:fld>
            <a:endParaRPr lang="tr-TR" sz="1200">
              <a:latin typeface="Times New Roman" pitchFamily="18" charset="0"/>
            </a:endParaRPr>
          </a:p>
        </p:txBody>
      </p:sp>
      <p:sp>
        <p:nvSpPr>
          <p:cNvPr id="117764" name="Rectangle 2"/>
          <p:cNvSpPr>
            <a:spLocks noGrp="1" noRot="1" noChangeAspect="1" noChangeArrowheads="1" noTextEdit="1"/>
          </p:cNvSpPr>
          <p:nvPr>
            <p:ph type="sldImg"/>
          </p:nvPr>
        </p:nvSpPr>
        <p:spPr>
          <a:xfrm>
            <a:off x="2914650" y="260350"/>
            <a:ext cx="3646488" cy="2735263"/>
          </a:xfrm>
          <a:ln/>
        </p:spPr>
      </p:sp>
      <p:sp>
        <p:nvSpPr>
          <p:cNvPr id="117765" name="Rectangle 3"/>
          <p:cNvSpPr>
            <a:spLocks noGrp="1" noChangeArrowheads="1"/>
          </p:cNvSpPr>
          <p:nvPr>
            <p:ph type="body" idx="1"/>
          </p:nvPr>
        </p:nvSpPr>
        <p:spPr>
          <a:xfrm>
            <a:off x="251502" y="3199762"/>
            <a:ext cx="6292123" cy="562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05510" indent="-105510"/>
            <a:endParaRPr lang="tr-TR" smtClean="0"/>
          </a:p>
        </p:txBody>
      </p:sp>
    </p:spTree>
    <p:extLst>
      <p:ext uri="{BB962C8B-B14F-4D97-AF65-F5344CB8AC3E}">
        <p14:creationId xmlns:p14="http://schemas.microsoft.com/office/powerpoint/2010/main" val="3034544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3000">
                <a:solidFill>
                  <a:schemeClr val="tx1"/>
                </a:solidFill>
                <a:latin typeface="Arial" pitchFamily="34" charset="0"/>
              </a:defRPr>
            </a:lvl1pPr>
            <a:lvl2pPr marL="685817" indent="-263776" defTabSz="914423" eaLnBrk="0" hangingPunct="0">
              <a:defRPr sz="3000">
                <a:solidFill>
                  <a:schemeClr val="tx1"/>
                </a:solidFill>
                <a:latin typeface="Arial" pitchFamily="34" charset="0"/>
              </a:defRPr>
            </a:lvl2pPr>
            <a:lvl3pPr marL="1055103" indent="-211021" defTabSz="914423" eaLnBrk="0" hangingPunct="0">
              <a:defRPr sz="3000">
                <a:solidFill>
                  <a:schemeClr val="tx1"/>
                </a:solidFill>
                <a:latin typeface="Arial" pitchFamily="34" charset="0"/>
              </a:defRPr>
            </a:lvl3pPr>
            <a:lvl4pPr marL="1477145" indent="-211021" defTabSz="914423" eaLnBrk="0" hangingPunct="0">
              <a:defRPr sz="3000">
                <a:solidFill>
                  <a:schemeClr val="tx1"/>
                </a:solidFill>
                <a:latin typeface="Arial" pitchFamily="34" charset="0"/>
              </a:defRPr>
            </a:lvl4pPr>
            <a:lvl5pPr marL="1899186" indent="-211021" defTabSz="914423" eaLnBrk="0" hangingPunct="0">
              <a:defRPr sz="3000">
                <a:solidFill>
                  <a:schemeClr val="tx1"/>
                </a:solidFill>
                <a:latin typeface="Arial" pitchFamily="34" charset="0"/>
              </a:defRPr>
            </a:lvl5pPr>
            <a:lvl6pPr marL="2321227" indent="-211021" defTabSz="914423" eaLnBrk="0" fontAlgn="base" hangingPunct="0">
              <a:spcBef>
                <a:spcPct val="0"/>
              </a:spcBef>
              <a:spcAft>
                <a:spcPct val="0"/>
              </a:spcAft>
              <a:defRPr sz="3000">
                <a:solidFill>
                  <a:schemeClr val="tx1"/>
                </a:solidFill>
                <a:latin typeface="Arial" pitchFamily="34" charset="0"/>
              </a:defRPr>
            </a:lvl6pPr>
            <a:lvl7pPr marL="2743269" indent="-211021" defTabSz="914423" eaLnBrk="0" fontAlgn="base" hangingPunct="0">
              <a:spcBef>
                <a:spcPct val="0"/>
              </a:spcBef>
              <a:spcAft>
                <a:spcPct val="0"/>
              </a:spcAft>
              <a:defRPr sz="3000">
                <a:solidFill>
                  <a:schemeClr val="tx1"/>
                </a:solidFill>
                <a:latin typeface="Arial" pitchFamily="34" charset="0"/>
              </a:defRPr>
            </a:lvl7pPr>
            <a:lvl8pPr marL="3165310" indent="-211021" defTabSz="914423" eaLnBrk="0" fontAlgn="base" hangingPunct="0">
              <a:spcBef>
                <a:spcPct val="0"/>
              </a:spcBef>
              <a:spcAft>
                <a:spcPct val="0"/>
              </a:spcAft>
              <a:defRPr sz="3000">
                <a:solidFill>
                  <a:schemeClr val="tx1"/>
                </a:solidFill>
                <a:latin typeface="Arial" pitchFamily="34" charset="0"/>
              </a:defRPr>
            </a:lvl8pPr>
            <a:lvl9pPr marL="3587351" indent="-211021" defTabSz="914423" eaLnBrk="0" fontAlgn="base" hangingPunct="0">
              <a:spcBef>
                <a:spcPct val="0"/>
              </a:spcBef>
              <a:spcAft>
                <a:spcPct val="0"/>
              </a:spcAft>
              <a:defRPr sz="3000">
                <a:solidFill>
                  <a:schemeClr val="tx1"/>
                </a:solidFill>
                <a:latin typeface="Arial" pitchFamily="34" charset="0"/>
              </a:defRPr>
            </a:lvl9pPr>
          </a:lstStyle>
          <a:p>
            <a:pPr eaLnBrk="1" hangingPunct="1"/>
            <a:fld id="{4F40FD62-51E0-4709-95D2-D6EC144AE2EA}" type="slidenum">
              <a:rPr lang="tr-TR" sz="1200">
                <a:latin typeface="Times New Roman" pitchFamily="18" charset="0"/>
              </a:rPr>
              <a:pPr eaLnBrk="1" hangingPunct="1"/>
              <a:t>24</a:t>
            </a:fld>
            <a:endParaRPr lang="tr-TR" sz="1200">
              <a:latin typeface="Times New Roman" pitchFamily="18" charset="0"/>
            </a:endParaRPr>
          </a:p>
        </p:txBody>
      </p:sp>
      <p:sp>
        <p:nvSpPr>
          <p:cNvPr id="120835" name="Rectangle 7"/>
          <p:cNvSpPr txBox="1">
            <a:spLocks noGrp="1" noChangeArrowheads="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90600" eaLnBrk="0" hangingPunct="0">
              <a:defRPr sz="3200">
                <a:solidFill>
                  <a:schemeClr val="tx1"/>
                </a:solidFill>
                <a:latin typeface="Arial" pitchFamily="34" charset="0"/>
              </a:defRPr>
            </a:lvl1pPr>
            <a:lvl2pPr marL="742950" indent="-285750" defTabSz="990600" eaLnBrk="0" hangingPunct="0">
              <a:defRPr sz="3200">
                <a:solidFill>
                  <a:schemeClr val="tx1"/>
                </a:solidFill>
                <a:latin typeface="Arial" pitchFamily="34" charset="0"/>
              </a:defRPr>
            </a:lvl2pPr>
            <a:lvl3pPr marL="1143000" indent="-228600" defTabSz="990600" eaLnBrk="0" hangingPunct="0">
              <a:defRPr sz="3200">
                <a:solidFill>
                  <a:schemeClr val="tx1"/>
                </a:solidFill>
                <a:latin typeface="Arial" pitchFamily="34" charset="0"/>
              </a:defRPr>
            </a:lvl3pPr>
            <a:lvl4pPr marL="1600200" indent="-228600" defTabSz="990600" eaLnBrk="0" hangingPunct="0">
              <a:defRPr sz="3200">
                <a:solidFill>
                  <a:schemeClr val="tx1"/>
                </a:solidFill>
                <a:latin typeface="Arial" pitchFamily="34" charset="0"/>
              </a:defRPr>
            </a:lvl4pPr>
            <a:lvl5pPr marL="2057400" indent="-228600" defTabSz="990600" eaLnBrk="0" hangingPunct="0">
              <a:defRPr sz="3200">
                <a:solidFill>
                  <a:schemeClr val="tx1"/>
                </a:solidFill>
                <a:latin typeface="Arial" pitchFamily="34" charset="0"/>
              </a:defRPr>
            </a:lvl5pPr>
            <a:lvl6pPr marL="2514600" indent="-228600" defTabSz="990600" eaLnBrk="0" fontAlgn="base" hangingPunct="0">
              <a:spcBef>
                <a:spcPct val="0"/>
              </a:spcBef>
              <a:spcAft>
                <a:spcPct val="0"/>
              </a:spcAft>
              <a:defRPr sz="3200">
                <a:solidFill>
                  <a:schemeClr val="tx1"/>
                </a:solidFill>
                <a:latin typeface="Arial" pitchFamily="34" charset="0"/>
              </a:defRPr>
            </a:lvl6pPr>
            <a:lvl7pPr marL="2971800" indent="-228600" defTabSz="990600" eaLnBrk="0" fontAlgn="base" hangingPunct="0">
              <a:spcBef>
                <a:spcPct val="0"/>
              </a:spcBef>
              <a:spcAft>
                <a:spcPct val="0"/>
              </a:spcAft>
              <a:defRPr sz="3200">
                <a:solidFill>
                  <a:schemeClr val="tx1"/>
                </a:solidFill>
                <a:latin typeface="Arial" pitchFamily="34" charset="0"/>
              </a:defRPr>
            </a:lvl7pPr>
            <a:lvl8pPr marL="3429000" indent="-228600" defTabSz="990600" eaLnBrk="0" fontAlgn="base" hangingPunct="0">
              <a:spcBef>
                <a:spcPct val="0"/>
              </a:spcBef>
              <a:spcAft>
                <a:spcPct val="0"/>
              </a:spcAft>
              <a:defRPr sz="3200">
                <a:solidFill>
                  <a:schemeClr val="tx1"/>
                </a:solidFill>
                <a:latin typeface="Arial" pitchFamily="34" charset="0"/>
              </a:defRPr>
            </a:lvl8pPr>
            <a:lvl9pPr marL="3886200" indent="-228600" defTabSz="990600" eaLnBrk="0" fontAlgn="base" hangingPunct="0">
              <a:spcBef>
                <a:spcPct val="0"/>
              </a:spcBef>
              <a:spcAft>
                <a:spcPct val="0"/>
              </a:spcAft>
              <a:defRPr sz="3200">
                <a:solidFill>
                  <a:schemeClr val="tx1"/>
                </a:solidFill>
                <a:latin typeface="Arial" pitchFamily="34" charset="0"/>
              </a:defRPr>
            </a:lvl9pPr>
          </a:lstStyle>
          <a:p>
            <a:pPr algn="r" eaLnBrk="1" hangingPunct="1"/>
            <a:fld id="{A936F92B-DB7A-4883-9AE9-E5AF51CE1B18}" type="slidenum">
              <a:rPr lang="tr-TR" sz="1200">
                <a:latin typeface="Times New Roman" pitchFamily="18" charset="0"/>
              </a:rPr>
              <a:pPr algn="r" eaLnBrk="1" hangingPunct="1"/>
              <a:t>24</a:t>
            </a:fld>
            <a:endParaRPr lang="tr-TR" sz="1200">
              <a:latin typeface="Times New Roman" pitchFamily="18" charset="0"/>
            </a:endParaRPr>
          </a:p>
        </p:txBody>
      </p:sp>
      <p:sp>
        <p:nvSpPr>
          <p:cNvPr id="120836" name="Rectangle 2"/>
          <p:cNvSpPr>
            <a:spLocks noGrp="1" noRot="1" noChangeAspect="1" noChangeArrowheads="1" noTextEdit="1"/>
          </p:cNvSpPr>
          <p:nvPr>
            <p:ph type="sldImg"/>
          </p:nvPr>
        </p:nvSpPr>
        <p:spPr>
          <a:xfrm>
            <a:off x="2914650" y="260350"/>
            <a:ext cx="3646488" cy="2735263"/>
          </a:xfrm>
          <a:ln/>
        </p:spPr>
      </p:sp>
      <p:sp>
        <p:nvSpPr>
          <p:cNvPr id="120837" name="Rectangle 3"/>
          <p:cNvSpPr>
            <a:spLocks noGrp="1" noChangeArrowheads="1"/>
          </p:cNvSpPr>
          <p:nvPr>
            <p:ph type="body" idx="1"/>
          </p:nvPr>
        </p:nvSpPr>
        <p:spPr>
          <a:xfrm>
            <a:off x="251502" y="3199762"/>
            <a:ext cx="6292123" cy="562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05510" indent="-105510"/>
            <a:endParaRPr lang="tr-TR" smtClean="0"/>
          </a:p>
        </p:txBody>
      </p:sp>
    </p:spTree>
    <p:extLst>
      <p:ext uri="{BB962C8B-B14F-4D97-AF65-F5344CB8AC3E}">
        <p14:creationId xmlns:p14="http://schemas.microsoft.com/office/powerpoint/2010/main" val="2725093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3000">
                <a:solidFill>
                  <a:schemeClr val="tx1"/>
                </a:solidFill>
                <a:latin typeface="Arial" pitchFamily="34" charset="0"/>
              </a:defRPr>
            </a:lvl1pPr>
            <a:lvl2pPr marL="685817" indent="-263776" defTabSz="914423" eaLnBrk="0" hangingPunct="0">
              <a:defRPr sz="3000">
                <a:solidFill>
                  <a:schemeClr val="tx1"/>
                </a:solidFill>
                <a:latin typeface="Arial" pitchFamily="34" charset="0"/>
              </a:defRPr>
            </a:lvl2pPr>
            <a:lvl3pPr marL="1055103" indent="-211021" defTabSz="914423" eaLnBrk="0" hangingPunct="0">
              <a:defRPr sz="3000">
                <a:solidFill>
                  <a:schemeClr val="tx1"/>
                </a:solidFill>
                <a:latin typeface="Arial" pitchFamily="34" charset="0"/>
              </a:defRPr>
            </a:lvl3pPr>
            <a:lvl4pPr marL="1477145" indent="-211021" defTabSz="914423" eaLnBrk="0" hangingPunct="0">
              <a:defRPr sz="3000">
                <a:solidFill>
                  <a:schemeClr val="tx1"/>
                </a:solidFill>
                <a:latin typeface="Arial" pitchFamily="34" charset="0"/>
              </a:defRPr>
            </a:lvl4pPr>
            <a:lvl5pPr marL="1899186" indent="-211021" defTabSz="914423" eaLnBrk="0" hangingPunct="0">
              <a:defRPr sz="3000">
                <a:solidFill>
                  <a:schemeClr val="tx1"/>
                </a:solidFill>
                <a:latin typeface="Arial" pitchFamily="34" charset="0"/>
              </a:defRPr>
            </a:lvl5pPr>
            <a:lvl6pPr marL="2321227" indent="-211021" defTabSz="914423" eaLnBrk="0" fontAlgn="base" hangingPunct="0">
              <a:spcBef>
                <a:spcPct val="0"/>
              </a:spcBef>
              <a:spcAft>
                <a:spcPct val="0"/>
              </a:spcAft>
              <a:defRPr sz="3000">
                <a:solidFill>
                  <a:schemeClr val="tx1"/>
                </a:solidFill>
                <a:latin typeface="Arial" pitchFamily="34" charset="0"/>
              </a:defRPr>
            </a:lvl6pPr>
            <a:lvl7pPr marL="2743269" indent="-211021" defTabSz="914423" eaLnBrk="0" fontAlgn="base" hangingPunct="0">
              <a:spcBef>
                <a:spcPct val="0"/>
              </a:spcBef>
              <a:spcAft>
                <a:spcPct val="0"/>
              </a:spcAft>
              <a:defRPr sz="3000">
                <a:solidFill>
                  <a:schemeClr val="tx1"/>
                </a:solidFill>
                <a:latin typeface="Arial" pitchFamily="34" charset="0"/>
              </a:defRPr>
            </a:lvl7pPr>
            <a:lvl8pPr marL="3165310" indent="-211021" defTabSz="914423" eaLnBrk="0" fontAlgn="base" hangingPunct="0">
              <a:spcBef>
                <a:spcPct val="0"/>
              </a:spcBef>
              <a:spcAft>
                <a:spcPct val="0"/>
              </a:spcAft>
              <a:defRPr sz="3000">
                <a:solidFill>
                  <a:schemeClr val="tx1"/>
                </a:solidFill>
                <a:latin typeface="Arial" pitchFamily="34" charset="0"/>
              </a:defRPr>
            </a:lvl8pPr>
            <a:lvl9pPr marL="3587351" indent="-211021" defTabSz="914423" eaLnBrk="0" fontAlgn="base" hangingPunct="0">
              <a:spcBef>
                <a:spcPct val="0"/>
              </a:spcBef>
              <a:spcAft>
                <a:spcPct val="0"/>
              </a:spcAft>
              <a:defRPr sz="3000">
                <a:solidFill>
                  <a:schemeClr val="tx1"/>
                </a:solidFill>
                <a:latin typeface="Arial" pitchFamily="34" charset="0"/>
              </a:defRPr>
            </a:lvl9pPr>
          </a:lstStyle>
          <a:p>
            <a:pPr eaLnBrk="1" hangingPunct="1"/>
            <a:fld id="{42E0CB67-780A-4A3A-87A0-A9AC5A983608}" type="slidenum">
              <a:rPr lang="tr-TR" sz="1200">
                <a:latin typeface="Times New Roman" pitchFamily="18" charset="0"/>
              </a:rPr>
              <a:pPr eaLnBrk="1" hangingPunct="1"/>
              <a:t>28</a:t>
            </a:fld>
            <a:endParaRPr lang="tr-TR" sz="1200">
              <a:latin typeface="Times New Roman" pitchFamily="18" charset="0"/>
            </a:endParaRPr>
          </a:p>
        </p:txBody>
      </p:sp>
      <p:sp>
        <p:nvSpPr>
          <p:cNvPr id="121859" name="Rectangle 7"/>
          <p:cNvSpPr txBox="1">
            <a:spLocks noGrp="1" noChangeArrowheads="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90600" eaLnBrk="0" hangingPunct="0">
              <a:defRPr sz="3200">
                <a:solidFill>
                  <a:schemeClr val="tx1"/>
                </a:solidFill>
                <a:latin typeface="Arial" pitchFamily="34" charset="0"/>
              </a:defRPr>
            </a:lvl1pPr>
            <a:lvl2pPr marL="742950" indent="-285750" defTabSz="990600" eaLnBrk="0" hangingPunct="0">
              <a:defRPr sz="3200">
                <a:solidFill>
                  <a:schemeClr val="tx1"/>
                </a:solidFill>
                <a:latin typeface="Arial" pitchFamily="34" charset="0"/>
              </a:defRPr>
            </a:lvl2pPr>
            <a:lvl3pPr marL="1143000" indent="-228600" defTabSz="990600" eaLnBrk="0" hangingPunct="0">
              <a:defRPr sz="3200">
                <a:solidFill>
                  <a:schemeClr val="tx1"/>
                </a:solidFill>
                <a:latin typeface="Arial" pitchFamily="34" charset="0"/>
              </a:defRPr>
            </a:lvl3pPr>
            <a:lvl4pPr marL="1600200" indent="-228600" defTabSz="990600" eaLnBrk="0" hangingPunct="0">
              <a:defRPr sz="3200">
                <a:solidFill>
                  <a:schemeClr val="tx1"/>
                </a:solidFill>
                <a:latin typeface="Arial" pitchFamily="34" charset="0"/>
              </a:defRPr>
            </a:lvl4pPr>
            <a:lvl5pPr marL="2057400" indent="-228600" defTabSz="990600" eaLnBrk="0" hangingPunct="0">
              <a:defRPr sz="3200">
                <a:solidFill>
                  <a:schemeClr val="tx1"/>
                </a:solidFill>
                <a:latin typeface="Arial" pitchFamily="34" charset="0"/>
              </a:defRPr>
            </a:lvl5pPr>
            <a:lvl6pPr marL="2514600" indent="-228600" defTabSz="990600" eaLnBrk="0" fontAlgn="base" hangingPunct="0">
              <a:spcBef>
                <a:spcPct val="0"/>
              </a:spcBef>
              <a:spcAft>
                <a:spcPct val="0"/>
              </a:spcAft>
              <a:defRPr sz="3200">
                <a:solidFill>
                  <a:schemeClr val="tx1"/>
                </a:solidFill>
                <a:latin typeface="Arial" pitchFamily="34" charset="0"/>
              </a:defRPr>
            </a:lvl6pPr>
            <a:lvl7pPr marL="2971800" indent="-228600" defTabSz="990600" eaLnBrk="0" fontAlgn="base" hangingPunct="0">
              <a:spcBef>
                <a:spcPct val="0"/>
              </a:spcBef>
              <a:spcAft>
                <a:spcPct val="0"/>
              </a:spcAft>
              <a:defRPr sz="3200">
                <a:solidFill>
                  <a:schemeClr val="tx1"/>
                </a:solidFill>
                <a:latin typeface="Arial" pitchFamily="34" charset="0"/>
              </a:defRPr>
            </a:lvl7pPr>
            <a:lvl8pPr marL="3429000" indent="-228600" defTabSz="990600" eaLnBrk="0" fontAlgn="base" hangingPunct="0">
              <a:spcBef>
                <a:spcPct val="0"/>
              </a:spcBef>
              <a:spcAft>
                <a:spcPct val="0"/>
              </a:spcAft>
              <a:defRPr sz="3200">
                <a:solidFill>
                  <a:schemeClr val="tx1"/>
                </a:solidFill>
                <a:latin typeface="Arial" pitchFamily="34" charset="0"/>
              </a:defRPr>
            </a:lvl8pPr>
            <a:lvl9pPr marL="3886200" indent="-228600" defTabSz="990600" eaLnBrk="0" fontAlgn="base" hangingPunct="0">
              <a:spcBef>
                <a:spcPct val="0"/>
              </a:spcBef>
              <a:spcAft>
                <a:spcPct val="0"/>
              </a:spcAft>
              <a:defRPr sz="3200">
                <a:solidFill>
                  <a:schemeClr val="tx1"/>
                </a:solidFill>
                <a:latin typeface="Arial" pitchFamily="34" charset="0"/>
              </a:defRPr>
            </a:lvl9pPr>
          </a:lstStyle>
          <a:p>
            <a:pPr algn="r" eaLnBrk="1" hangingPunct="1"/>
            <a:fld id="{B43476AF-9017-4F99-A99A-618C562FF1D6}" type="slidenum">
              <a:rPr lang="tr-TR" sz="1200">
                <a:latin typeface="Times New Roman" pitchFamily="18" charset="0"/>
              </a:rPr>
              <a:pPr algn="r" eaLnBrk="1" hangingPunct="1"/>
              <a:t>28</a:t>
            </a:fld>
            <a:endParaRPr lang="tr-TR" sz="1200">
              <a:latin typeface="Times New Roman" pitchFamily="18" charset="0"/>
            </a:endParaRPr>
          </a:p>
        </p:txBody>
      </p:sp>
      <p:sp>
        <p:nvSpPr>
          <p:cNvPr id="121860" name="Rectangle 2"/>
          <p:cNvSpPr>
            <a:spLocks noGrp="1" noRot="1" noChangeAspect="1" noChangeArrowheads="1" noTextEdit="1"/>
          </p:cNvSpPr>
          <p:nvPr>
            <p:ph type="sldImg"/>
          </p:nvPr>
        </p:nvSpPr>
        <p:spPr>
          <a:xfrm>
            <a:off x="2914650" y="260350"/>
            <a:ext cx="3646488" cy="2735263"/>
          </a:xfrm>
          <a:ln/>
        </p:spPr>
      </p:sp>
      <p:sp>
        <p:nvSpPr>
          <p:cNvPr id="121861" name="Rectangle 3"/>
          <p:cNvSpPr>
            <a:spLocks noGrp="1" noChangeArrowheads="1"/>
          </p:cNvSpPr>
          <p:nvPr>
            <p:ph type="body" idx="1"/>
          </p:nvPr>
        </p:nvSpPr>
        <p:spPr>
          <a:xfrm>
            <a:off x="251502" y="3199762"/>
            <a:ext cx="6292123" cy="562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05510" indent="-105510"/>
            <a:endParaRPr lang="tr-TR" smtClean="0"/>
          </a:p>
        </p:txBody>
      </p:sp>
    </p:spTree>
    <p:extLst>
      <p:ext uri="{BB962C8B-B14F-4D97-AF65-F5344CB8AC3E}">
        <p14:creationId xmlns:p14="http://schemas.microsoft.com/office/powerpoint/2010/main" val="493441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3000">
                <a:solidFill>
                  <a:schemeClr val="tx1"/>
                </a:solidFill>
                <a:latin typeface="Arial" pitchFamily="34" charset="0"/>
              </a:defRPr>
            </a:lvl1pPr>
            <a:lvl2pPr marL="685817" indent="-263776" defTabSz="914423" eaLnBrk="0" hangingPunct="0">
              <a:defRPr sz="3000">
                <a:solidFill>
                  <a:schemeClr val="tx1"/>
                </a:solidFill>
                <a:latin typeface="Arial" pitchFamily="34" charset="0"/>
              </a:defRPr>
            </a:lvl2pPr>
            <a:lvl3pPr marL="1055103" indent="-211021" defTabSz="914423" eaLnBrk="0" hangingPunct="0">
              <a:defRPr sz="3000">
                <a:solidFill>
                  <a:schemeClr val="tx1"/>
                </a:solidFill>
                <a:latin typeface="Arial" pitchFamily="34" charset="0"/>
              </a:defRPr>
            </a:lvl3pPr>
            <a:lvl4pPr marL="1477145" indent="-211021" defTabSz="914423" eaLnBrk="0" hangingPunct="0">
              <a:defRPr sz="3000">
                <a:solidFill>
                  <a:schemeClr val="tx1"/>
                </a:solidFill>
                <a:latin typeface="Arial" pitchFamily="34" charset="0"/>
              </a:defRPr>
            </a:lvl4pPr>
            <a:lvl5pPr marL="1899186" indent="-211021" defTabSz="914423" eaLnBrk="0" hangingPunct="0">
              <a:defRPr sz="3000">
                <a:solidFill>
                  <a:schemeClr val="tx1"/>
                </a:solidFill>
                <a:latin typeface="Arial" pitchFamily="34" charset="0"/>
              </a:defRPr>
            </a:lvl5pPr>
            <a:lvl6pPr marL="2321227" indent="-211021" defTabSz="914423" eaLnBrk="0" fontAlgn="base" hangingPunct="0">
              <a:spcBef>
                <a:spcPct val="0"/>
              </a:spcBef>
              <a:spcAft>
                <a:spcPct val="0"/>
              </a:spcAft>
              <a:defRPr sz="3000">
                <a:solidFill>
                  <a:schemeClr val="tx1"/>
                </a:solidFill>
                <a:latin typeface="Arial" pitchFamily="34" charset="0"/>
              </a:defRPr>
            </a:lvl6pPr>
            <a:lvl7pPr marL="2743269" indent="-211021" defTabSz="914423" eaLnBrk="0" fontAlgn="base" hangingPunct="0">
              <a:spcBef>
                <a:spcPct val="0"/>
              </a:spcBef>
              <a:spcAft>
                <a:spcPct val="0"/>
              </a:spcAft>
              <a:defRPr sz="3000">
                <a:solidFill>
                  <a:schemeClr val="tx1"/>
                </a:solidFill>
                <a:latin typeface="Arial" pitchFamily="34" charset="0"/>
              </a:defRPr>
            </a:lvl7pPr>
            <a:lvl8pPr marL="3165310" indent="-211021" defTabSz="914423" eaLnBrk="0" fontAlgn="base" hangingPunct="0">
              <a:spcBef>
                <a:spcPct val="0"/>
              </a:spcBef>
              <a:spcAft>
                <a:spcPct val="0"/>
              </a:spcAft>
              <a:defRPr sz="3000">
                <a:solidFill>
                  <a:schemeClr val="tx1"/>
                </a:solidFill>
                <a:latin typeface="Arial" pitchFamily="34" charset="0"/>
              </a:defRPr>
            </a:lvl8pPr>
            <a:lvl9pPr marL="3587351" indent="-211021" defTabSz="914423" eaLnBrk="0" fontAlgn="base" hangingPunct="0">
              <a:spcBef>
                <a:spcPct val="0"/>
              </a:spcBef>
              <a:spcAft>
                <a:spcPct val="0"/>
              </a:spcAft>
              <a:defRPr sz="3000">
                <a:solidFill>
                  <a:schemeClr val="tx1"/>
                </a:solidFill>
                <a:latin typeface="Arial" pitchFamily="34" charset="0"/>
              </a:defRPr>
            </a:lvl9pPr>
          </a:lstStyle>
          <a:p>
            <a:pPr eaLnBrk="1" hangingPunct="1"/>
            <a:fld id="{5D849BB7-50C7-45B9-ADBB-C4A92FA7DBDC}" type="slidenum">
              <a:rPr lang="tr-TR" sz="1200">
                <a:latin typeface="Times New Roman" pitchFamily="18" charset="0"/>
              </a:rPr>
              <a:pPr eaLnBrk="1" hangingPunct="1"/>
              <a:t>32</a:t>
            </a:fld>
            <a:endParaRPr lang="tr-TR" sz="1200">
              <a:latin typeface="Times New Roman" pitchFamily="18" charset="0"/>
            </a:endParaRPr>
          </a:p>
        </p:txBody>
      </p:sp>
      <p:sp>
        <p:nvSpPr>
          <p:cNvPr id="118787" name="Rectangle 7"/>
          <p:cNvSpPr txBox="1">
            <a:spLocks noGrp="1" noChangeArrowheads="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90600" eaLnBrk="0" hangingPunct="0">
              <a:defRPr sz="3200">
                <a:solidFill>
                  <a:schemeClr val="tx1"/>
                </a:solidFill>
                <a:latin typeface="Arial" pitchFamily="34" charset="0"/>
              </a:defRPr>
            </a:lvl1pPr>
            <a:lvl2pPr marL="742950" indent="-285750" defTabSz="990600" eaLnBrk="0" hangingPunct="0">
              <a:defRPr sz="3200">
                <a:solidFill>
                  <a:schemeClr val="tx1"/>
                </a:solidFill>
                <a:latin typeface="Arial" pitchFamily="34" charset="0"/>
              </a:defRPr>
            </a:lvl2pPr>
            <a:lvl3pPr marL="1143000" indent="-228600" defTabSz="990600" eaLnBrk="0" hangingPunct="0">
              <a:defRPr sz="3200">
                <a:solidFill>
                  <a:schemeClr val="tx1"/>
                </a:solidFill>
                <a:latin typeface="Arial" pitchFamily="34" charset="0"/>
              </a:defRPr>
            </a:lvl3pPr>
            <a:lvl4pPr marL="1600200" indent="-228600" defTabSz="990600" eaLnBrk="0" hangingPunct="0">
              <a:defRPr sz="3200">
                <a:solidFill>
                  <a:schemeClr val="tx1"/>
                </a:solidFill>
                <a:latin typeface="Arial" pitchFamily="34" charset="0"/>
              </a:defRPr>
            </a:lvl4pPr>
            <a:lvl5pPr marL="2057400" indent="-228600" defTabSz="990600" eaLnBrk="0" hangingPunct="0">
              <a:defRPr sz="3200">
                <a:solidFill>
                  <a:schemeClr val="tx1"/>
                </a:solidFill>
                <a:latin typeface="Arial" pitchFamily="34" charset="0"/>
              </a:defRPr>
            </a:lvl5pPr>
            <a:lvl6pPr marL="2514600" indent="-228600" defTabSz="990600" eaLnBrk="0" fontAlgn="base" hangingPunct="0">
              <a:spcBef>
                <a:spcPct val="0"/>
              </a:spcBef>
              <a:spcAft>
                <a:spcPct val="0"/>
              </a:spcAft>
              <a:defRPr sz="3200">
                <a:solidFill>
                  <a:schemeClr val="tx1"/>
                </a:solidFill>
                <a:latin typeface="Arial" pitchFamily="34" charset="0"/>
              </a:defRPr>
            </a:lvl6pPr>
            <a:lvl7pPr marL="2971800" indent="-228600" defTabSz="990600" eaLnBrk="0" fontAlgn="base" hangingPunct="0">
              <a:spcBef>
                <a:spcPct val="0"/>
              </a:spcBef>
              <a:spcAft>
                <a:spcPct val="0"/>
              </a:spcAft>
              <a:defRPr sz="3200">
                <a:solidFill>
                  <a:schemeClr val="tx1"/>
                </a:solidFill>
                <a:latin typeface="Arial" pitchFamily="34" charset="0"/>
              </a:defRPr>
            </a:lvl7pPr>
            <a:lvl8pPr marL="3429000" indent="-228600" defTabSz="990600" eaLnBrk="0" fontAlgn="base" hangingPunct="0">
              <a:spcBef>
                <a:spcPct val="0"/>
              </a:spcBef>
              <a:spcAft>
                <a:spcPct val="0"/>
              </a:spcAft>
              <a:defRPr sz="3200">
                <a:solidFill>
                  <a:schemeClr val="tx1"/>
                </a:solidFill>
                <a:latin typeface="Arial" pitchFamily="34" charset="0"/>
              </a:defRPr>
            </a:lvl8pPr>
            <a:lvl9pPr marL="3886200" indent="-228600" defTabSz="990600" eaLnBrk="0" fontAlgn="base" hangingPunct="0">
              <a:spcBef>
                <a:spcPct val="0"/>
              </a:spcBef>
              <a:spcAft>
                <a:spcPct val="0"/>
              </a:spcAft>
              <a:defRPr sz="3200">
                <a:solidFill>
                  <a:schemeClr val="tx1"/>
                </a:solidFill>
                <a:latin typeface="Arial" pitchFamily="34" charset="0"/>
              </a:defRPr>
            </a:lvl9pPr>
          </a:lstStyle>
          <a:p>
            <a:pPr algn="r" eaLnBrk="1" hangingPunct="1"/>
            <a:fld id="{4C4F3903-F572-4665-AF8B-097DE07CDC19}" type="slidenum">
              <a:rPr lang="tr-TR" sz="1200">
                <a:latin typeface="Times New Roman" pitchFamily="18" charset="0"/>
              </a:rPr>
              <a:pPr algn="r" eaLnBrk="1" hangingPunct="1"/>
              <a:t>32</a:t>
            </a:fld>
            <a:endParaRPr lang="tr-TR" sz="1200">
              <a:latin typeface="Times New Roman" pitchFamily="18" charset="0"/>
            </a:endParaRPr>
          </a:p>
        </p:txBody>
      </p:sp>
      <p:sp>
        <p:nvSpPr>
          <p:cNvPr id="118788" name="Rectangle 2"/>
          <p:cNvSpPr>
            <a:spLocks noGrp="1" noRot="1" noChangeAspect="1" noChangeArrowheads="1" noTextEdit="1"/>
          </p:cNvSpPr>
          <p:nvPr>
            <p:ph type="sldImg"/>
          </p:nvPr>
        </p:nvSpPr>
        <p:spPr>
          <a:xfrm>
            <a:off x="2914650" y="260350"/>
            <a:ext cx="3646488" cy="2735263"/>
          </a:xfrm>
          <a:ln/>
        </p:spPr>
      </p:sp>
      <p:sp>
        <p:nvSpPr>
          <p:cNvPr id="118789" name="Rectangle 3"/>
          <p:cNvSpPr>
            <a:spLocks noGrp="1" noChangeArrowheads="1"/>
          </p:cNvSpPr>
          <p:nvPr>
            <p:ph type="body" idx="1"/>
          </p:nvPr>
        </p:nvSpPr>
        <p:spPr>
          <a:xfrm>
            <a:off x="251502" y="3199762"/>
            <a:ext cx="6292123" cy="562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05510" indent="-105510"/>
            <a:endParaRPr lang="tr-TR" smtClean="0"/>
          </a:p>
        </p:txBody>
      </p:sp>
    </p:spTree>
    <p:extLst>
      <p:ext uri="{BB962C8B-B14F-4D97-AF65-F5344CB8AC3E}">
        <p14:creationId xmlns:p14="http://schemas.microsoft.com/office/powerpoint/2010/main" val="3044242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3000">
                <a:solidFill>
                  <a:schemeClr val="tx1"/>
                </a:solidFill>
                <a:latin typeface="Arial" pitchFamily="34" charset="0"/>
              </a:defRPr>
            </a:lvl1pPr>
            <a:lvl2pPr marL="685817" indent="-263776" defTabSz="914423" eaLnBrk="0" hangingPunct="0">
              <a:defRPr sz="3000">
                <a:solidFill>
                  <a:schemeClr val="tx1"/>
                </a:solidFill>
                <a:latin typeface="Arial" pitchFamily="34" charset="0"/>
              </a:defRPr>
            </a:lvl2pPr>
            <a:lvl3pPr marL="1055103" indent="-211021" defTabSz="914423" eaLnBrk="0" hangingPunct="0">
              <a:defRPr sz="3000">
                <a:solidFill>
                  <a:schemeClr val="tx1"/>
                </a:solidFill>
                <a:latin typeface="Arial" pitchFamily="34" charset="0"/>
              </a:defRPr>
            </a:lvl3pPr>
            <a:lvl4pPr marL="1477145" indent="-211021" defTabSz="914423" eaLnBrk="0" hangingPunct="0">
              <a:defRPr sz="3000">
                <a:solidFill>
                  <a:schemeClr val="tx1"/>
                </a:solidFill>
                <a:latin typeface="Arial" pitchFamily="34" charset="0"/>
              </a:defRPr>
            </a:lvl4pPr>
            <a:lvl5pPr marL="1899186" indent="-211021" defTabSz="914423" eaLnBrk="0" hangingPunct="0">
              <a:defRPr sz="3000">
                <a:solidFill>
                  <a:schemeClr val="tx1"/>
                </a:solidFill>
                <a:latin typeface="Arial" pitchFamily="34" charset="0"/>
              </a:defRPr>
            </a:lvl5pPr>
            <a:lvl6pPr marL="2321227" indent="-211021" defTabSz="914423" eaLnBrk="0" fontAlgn="base" hangingPunct="0">
              <a:spcBef>
                <a:spcPct val="0"/>
              </a:spcBef>
              <a:spcAft>
                <a:spcPct val="0"/>
              </a:spcAft>
              <a:defRPr sz="3000">
                <a:solidFill>
                  <a:schemeClr val="tx1"/>
                </a:solidFill>
                <a:latin typeface="Arial" pitchFamily="34" charset="0"/>
              </a:defRPr>
            </a:lvl6pPr>
            <a:lvl7pPr marL="2743269" indent="-211021" defTabSz="914423" eaLnBrk="0" fontAlgn="base" hangingPunct="0">
              <a:spcBef>
                <a:spcPct val="0"/>
              </a:spcBef>
              <a:spcAft>
                <a:spcPct val="0"/>
              </a:spcAft>
              <a:defRPr sz="3000">
                <a:solidFill>
                  <a:schemeClr val="tx1"/>
                </a:solidFill>
                <a:latin typeface="Arial" pitchFamily="34" charset="0"/>
              </a:defRPr>
            </a:lvl7pPr>
            <a:lvl8pPr marL="3165310" indent="-211021" defTabSz="914423" eaLnBrk="0" fontAlgn="base" hangingPunct="0">
              <a:spcBef>
                <a:spcPct val="0"/>
              </a:spcBef>
              <a:spcAft>
                <a:spcPct val="0"/>
              </a:spcAft>
              <a:defRPr sz="3000">
                <a:solidFill>
                  <a:schemeClr val="tx1"/>
                </a:solidFill>
                <a:latin typeface="Arial" pitchFamily="34" charset="0"/>
              </a:defRPr>
            </a:lvl8pPr>
            <a:lvl9pPr marL="3587351" indent="-211021" defTabSz="914423" eaLnBrk="0" fontAlgn="base" hangingPunct="0">
              <a:spcBef>
                <a:spcPct val="0"/>
              </a:spcBef>
              <a:spcAft>
                <a:spcPct val="0"/>
              </a:spcAft>
              <a:defRPr sz="3000">
                <a:solidFill>
                  <a:schemeClr val="tx1"/>
                </a:solidFill>
                <a:latin typeface="Arial" pitchFamily="34" charset="0"/>
              </a:defRPr>
            </a:lvl9pPr>
          </a:lstStyle>
          <a:p>
            <a:pPr eaLnBrk="1" hangingPunct="1"/>
            <a:fld id="{C14D6382-D72A-45D8-A337-A708436EA669}" type="slidenum">
              <a:rPr lang="tr-TR" sz="1200">
                <a:latin typeface="Times New Roman" pitchFamily="18" charset="0"/>
              </a:rPr>
              <a:pPr eaLnBrk="1" hangingPunct="1"/>
              <a:t>35</a:t>
            </a:fld>
            <a:endParaRPr lang="tr-TR" sz="1200">
              <a:latin typeface="Times New Roman" pitchFamily="18" charset="0"/>
            </a:endParaRPr>
          </a:p>
        </p:txBody>
      </p:sp>
      <p:sp>
        <p:nvSpPr>
          <p:cNvPr id="119811" name="Rectangle 7"/>
          <p:cNvSpPr txBox="1">
            <a:spLocks noGrp="1" noChangeArrowheads="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90600" eaLnBrk="0" hangingPunct="0">
              <a:defRPr sz="3200">
                <a:solidFill>
                  <a:schemeClr val="tx1"/>
                </a:solidFill>
                <a:latin typeface="Arial" pitchFamily="34" charset="0"/>
              </a:defRPr>
            </a:lvl1pPr>
            <a:lvl2pPr marL="742950" indent="-285750" defTabSz="990600" eaLnBrk="0" hangingPunct="0">
              <a:defRPr sz="3200">
                <a:solidFill>
                  <a:schemeClr val="tx1"/>
                </a:solidFill>
                <a:latin typeface="Arial" pitchFamily="34" charset="0"/>
              </a:defRPr>
            </a:lvl2pPr>
            <a:lvl3pPr marL="1143000" indent="-228600" defTabSz="990600" eaLnBrk="0" hangingPunct="0">
              <a:defRPr sz="3200">
                <a:solidFill>
                  <a:schemeClr val="tx1"/>
                </a:solidFill>
                <a:latin typeface="Arial" pitchFamily="34" charset="0"/>
              </a:defRPr>
            </a:lvl3pPr>
            <a:lvl4pPr marL="1600200" indent="-228600" defTabSz="990600" eaLnBrk="0" hangingPunct="0">
              <a:defRPr sz="3200">
                <a:solidFill>
                  <a:schemeClr val="tx1"/>
                </a:solidFill>
                <a:latin typeface="Arial" pitchFamily="34" charset="0"/>
              </a:defRPr>
            </a:lvl4pPr>
            <a:lvl5pPr marL="2057400" indent="-228600" defTabSz="990600" eaLnBrk="0" hangingPunct="0">
              <a:defRPr sz="3200">
                <a:solidFill>
                  <a:schemeClr val="tx1"/>
                </a:solidFill>
                <a:latin typeface="Arial" pitchFamily="34" charset="0"/>
              </a:defRPr>
            </a:lvl5pPr>
            <a:lvl6pPr marL="2514600" indent="-228600" defTabSz="990600" eaLnBrk="0" fontAlgn="base" hangingPunct="0">
              <a:spcBef>
                <a:spcPct val="0"/>
              </a:spcBef>
              <a:spcAft>
                <a:spcPct val="0"/>
              </a:spcAft>
              <a:defRPr sz="3200">
                <a:solidFill>
                  <a:schemeClr val="tx1"/>
                </a:solidFill>
                <a:latin typeface="Arial" pitchFamily="34" charset="0"/>
              </a:defRPr>
            </a:lvl6pPr>
            <a:lvl7pPr marL="2971800" indent="-228600" defTabSz="990600" eaLnBrk="0" fontAlgn="base" hangingPunct="0">
              <a:spcBef>
                <a:spcPct val="0"/>
              </a:spcBef>
              <a:spcAft>
                <a:spcPct val="0"/>
              </a:spcAft>
              <a:defRPr sz="3200">
                <a:solidFill>
                  <a:schemeClr val="tx1"/>
                </a:solidFill>
                <a:latin typeface="Arial" pitchFamily="34" charset="0"/>
              </a:defRPr>
            </a:lvl7pPr>
            <a:lvl8pPr marL="3429000" indent="-228600" defTabSz="990600" eaLnBrk="0" fontAlgn="base" hangingPunct="0">
              <a:spcBef>
                <a:spcPct val="0"/>
              </a:spcBef>
              <a:spcAft>
                <a:spcPct val="0"/>
              </a:spcAft>
              <a:defRPr sz="3200">
                <a:solidFill>
                  <a:schemeClr val="tx1"/>
                </a:solidFill>
                <a:latin typeface="Arial" pitchFamily="34" charset="0"/>
              </a:defRPr>
            </a:lvl8pPr>
            <a:lvl9pPr marL="3886200" indent="-228600" defTabSz="990600" eaLnBrk="0" fontAlgn="base" hangingPunct="0">
              <a:spcBef>
                <a:spcPct val="0"/>
              </a:spcBef>
              <a:spcAft>
                <a:spcPct val="0"/>
              </a:spcAft>
              <a:defRPr sz="3200">
                <a:solidFill>
                  <a:schemeClr val="tx1"/>
                </a:solidFill>
                <a:latin typeface="Arial" pitchFamily="34" charset="0"/>
              </a:defRPr>
            </a:lvl9pPr>
          </a:lstStyle>
          <a:p>
            <a:pPr algn="r" eaLnBrk="1" hangingPunct="1"/>
            <a:fld id="{3935A10A-AF99-4F16-B0D2-5774B1EF19BD}" type="slidenum">
              <a:rPr lang="tr-TR" sz="1200">
                <a:latin typeface="Times New Roman" pitchFamily="18" charset="0"/>
              </a:rPr>
              <a:pPr algn="r" eaLnBrk="1" hangingPunct="1"/>
              <a:t>35</a:t>
            </a:fld>
            <a:endParaRPr lang="tr-TR" sz="1200">
              <a:latin typeface="Times New Roman" pitchFamily="18" charset="0"/>
            </a:endParaRPr>
          </a:p>
        </p:txBody>
      </p:sp>
      <p:sp>
        <p:nvSpPr>
          <p:cNvPr id="119812" name="Rectangle 2"/>
          <p:cNvSpPr>
            <a:spLocks noGrp="1" noRot="1" noChangeAspect="1" noChangeArrowheads="1" noTextEdit="1"/>
          </p:cNvSpPr>
          <p:nvPr>
            <p:ph type="sldImg"/>
          </p:nvPr>
        </p:nvSpPr>
        <p:spPr>
          <a:xfrm>
            <a:off x="2914650" y="260350"/>
            <a:ext cx="3646488" cy="2735263"/>
          </a:xfrm>
          <a:ln/>
        </p:spPr>
      </p:sp>
      <p:sp>
        <p:nvSpPr>
          <p:cNvPr id="119813" name="Rectangle 3"/>
          <p:cNvSpPr>
            <a:spLocks noGrp="1" noChangeArrowheads="1"/>
          </p:cNvSpPr>
          <p:nvPr>
            <p:ph type="body" idx="1"/>
          </p:nvPr>
        </p:nvSpPr>
        <p:spPr>
          <a:xfrm>
            <a:off x="251502" y="3199762"/>
            <a:ext cx="6292123" cy="562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05510" indent="-105510"/>
            <a:endParaRPr lang="tr-TR" smtClean="0"/>
          </a:p>
        </p:txBody>
      </p:sp>
    </p:spTree>
    <p:extLst>
      <p:ext uri="{BB962C8B-B14F-4D97-AF65-F5344CB8AC3E}">
        <p14:creationId xmlns:p14="http://schemas.microsoft.com/office/powerpoint/2010/main" val="2192568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3000">
                <a:solidFill>
                  <a:schemeClr val="tx1"/>
                </a:solidFill>
                <a:latin typeface="Arial" pitchFamily="34" charset="0"/>
              </a:defRPr>
            </a:lvl1pPr>
            <a:lvl2pPr marL="685817" indent="-263776" defTabSz="914423" eaLnBrk="0" hangingPunct="0">
              <a:defRPr sz="3000">
                <a:solidFill>
                  <a:schemeClr val="tx1"/>
                </a:solidFill>
                <a:latin typeface="Arial" pitchFamily="34" charset="0"/>
              </a:defRPr>
            </a:lvl2pPr>
            <a:lvl3pPr marL="1055103" indent="-211021" defTabSz="914423" eaLnBrk="0" hangingPunct="0">
              <a:defRPr sz="3000">
                <a:solidFill>
                  <a:schemeClr val="tx1"/>
                </a:solidFill>
                <a:latin typeface="Arial" pitchFamily="34" charset="0"/>
              </a:defRPr>
            </a:lvl3pPr>
            <a:lvl4pPr marL="1477145" indent="-211021" defTabSz="914423" eaLnBrk="0" hangingPunct="0">
              <a:defRPr sz="3000">
                <a:solidFill>
                  <a:schemeClr val="tx1"/>
                </a:solidFill>
                <a:latin typeface="Arial" pitchFamily="34" charset="0"/>
              </a:defRPr>
            </a:lvl4pPr>
            <a:lvl5pPr marL="1899186" indent="-211021" defTabSz="914423" eaLnBrk="0" hangingPunct="0">
              <a:defRPr sz="3000">
                <a:solidFill>
                  <a:schemeClr val="tx1"/>
                </a:solidFill>
                <a:latin typeface="Arial" pitchFamily="34" charset="0"/>
              </a:defRPr>
            </a:lvl5pPr>
            <a:lvl6pPr marL="2321227" indent="-211021" defTabSz="914423" eaLnBrk="0" fontAlgn="base" hangingPunct="0">
              <a:spcBef>
                <a:spcPct val="0"/>
              </a:spcBef>
              <a:spcAft>
                <a:spcPct val="0"/>
              </a:spcAft>
              <a:defRPr sz="3000">
                <a:solidFill>
                  <a:schemeClr val="tx1"/>
                </a:solidFill>
                <a:latin typeface="Arial" pitchFamily="34" charset="0"/>
              </a:defRPr>
            </a:lvl6pPr>
            <a:lvl7pPr marL="2743269" indent="-211021" defTabSz="914423" eaLnBrk="0" fontAlgn="base" hangingPunct="0">
              <a:spcBef>
                <a:spcPct val="0"/>
              </a:spcBef>
              <a:spcAft>
                <a:spcPct val="0"/>
              </a:spcAft>
              <a:defRPr sz="3000">
                <a:solidFill>
                  <a:schemeClr val="tx1"/>
                </a:solidFill>
                <a:latin typeface="Arial" pitchFamily="34" charset="0"/>
              </a:defRPr>
            </a:lvl7pPr>
            <a:lvl8pPr marL="3165310" indent="-211021" defTabSz="914423" eaLnBrk="0" fontAlgn="base" hangingPunct="0">
              <a:spcBef>
                <a:spcPct val="0"/>
              </a:spcBef>
              <a:spcAft>
                <a:spcPct val="0"/>
              </a:spcAft>
              <a:defRPr sz="3000">
                <a:solidFill>
                  <a:schemeClr val="tx1"/>
                </a:solidFill>
                <a:latin typeface="Arial" pitchFamily="34" charset="0"/>
              </a:defRPr>
            </a:lvl8pPr>
            <a:lvl9pPr marL="3587351" indent="-211021" defTabSz="914423" eaLnBrk="0" fontAlgn="base" hangingPunct="0">
              <a:spcBef>
                <a:spcPct val="0"/>
              </a:spcBef>
              <a:spcAft>
                <a:spcPct val="0"/>
              </a:spcAft>
              <a:defRPr sz="3000">
                <a:solidFill>
                  <a:schemeClr val="tx1"/>
                </a:solidFill>
                <a:latin typeface="Arial" pitchFamily="34" charset="0"/>
              </a:defRPr>
            </a:lvl9pPr>
          </a:lstStyle>
          <a:p>
            <a:pPr eaLnBrk="1" hangingPunct="1"/>
            <a:fld id="{4E27293F-9697-44A1-B7C3-C62EF49F470F}" type="slidenum">
              <a:rPr lang="tr-TR" sz="1200">
                <a:latin typeface="Times New Roman" pitchFamily="18" charset="0"/>
              </a:rPr>
              <a:pPr eaLnBrk="1" hangingPunct="1"/>
              <a:t>44</a:t>
            </a:fld>
            <a:endParaRPr lang="tr-TR" sz="1200">
              <a:latin typeface="Times New Roman" pitchFamily="18" charset="0"/>
            </a:endParaRPr>
          </a:p>
        </p:txBody>
      </p:sp>
      <p:sp>
        <p:nvSpPr>
          <p:cNvPr id="122883" name="Rectangle 2"/>
          <p:cNvSpPr>
            <a:spLocks noGrp="1" noRot="1" noChangeAspect="1" noChangeArrowheads="1" noTextEdit="1"/>
          </p:cNvSpPr>
          <p:nvPr>
            <p:ph type="sldImg"/>
          </p:nvPr>
        </p:nvSpPr>
        <p:spPr>
          <a:xfrm>
            <a:off x="1143000" y="685800"/>
            <a:ext cx="4572000" cy="3429000"/>
          </a:xfrm>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6191" indent="-246191"/>
            <a:r>
              <a:rPr lang="de-DE" sz="900" b="1">
                <a:solidFill>
                  <a:srgbClr val="FF0000"/>
                </a:solidFill>
              </a:rPr>
              <a:t>Notrufnummer Feuerwehr anpassen!</a:t>
            </a:r>
          </a:p>
          <a:p>
            <a:pPr marL="246191" indent="-246191"/>
            <a:r>
              <a:rPr lang="de-DE" sz="900"/>
              <a:t>Didaktische Hinweise und Hintergrundinformationen</a:t>
            </a:r>
          </a:p>
          <a:p>
            <a:pPr marL="246191" indent="-246191">
              <a:buFont typeface="Verdana" pitchFamily="34" charset="0"/>
              <a:buChar char="&gt;"/>
            </a:pPr>
            <a:r>
              <a:rPr lang="de-DE" sz="900" b="1"/>
              <a:t>Hinweis auf vorbeugende Maßnahmen:</a:t>
            </a:r>
            <a:r>
              <a:rPr lang="de-DE" sz="900"/>
              <a:t>	</a:t>
            </a:r>
          </a:p>
          <a:p>
            <a:pPr marL="580307" lvl="1" indent="-158265"/>
            <a:r>
              <a:rPr lang="de-DE" sz="900" b="1"/>
              <a:t>“Schweißerlaubnis“</a:t>
            </a:r>
          </a:p>
          <a:p>
            <a:pPr marL="580307" lvl="1" indent="-158265"/>
            <a:r>
              <a:rPr lang="de-DE" sz="900" b="1"/>
              <a:t>Deaktivierung von Rauchmeldern bei bestimmten Arbeiten.</a:t>
            </a:r>
          </a:p>
          <a:p>
            <a:pPr marL="246191" indent="-246191">
              <a:buFont typeface="Verdana" pitchFamily="34" charset="0"/>
              <a:buChar char="&gt;"/>
            </a:pPr>
            <a:r>
              <a:rPr lang="de-DE" sz="900" b="1"/>
              <a:t>Beim Auslösen der Brandmeldeanlage (automatisch oder durch Handfeuermelder) wird auch die Sirene aktiviert. Weisen Sie die Mitarbeiter darauf hin, dass sie das Gebäude verlassen und sich zum Sammelplatz begeben sollen. Die Mitarbeiter sollen auch weitere Personen informieren. Die Anweisungen von Evakuierungs- und Führungskräften müssen befolgt werden.</a:t>
            </a:r>
          </a:p>
          <a:p>
            <a:pPr marL="246191" indent="-246191">
              <a:buFont typeface="Verdana" pitchFamily="34" charset="0"/>
              <a:buChar char="&gt;"/>
            </a:pPr>
            <a:r>
              <a:rPr lang="de-DE" sz="900" b="1"/>
              <a:t>Wenn möglich, Anlagen sichern (NOT-AUS drücken, Hauptschalter aus, Wasser abstellen, …).</a:t>
            </a:r>
          </a:p>
          <a:p>
            <a:pPr marL="246191" indent="-246191">
              <a:buFont typeface="Verdana" pitchFamily="34" charset="0"/>
              <a:buChar char="&gt;"/>
            </a:pPr>
            <a:r>
              <a:rPr lang="de-DE" sz="900" b="1"/>
              <a:t>Löschversuche nur bei Entstehungsbränden unternehmen. Keine Personen oder sich selbst durch Löschversuche gefährden.</a:t>
            </a:r>
          </a:p>
        </p:txBody>
      </p:sp>
    </p:spTree>
    <p:extLst>
      <p:ext uri="{BB962C8B-B14F-4D97-AF65-F5344CB8AC3E}">
        <p14:creationId xmlns:p14="http://schemas.microsoft.com/office/powerpoint/2010/main" val="907889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3000">
                <a:solidFill>
                  <a:schemeClr val="tx1"/>
                </a:solidFill>
                <a:latin typeface="Arial" pitchFamily="34" charset="0"/>
              </a:defRPr>
            </a:lvl1pPr>
            <a:lvl2pPr marL="685817" indent="-263776" defTabSz="914423" eaLnBrk="0" hangingPunct="0">
              <a:defRPr sz="3000">
                <a:solidFill>
                  <a:schemeClr val="tx1"/>
                </a:solidFill>
                <a:latin typeface="Arial" pitchFamily="34" charset="0"/>
              </a:defRPr>
            </a:lvl2pPr>
            <a:lvl3pPr marL="1055103" indent="-211021" defTabSz="914423" eaLnBrk="0" hangingPunct="0">
              <a:defRPr sz="3000">
                <a:solidFill>
                  <a:schemeClr val="tx1"/>
                </a:solidFill>
                <a:latin typeface="Arial" pitchFamily="34" charset="0"/>
              </a:defRPr>
            </a:lvl3pPr>
            <a:lvl4pPr marL="1477145" indent="-211021" defTabSz="914423" eaLnBrk="0" hangingPunct="0">
              <a:defRPr sz="3000">
                <a:solidFill>
                  <a:schemeClr val="tx1"/>
                </a:solidFill>
                <a:latin typeface="Arial" pitchFamily="34" charset="0"/>
              </a:defRPr>
            </a:lvl4pPr>
            <a:lvl5pPr marL="1899186" indent="-211021" defTabSz="914423" eaLnBrk="0" hangingPunct="0">
              <a:defRPr sz="3000">
                <a:solidFill>
                  <a:schemeClr val="tx1"/>
                </a:solidFill>
                <a:latin typeface="Arial" pitchFamily="34" charset="0"/>
              </a:defRPr>
            </a:lvl5pPr>
            <a:lvl6pPr marL="2321227" indent="-211021" defTabSz="914423" eaLnBrk="0" fontAlgn="base" hangingPunct="0">
              <a:spcBef>
                <a:spcPct val="0"/>
              </a:spcBef>
              <a:spcAft>
                <a:spcPct val="0"/>
              </a:spcAft>
              <a:defRPr sz="3000">
                <a:solidFill>
                  <a:schemeClr val="tx1"/>
                </a:solidFill>
                <a:latin typeface="Arial" pitchFamily="34" charset="0"/>
              </a:defRPr>
            </a:lvl6pPr>
            <a:lvl7pPr marL="2743269" indent="-211021" defTabSz="914423" eaLnBrk="0" fontAlgn="base" hangingPunct="0">
              <a:spcBef>
                <a:spcPct val="0"/>
              </a:spcBef>
              <a:spcAft>
                <a:spcPct val="0"/>
              </a:spcAft>
              <a:defRPr sz="3000">
                <a:solidFill>
                  <a:schemeClr val="tx1"/>
                </a:solidFill>
                <a:latin typeface="Arial" pitchFamily="34" charset="0"/>
              </a:defRPr>
            </a:lvl7pPr>
            <a:lvl8pPr marL="3165310" indent="-211021" defTabSz="914423" eaLnBrk="0" fontAlgn="base" hangingPunct="0">
              <a:spcBef>
                <a:spcPct val="0"/>
              </a:spcBef>
              <a:spcAft>
                <a:spcPct val="0"/>
              </a:spcAft>
              <a:defRPr sz="3000">
                <a:solidFill>
                  <a:schemeClr val="tx1"/>
                </a:solidFill>
                <a:latin typeface="Arial" pitchFamily="34" charset="0"/>
              </a:defRPr>
            </a:lvl8pPr>
            <a:lvl9pPr marL="3587351" indent="-211021" defTabSz="914423" eaLnBrk="0" fontAlgn="base" hangingPunct="0">
              <a:spcBef>
                <a:spcPct val="0"/>
              </a:spcBef>
              <a:spcAft>
                <a:spcPct val="0"/>
              </a:spcAft>
              <a:defRPr sz="3000">
                <a:solidFill>
                  <a:schemeClr val="tx1"/>
                </a:solidFill>
                <a:latin typeface="Arial" pitchFamily="34" charset="0"/>
              </a:defRPr>
            </a:lvl9pPr>
          </a:lstStyle>
          <a:p>
            <a:pPr eaLnBrk="1" hangingPunct="1"/>
            <a:fld id="{266FDDC5-BFD1-4ADB-AD54-CF6DF2B4C7DE}" type="slidenum">
              <a:rPr lang="tr-TR" sz="1200">
                <a:latin typeface="Times New Roman" pitchFamily="18" charset="0"/>
              </a:rPr>
              <a:pPr eaLnBrk="1" hangingPunct="1"/>
              <a:t>46</a:t>
            </a:fld>
            <a:endParaRPr lang="tr-TR" sz="1200">
              <a:latin typeface="Times New Roman" pitchFamily="18" charset="0"/>
            </a:endParaRPr>
          </a:p>
        </p:txBody>
      </p:sp>
      <p:sp>
        <p:nvSpPr>
          <p:cNvPr id="125955" name="Rectangle 2"/>
          <p:cNvSpPr>
            <a:spLocks noGrp="1" noRot="1" noChangeAspect="1" noChangeArrowheads="1" noTextEdit="1"/>
          </p:cNvSpPr>
          <p:nvPr>
            <p:ph type="sldImg"/>
          </p:nvPr>
        </p:nvSpPr>
        <p:spPr>
          <a:xfrm>
            <a:off x="1143000" y="685800"/>
            <a:ext cx="4572000" cy="3429000"/>
          </a:xfrm>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extLst>
      <p:ext uri="{BB962C8B-B14F-4D97-AF65-F5344CB8AC3E}">
        <p14:creationId xmlns:p14="http://schemas.microsoft.com/office/powerpoint/2010/main" val="1113042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3000">
                <a:solidFill>
                  <a:schemeClr val="tx1"/>
                </a:solidFill>
                <a:latin typeface="Arial" pitchFamily="34" charset="0"/>
              </a:defRPr>
            </a:lvl1pPr>
            <a:lvl2pPr marL="685817" indent="-263776" defTabSz="914423" eaLnBrk="0" hangingPunct="0">
              <a:defRPr sz="3000">
                <a:solidFill>
                  <a:schemeClr val="tx1"/>
                </a:solidFill>
                <a:latin typeface="Arial" pitchFamily="34" charset="0"/>
              </a:defRPr>
            </a:lvl2pPr>
            <a:lvl3pPr marL="1055103" indent="-211021" defTabSz="914423" eaLnBrk="0" hangingPunct="0">
              <a:defRPr sz="3000">
                <a:solidFill>
                  <a:schemeClr val="tx1"/>
                </a:solidFill>
                <a:latin typeface="Arial" pitchFamily="34" charset="0"/>
              </a:defRPr>
            </a:lvl3pPr>
            <a:lvl4pPr marL="1477145" indent="-211021" defTabSz="914423" eaLnBrk="0" hangingPunct="0">
              <a:defRPr sz="3000">
                <a:solidFill>
                  <a:schemeClr val="tx1"/>
                </a:solidFill>
                <a:latin typeface="Arial" pitchFamily="34" charset="0"/>
              </a:defRPr>
            </a:lvl4pPr>
            <a:lvl5pPr marL="1899186" indent="-211021" defTabSz="914423" eaLnBrk="0" hangingPunct="0">
              <a:defRPr sz="3000">
                <a:solidFill>
                  <a:schemeClr val="tx1"/>
                </a:solidFill>
                <a:latin typeface="Arial" pitchFamily="34" charset="0"/>
              </a:defRPr>
            </a:lvl5pPr>
            <a:lvl6pPr marL="2321227" indent="-211021" defTabSz="914423" eaLnBrk="0" fontAlgn="base" hangingPunct="0">
              <a:spcBef>
                <a:spcPct val="0"/>
              </a:spcBef>
              <a:spcAft>
                <a:spcPct val="0"/>
              </a:spcAft>
              <a:defRPr sz="3000">
                <a:solidFill>
                  <a:schemeClr val="tx1"/>
                </a:solidFill>
                <a:latin typeface="Arial" pitchFamily="34" charset="0"/>
              </a:defRPr>
            </a:lvl6pPr>
            <a:lvl7pPr marL="2743269" indent="-211021" defTabSz="914423" eaLnBrk="0" fontAlgn="base" hangingPunct="0">
              <a:spcBef>
                <a:spcPct val="0"/>
              </a:spcBef>
              <a:spcAft>
                <a:spcPct val="0"/>
              </a:spcAft>
              <a:defRPr sz="3000">
                <a:solidFill>
                  <a:schemeClr val="tx1"/>
                </a:solidFill>
                <a:latin typeface="Arial" pitchFamily="34" charset="0"/>
              </a:defRPr>
            </a:lvl7pPr>
            <a:lvl8pPr marL="3165310" indent="-211021" defTabSz="914423" eaLnBrk="0" fontAlgn="base" hangingPunct="0">
              <a:spcBef>
                <a:spcPct val="0"/>
              </a:spcBef>
              <a:spcAft>
                <a:spcPct val="0"/>
              </a:spcAft>
              <a:defRPr sz="3000">
                <a:solidFill>
                  <a:schemeClr val="tx1"/>
                </a:solidFill>
                <a:latin typeface="Arial" pitchFamily="34" charset="0"/>
              </a:defRPr>
            </a:lvl8pPr>
            <a:lvl9pPr marL="3587351" indent="-211021" defTabSz="914423" eaLnBrk="0" fontAlgn="base" hangingPunct="0">
              <a:spcBef>
                <a:spcPct val="0"/>
              </a:spcBef>
              <a:spcAft>
                <a:spcPct val="0"/>
              </a:spcAft>
              <a:defRPr sz="3000">
                <a:solidFill>
                  <a:schemeClr val="tx1"/>
                </a:solidFill>
                <a:latin typeface="Arial" pitchFamily="34" charset="0"/>
              </a:defRPr>
            </a:lvl9pPr>
          </a:lstStyle>
          <a:p>
            <a:pPr eaLnBrk="1" hangingPunct="1"/>
            <a:fld id="{FD5BEDEC-7D7E-45CE-B909-5A04F52E95FF}" type="slidenum">
              <a:rPr lang="tr-TR" sz="1200">
                <a:latin typeface="Times New Roman" pitchFamily="18" charset="0"/>
              </a:rPr>
              <a:pPr eaLnBrk="1" hangingPunct="1"/>
              <a:t>49</a:t>
            </a:fld>
            <a:endParaRPr lang="tr-TR" sz="1200">
              <a:latin typeface="Times New Roman" pitchFamily="18" charset="0"/>
            </a:endParaRPr>
          </a:p>
        </p:txBody>
      </p:sp>
      <p:sp>
        <p:nvSpPr>
          <p:cNvPr id="126979" name="Rectangle 2"/>
          <p:cNvSpPr>
            <a:spLocks noGrp="1" noRot="1" noChangeAspect="1" noChangeArrowheads="1" noTextEdit="1"/>
          </p:cNvSpPr>
          <p:nvPr>
            <p:ph type="sldImg"/>
          </p:nvPr>
        </p:nvSpPr>
        <p:spPr>
          <a:xfrm>
            <a:off x="1143000" y="685800"/>
            <a:ext cx="4572000" cy="3429000"/>
          </a:xfrm>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extLst>
      <p:ext uri="{BB962C8B-B14F-4D97-AF65-F5344CB8AC3E}">
        <p14:creationId xmlns:p14="http://schemas.microsoft.com/office/powerpoint/2010/main" val="14452441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tr-TR" smtClean="0"/>
              <a:t>Asıl başlık stili için tıklatın</a:t>
            </a:r>
            <a:endParaRPr lang="en-US"/>
          </a:p>
        </p:txBody>
      </p:sp>
      <p:sp>
        <p:nvSpPr>
          <p:cNvPr id="4096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tr-TR" smtClean="0"/>
              <a:t>Asıl alt başlık stilini düzenlemek için tıklatın</a:t>
            </a:r>
            <a:endParaRPr lang="en-US"/>
          </a:p>
        </p:txBody>
      </p:sp>
      <p:sp>
        <p:nvSpPr>
          <p:cNvPr id="40964"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40965"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40966" name="Rectangle 6"/>
          <p:cNvSpPr>
            <a:spLocks noGrp="1" noChangeArrowheads="1"/>
          </p:cNvSpPr>
          <p:nvPr>
            <p:ph type="sldNum" sz="quarter" idx="4"/>
          </p:nvPr>
        </p:nvSpPr>
        <p:spPr/>
        <p:txBody>
          <a:bodyPr/>
          <a:lstStyle>
            <a:lvl1pPr>
              <a:defRPr/>
            </a:lvl1pPr>
          </a:lstStyle>
          <a:p>
            <a:fld id="{446A1A70-06AF-47B4-B646-7BBECF44726B}"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endParaRPr lang="en-US">
              <a:solidFill>
                <a:srgbClr val="000000"/>
              </a:solidFill>
            </a:endParaRPr>
          </a:p>
        </p:txBody>
      </p:sp>
      <p:sp>
        <p:nvSpPr>
          <p:cNvPr id="5" name="4 Altbilgi Yer Tutucusu"/>
          <p:cNvSpPr>
            <a:spLocks noGrp="1"/>
          </p:cNvSpPr>
          <p:nvPr>
            <p:ph type="ftr" sz="quarter" idx="11"/>
          </p:nvPr>
        </p:nvSpPr>
        <p:spPr/>
        <p:txBody>
          <a:bodyPr/>
          <a:lstStyle>
            <a:lvl1pPr>
              <a:defRPr/>
            </a:lvl1pPr>
          </a:lstStyle>
          <a:p>
            <a:endParaRPr lang="en-US">
              <a:solidFill>
                <a:srgbClr val="000000"/>
              </a:solidFill>
            </a:endParaRPr>
          </a:p>
        </p:txBody>
      </p:sp>
      <p:sp>
        <p:nvSpPr>
          <p:cNvPr id="6" name="5 Slayt Numarası Yer Tutucusu"/>
          <p:cNvSpPr>
            <a:spLocks noGrp="1"/>
          </p:cNvSpPr>
          <p:nvPr>
            <p:ph type="sldNum" sz="quarter" idx="12"/>
          </p:nvPr>
        </p:nvSpPr>
        <p:spPr/>
        <p:txBody>
          <a:bodyPr/>
          <a:lstStyle>
            <a:lvl1pPr>
              <a:defRPr/>
            </a:lvl1pPr>
          </a:lstStyle>
          <a:p>
            <a:fld id="{FA67B21B-9D4D-4517-9AF3-0CA3C91560AF}"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439025" y="274638"/>
            <a:ext cx="158115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2693988" y="274638"/>
            <a:ext cx="4592637"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endParaRPr lang="en-US">
              <a:solidFill>
                <a:srgbClr val="000000"/>
              </a:solidFill>
            </a:endParaRPr>
          </a:p>
        </p:txBody>
      </p:sp>
      <p:sp>
        <p:nvSpPr>
          <p:cNvPr id="5" name="4 Altbilgi Yer Tutucusu"/>
          <p:cNvSpPr>
            <a:spLocks noGrp="1"/>
          </p:cNvSpPr>
          <p:nvPr>
            <p:ph type="ftr" sz="quarter" idx="11"/>
          </p:nvPr>
        </p:nvSpPr>
        <p:spPr/>
        <p:txBody>
          <a:bodyPr/>
          <a:lstStyle>
            <a:lvl1pPr>
              <a:defRPr/>
            </a:lvl1pPr>
          </a:lstStyle>
          <a:p>
            <a:endParaRPr lang="en-US">
              <a:solidFill>
                <a:srgbClr val="000000"/>
              </a:solidFill>
            </a:endParaRPr>
          </a:p>
        </p:txBody>
      </p:sp>
      <p:sp>
        <p:nvSpPr>
          <p:cNvPr id="6" name="5 Slayt Numarası Yer Tutucusu"/>
          <p:cNvSpPr>
            <a:spLocks noGrp="1"/>
          </p:cNvSpPr>
          <p:nvPr>
            <p:ph type="sldNum" sz="quarter" idx="12"/>
          </p:nvPr>
        </p:nvSpPr>
        <p:spPr/>
        <p:txBody>
          <a:bodyPr/>
          <a:lstStyle>
            <a:lvl1pPr>
              <a:defRPr/>
            </a:lvl1pPr>
          </a:lstStyle>
          <a:p>
            <a:fld id="{923C0C92-645C-4D0A-B336-BB1FC98080EB}"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tr-TR" smtClean="0"/>
              <a:t>Asıl başlık stili için tıklatın</a:t>
            </a:r>
            <a:endParaRPr lang="en-US"/>
          </a:p>
        </p:txBody>
      </p:sp>
      <p:sp>
        <p:nvSpPr>
          <p:cNvPr id="22531"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tr-TR" smtClean="0"/>
              <a:t>Asıl alt başlık stilini düzenlemek için tıklatın</a:t>
            </a:r>
            <a:endParaRPr lang="en-US"/>
          </a:p>
        </p:txBody>
      </p:sp>
      <p:sp>
        <p:nvSpPr>
          <p:cNvPr id="22532" name="Rectangle 4"/>
          <p:cNvSpPr>
            <a:spLocks noGrp="1" noChangeArrowheads="1"/>
          </p:cNvSpPr>
          <p:nvPr>
            <p:ph type="dt" sz="half" idx="2"/>
          </p:nvPr>
        </p:nvSpPr>
        <p:spPr/>
        <p:txBody>
          <a:bodyPr/>
          <a:lstStyle>
            <a:lvl1pPr>
              <a:defRPr/>
            </a:lvl1pPr>
          </a:lstStyle>
          <a:p>
            <a:endParaRPr lang="en-US">
              <a:solidFill>
                <a:srgbClr val="FFFFFF"/>
              </a:solidFill>
            </a:endParaRPr>
          </a:p>
        </p:txBody>
      </p:sp>
      <p:sp>
        <p:nvSpPr>
          <p:cNvPr id="22533" name="Rectangle 5"/>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22534" name="Rectangle 6"/>
          <p:cNvSpPr>
            <a:spLocks noGrp="1" noChangeArrowheads="1"/>
          </p:cNvSpPr>
          <p:nvPr>
            <p:ph type="sldNum" sz="quarter" idx="4"/>
          </p:nvPr>
        </p:nvSpPr>
        <p:spPr/>
        <p:txBody>
          <a:bodyPr/>
          <a:lstStyle>
            <a:lvl1pPr>
              <a:defRPr/>
            </a:lvl1pPr>
          </a:lstStyle>
          <a:p>
            <a:fld id="{47769184-5F37-4D32-81C4-32F23E43BB28}"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endParaRPr lang="en-US">
              <a:solidFill>
                <a:srgbClr val="FFFFFF"/>
              </a:solidFill>
            </a:endParaRPr>
          </a:p>
        </p:txBody>
      </p:sp>
      <p:sp>
        <p:nvSpPr>
          <p:cNvPr id="5" name="4 Altbilgi Yer Tutucusu"/>
          <p:cNvSpPr>
            <a:spLocks noGrp="1"/>
          </p:cNvSpPr>
          <p:nvPr>
            <p:ph type="ftr" sz="quarter" idx="11"/>
          </p:nvPr>
        </p:nvSpPr>
        <p:spPr/>
        <p:txBody>
          <a:bodyPr/>
          <a:lstStyle>
            <a:lvl1pPr>
              <a:defRPr/>
            </a:lvl1pPr>
          </a:lstStyle>
          <a:p>
            <a:endParaRPr lang="en-US">
              <a:solidFill>
                <a:srgbClr val="FFFFFF"/>
              </a:solidFill>
            </a:endParaRPr>
          </a:p>
        </p:txBody>
      </p:sp>
      <p:sp>
        <p:nvSpPr>
          <p:cNvPr id="6" name="5 Slayt Numarası Yer Tutucusu"/>
          <p:cNvSpPr>
            <a:spLocks noGrp="1"/>
          </p:cNvSpPr>
          <p:nvPr>
            <p:ph type="sldNum" sz="quarter" idx="12"/>
          </p:nvPr>
        </p:nvSpPr>
        <p:spPr/>
        <p:txBody>
          <a:bodyPr/>
          <a:lstStyle>
            <a:lvl1pPr>
              <a:defRPr/>
            </a:lvl1pPr>
          </a:lstStyle>
          <a:p>
            <a:fld id="{B0B3F8E6-AAB3-48B7-A08D-39F7E42EC85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en-US">
              <a:solidFill>
                <a:srgbClr val="FFFFFF"/>
              </a:solidFill>
            </a:endParaRPr>
          </a:p>
        </p:txBody>
      </p:sp>
      <p:sp>
        <p:nvSpPr>
          <p:cNvPr id="5" name="4 Altbilgi Yer Tutucusu"/>
          <p:cNvSpPr>
            <a:spLocks noGrp="1"/>
          </p:cNvSpPr>
          <p:nvPr>
            <p:ph type="ftr" sz="quarter" idx="11"/>
          </p:nvPr>
        </p:nvSpPr>
        <p:spPr/>
        <p:txBody>
          <a:bodyPr/>
          <a:lstStyle>
            <a:lvl1pPr>
              <a:defRPr/>
            </a:lvl1pPr>
          </a:lstStyle>
          <a:p>
            <a:endParaRPr lang="en-US">
              <a:solidFill>
                <a:srgbClr val="FFFFFF"/>
              </a:solidFill>
            </a:endParaRPr>
          </a:p>
        </p:txBody>
      </p:sp>
      <p:sp>
        <p:nvSpPr>
          <p:cNvPr id="6" name="5 Slayt Numarası Yer Tutucusu"/>
          <p:cNvSpPr>
            <a:spLocks noGrp="1"/>
          </p:cNvSpPr>
          <p:nvPr>
            <p:ph type="sldNum" sz="quarter" idx="12"/>
          </p:nvPr>
        </p:nvSpPr>
        <p:spPr/>
        <p:txBody>
          <a:bodyPr/>
          <a:lstStyle>
            <a:lvl1pPr>
              <a:defRPr/>
            </a:lvl1pPr>
          </a:lstStyle>
          <a:p>
            <a:fld id="{140E4A40-003D-4AA6-B72B-20413C3EFBAC}"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Veri Yer Tutucusu"/>
          <p:cNvSpPr>
            <a:spLocks noGrp="1"/>
          </p:cNvSpPr>
          <p:nvPr>
            <p:ph type="dt" sz="half" idx="10"/>
          </p:nvPr>
        </p:nvSpPr>
        <p:spPr/>
        <p:txBody>
          <a:bodyPr/>
          <a:lstStyle>
            <a:lvl1pPr>
              <a:defRPr/>
            </a:lvl1pPr>
          </a:lstStyle>
          <a:p>
            <a:endParaRPr lang="en-US">
              <a:solidFill>
                <a:srgbClr val="FFFFFF"/>
              </a:solidFill>
            </a:endParaRPr>
          </a:p>
        </p:txBody>
      </p:sp>
      <p:sp>
        <p:nvSpPr>
          <p:cNvPr id="6" name="5 Altbilgi Yer Tutucusu"/>
          <p:cNvSpPr>
            <a:spLocks noGrp="1"/>
          </p:cNvSpPr>
          <p:nvPr>
            <p:ph type="ftr" sz="quarter" idx="11"/>
          </p:nvPr>
        </p:nvSpPr>
        <p:spPr/>
        <p:txBody>
          <a:bodyPr/>
          <a:lstStyle>
            <a:lvl1pPr>
              <a:defRPr/>
            </a:lvl1pPr>
          </a:lstStyle>
          <a:p>
            <a:endParaRPr lang="en-US">
              <a:solidFill>
                <a:srgbClr val="FFFFFF"/>
              </a:solidFill>
            </a:endParaRPr>
          </a:p>
        </p:txBody>
      </p:sp>
      <p:sp>
        <p:nvSpPr>
          <p:cNvPr id="7" name="6 Slayt Numarası Yer Tutucusu"/>
          <p:cNvSpPr>
            <a:spLocks noGrp="1"/>
          </p:cNvSpPr>
          <p:nvPr>
            <p:ph type="sldNum" sz="quarter" idx="12"/>
          </p:nvPr>
        </p:nvSpPr>
        <p:spPr/>
        <p:txBody>
          <a:bodyPr/>
          <a:lstStyle>
            <a:lvl1pPr>
              <a:defRPr/>
            </a:lvl1pPr>
          </a:lstStyle>
          <a:p>
            <a:fld id="{441E4F80-F29A-4A7C-A051-9963C252AA73}"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Veri Yer Tutucusu"/>
          <p:cNvSpPr>
            <a:spLocks noGrp="1"/>
          </p:cNvSpPr>
          <p:nvPr>
            <p:ph type="dt" sz="half" idx="10"/>
          </p:nvPr>
        </p:nvSpPr>
        <p:spPr/>
        <p:txBody>
          <a:bodyPr/>
          <a:lstStyle>
            <a:lvl1pPr>
              <a:defRPr/>
            </a:lvl1pPr>
          </a:lstStyle>
          <a:p>
            <a:endParaRPr lang="en-US">
              <a:solidFill>
                <a:srgbClr val="FFFFFF"/>
              </a:solidFill>
            </a:endParaRPr>
          </a:p>
        </p:txBody>
      </p:sp>
      <p:sp>
        <p:nvSpPr>
          <p:cNvPr id="8" name="7 Altbilgi Yer Tutucusu"/>
          <p:cNvSpPr>
            <a:spLocks noGrp="1"/>
          </p:cNvSpPr>
          <p:nvPr>
            <p:ph type="ftr" sz="quarter" idx="11"/>
          </p:nvPr>
        </p:nvSpPr>
        <p:spPr/>
        <p:txBody>
          <a:bodyPr/>
          <a:lstStyle>
            <a:lvl1pPr>
              <a:defRPr/>
            </a:lvl1pPr>
          </a:lstStyle>
          <a:p>
            <a:endParaRPr lang="en-US">
              <a:solidFill>
                <a:srgbClr val="FFFFFF"/>
              </a:solidFill>
            </a:endParaRPr>
          </a:p>
        </p:txBody>
      </p:sp>
      <p:sp>
        <p:nvSpPr>
          <p:cNvPr id="9" name="8 Slayt Numarası Yer Tutucusu"/>
          <p:cNvSpPr>
            <a:spLocks noGrp="1"/>
          </p:cNvSpPr>
          <p:nvPr>
            <p:ph type="sldNum" sz="quarter" idx="12"/>
          </p:nvPr>
        </p:nvSpPr>
        <p:spPr/>
        <p:txBody>
          <a:bodyPr/>
          <a:lstStyle>
            <a:lvl1pPr>
              <a:defRPr/>
            </a:lvl1pPr>
          </a:lstStyle>
          <a:p>
            <a:fld id="{6B6657C3-2620-4790-8B29-282296A122C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Veri Yer Tutucusu"/>
          <p:cNvSpPr>
            <a:spLocks noGrp="1"/>
          </p:cNvSpPr>
          <p:nvPr>
            <p:ph type="dt" sz="half" idx="10"/>
          </p:nvPr>
        </p:nvSpPr>
        <p:spPr/>
        <p:txBody>
          <a:bodyPr/>
          <a:lstStyle>
            <a:lvl1pPr>
              <a:defRPr/>
            </a:lvl1pPr>
          </a:lstStyle>
          <a:p>
            <a:endParaRPr lang="en-US">
              <a:solidFill>
                <a:srgbClr val="FFFFFF"/>
              </a:solidFill>
            </a:endParaRPr>
          </a:p>
        </p:txBody>
      </p:sp>
      <p:sp>
        <p:nvSpPr>
          <p:cNvPr id="4" name="3 Altbilgi Yer Tutucusu"/>
          <p:cNvSpPr>
            <a:spLocks noGrp="1"/>
          </p:cNvSpPr>
          <p:nvPr>
            <p:ph type="ftr" sz="quarter" idx="11"/>
          </p:nvPr>
        </p:nvSpPr>
        <p:spPr/>
        <p:txBody>
          <a:bodyPr/>
          <a:lstStyle>
            <a:lvl1pPr>
              <a:defRPr/>
            </a:lvl1pPr>
          </a:lstStyle>
          <a:p>
            <a:endParaRPr lang="en-US">
              <a:solidFill>
                <a:srgbClr val="FFFFFF"/>
              </a:solidFill>
            </a:endParaRPr>
          </a:p>
        </p:txBody>
      </p:sp>
      <p:sp>
        <p:nvSpPr>
          <p:cNvPr id="5" name="4 Slayt Numarası Yer Tutucusu"/>
          <p:cNvSpPr>
            <a:spLocks noGrp="1"/>
          </p:cNvSpPr>
          <p:nvPr>
            <p:ph type="sldNum" sz="quarter" idx="12"/>
          </p:nvPr>
        </p:nvSpPr>
        <p:spPr/>
        <p:txBody>
          <a:bodyPr/>
          <a:lstStyle>
            <a:lvl1pPr>
              <a:defRPr/>
            </a:lvl1pPr>
          </a:lstStyle>
          <a:p>
            <a:fld id="{3377671B-C44D-499C-98BF-6A2EF70DA015}"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en-US">
              <a:solidFill>
                <a:srgbClr val="FFFFFF"/>
              </a:solidFill>
            </a:endParaRPr>
          </a:p>
        </p:txBody>
      </p:sp>
      <p:sp>
        <p:nvSpPr>
          <p:cNvPr id="3" name="2 Altbilgi Yer Tutucusu"/>
          <p:cNvSpPr>
            <a:spLocks noGrp="1"/>
          </p:cNvSpPr>
          <p:nvPr>
            <p:ph type="ftr" sz="quarter" idx="11"/>
          </p:nvPr>
        </p:nvSpPr>
        <p:spPr/>
        <p:txBody>
          <a:bodyPr/>
          <a:lstStyle>
            <a:lvl1pPr>
              <a:defRPr/>
            </a:lvl1pPr>
          </a:lstStyle>
          <a:p>
            <a:endParaRPr lang="en-US">
              <a:solidFill>
                <a:srgbClr val="FFFFFF"/>
              </a:solidFill>
            </a:endParaRPr>
          </a:p>
        </p:txBody>
      </p:sp>
      <p:sp>
        <p:nvSpPr>
          <p:cNvPr id="4" name="3 Slayt Numarası Yer Tutucusu"/>
          <p:cNvSpPr>
            <a:spLocks noGrp="1"/>
          </p:cNvSpPr>
          <p:nvPr>
            <p:ph type="sldNum" sz="quarter" idx="12"/>
          </p:nvPr>
        </p:nvSpPr>
        <p:spPr/>
        <p:txBody>
          <a:bodyPr/>
          <a:lstStyle>
            <a:lvl1pPr>
              <a:defRPr/>
            </a:lvl1pPr>
          </a:lstStyle>
          <a:p>
            <a:fld id="{37BA4438-9728-446D-A8C6-9DE7DFCBDFD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en-US"/>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en-US">
              <a:solidFill>
                <a:srgbClr val="FFFFFF"/>
              </a:solidFill>
            </a:endParaRPr>
          </a:p>
        </p:txBody>
      </p:sp>
      <p:sp>
        <p:nvSpPr>
          <p:cNvPr id="6" name="5 Altbilgi Yer Tutucusu"/>
          <p:cNvSpPr>
            <a:spLocks noGrp="1"/>
          </p:cNvSpPr>
          <p:nvPr>
            <p:ph type="ftr" sz="quarter" idx="11"/>
          </p:nvPr>
        </p:nvSpPr>
        <p:spPr/>
        <p:txBody>
          <a:bodyPr/>
          <a:lstStyle>
            <a:lvl1pPr>
              <a:defRPr/>
            </a:lvl1pPr>
          </a:lstStyle>
          <a:p>
            <a:endParaRPr lang="en-US">
              <a:solidFill>
                <a:srgbClr val="FFFFFF"/>
              </a:solidFill>
            </a:endParaRPr>
          </a:p>
        </p:txBody>
      </p:sp>
      <p:sp>
        <p:nvSpPr>
          <p:cNvPr id="7" name="6 Slayt Numarası Yer Tutucusu"/>
          <p:cNvSpPr>
            <a:spLocks noGrp="1"/>
          </p:cNvSpPr>
          <p:nvPr>
            <p:ph type="sldNum" sz="quarter" idx="12"/>
          </p:nvPr>
        </p:nvSpPr>
        <p:spPr/>
        <p:txBody>
          <a:bodyPr/>
          <a:lstStyle>
            <a:lvl1pPr>
              <a:defRPr/>
            </a:lvl1pPr>
          </a:lstStyle>
          <a:p>
            <a:fld id="{A7E30A78-6ED1-4FE9-860F-BD08DE70B944}"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endParaRPr lang="en-US">
              <a:solidFill>
                <a:srgbClr val="000000"/>
              </a:solidFill>
            </a:endParaRPr>
          </a:p>
        </p:txBody>
      </p:sp>
      <p:sp>
        <p:nvSpPr>
          <p:cNvPr id="5" name="4 Altbilgi Yer Tutucusu"/>
          <p:cNvSpPr>
            <a:spLocks noGrp="1"/>
          </p:cNvSpPr>
          <p:nvPr>
            <p:ph type="ftr" sz="quarter" idx="11"/>
          </p:nvPr>
        </p:nvSpPr>
        <p:spPr/>
        <p:txBody>
          <a:bodyPr/>
          <a:lstStyle>
            <a:lvl1pPr>
              <a:defRPr/>
            </a:lvl1pPr>
          </a:lstStyle>
          <a:p>
            <a:endParaRPr lang="en-US">
              <a:solidFill>
                <a:srgbClr val="000000"/>
              </a:solidFill>
            </a:endParaRPr>
          </a:p>
        </p:txBody>
      </p:sp>
      <p:sp>
        <p:nvSpPr>
          <p:cNvPr id="6" name="5 Slayt Numarası Yer Tutucusu"/>
          <p:cNvSpPr>
            <a:spLocks noGrp="1"/>
          </p:cNvSpPr>
          <p:nvPr>
            <p:ph type="sldNum" sz="quarter" idx="12"/>
          </p:nvPr>
        </p:nvSpPr>
        <p:spPr/>
        <p:txBody>
          <a:bodyPr/>
          <a:lstStyle>
            <a:lvl1pPr>
              <a:defRPr/>
            </a:lvl1pPr>
          </a:lstStyle>
          <a:p>
            <a:fld id="{EB587D49-DAB6-4460-B3F5-86D8AAF67E5F}"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en-US">
              <a:solidFill>
                <a:srgbClr val="FFFFFF"/>
              </a:solidFill>
            </a:endParaRPr>
          </a:p>
        </p:txBody>
      </p:sp>
      <p:sp>
        <p:nvSpPr>
          <p:cNvPr id="6" name="5 Altbilgi Yer Tutucusu"/>
          <p:cNvSpPr>
            <a:spLocks noGrp="1"/>
          </p:cNvSpPr>
          <p:nvPr>
            <p:ph type="ftr" sz="quarter" idx="11"/>
          </p:nvPr>
        </p:nvSpPr>
        <p:spPr/>
        <p:txBody>
          <a:bodyPr/>
          <a:lstStyle>
            <a:lvl1pPr>
              <a:defRPr/>
            </a:lvl1pPr>
          </a:lstStyle>
          <a:p>
            <a:endParaRPr lang="en-US">
              <a:solidFill>
                <a:srgbClr val="FFFFFF"/>
              </a:solidFill>
            </a:endParaRPr>
          </a:p>
        </p:txBody>
      </p:sp>
      <p:sp>
        <p:nvSpPr>
          <p:cNvPr id="7" name="6 Slayt Numarası Yer Tutucusu"/>
          <p:cNvSpPr>
            <a:spLocks noGrp="1"/>
          </p:cNvSpPr>
          <p:nvPr>
            <p:ph type="sldNum" sz="quarter" idx="12"/>
          </p:nvPr>
        </p:nvSpPr>
        <p:spPr/>
        <p:txBody>
          <a:bodyPr/>
          <a:lstStyle>
            <a:lvl1pPr>
              <a:defRPr/>
            </a:lvl1pPr>
          </a:lstStyle>
          <a:p>
            <a:fld id="{D0D4C877-2BC7-42B1-BEE2-30CD192FC8D4}"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endParaRPr lang="en-US">
              <a:solidFill>
                <a:srgbClr val="FFFFFF"/>
              </a:solidFill>
            </a:endParaRPr>
          </a:p>
        </p:txBody>
      </p:sp>
      <p:sp>
        <p:nvSpPr>
          <p:cNvPr id="5" name="4 Altbilgi Yer Tutucusu"/>
          <p:cNvSpPr>
            <a:spLocks noGrp="1"/>
          </p:cNvSpPr>
          <p:nvPr>
            <p:ph type="ftr" sz="quarter" idx="11"/>
          </p:nvPr>
        </p:nvSpPr>
        <p:spPr/>
        <p:txBody>
          <a:bodyPr/>
          <a:lstStyle>
            <a:lvl1pPr>
              <a:defRPr/>
            </a:lvl1pPr>
          </a:lstStyle>
          <a:p>
            <a:endParaRPr lang="en-US">
              <a:solidFill>
                <a:srgbClr val="FFFFFF"/>
              </a:solidFill>
            </a:endParaRPr>
          </a:p>
        </p:txBody>
      </p:sp>
      <p:sp>
        <p:nvSpPr>
          <p:cNvPr id="6" name="5 Slayt Numarası Yer Tutucusu"/>
          <p:cNvSpPr>
            <a:spLocks noGrp="1"/>
          </p:cNvSpPr>
          <p:nvPr>
            <p:ph type="sldNum" sz="quarter" idx="12"/>
          </p:nvPr>
        </p:nvSpPr>
        <p:spPr/>
        <p:txBody>
          <a:bodyPr/>
          <a:lstStyle>
            <a:lvl1pPr>
              <a:defRPr/>
            </a:lvl1pPr>
          </a:lstStyle>
          <a:p>
            <a:fld id="{E4526B08-52BF-4DEF-8DA0-1A7A367FF680}"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439025" y="274638"/>
            <a:ext cx="158115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2693988" y="274638"/>
            <a:ext cx="4592637"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endParaRPr lang="en-US">
              <a:solidFill>
                <a:srgbClr val="FFFFFF"/>
              </a:solidFill>
            </a:endParaRPr>
          </a:p>
        </p:txBody>
      </p:sp>
      <p:sp>
        <p:nvSpPr>
          <p:cNvPr id="5" name="4 Altbilgi Yer Tutucusu"/>
          <p:cNvSpPr>
            <a:spLocks noGrp="1"/>
          </p:cNvSpPr>
          <p:nvPr>
            <p:ph type="ftr" sz="quarter" idx="11"/>
          </p:nvPr>
        </p:nvSpPr>
        <p:spPr/>
        <p:txBody>
          <a:bodyPr/>
          <a:lstStyle>
            <a:lvl1pPr>
              <a:defRPr/>
            </a:lvl1pPr>
          </a:lstStyle>
          <a:p>
            <a:endParaRPr lang="en-US">
              <a:solidFill>
                <a:srgbClr val="FFFFFF"/>
              </a:solidFill>
            </a:endParaRPr>
          </a:p>
        </p:txBody>
      </p:sp>
      <p:sp>
        <p:nvSpPr>
          <p:cNvPr id="6" name="5 Slayt Numarası Yer Tutucusu"/>
          <p:cNvSpPr>
            <a:spLocks noGrp="1"/>
          </p:cNvSpPr>
          <p:nvPr>
            <p:ph type="sldNum" sz="quarter" idx="12"/>
          </p:nvPr>
        </p:nvSpPr>
        <p:spPr/>
        <p:txBody>
          <a:bodyPr/>
          <a:lstStyle>
            <a:lvl1pPr>
              <a:defRPr/>
            </a:lvl1pPr>
          </a:lstStyle>
          <a:p>
            <a:fld id="{613A8D08-36DC-4167-9FD3-C6EFC5AC8C5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pPr>
              <a:defRPr/>
            </a:pPr>
            <a:fld id="{37090A82-0359-4D7D-97B0-5273311F1E4A}" type="datetimeFigureOut">
              <a:rPr lang="tr-TR" smtClean="0"/>
              <a:pPr>
                <a:defRPr/>
              </a:pPr>
              <a:t>07.05.2020</a:t>
            </a:fld>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65240C0E-E534-414C-A15B-79C99FB0DB5A}" type="slidenum">
              <a:rPr lang="tr-TR" smtClean="0"/>
              <a:pPr>
                <a:defRPr/>
              </a:pPr>
              <a:t>‹#›</a:t>
            </a:fld>
            <a:endParaRPr lang="tr-TR"/>
          </a:p>
        </p:txBody>
      </p:sp>
    </p:spTree>
    <p:extLst>
      <p:ext uri="{BB962C8B-B14F-4D97-AF65-F5344CB8AC3E}">
        <p14:creationId xmlns:p14="http://schemas.microsoft.com/office/powerpoint/2010/main" val="6041394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fld id="{FECDE4EE-00D9-4E47-9464-68C9492AF25E}" type="datetimeFigureOut">
              <a:rPr lang="tr-TR" smtClean="0"/>
              <a:pPr>
                <a:defRPr/>
              </a:pPr>
              <a:t>07.05.2020</a:t>
            </a:fld>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68679987-86B5-49AE-A9D6-461E5CB96588}" type="slidenum">
              <a:rPr lang="tr-TR" smtClean="0"/>
              <a:pPr>
                <a:defRPr/>
              </a:pPr>
              <a:t>‹#›</a:t>
            </a:fld>
            <a:endParaRPr lang="tr-TR"/>
          </a:p>
        </p:txBody>
      </p:sp>
    </p:spTree>
    <p:extLst>
      <p:ext uri="{BB962C8B-B14F-4D97-AF65-F5344CB8AC3E}">
        <p14:creationId xmlns:p14="http://schemas.microsoft.com/office/powerpoint/2010/main" val="3683274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pPr>
              <a:defRPr/>
            </a:pPr>
            <a:fld id="{211C8BBB-DFF0-4991-A087-73E5562AFA32}" type="datetimeFigureOut">
              <a:rPr lang="tr-TR" smtClean="0"/>
              <a:pPr>
                <a:defRPr/>
              </a:pPr>
              <a:t>07.05.2020</a:t>
            </a:fld>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F9050AA8-8EAE-4763-B6FA-CF99742691A2}" type="slidenum">
              <a:rPr lang="tr-TR" smtClean="0"/>
              <a:pPr>
                <a:defRPr/>
              </a:pPr>
              <a:t>‹#›</a:t>
            </a:fld>
            <a:endParaRPr lang="tr-TR"/>
          </a:p>
        </p:txBody>
      </p:sp>
    </p:spTree>
    <p:extLst>
      <p:ext uri="{BB962C8B-B14F-4D97-AF65-F5344CB8AC3E}">
        <p14:creationId xmlns:p14="http://schemas.microsoft.com/office/powerpoint/2010/main" val="32995211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a:defRPr/>
            </a:pPr>
            <a:fld id="{190FB7AC-47F1-45C4-89D5-6F78CA7441F7}" type="datetimeFigureOut">
              <a:rPr lang="tr-TR" smtClean="0"/>
              <a:pPr>
                <a:defRPr/>
              </a:pPr>
              <a:t>07.05.2020</a:t>
            </a:fld>
            <a:endParaRPr lang="tr-TR"/>
          </a:p>
        </p:txBody>
      </p:sp>
      <p:sp>
        <p:nvSpPr>
          <p:cNvPr id="6" name="Altbilgi Yer Tutucusu 5"/>
          <p:cNvSpPr>
            <a:spLocks noGrp="1"/>
          </p:cNvSpPr>
          <p:nvPr>
            <p:ph type="ftr" sz="quarter" idx="11"/>
          </p:nvPr>
        </p:nvSpPr>
        <p:spPr/>
        <p:txBody>
          <a:bodyPr/>
          <a:lstStyle/>
          <a:p>
            <a:pPr>
              <a:defRPr/>
            </a:pPr>
            <a:endParaRPr lang="tr-TR"/>
          </a:p>
        </p:txBody>
      </p:sp>
      <p:sp>
        <p:nvSpPr>
          <p:cNvPr id="7" name="Slayt Numarası Yer Tutucusu 6"/>
          <p:cNvSpPr>
            <a:spLocks noGrp="1"/>
          </p:cNvSpPr>
          <p:nvPr>
            <p:ph type="sldNum" sz="quarter" idx="12"/>
          </p:nvPr>
        </p:nvSpPr>
        <p:spPr/>
        <p:txBody>
          <a:bodyPr/>
          <a:lstStyle/>
          <a:p>
            <a:pPr>
              <a:defRPr/>
            </a:pPr>
            <a:fld id="{0108DF9B-E37F-42C2-800D-78253F3C5254}" type="slidenum">
              <a:rPr lang="tr-TR" smtClean="0"/>
              <a:pPr>
                <a:defRPr/>
              </a:pPr>
              <a:t>‹#›</a:t>
            </a:fld>
            <a:endParaRPr lang="tr-TR"/>
          </a:p>
        </p:txBody>
      </p:sp>
    </p:spTree>
    <p:extLst>
      <p:ext uri="{BB962C8B-B14F-4D97-AF65-F5344CB8AC3E}">
        <p14:creationId xmlns:p14="http://schemas.microsoft.com/office/powerpoint/2010/main" val="2147451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a:defRPr/>
            </a:pPr>
            <a:fld id="{F16AFCD1-1B68-40F9-B849-9D5FF9E9831D}" type="datetimeFigureOut">
              <a:rPr lang="tr-TR" smtClean="0"/>
              <a:pPr>
                <a:defRPr/>
              </a:pPr>
              <a:t>07.05.2020</a:t>
            </a:fld>
            <a:endParaRPr lang="tr-TR"/>
          </a:p>
        </p:txBody>
      </p:sp>
      <p:sp>
        <p:nvSpPr>
          <p:cNvPr id="8" name="Altbilgi Yer Tutucusu 7"/>
          <p:cNvSpPr>
            <a:spLocks noGrp="1"/>
          </p:cNvSpPr>
          <p:nvPr>
            <p:ph type="ftr" sz="quarter" idx="11"/>
          </p:nvPr>
        </p:nvSpPr>
        <p:spPr/>
        <p:txBody>
          <a:bodyPr/>
          <a:lstStyle/>
          <a:p>
            <a:pPr>
              <a:defRPr/>
            </a:pPr>
            <a:endParaRPr lang="tr-TR"/>
          </a:p>
        </p:txBody>
      </p:sp>
      <p:sp>
        <p:nvSpPr>
          <p:cNvPr id="9" name="Slayt Numarası Yer Tutucusu 8"/>
          <p:cNvSpPr>
            <a:spLocks noGrp="1"/>
          </p:cNvSpPr>
          <p:nvPr>
            <p:ph type="sldNum" sz="quarter" idx="12"/>
          </p:nvPr>
        </p:nvSpPr>
        <p:spPr/>
        <p:txBody>
          <a:bodyPr/>
          <a:lstStyle/>
          <a:p>
            <a:pPr>
              <a:defRPr/>
            </a:pPr>
            <a:fld id="{6193769E-BC36-4CA9-8C4A-0088505607FC}" type="slidenum">
              <a:rPr lang="tr-TR" smtClean="0"/>
              <a:pPr>
                <a:defRPr/>
              </a:pPr>
              <a:t>‹#›</a:t>
            </a:fld>
            <a:endParaRPr lang="tr-TR"/>
          </a:p>
        </p:txBody>
      </p:sp>
    </p:spTree>
    <p:extLst>
      <p:ext uri="{BB962C8B-B14F-4D97-AF65-F5344CB8AC3E}">
        <p14:creationId xmlns:p14="http://schemas.microsoft.com/office/powerpoint/2010/main" val="21666326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a:defRPr/>
            </a:pPr>
            <a:fld id="{57E8F2BD-8B0D-45C4-9E22-FFCA36A92AA4}" type="datetimeFigureOut">
              <a:rPr lang="tr-TR" smtClean="0"/>
              <a:pPr>
                <a:defRPr/>
              </a:pPr>
              <a:t>07.05.2020</a:t>
            </a:fld>
            <a:endParaRPr lang="tr-TR"/>
          </a:p>
        </p:txBody>
      </p:sp>
      <p:sp>
        <p:nvSpPr>
          <p:cNvPr id="4" name="Altbilgi Yer Tutucusu 3"/>
          <p:cNvSpPr>
            <a:spLocks noGrp="1"/>
          </p:cNvSpPr>
          <p:nvPr>
            <p:ph type="ftr" sz="quarter" idx="11"/>
          </p:nvPr>
        </p:nvSpPr>
        <p:spPr/>
        <p:txBody>
          <a:bodyPr/>
          <a:lstStyle/>
          <a:p>
            <a:pPr>
              <a:defRPr/>
            </a:pPr>
            <a:endParaRPr lang="tr-TR"/>
          </a:p>
        </p:txBody>
      </p:sp>
      <p:sp>
        <p:nvSpPr>
          <p:cNvPr id="5" name="Slayt Numarası Yer Tutucusu 4"/>
          <p:cNvSpPr>
            <a:spLocks noGrp="1"/>
          </p:cNvSpPr>
          <p:nvPr>
            <p:ph type="sldNum" sz="quarter" idx="12"/>
          </p:nvPr>
        </p:nvSpPr>
        <p:spPr/>
        <p:txBody>
          <a:bodyPr/>
          <a:lstStyle/>
          <a:p>
            <a:pPr>
              <a:defRPr/>
            </a:pPr>
            <a:fld id="{59CB21DA-03EB-4563-9C18-093BAC67B3EE}" type="slidenum">
              <a:rPr lang="tr-TR" smtClean="0"/>
              <a:pPr>
                <a:defRPr/>
              </a:pPr>
              <a:t>‹#›</a:t>
            </a:fld>
            <a:endParaRPr lang="tr-TR"/>
          </a:p>
        </p:txBody>
      </p:sp>
    </p:spTree>
    <p:extLst>
      <p:ext uri="{BB962C8B-B14F-4D97-AF65-F5344CB8AC3E}">
        <p14:creationId xmlns:p14="http://schemas.microsoft.com/office/powerpoint/2010/main" val="34270030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D522CA64-335A-40C2-BA87-21D46BDCCD13}" type="datetimeFigureOut">
              <a:rPr lang="tr-TR" smtClean="0"/>
              <a:pPr>
                <a:defRPr/>
              </a:pPr>
              <a:t>07.05.2020</a:t>
            </a:fld>
            <a:endParaRPr lang="tr-TR"/>
          </a:p>
        </p:txBody>
      </p:sp>
      <p:sp>
        <p:nvSpPr>
          <p:cNvPr id="3" name="Altbilgi Yer Tutucusu 2"/>
          <p:cNvSpPr>
            <a:spLocks noGrp="1"/>
          </p:cNvSpPr>
          <p:nvPr>
            <p:ph type="ftr" sz="quarter" idx="11"/>
          </p:nvPr>
        </p:nvSpPr>
        <p:spPr/>
        <p:txBody>
          <a:bodyPr/>
          <a:lstStyle/>
          <a:p>
            <a:pPr>
              <a:defRPr/>
            </a:pPr>
            <a:endParaRPr lang="tr-TR"/>
          </a:p>
        </p:txBody>
      </p:sp>
      <p:sp>
        <p:nvSpPr>
          <p:cNvPr id="4" name="Slayt Numarası Yer Tutucusu 3"/>
          <p:cNvSpPr>
            <a:spLocks noGrp="1"/>
          </p:cNvSpPr>
          <p:nvPr>
            <p:ph type="sldNum" sz="quarter" idx="12"/>
          </p:nvPr>
        </p:nvSpPr>
        <p:spPr/>
        <p:txBody>
          <a:bodyPr/>
          <a:lstStyle/>
          <a:p>
            <a:pPr>
              <a:defRPr/>
            </a:pPr>
            <a:fld id="{E21B2DE5-3B34-4FF8-B9C0-A9D4D331D354}" type="slidenum">
              <a:rPr lang="tr-TR" smtClean="0"/>
              <a:pPr>
                <a:defRPr/>
              </a:pPr>
              <a:t>‹#›</a:t>
            </a:fld>
            <a:endParaRPr lang="tr-TR"/>
          </a:p>
        </p:txBody>
      </p:sp>
    </p:spTree>
    <p:extLst>
      <p:ext uri="{BB962C8B-B14F-4D97-AF65-F5344CB8AC3E}">
        <p14:creationId xmlns:p14="http://schemas.microsoft.com/office/powerpoint/2010/main" val="177810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en-US">
              <a:solidFill>
                <a:srgbClr val="000000"/>
              </a:solidFill>
            </a:endParaRPr>
          </a:p>
        </p:txBody>
      </p:sp>
      <p:sp>
        <p:nvSpPr>
          <p:cNvPr id="5" name="4 Altbilgi Yer Tutucusu"/>
          <p:cNvSpPr>
            <a:spLocks noGrp="1"/>
          </p:cNvSpPr>
          <p:nvPr>
            <p:ph type="ftr" sz="quarter" idx="11"/>
          </p:nvPr>
        </p:nvSpPr>
        <p:spPr/>
        <p:txBody>
          <a:bodyPr/>
          <a:lstStyle>
            <a:lvl1pPr>
              <a:defRPr/>
            </a:lvl1pPr>
          </a:lstStyle>
          <a:p>
            <a:endParaRPr lang="en-US">
              <a:solidFill>
                <a:srgbClr val="000000"/>
              </a:solidFill>
            </a:endParaRPr>
          </a:p>
        </p:txBody>
      </p:sp>
      <p:sp>
        <p:nvSpPr>
          <p:cNvPr id="6" name="5 Slayt Numarası Yer Tutucusu"/>
          <p:cNvSpPr>
            <a:spLocks noGrp="1"/>
          </p:cNvSpPr>
          <p:nvPr>
            <p:ph type="sldNum" sz="quarter" idx="12"/>
          </p:nvPr>
        </p:nvSpPr>
        <p:spPr/>
        <p:txBody>
          <a:bodyPr/>
          <a:lstStyle>
            <a:lvl1pPr>
              <a:defRPr/>
            </a:lvl1pPr>
          </a:lstStyle>
          <a:p>
            <a:fld id="{79363F79-2BA2-44E7-954E-12052EAB6F3C}"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a:defRPr/>
            </a:pPr>
            <a:fld id="{223C2A8B-7E7F-4EBF-AAC1-4591006C15A9}" type="datetimeFigureOut">
              <a:rPr lang="tr-TR" smtClean="0"/>
              <a:pPr>
                <a:defRPr/>
              </a:pPr>
              <a:t>07.05.2020</a:t>
            </a:fld>
            <a:endParaRPr lang="tr-TR"/>
          </a:p>
        </p:txBody>
      </p:sp>
      <p:sp>
        <p:nvSpPr>
          <p:cNvPr id="6" name="Altbilgi Yer Tutucusu 5"/>
          <p:cNvSpPr>
            <a:spLocks noGrp="1"/>
          </p:cNvSpPr>
          <p:nvPr>
            <p:ph type="ftr" sz="quarter" idx="11"/>
          </p:nvPr>
        </p:nvSpPr>
        <p:spPr/>
        <p:txBody>
          <a:bodyPr/>
          <a:lstStyle/>
          <a:p>
            <a:pPr>
              <a:defRPr/>
            </a:pPr>
            <a:endParaRPr lang="tr-TR"/>
          </a:p>
        </p:txBody>
      </p:sp>
      <p:sp>
        <p:nvSpPr>
          <p:cNvPr id="7" name="Slayt Numarası Yer Tutucusu 6"/>
          <p:cNvSpPr>
            <a:spLocks noGrp="1"/>
          </p:cNvSpPr>
          <p:nvPr>
            <p:ph type="sldNum" sz="quarter" idx="12"/>
          </p:nvPr>
        </p:nvSpPr>
        <p:spPr/>
        <p:txBody>
          <a:bodyPr/>
          <a:lstStyle/>
          <a:p>
            <a:pPr>
              <a:defRPr/>
            </a:pPr>
            <a:fld id="{CF33D631-3576-4C04-8599-B3015263FE20}" type="slidenum">
              <a:rPr lang="tr-TR" smtClean="0"/>
              <a:pPr>
                <a:defRPr/>
              </a:pPr>
              <a:t>‹#›</a:t>
            </a:fld>
            <a:endParaRPr lang="tr-TR"/>
          </a:p>
        </p:txBody>
      </p:sp>
    </p:spTree>
    <p:extLst>
      <p:ext uri="{BB962C8B-B14F-4D97-AF65-F5344CB8AC3E}">
        <p14:creationId xmlns:p14="http://schemas.microsoft.com/office/powerpoint/2010/main" val="40195367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a:defRPr/>
            </a:pPr>
            <a:fld id="{F08D733E-FADB-4DF1-815F-D6FC0827D511}" type="datetimeFigureOut">
              <a:rPr lang="tr-TR" smtClean="0"/>
              <a:pPr>
                <a:defRPr/>
              </a:pPr>
              <a:t>07.05.2020</a:t>
            </a:fld>
            <a:endParaRPr lang="tr-TR"/>
          </a:p>
        </p:txBody>
      </p:sp>
      <p:sp>
        <p:nvSpPr>
          <p:cNvPr id="6" name="Altbilgi Yer Tutucusu 5"/>
          <p:cNvSpPr>
            <a:spLocks noGrp="1"/>
          </p:cNvSpPr>
          <p:nvPr>
            <p:ph type="ftr" sz="quarter" idx="11"/>
          </p:nvPr>
        </p:nvSpPr>
        <p:spPr/>
        <p:txBody>
          <a:bodyPr/>
          <a:lstStyle/>
          <a:p>
            <a:pPr>
              <a:defRPr/>
            </a:pPr>
            <a:endParaRPr lang="tr-TR"/>
          </a:p>
        </p:txBody>
      </p:sp>
      <p:sp>
        <p:nvSpPr>
          <p:cNvPr id="7" name="Slayt Numarası Yer Tutucusu 6"/>
          <p:cNvSpPr>
            <a:spLocks noGrp="1"/>
          </p:cNvSpPr>
          <p:nvPr>
            <p:ph type="sldNum" sz="quarter" idx="12"/>
          </p:nvPr>
        </p:nvSpPr>
        <p:spPr/>
        <p:txBody>
          <a:bodyPr/>
          <a:lstStyle/>
          <a:p>
            <a:pPr>
              <a:defRPr/>
            </a:pPr>
            <a:fld id="{6E99668A-4125-4A56-B2EF-2A9489C183E2}" type="slidenum">
              <a:rPr lang="tr-TR" smtClean="0"/>
              <a:pPr>
                <a:defRPr/>
              </a:pPr>
              <a:t>‹#›</a:t>
            </a:fld>
            <a:endParaRPr lang="tr-TR"/>
          </a:p>
        </p:txBody>
      </p:sp>
    </p:spTree>
    <p:extLst>
      <p:ext uri="{BB962C8B-B14F-4D97-AF65-F5344CB8AC3E}">
        <p14:creationId xmlns:p14="http://schemas.microsoft.com/office/powerpoint/2010/main" val="21120122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fld id="{4F5C9851-00F2-4FB3-A61B-9CDE3E21FCB9}" type="datetimeFigureOut">
              <a:rPr lang="tr-TR" smtClean="0"/>
              <a:pPr>
                <a:defRPr/>
              </a:pPr>
              <a:t>07.05.2020</a:t>
            </a:fld>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9E2F021D-B05C-4986-A8AF-1E3CF11B84AD}" type="slidenum">
              <a:rPr lang="tr-TR" smtClean="0"/>
              <a:pPr>
                <a:defRPr/>
              </a:pPr>
              <a:t>‹#›</a:t>
            </a:fld>
            <a:endParaRPr lang="tr-TR"/>
          </a:p>
        </p:txBody>
      </p:sp>
    </p:spTree>
    <p:extLst>
      <p:ext uri="{BB962C8B-B14F-4D97-AF65-F5344CB8AC3E}">
        <p14:creationId xmlns:p14="http://schemas.microsoft.com/office/powerpoint/2010/main" val="32168406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fld id="{F8526E57-DA71-42CA-B297-7D42B7667A01}" type="datetimeFigureOut">
              <a:rPr lang="tr-TR" smtClean="0"/>
              <a:pPr>
                <a:defRPr/>
              </a:pPr>
              <a:t>07.05.2020</a:t>
            </a:fld>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A33F2E35-A3D7-4D29-BAF1-15EA86A1CD59}" type="slidenum">
              <a:rPr lang="tr-TR" smtClean="0"/>
              <a:pPr>
                <a:defRPr/>
              </a:pPr>
              <a:t>‹#›</a:t>
            </a:fld>
            <a:endParaRPr lang="tr-TR"/>
          </a:p>
        </p:txBody>
      </p:sp>
    </p:spTree>
    <p:extLst>
      <p:ext uri="{BB962C8B-B14F-4D97-AF65-F5344CB8AC3E}">
        <p14:creationId xmlns:p14="http://schemas.microsoft.com/office/powerpoint/2010/main" val="17619342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8"/>
            <a:ext cx="8229600" cy="5851525"/>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3445557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Veri Yer Tutucusu"/>
          <p:cNvSpPr>
            <a:spLocks noGrp="1"/>
          </p:cNvSpPr>
          <p:nvPr>
            <p:ph type="dt" sz="half" idx="10"/>
          </p:nvPr>
        </p:nvSpPr>
        <p:spPr/>
        <p:txBody>
          <a:bodyPr/>
          <a:lstStyle>
            <a:lvl1pPr>
              <a:defRPr/>
            </a:lvl1pPr>
          </a:lstStyle>
          <a:p>
            <a:endParaRPr lang="en-US">
              <a:solidFill>
                <a:srgbClr val="000000"/>
              </a:solidFill>
            </a:endParaRPr>
          </a:p>
        </p:txBody>
      </p:sp>
      <p:sp>
        <p:nvSpPr>
          <p:cNvPr id="6" name="5 Altbilgi Yer Tutucusu"/>
          <p:cNvSpPr>
            <a:spLocks noGrp="1"/>
          </p:cNvSpPr>
          <p:nvPr>
            <p:ph type="ftr" sz="quarter" idx="11"/>
          </p:nvPr>
        </p:nvSpPr>
        <p:spPr/>
        <p:txBody>
          <a:bodyPr/>
          <a:lstStyle>
            <a:lvl1pPr>
              <a:defRPr/>
            </a:lvl1pPr>
          </a:lstStyle>
          <a:p>
            <a:endParaRPr lang="en-US">
              <a:solidFill>
                <a:srgbClr val="000000"/>
              </a:solidFill>
            </a:endParaRPr>
          </a:p>
        </p:txBody>
      </p:sp>
      <p:sp>
        <p:nvSpPr>
          <p:cNvPr id="7" name="6 Slayt Numarası Yer Tutucusu"/>
          <p:cNvSpPr>
            <a:spLocks noGrp="1"/>
          </p:cNvSpPr>
          <p:nvPr>
            <p:ph type="sldNum" sz="quarter" idx="12"/>
          </p:nvPr>
        </p:nvSpPr>
        <p:spPr/>
        <p:txBody>
          <a:bodyPr/>
          <a:lstStyle>
            <a:lvl1pPr>
              <a:defRPr/>
            </a:lvl1pPr>
          </a:lstStyle>
          <a:p>
            <a:fld id="{8021BBF4-D5C5-41AB-8194-71A387D381EB}"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Veri Yer Tutucusu"/>
          <p:cNvSpPr>
            <a:spLocks noGrp="1"/>
          </p:cNvSpPr>
          <p:nvPr>
            <p:ph type="dt" sz="half" idx="10"/>
          </p:nvPr>
        </p:nvSpPr>
        <p:spPr/>
        <p:txBody>
          <a:bodyPr/>
          <a:lstStyle>
            <a:lvl1pPr>
              <a:defRPr/>
            </a:lvl1pPr>
          </a:lstStyle>
          <a:p>
            <a:endParaRPr lang="en-US">
              <a:solidFill>
                <a:srgbClr val="000000"/>
              </a:solidFill>
            </a:endParaRPr>
          </a:p>
        </p:txBody>
      </p:sp>
      <p:sp>
        <p:nvSpPr>
          <p:cNvPr id="8" name="7 Altbilgi Yer Tutucusu"/>
          <p:cNvSpPr>
            <a:spLocks noGrp="1"/>
          </p:cNvSpPr>
          <p:nvPr>
            <p:ph type="ftr" sz="quarter" idx="11"/>
          </p:nvPr>
        </p:nvSpPr>
        <p:spPr/>
        <p:txBody>
          <a:bodyPr/>
          <a:lstStyle>
            <a:lvl1pPr>
              <a:defRPr/>
            </a:lvl1pPr>
          </a:lstStyle>
          <a:p>
            <a:endParaRPr lang="en-US">
              <a:solidFill>
                <a:srgbClr val="000000"/>
              </a:solidFill>
            </a:endParaRPr>
          </a:p>
        </p:txBody>
      </p:sp>
      <p:sp>
        <p:nvSpPr>
          <p:cNvPr id="9" name="8 Slayt Numarası Yer Tutucusu"/>
          <p:cNvSpPr>
            <a:spLocks noGrp="1"/>
          </p:cNvSpPr>
          <p:nvPr>
            <p:ph type="sldNum" sz="quarter" idx="12"/>
          </p:nvPr>
        </p:nvSpPr>
        <p:spPr/>
        <p:txBody>
          <a:bodyPr/>
          <a:lstStyle>
            <a:lvl1pPr>
              <a:defRPr/>
            </a:lvl1pPr>
          </a:lstStyle>
          <a:p>
            <a:fld id="{0F6384C1-B97D-40FB-8163-0F88737DCFFC}"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Veri Yer Tutucusu"/>
          <p:cNvSpPr>
            <a:spLocks noGrp="1"/>
          </p:cNvSpPr>
          <p:nvPr>
            <p:ph type="dt" sz="half" idx="10"/>
          </p:nvPr>
        </p:nvSpPr>
        <p:spPr/>
        <p:txBody>
          <a:bodyPr/>
          <a:lstStyle>
            <a:lvl1pPr>
              <a:defRPr/>
            </a:lvl1pPr>
          </a:lstStyle>
          <a:p>
            <a:endParaRPr lang="en-US">
              <a:solidFill>
                <a:srgbClr val="000000"/>
              </a:solidFill>
            </a:endParaRPr>
          </a:p>
        </p:txBody>
      </p:sp>
      <p:sp>
        <p:nvSpPr>
          <p:cNvPr id="4" name="3 Altbilgi Yer Tutucusu"/>
          <p:cNvSpPr>
            <a:spLocks noGrp="1"/>
          </p:cNvSpPr>
          <p:nvPr>
            <p:ph type="ftr" sz="quarter" idx="11"/>
          </p:nvPr>
        </p:nvSpPr>
        <p:spPr/>
        <p:txBody>
          <a:bodyPr/>
          <a:lstStyle>
            <a:lvl1pPr>
              <a:defRPr/>
            </a:lvl1pPr>
          </a:lstStyle>
          <a:p>
            <a:endParaRPr lang="en-US">
              <a:solidFill>
                <a:srgbClr val="000000"/>
              </a:solidFill>
            </a:endParaRPr>
          </a:p>
        </p:txBody>
      </p:sp>
      <p:sp>
        <p:nvSpPr>
          <p:cNvPr id="5" name="4 Slayt Numarası Yer Tutucusu"/>
          <p:cNvSpPr>
            <a:spLocks noGrp="1"/>
          </p:cNvSpPr>
          <p:nvPr>
            <p:ph type="sldNum" sz="quarter" idx="12"/>
          </p:nvPr>
        </p:nvSpPr>
        <p:spPr/>
        <p:txBody>
          <a:bodyPr/>
          <a:lstStyle>
            <a:lvl1pPr>
              <a:defRPr/>
            </a:lvl1pPr>
          </a:lstStyle>
          <a:p>
            <a:fld id="{EFF41BA8-08F5-46DB-A278-9A688418879E}"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en-US">
              <a:solidFill>
                <a:srgbClr val="000000"/>
              </a:solidFill>
            </a:endParaRPr>
          </a:p>
        </p:txBody>
      </p:sp>
      <p:sp>
        <p:nvSpPr>
          <p:cNvPr id="3" name="2 Altbilgi Yer Tutucusu"/>
          <p:cNvSpPr>
            <a:spLocks noGrp="1"/>
          </p:cNvSpPr>
          <p:nvPr>
            <p:ph type="ftr" sz="quarter" idx="11"/>
          </p:nvPr>
        </p:nvSpPr>
        <p:spPr/>
        <p:txBody>
          <a:bodyPr/>
          <a:lstStyle>
            <a:lvl1pPr>
              <a:defRPr/>
            </a:lvl1pPr>
          </a:lstStyle>
          <a:p>
            <a:endParaRPr lang="en-US">
              <a:solidFill>
                <a:srgbClr val="000000"/>
              </a:solidFill>
            </a:endParaRPr>
          </a:p>
        </p:txBody>
      </p:sp>
      <p:sp>
        <p:nvSpPr>
          <p:cNvPr id="4" name="3 Slayt Numarası Yer Tutucusu"/>
          <p:cNvSpPr>
            <a:spLocks noGrp="1"/>
          </p:cNvSpPr>
          <p:nvPr>
            <p:ph type="sldNum" sz="quarter" idx="12"/>
          </p:nvPr>
        </p:nvSpPr>
        <p:spPr/>
        <p:txBody>
          <a:bodyPr/>
          <a:lstStyle>
            <a:lvl1pPr>
              <a:defRPr/>
            </a:lvl1pPr>
          </a:lstStyle>
          <a:p>
            <a:fld id="{A9A4B307-C460-48CF-8ED2-2C6F1BE7B7CA}"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en-US"/>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en-US">
              <a:solidFill>
                <a:srgbClr val="000000"/>
              </a:solidFill>
            </a:endParaRPr>
          </a:p>
        </p:txBody>
      </p:sp>
      <p:sp>
        <p:nvSpPr>
          <p:cNvPr id="6" name="5 Altbilgi Yer Tutucusu"/>
          <p:cNvSpPr>
            <a:spLocks noGrp="1"/>
          </p:cNvSpPr>
          <p:nvPr>
            <p:ph type="ftr" sz="quarter" idx="11"/>
          </p:nvPr>
        </p:nvSpPr>
        <p:spPr/>
        <p:txBody>
          <a:bodyPr/>
          <a:lstStyle>
            <a:lvl1pPr>
              <a:defRPr/>
            </a:lvl1pPr>
          </a:lstStyle>
          <a:p>
            <a:endParaRPr lang="en-US">
              <a:solidFill>
                <a:srgbClr val="000000"/>
              </a:solidFill>
            </a:endParaRPr>
          </a:p>
        </p:txBody>
      </p:sp>
      <p:sp>
        <p:nvSpPr>
          <p:cNvPr id="7" name="6 Slayt Numarası Yer Tutucusu"/>
          <p:cNvSpPr>
            <a:spLocks noGrp="1"/>
          </p:cNvSpPr>
          <p:nvPr>
            <p:ph type="sldNum" sz="quarter" idx="12"/>
          </p:nvPr>
        </p:nvSpPr>
        <p:spPr/>
        <p:txBody>
          <a:bodyPr/>
          <a:lstStyle>
            <a:lvl1pPr>
              <a:defRPr/>
            </a:lvl1pPr>
          </a:lstStyle>
          <a:p>
            <a:fld id="{0EC760AB-B76B-47B8-9010-22AFFDFE7853}"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en-US">
              <a:solidFill>
                <a:srgbClr val="000000"/>
              </a:solidFill>
            </a:endParaRPr>
          </a:p>
        </p:txBody>
      </p:sp>
      <p:sp>
        <p:nvSpPr>
          <p:cNvPr id="6" name="5 Altbilgi Yer Tutucusu"/>
          <p:cNvSpPr>
            <a:spLocks noGrp="1"/>
          </p:cNvSpPr>
          <p:nvPr>
            <p:ph type="ftr" sz="quarter" idx="11"/>
          </p:nvPr>
        </p:nvSpPr>
        <p:spPr/>
        <p:txBody>
          <a:bodyPr/>
          <a:lstStyle>
            <a:lvl1pPr>
              <a:defRPr/>
            </a:lvl1pPr>
          </a:lstStyle>
          <a:p>
            <a:endParaRPr lang="en-US">
              <a:solidFill>
                <a:srgbClr val="000000"/>
              </a:solidFill>
            </a:endParaRPr>
          </a:p>
        </p:txBody>
      </p:sp>
      <p:sp>
        <p:nvSpPr>
          <p:cNvPr id="7" name="6 Slayt Numarası Yer Tutucusu"/>
          <p:cNvSpPr>
            <a:spLocks noGrp="1"/>
          </p:cNvSpPr>
          <p:nvPr>
            <p:ph type="sldNum" sz="quarter" idx="12"/>
          </p:nvPr>
        </p:nvSpPr>
        <p:spPr/>
        <p:txBody>
          <a:bodyPr/>
          <a:lstStyle>
            <a:lvl1pPr>
              <a:defRPr/>
            </a:lvl1pPr>
          </a:lstStyle>
          <a:p>
            <a:fld id="{C3FD2DAF-C13A-4611-8631-5AFC8E9256A7}" type="slidenum">
              <a:rPr lang="en-US">
                <a:solidFill>
                  <a:srgbClr val="000000"/>
                </a:solidFill>
              </a:rPr>
              <a:pPr/>
              <a:t>‹#›</a:t>
            </a:fld>
            <a:endParaRPr lang="en-US">
              <a:solidFill>
                <a:srgbClr val="000000"/>
              </a:solidFill>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tr-TR" smtClean="0"/>
              <a:t>Asıl başlık stili için tıklatın</a:t>
            </a:r>
            <a:endParaRPr 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auto">
              <a:spcBef>
                <a:spcPts val="0"/>
              </a:spcBef>
              <a:spcAft>
                <a:spcPts val="0"/>
              </a:spcAft>
            </a:pPr>
            <a:endParaRPr lang="en-US">
              <a:solidFill>
                <a:srgbClr val="000000"/>
              </a:solidFill>
              <a:latin typeface="Arial"/>
              <a:cs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auto">
              <a:spcBef>
                <a:spcPts val="0"/>
              </a:spcBef>
              <a:spcAft>
                <a:spcPts val="0"/>
              </a:spcAft>
            </a:pPr>
            <a:endParaRPr lang="en-US">
              <a:solidFill>
                <a:srgbClr val="000000"/>
              </a:solidFill>
              <a:latin typeface="Arial"/>
              <a:cs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auto">
              <a:spcBef>
                <a:spcPts val="0"/>
              </a:spcBef>
              <a:spcAft>
                <a:spcPts val="0"/>
              </a:spcAft>
            </a:pPr>
            <a:fld id="{D1FEA8D5-2327-4FEE-BCFC-E53FB13B0966}" type="slidenum">
              <a:rPr lang="en-US">
                <a:solidFill>
                  <a:srgbClr val="000000"/>
                </a:solidFill>
                <a:latin typeface="Arial"/>
                <a:cs typeface="Arial"/>
              </a:rPr>
              <a:pPr fontAlgn="auto">
                <a:spcBef>
                  <a:spcPts val="0"/>
                </a:spcBef>
                <a:spcAft>
                  <a:spcPts val="0"/>
                </a:spcAft>
              </a:pPr>
              <a:t>‹#›</a:t>
            </a:fld>
            <a:endParaRPr lang="en-US">
              <a:solidFill>
                <a:srgbClr val="000000"/>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tr-TR" smtClean="0"/>
              <a:t>Asıl başlık stili için tıklatın</a:t>
            </a:r>
            <a:endParaRPr 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auto">
              <a:spcBef>
                <a:spcPts val="0"/>
              </a:spcBef>
              <a:spcAft>
                <a:spcPts val="0"/>
              </a:spcAft>
            </a:pPr>
            <a:endParaRPr lang="en-US">
              <a:solidFill>
                <a:srgbClr val="FFFFFF"/>
              </a:solidFill>
              <a:latin typeface="Arial"/>
              <a:cs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auto">
              <a:spcBef>
                <a:spcPts val="0"/>
              </a:spcBef>
              <a:spcAft>
                <a:spcPts val="0"/>
              </a:spcAft>
            </a:pPr>
            <a:endParaRPr lang="en-US">
              <a:solidFill>
                <a:srgbClr val="FFFFFF"/>
              </a:solidFill>
              <a:latin typeface="Arial"/>
              <a:cs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auto">
              <a:spcBef>
                <a:spcPts val="0"/>
              </a:spcBef>
              <a:spcAft>
                <a:spcPts val="0"/>
              </a:spcAft>
            </a:pPr>
            <a:fld id="{A64A5F7B-469F-4957-A53F-DCBD40967225}" type="slidenum">
              <a:rPr lang="en-US">
                <a:solidFill>
                  <a:srgbClr val="FFFFFF"/>
                </a:solidFill>
                <a:latin typeface="Arial"/>
                <a:cs typeface="Arial"/>
              </a:rPr>
              <a:pPr fontAlgn="auto">
                <a:spcBef>
                  <a:spcPts val="0"/>
                </a:spcBef>
                <a:spcAft>
                  <a:spcPts val="0"/>
                </a:spcAft>
              </a:pPr>
              <a:t>‹#›</a:t>
            </a:fld>
            <a:endParaRPr lang="en-US">
              <a:solidFill>
                <a:srgbClr val="FFFFFF"/>
              </a:solidFill>
              <a:latin typeface="Arial"/>
              <a:cs typeface="Arial"/>
            </a:endParaRPr>
          </a:p>
        </p:txBody>
      </p:sp>
    </p:spTree>
  </p:cSld>
  <p:clrMap bg1="dk2" tx1="lt1" bg2="dk1"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DF29FD9-5871-486E-BAB3-AB479A846358}" type="datetimeFigureOut">
              <a:rPr lang="tr-TR" smtClean="0"/>
              <a:pPr>
                <a:defRPr/>
              </a:pPr>
              <a:t>07.05.2020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9DB4385-9EE6-48FA-8AC6-442C99A529F1}" type="slidenum">
              <a:rPr lang="tr-TR" smtClean="0"/>
              <a:pPr>
                <a:defRPr/>
              </a:pPr>
              <a:t>‹#›</a:t>
            </a:fld>
            <a:endParaRPr lang="tr-TR"/>
          </a:p>
        </p:txBody>
      </p:sp>
    </p:spTree>
    <p:extLst>
      <p:ext uri="{BB962C8B-B14F-4D97-AF65-F5344CB8AC3E}">
        <p14:creationId xmlns:p14="http://schemas.microsoft.com/office/powerpoint/2010/main" val="57348544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20.wmf"/><Relationship Id="rId2" Type="http://schemas.openxmlformats.org/officeDocument/2006/relationships/slideLayout" Target="../slideLayouts/slideLayout29.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0.png"/><Relationship Id="rId5" Type="http://schemas.openxmlformats.org/officeDocument/2006/relationships/image" Target="../media/image22.wmf"/><Relationship Id="rId10" Type="http://schemas.openxmlformats.org/officeDocument/2006/relationships/image" Target="../media/image9.png"/><Relationship Id="rId4" Type="http://schemas.openxmlformats.org/officeDocument/2006/relationships/image" Target="../media/image21.wmf"/><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audio" Target="../media/audio1.wav"/><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audio" Target="../media/audio1.wav"/><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audio" Target="../media/audio1.wav"/><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25.png"/><Relationship Id="rId5" Type="http://schemas.openxmlformats.org/officeDocument/2006/relationships/image" Target="../media/image7.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9.xml"/><Relationship Id="rId5" Type="http://schemas.openxmlformats.org/officeDocument/2006/relationships/image" Target="../media/image8.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BGTRGBe4fFQ" TargetMode="External"/><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4.xml"/><Relationship Id="rId5" Type="http://schemas.openxmlformats.org/officeDocument/2006/relationships/image" Target="../media/image32.pn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9.xml"/><Relationship Id="rId6" Type="http://schemas.openxmlformats.org/officeDocument/2006/relationships/image" Target="../media/image11.wmf"/><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wmf"/><Relationship Id="rId1" Type="http://schemas.openxmlformats.org/officeDocument/2006/relationships/slideLayout" Target="../slideLayouts/slideLayout24.xml"/><Relationship Id="rId4" Type="http://schemas.openxmlformats.org/officeDocument/2006/relationships/image" Target="../media/image37.jpeg"/></Relationships>
</file>

<file path=ppt/slides/_rels/slide4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http://www.csgb.gov.tr/../../../../../../Komisyon/&#304;&#350;ARETLER/signs_dosyalar/ndrink.gif" TargetMode="External"/><Relationship Id="rId5" Type="http://schemas.openxmlformats.org/officeDocument/2006/relationships/image" Target="../media/image47.png"/><Relationship Id="rId4" Type="http://schemas.openxmlformats.org/officeDocument/2006/relationships/image" Target="http://www.csgb.gov.tr/../../../../../../Komisyon/&#304;&#350;ARETLER/signs_dosyalar/Nsmok.gif" TargetMode="External"/></Relationships>
</file>

<file path=ppt/slides/_rels/slide47.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http://www.csgb.gov.tr/../../../../../../Komisyon/&#304;&#350;ARETLER/signs_dosyalar/overld.gif" TargetMode="External"/><Relationship Id="rId18" Type="http://schemas.openxmlformats.org/officeDocument/2006/relationships/image" Target="../media/image56.png"/><Relationship Id="rId26" Type="http://schemas.openxmlformats.org/officeDocument/2006/relationships/image" Target="../media/image60.png"/><Relationship Id="rId3" Type="http://schemas.openxmlformats.org/officeDocument/2006/relationships/image" Target="http://www.csgb.gov.tr/../../../../../../Komisyon/&#304;&#350;ARETLER/signs_dosyalar/flammat.gif" TargetMode="External"/><Relationship Id="rId21" Type="http://schemas.openxmlformats.org/officeDocument/2006/relationships/image" Target="http://www.csgb.gov.tr/../../../../../../Komisyon/&#304;&#350;ARETLER/signs_dosyalar/oxidmat.gif" TargetMode="External"/><Relationship Id="rId34" Type="http://schemas.openxmlformats.org/officeDocument/2006/relationships/image" Target="../media/image64.png"/><Relationship Id="rId7" Type="http://schemas.openxmlformats.org/officeDocument/2006/relationships/image" Target="http://www.csgb.gov.tr/../../../../../../Komisyon/&#304;&#350;ARETLER/signs_dosyalar/toxmat.gif" TargetMode="External"/><Relationship Id="rId12" Type="http://schemas.openxmlformats.org/officeDocument/2006/relationships/image" Target="../media/image53.png"/><Relationship Id="rId17" Type="http://schemas.openxmlformats.org/officeDocument/2006/relationships/image" Target="http://www.csgb.gov.tr/../../../../../../Komisyon/&#304;&#350;ARETLER/signs_dosyalar/indtrck.gif" TargetMode="External"/><Relationship Id="rId25" Type="http://schemas.openxmlformats.org/officeDocument/2006/relationships/image" Target="http://www.csgb.gov.tr/../../../../../../Komisyon/&#304;&#350;ARETLER/signs_dosyalar/lasbeam.gif" TargetMode="External"/><Relationship Id="rId33" Type="http://schemas.openxmlformats.org/officeDocument/2006/relationships/image" Target="http://www.csgb.gov.tr/../../../../../../Komisyon/&#304;&#350;ARETLER/signs_dosyalar/biolrisk.gif" TargetMode="External"/><Relationship Id="rId2" Type="http://schemas.openxmlformats.org/officeDocument/2006/relationships/image" Target="../media/image48.png"/><Relationship Id="rId16" Type="http://schemas.openxmlformats.org/officeDocument/2006/relationships/image" Target="../media/image55.png"/><Relationship Id="rId20" Type="http://schemas.openxmlformats.org/officeDocument/2006/relationships/image" Target="../media/image57.png"/><Relationship Id="rId29" Type="http://schemas.openxmlformats.org/officeDocument/2006/relationships/image" Target="http://www.csgb.gov.tr/../../../../../../Komisyon/&#304;&#350;ARETLER/signs_dosyalar/Obstcle.gif" TargetMode="External"/><Relationship Id="rId1" Type="http://schemas.openxmlformats.org/officeDocument/2006/relationships/slideLayout" Target="../slideLayouts/slideLayout24.xml"/><Relationship Id="rId6" Type="http://schemas.openxmlformats.org/officeDocument/2006/relationships/image" Target="../media/image50.png"/><Relationship Id="rId11" Type="http://schemas.openxmlformats.org/officeDocument/2006/relationships/image" Target="http://www.csgb.gov.tr/../../../../../../Komisyon/&#304;&#350;ARETLER/signs_dosyalar/radiomat.gif" TargetMode="External"/><Relationship Id="rId24" Type="http://schemas.openxmlformats.org/officeDocument/2006/relationships/image" Target="../media/image59.png"/><Relationship Id="rId32" Type="http://schemas.openxmlformats.org/officeDocument/2006/relationships/image" Target="../media/image63.png"/><Relationship Id="rId37" Type="http://schemas.openxmlformats.org/officeDocument/2006/relationships/image" Target="http://www.csgb.gov.tr/../../../../../../Komisyon/&#304;&#350;ARETLER/signs_dosyalar/hrmirrit.gif" TargetMode="External"/><Relationship Id="rId5" Type="http://schemas.openxmlformats.org/officeDocument/2006/relationships/image" Target="http://www.csgb.gov.tr/../../../../../../Komisyon/&#304;&#350;ARETLER/signs_dosyalar/explmat.gif" TargetMode="External"/><Relationship Id="rId15" Type="http://schemas.openxmlformats.org/officeDocument/2006/relationships/image" Target="http://www.csgb.gov.tr/../../../../../../Komisyon/&#304;&#350;ARETLER/signs_dosyalar/gendang.gif" TargetMode="External"/><Relationship Id="rId23" Type="http://schemas.openxmlformats.org/officeDocument/2006/relationships/image" Target="http://www.csgb.gov.tr/../../../../../../Komisyon/&#304;&#350;ARETLER/signs_dosyalar/nonion.gif" TargetMode="External"/><Relationship Id="rId28" Type="http://schemas.openxmlformats.org/officeDocument/2006/relationships/image" Target="../media/image61.png"/><Relationship Id="rId36" Type="http://schemas.openxmlformats.org/officeDocument/2006/relationships/image" Target="../media/image65.png"/><Relationship Id="rId10" Type="http://schemas.openxmlformats.org/officeDocument/2006/relationships/image" Target="../media/image52.png"/><Relationship Id="rId19" Type="http://schemas.openxmlformats.org/officeDocument/2006/relationships/image" Target="http://www.csgb.gov.tr/../../../../../../Komisyon/&#304;&#350;ARETLER/signs_dosyalar/danelec.gif" TargetMode="External"/><Relationship Id="rId31" Type="http://schemas.openxmlformats.org/officeDocument/2006/relationships/image" Target="http://www.csgb.gov.tr/../../../../../../Komisyon/&#304;&#350;ARETLER/signs_dosyalar/drop.gif" TargetMode="External"/><Relationship Id="rId4" Type="http://schemas.openxmlformats.org/officeDocument/2006/relationships/image" Target="../media/image49.png"/><Relationship Id="rId9" Type="http://schemas.openxmlformats.org/officeDocument/2006/relationships/image" Target="http://www.csgb.gov.tr/../../../../../../Komisyon/&#304;&#350;ARETLER/signs_dosyalar/Coromat.gif" TargetMode="External"/><Relationship Id="rId14" Type="http://schemas.openxmlformats.org/officeDocument/2006/relationships/image" Target="../media/image54.png"/><Relationship Id="rId22" Type="http://schemas.openxmlformats.org/officeDocument/2006/relationships/image" Target="../media/image58.png"/><Relationship Id="rId27" Type="http://schemas.openxmlformats.org/officeDocument/2006/relationships/image" Target="http://www.csgb.gov.tr/../../../../../../Komisyon/&#304;&#350;ARETLER/signs_dosyalar/strmagnt.gif" TargetMode="External"/><Relationship Id="rId30" Type="http://schemas.openxmlformats.org/officeDocument/2006/relationships/image" Target="../media/image62.png"/><Relationship Id="rId35" Type="http://schemas.openxmlformats.org/officeDocument/2006/relationships/image" Target="http://www.csgb.gov.tr/../../../../../../Komisyon/&#304;&#350;ARETLER/signs_dosyalar/lowtemp.gif" TargetMode="External"/></Relationships>
</file>

<file path=ppt/slides/_rels/slide48.xml.rels><?xml version="1.0" encoding="UTF-8" standalone="yes"?>
<Relationships xmlns="http://schemas.openxmlformats.org/package/2006/relationships"><Relationship Id="rId8" Type="http://schemas.openxmlformats.org/officeDocument/2006/relationships/image" Target="../media/image69.gif"/><Relationship Id="rId13" Type="http://schemas.openxmlformats.org/officeDocument/2006/relationships/image" Target="http://www.csgb.gov.tr/../../../../../../Komisyon/&#304;&#350;ARETLER/signs_dosyalar/pedroute.gif" TargetMode="External"/><Relationship Id="rId18" Type="http://schemas.openxmlformats.org/officeDocument/2006/relationships/image" Target="../media/image74.gif"/><Relationship Id="rId3" Type="http://schemas.openxmlformats.org/officeDocument/2006/relationships/image" Target="http://www.csgb.gov.tr/../../../../../../Komisyon/&#304;&#350;ARETLER/signs_dosyalar/eyeprot.gif" TargetMode="External"/><Relationship Id="rId7" Type="http://schemas.openxmlformats.org/officeDocument/2006/relationships/image" Target="http://www.csgb.gov.tr/../../../../../../Komisyon/&#304;&#350;ARETLER/signs_dosyalar/gloves.gif" TargetMode="External"/><Relationship Id="rId12" Type="http://schemas.openxmlformats.org/officeDocument/2006/relationships/image" Target="../media/image71.gif"/><Relationship Id="rId17" Type="http://schemas.openxmlformats.org/officeDocument/2006/relationships/image" Target="http://www.csgb.gov.tr/../../../../../../Komisyon/&#304;&#350;ARETLER/signs_dosyalar/face.gif" TargetMode="External"/><Relationship Id="rId2" Type="http://schemas.openxmlformats.org/officeDocument/2006/relationships/image" Target="../media/image66.png"/><Relationship Id="rId16" Type="http://schemas.openxmlformats.org/officeDocument/2006/relationships/image" Target="../media/image73.gif"/><Relationship Id="rId1" Type="http://schemas.openxmlformats.org/officeDocument/2006/relationships/slideLayout" Target="../slideLayouts/slideLayout24.xml"/><Relationship Id="rId6" Type="http://schemas.openxmlformats.org/officeDocument/2006/relationships/image" Target="../media/image68.gif"/><Relationship Id="rId11" Type="http://schemas.openxmlformats.org/officeDocument/2006/relationships/image" Target="http://www.csgb.gov.tr/../../../../../../Komisyon/&#304;&#350;ARETLER/signs_dosyalar/boots.gif" TargetMode="External"/><Relationship Id="rId5" Type="http://schemas.openxmlformats.org/officeDocument/2006/relationships/image" Target="http://www.csgb.gov.tr/../../../../../../Komisyon/&#304;&#350;ARETLER/signs_dosyalar/helmet.gif" TargetMode="External"/><Relationship Id="rId15" Type="http://schemas.openxmlformats.org/officeDocument/2006/relationships/image" Target="http://www.csgb.gov.tr/../../../../../../Komisyon/&#304;&#350;ARETLER/signs_dosyalar/overalls.gif" TargetMode="External"/><Relationship Id="rId10" Type="http://schemas.openxmlformats.org/officeDocument/2006/relationships/image" Target="../media/image70.gif"/><Relationship Id="rId19" Type="http://schemas.openxmlformats.org/officeDocument/2006/relationships/image" Target="http://www.csgb.gov.tr/../../../../../../Komisyon/&#304;&#350;ARETLER/signs_dosyalar/harness.gif" TargetMode="External"/><Relationship Id="rId4" Type="http://schemas.openxmlformats.org/officeDocument/2006/relationships/image" Target="../media/image67.gif"/><Relationship Id="rId9" Type="http://schemas.openxmlformats.org/officeDocument/2006/relationships/image" Target="http://www.csgb.gov.tr/../../../../../../Komisyon/&#304;&#350;ARETLER/signs_dosyalar/respira2.gif" TargetMode="External"/><Relationship Id="rId14" Type="http://schemas.openxmlformats.org/officeDocument/2006/relationships/image" Target="../media/image72.gif"/></Relationships>
</file>

<file path=ppt/slides/_rels/slide4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http://www.csgb.gov.tr/../../../../../../Komisyon/&#304;&#350;ARETLER/signs_dosyalar/emphone.gif"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77.wmf"/><Relationship Id="rId7" Type="http://schemas.openxmlformats.org/officeDocument/2006/relationships/image" Target="http://www.csgb.gov.tr/../../../../../../Komisyon/&#304;&#350;ARETLER/signs_dosyalar/helmet.gif" TargetMode="External"/><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67.gif"/><Relationship Id="rId5" Type="http://schemas.openxmlformats.org/officeDocument/2006/relationships/image" Target="http://www.csgb.gov.tr/../../../../../../Komisyon/&#304;&#350;ARETLER/signs_dosyalar/flammat.gif" TargetMode="External"/><Relationship Id="rId4" Type="http://schemas.openxmlformats.org/officeDocument/2006/relationships/image" Target="../media/image48.png"/></Relationships>
</file>

<file path=ppt/slides/_rels/slide52.x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4.xml"/><Relationship Id="rId4" Type="http://schemas.openxmlformats.org/officeDocument/2006/relationships/image" Target="../media/image77.wmf"/></Relationships>
</file>

<file path=ppt/slides/_rels/slide55.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emf"/><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4.xml"/><Relationship Id="rId1" Type="http://schemas.openxmlformats.org/officeDocument/2006/relationships/vmlDrawing" Target="../drawings/vmlDrawing2.vml"/><Relationship Id="rId6" Type="http://schemas.openxmlformats.org/officeDocument/2006/relationships/image" Target="../media/image86.png"/><Relationship Id="rId5" Type="http://schemas.openxmlformats.org/officeDocument/2006/relationships/oleObject" Target="../embeddings/oleObject3.bin"/><Relationship Id="rId4" Type="http://schemas.openxmlformats.org/officeDocument/2006/relationships/image" Target="../media/image85.png"/></Relationships>
</file>

<file path=ppt/slides/_rels/slide59.x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91.emf"/><Relationship Id="rId2" Type="http://schemas.openxmlformats.org/officeDocument/2006/relationships/slideLayout" Target="../slideLayouts/slideLayout29.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90.emf"/><Relationship Id="rId4" Type="http://schemas.openxmlformats.org/officeDocument/2006/relationships/oleObject" Target="../embeddings/oleObject5.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93.emf"/><Relationship Id="rId2" Type="http://schemas.openxmlformats.org/officeDocument/2006/relationships/slideLayout" Target="../slideLayouts/slideLayout29.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92.emf"/><Relationship Id="rId4" Type="http://schemas.openxmlformats.org/officeDocument/2006/relationships/oleObject" Target="../embeddings/oleObject7.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95.emf"/><Relationship Id="rId2" Type="http://schemas.openxmlformats.org/officeDocument/2006/relationships/slideLayout" Target="../slideLayouts/slideLayout29.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94.emf"/><Relationship Id="rId4" Type="http://schemas.openxmlformats.org/officeDocument/2006/relationships/oleObject" Target="../embeddings/oleObject9.bin"/></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slideLayout" Target="../slideLayouts/slideLayout23.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0" y="0"/>
            <a:ext cx="9144000" cy="6858001"/>
          </a:xfrm>
          <a:prstGeom prst="rect">
            <a:avLst/>
          </a:prstGeom>
          <a:noFill/>
          <a:ln w="9525">
            <a:noFill/>
            <a:miter lim="800000"/>
            <a:headEnd/>
            <a:tailEnd/>
          </a:ln>
          <a:effectLst/>
        </p:spPr>
      </p:pic>
      <p:sp>
        <p:nvSpPr>
          <p:cNvPr id="2" name="1 Başlık"/>
          <p:cNvSpPr>
            <a:spLocks noGrp="1"/>
          </p:cNvSpPr>
          <p:nvPr>
            <p:ph type="title"/>
          </p:nvPr>
        </p:nvSpPr>
        <p:spPr>
          <a:xfrm>
            <a:off x="611560" y="2132856"/>
            <a:ext cx="8229600" cy="1143000"/>
          </a:xfrm>
        </p:spPr>
        <p:txBody>
          <a:bodyPr>
            <a:normAutofit fontScale="90000"/>
          </a:bodyPr>
          <a:lstStyle/>
          <a:p>
            <a:r>
              <a:rPr lang="tr-TR" sz="8800" dirty="0" smtClean="0">
                <a:solidFill>
                  <a:schemeClr val="bg1"/>
                </a:solidFill>
              </a:rPr>
              <a:t>YANGIN-III</a:t>
            </a:r>
            <a:endParaRPr lang="en-US" sz="8800" dirty="0">
              <a:solidFill>
                <a:schemeClr val="bg1"/>
              </a:solidFill>
            </a:endParaRPr>
          </a:p>
        </p:txBody>
      </p:sp>
      <p:sp>
        <p:nvSpPr>
          <p:cNvPr id="4" name="1 Başlık"/>
          <p:cNvSpPr txBox="1">
            <a:spLocks/>
          </p:cNvSpPr>
          <p:nvPr/>
        </p:nvSpPr>
        <p:spPr>
          <a:xfrm>
            <a:off x="755576" y="4495428"/>
            <a:ext cx="8229600" cy="1143000"/>
          </a:xfrm>
          <a:prstGeom prst="rect">
            <a:avLst/>
          </a:prstGeom>
        </p:spPr>
        <p:txBody>
          <a:bodyPr vert="horz" lIns="91440" tIns="45720" rIns="91440" bIns="45720" rtlCol="0" anchor="ctr">
            <a:normAutofit fontScale="45000" lnSpcReduction="20000"/>
          </a:bodyPr>
          <a:ls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Aft>
                <a:spcPts val="0"/>
              </a:spcAft>
            </a:pPr>
            <a:r>
              <a:rPr lang="tr-TR" sz="8800" dirty="0" smtClean="0">
                <a:solidFill>
                  <a:schemeClr val="bg1"/>
                </a:solidFill>
              </a:rPr>
              <a:t>MSS 432</a:t>
            </a:r>
            <a:endParaRPr lang="tr-TR" sz="8800" dirty="0" smtClean="0">
              <a:solidFill>
                <a:schemeClr val="bg1"/>
              </a:solidFill>
            </a:endParaRPr>
          </a:p>
          <a:p>
            <a:pPr algn="ctr" fontAlgn="auto">
              <a:spcAft>
                <a:spcPts val="0"/>
              </a:spcAft>
            </a:pPr>
            <a:r>
              <a:rPr lang="tr-TR" sz="8800" dirty="0" smtClean="0">
                <a:solidFill>
                  <a:schemeClr val="bg1"/>
                </a:solidFill>
              </a:rPr>
              <a:t>İş Sağlığı ve Güvenliği</a:t>
            </a:r>
            <a:endParaRPr lang="en-US" sz="88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4"/>
          <p:cNvSpPr>
            <a:spLocks noChangeArrowheads="1"/>
          </p:cNvSpPr>
          <p:nvPr/>
        </p:nvSpPr>
        <p:spPr bwMode="auto">
          <a:xfrm>
            <a:off x="0" y="0"/>
            <a:ext cx="33916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t>YANGINA MÜDAHALE </a:t>
            </a:r>
            <a:r>
              <a:rPr lang="en-US" b="1" dirty="0" smtClean="0"/>
              <a:t>ARAÇLARI</a:t>
            </a:r>
            <a:endParaRPr lang="de-DE" b="1" dirty="0"/>
          </a:p>
        </p:txBody>
      </p:sp>
      <p:grpSp>
        <p:nvGrpSpPr>
          <p:cNvPr id="7172" name="Group 20"/>
          <p:cNvGrpSpPr>
            <a:grpSpLocks/>
          </p:cNvGrpSpPr>
          <p:nvPr/>
        </p:nvGrpSpPr>
        <p:grpSpPr bwMode="auto">
          <a:xfrm>
            <a:off x="457200" y="1069975"/>
            <a:ext cx="7848600" cy="4933950"/>
            <a:chOff x="288" y="674"/>
            <a:chExt cx="4944" cy="3108"/>
          </a:xfrm>
        </p:grpSpPr>
        <p:grpSp>
          <p:nvGrpSpPr>
            <p:cNvPr id="7173" name="Group 2"/>
            <p:cNvGrpSpPr>
              <a:grpSpLocks/>
            </p:cNvGrpSpPr>
            <p:nvPr/>
          </p:nvGrpSpPr>
          <p:grpSpPr bwMode="auto">
            <a:xfrm>
              <a:off x="288" y="674"/>
              <a:ext cx="3168" cy="1344"/>
              <a:chOff x="308" y="2268"/>
              <a:chExt cx="2908" cy="495"/>
            </a:xfrm>
          </p:grpSpPr>
          <p:pic>
            <p:nvPicPr>
              <p:cNvPr id="7184" name="Picture 3" descr="TRAIN0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9" y="2268"/>
                <a:ext cx="1497"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4" descr="TRAIN0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 y="2268"/>
                <a:ext cx="1474" cy="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174" name="Picture 5" descr="TRAIN02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08" y="770"/>
              <a:ext cx="1824" cy="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 Box 6"/>
            <p:cNvSpPr txBox="1">
              <a:spLocks noChangeArrowheads="1"/>
            </p:cNvSpPr>
            <p:nvPr/>
          </p:nvSpPr>
          <p:spPr bwMode="auto">
            <a:xfrm>
              <a:off x="2705" y="1106"/>
              <a:ext cx="655" cy="1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a:r>
                <a:rPr lang="en-US" sz="1400" b="1">
                  <a:solidFill>
                    <a:schemeClr val="bg1"/>
                  </a:solidFill>
                </a:rPr>
                <a:t>SU</a:t>
              </a:r>
            </a:p>
          </p:txBody>
        </p:sp>
        <p:sp>
          <p:nvSpPr>
            <p:cNvPr id="7176" name="Text Box 7"/>
            <p:cNvSpPr txBox="1">
              <a:spLocks noChangeArrowheads="1"/>
            </p:cNvSpPr>
            <p:nvPr/>
          </p:nvSpPr>
          <p:spPr bwMode="auto">
            <a:xfrm>
              <a:off x="384" y="1106"/>
              <a:ext cx="624" cy="19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a:r>
                <a:rPr lang="en-US" sz="1400" b="1">
                  <a:solidFill>
                    <a:schemeClr val="bg1"/>
                  </a:solidFill>
                </a:rPr>
                <a:t>KÖPÜK</a:t>
              </a:r>
            </a:p>
          </p:txBody>
        </p:sp>
        <p:sp>
          <p:nvSpPr>
            <p:cNvPr id="7177" name="Text Box 8"/>
            <p:cNvSpPr txBox="1">
              <a:spLocks noChangeArrowheads="1"/>
            </p:cNvSpPr>
            <p:nvPr/>
          </p:nvSpPr>
          <p:spPr bwMode="auto">
            <a:xfrm>
              <a:off x="1200" y="1106"/>
              <a:ext cx="576" cy="1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a:r>
                <a:rPr lang="en-US" sz="1400" b="1">
                  <a:solidFill>
                    <a:schemeClr val="bg1"/>
                  </a:solidFill>
                </a:rPr>
                <a:t>CO2</a:t>
              </a:r>
            </a:p>
          </p:txBody>
        </p:sp>
        <p:sp>
          <p:nvSpPr>
            <p:cNvPr id="7178" name="Text Box 10"/>
            <p:cNvSpPr txBox="1">
              <a:spLocks noChangeArrowheads="1"/>
            </p:cNvSpPr>
            <p:nvPr/>
          </p:nvSpPr>
          <p:spPr bwMode="auto">
            <a:xfrm>
              <a:off x="1899" y="1058"/>
              <a:ext cx="720" cy="32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a:r>
                <a:rPr lang="en-US" sz="1400" b="1">
                  <a:solidFill>
                    <a:schemeClr val="bg1"/>
                  </a:solidFill>
                </a:rPr>
                <a:t>KURU KİM. TOZ</a:t>
              </a:r>
            </a:p>
          </p:txBody>
        </p:sp>
        <p:graphicFrame>
          <p:nvGraphicFramePr>
            <p:cNvPr id="7170" name="Object 11"/>
            <p:cNvGraphicFramePr>
              <a:graphicFrameLocks noChangeAspect="1"/>
            </p:cNvGraphicFramePr>
            <p:nvPr/>
          </p:nvGraphicFramePr>
          <p:xfrm>
            <a:off x="2112" y="2066"/>
            <a:ext cx="1104" cy="1486"/>
          </p:xfrm>
          <a:graphic>
            <a:graphicData uri="http://schemas.openxmlformats.org/presentationml/2006/ole">
              <mc:AlternateContent xmlns:mc="http://schemas.openxmlformats.org/markup-compatibility/2006">
                <mc:Choice xmlns:v="urn:schemas-microsoft-com:vml" Requires="v">
                  <p:oleObj spid="_x0000_s143434" name="Küçük Resim Galerisi" r:id="rId6" imgW="3848040" imgH="5478120" progId="">
                    <p:embed/>
                  </p:oleObj>
                </mc:Choice>
                <mc:Fallback>
                  <p:oleObj name="Küçük Resim Galerisi" r:id="rId6" imgW="3848040" imgH="547812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2" y="2066"/>
                          <a:ext cx="1104" cy="14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179" name="Picture 15"/>
            <p:cNvPicPr preferRelativeResize="0">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6" y="2400"/>
              <a:ext cx="624" cy="57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7180" name="Picture 16"/>
            <p:cNvPicPr preferRelativeResize="0">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04" y="3120"/>
              <a:ext cx="624" cy="55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7181" name="Picture 17"/>
            <p:cNvPicPr preferRelativeResize="0">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72" y="2256"/>
              <a:ext cx="624" cy="571"/>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7182" name="Picture 18"/>
            <p:cNvPicPr preferRelativeResize="0">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08" y="3168"/>
              <a:ext cx="624" cy="61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183" name="Text Box 19"/>
            <p:cNvSpPr txBox="1">
              <a:spLocks noChangeArrowheads="1"/>
            </p:cNvSpPr>
            <p:nvPr/>
          </p:nvSpPr>
          <p:spPr bwMode="auto">
            <a:xfrm>
              <a:off x="2880" y="2016"/>
              <a:ext cx="452"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spcBef>
                  <a:spcPct val="50000"/>
                </a:spcBef>
              </a:pPr>
              <a:r>
                <a:rPr lang="de-DE" sz="4800" b="1">
                  <a:solidFill>
                    <a:srgbClr val="FF0000"/>
                  </a:solidFill>
                  <a:ea typeface="ＭＳ Ｐゴシック" pitchFamily="34" charset="-128"/>
                </a:rPr>
                <a:t>?</a:t>
              </a:r>
            </a:p>
          </p:txBody>
        </p:sp>
      </p:grpSp>
    </p:spTree>
    <p:extLst>
      <p:ext uri="{BB962C8B-B14F-4D97-AF65-F5344CB8AC3E}">
        <p14:creationId xmlns:p14="http://schemas.microsoft.com/office/powerpoint/2010/main" val="4078413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0" y="0"/>
            <a:ext cx="33916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t>YANGINA MÜDAHALE </a:t>
            </a:r>
            <a:r>
              <a:rPr lang="en-US" b="1" dirty="0" smtClean="0"/>
              <a:t>ARAÇLARI</a:t>
            </a:r>
            <a:endParaRPr lang="de-DE" b="1" dirty="0"/>
          </a:p>
        </p:txBody>
      </p:sp>
      <p:sp>
        <p:nvSpPr>
          <p:cNvPr id="3" name="Rectangle 14"/>
          <p:cNvSpPr>
            <a:spLocks noChangeArrowheads="1"/>
          </p:cNvSpPr>
          <p:nvPr/>
        </p:nvSpPr>
        <p:spPr bwMode="auto">
          <a:xfrm>
            <a:off x="1313238" y="516510"/>
            <a:ext cx="530915" cy="461665"/>
          </a:xfrm>
          <a:prstGeom prst="rect">
            <a:avLst/>
          </a:prstGeom>
          <a:solidFill>
            <a:srgbClr val="FFFF00"/>
          </a:solidFill>
          <a:ln>
            <a:noFill/>
          </a:ln>
          <a:extLst/>
        </p:spPr>
        <p:txBody>
          <a:bodyPr wrap="none">
            <a:spAutoFit/>
          </a:bodyPr>
          <a:lstStyle/>
          <a:p>
            <a:r>
              <a:rPr lang="tr-TR" sz="2400" b="1" dirty="0" smtClean="0"/>
              <a:t>SU</a:t>
            </a:r>
            <a:endParaRPr lang="de-DE" sz="2400" b="1" dirty="0"/>
          </a:p>
        </p:txBody>
      </p:sp>
      <p:sp>
        <p:nvSpPr>
          <p:cNvPr id="4" name="Rectangle 14"/>
          <p:cNvSpPr>
            <a:spLocks noChangeArrowheads="1"/>
          </p:cNvSpPr>
          <p:nvPr/>
        </p:nvSpPr>
        <p:spPr bwMode="auto">
          <a:xfrm>
            <a:off x="0" y="959449"/>
            <a:ext cx="3868238" cy="1938992"/>
          </a:xfrm>
          <a:prstGeom prst="rect">
            <a:avLst/>
          </a:prstGeom>
          <a:solidFill>
            <a:srgbClr val="FFFF00"/>
          </a:solidFill>
          <a:ln>
            <a:noFill/>
          </a:ln>
          <a:extLst/>
        </p:spPr>
        <p:txBody>
          <a:bodyPr wrap="none">
            <a:spAutoFit/>
          </a:bodyPr>
          <a:lstStyle/>
          <a:p>
            <a:r>
              <a:rPr lang="tr-TR" sz="2400" b="1" dirty="0" smtClean="0"/>
              <a:t>Ucuz ve kolay temin edilir.</a:t>
            </a:r>
          </a:p>
          <a:p>
            <a:r>
              <a:rPr lang="tr-TR" sz="2400" b="1" dirty="0" smtClean="0"/>
              <a:t>Depolanması kolaydır.</a:t>
            </a:r>
          </a:p>
          <a:p>
            <a:r>
              <a:rPr lang="tr-TR" sz="2400" b="1" i="1" u="sng" dirty="0" smtClean="0">
                <a:solidFill>
                  <a:srgbClr val="FF0000"/>
                </a:solidFill>
              </a:rPr>
              <a:t>Soğutma</a:t>
            </a:r>
            <a:r>
              <a:rPr lang="tr-TR" sz="2400" b="1" dirty="0" smtClean="0"/>
              <a:t> etkisi yapar.</a:t>
            </a:r>
          </a:p>
          <a:p>
            <a:r>
              <a:rPr lang="tr-TR" sz="2400" b="1" dirty="0" smtClean="0"/>
              <a:t>Yangının genişlemesini önler.</a:t>
            </a:r>
          </a:p>
          <a:p>
            <a:r>
              <a:rPr lang="tr-TR" sz="2400" b="1" dirty="0" smtClean="0"/>
              <a:t>Elektrik iletmesi dezavantaj</a:t>
            </a:r>
            <a:endParaRPr lang="de-DE" sz="2400" b="1" dirty="0"/>
          </a:p>
        </p:txBody>
      </p:sp>
      <p:sp>
        <p:nvSpPr>
          <p:cNvPr id="5" name="Rectangle 14"/>
          <p:cNvSpPr>
            <a:spLocks noChangeArrowheads="1"/>
          </p:cNvSpPr>
          <p:nvPr/>
        </p:nvSpPr>
        <p:spPr bwMode="auto">
          <a:xfrm>
            <a:off x="5148064" y="54845"/>
            <a:ext cx="2650597" cy="461665"/>
          </a:xfrm>
          <a:prstGeom prst="rect">
            <a:avLst/>
          </a:prstGeom>
          <a:solidFill>
            <a:schemeClr val="tx2">
              <a:lumMod val="20000"/>
              <a:lumOff val="80000"/>
            </a:schemeClr>
          </a:solidFill>
          <a:ln>
            <a:noFill/>
          </a:ln>
          <a:extLst/>
        </p:spPr>
        <p:txBody>
          <a:bodyPr wrap="none">
            <a:spAutoFit/>
          </a:bodyPr>
          <a:lstStyle/>
          <a:p>
            <a:r>
              <a:rPr lang="tr-TR" sz="2400" b="1" dirty="0" smtClean="0"/>
              <a:t>KURU KİMYEVİ TOZ</a:t>
            </a:r>
            <a:endParaRPr lang="de-DE" sz="2400" b="1" dirty="0"/>
          </a:p>
        </p:txBody>
      </p:sp>
      <p:sp>
        <p:nvSpPr>
          <p:cNvPr id="6" name="Rectangle 14"/>
          <p:cNvSpPr>
            <a:spLocks noChangeArrowheads="1"/>
          </p:cNvSpPr>
          <p:nvPr/>
        </p:nvSpPr>
        <p:spPr bwMode="auto">
          <a:xfrm>
            <a:off x="4336130" y="516510"/>
            <a:ext cx="4424609" cy="2677656"/>
          </a:xfrm>
          <a:prstGeom prst="rect">
            <a:avLst/>
          </a:prstGeom>
          <a:solidFill>
            <a:schemeClr val="tx2">
              <a:lumMod val="20000"/>
              <a:lumOff val="80000"/>
            </a:schemeClr>
          </a:solidFill>
          <a:ln>
            <a:noFill/>
          </a:ln>
          <a:extLst/>
        </p:spPr>
        <p:txBody>
          <a:bodyPr wrap="none">
            <a:spAutoFit/>
          </a:bodyPr>
          <a:lstStyle/>
          <a:p>
            <a:r>
              <a:rPr lang="tr-TR" sz="2400" b="1" dirty="0" smtClean="0"/>
              <a:t>ABC tip: Amonyum fosfat</a:t>
            </a:r>
          </a:p>
          <a:p>
            <a:r>
              <a:rPr lang="tr-TR" sz="2400" b="1" dirty="0" smtClean="0"/>
              <a:t>BC tip: Sodyum bikarbonat</a:t>
            </a:r>
          </a:p>
          <a:p>
            <a:endParaRPr lang="tr-TR" sz="2400" b="1" dirty="0" smtClean="0"/>
          </a:p>
          <a:p>
            <a:r>
              <a:rPr lang="tr-TR" sz="2400" b="1" dirty="0" smtClean="0"/>
              <a:t>Sis gibi etrafı kapatır, görüş azalır.</a:t>
            </a:r>
          </a:p>
          <a:p>
            <a:r>
              <a:rPr lang="tr-TR" sz="2400" b="1" dirty="0" smtClean="0"/>
              <a:t>Zehirli değildir.</a:t>
            </a:r>
          </a:p>
          <a:p>
            <a:r>
              <a:rPr lang="tr-TR" sz="2400" b="1" dirty="0" smtClean="0"/>
              <a:t>Sıcak yüzeyle karşılaşınca erir, </a:t>
            </a:r>
          </a:p>
          <a:p>
            <a:r>
              <a:rPr lang="tr-TR" sz="2400" b="1" dirty="0" smtClean="0"/>
              <a:t>Yanan maddeyi kapatır. </a:t>
            </a:r>
            <a:endParaRPr lang="de-DE" sz="2400" b="1" dirty="0"/>
          </a:p>
        </p:txBody>
      </p:sp>
      <p:sp>
        <p:nvSpPr>
          <p:cNvPr id="7" name="Rectangle 14"/>
          <p:cNvSpPr>
            <a:spLocks noChangeArrowheads="1"/>
          </p:cNvSpPr>
          <p:nvPr/>
        </p:nvSpPr>
        <p:spPr bwMode="auto">
          <a:xfrm>
            <a:off x="991494" y="3397901"/>
            <a:ext cx="658514" cy="461665"/>
          </a:xfrm>
          <a:prstGeom prst="rect">
            <a:avLst/>
          </a:prstGeom>
          <a:solidFill>
            <a:schemeClr val="accent2">
              <a:lumMod val="40000"/>
              <a:lumOff val="60000"/>
            </a:schemeClr>
          </a:solidFill>
          <a:ln>
            <a:noFill/>
          </a:ln>
          <a:extLst/>
        </p:spPr>
        <p:txBody>
          <a:bodyPr wrap="none">
            <a:spAutoFit/>
          </a:bodyPr>
          <a:lstStyle/>
          <a:p>
            <a:r>
              <a:rPr lang="tr-TR" sz="2400" b="1" dirty="0" smtClean="0"/>
              <a:t>CO</a:t>
            </a:r>
            <a:r>
              <a:rPr lang="tr-TR" sz="1600" b="1" dirty="0" smtClean="0"/>
              <a:t>2</a:t>
            </a:r>
            <a:endParaRPr lang="de-DE" sz="1600" b="1" dirty="0"/>
          </a:p>
        </p:txBody>
      </p:sp>
      <p:sp>
        <p:nvSpPr>
          <p:cNvPr id="10" name="Rectangle 14"/>
          <p:cNvSpPr>
            <a:spLocks noChangeArrowheads="1"/>
          </p:cNvSpPr>
          <p:nvPr/>
        </p:nvSpPr>
        <p:spPr bwMode="auto">
          <a:xfrm>
            <a:off x="5482" y="3826586"/>
            <a:ext cx="3417795" cy="3046988"/>
          </a:xfrm>
          <a:prstGeom prst="rect">
            <a:avLst/>
          </a:prstGeom>
          <a:solidFill>
            <a:schemeClr val="accent2">
              <a:lumMod val="40000"/>
              <a:lumOff val="60000"/>
            </a:schemeClr>
          </a:solidFill>
          <a:ln>
            <a:noFill/>
          </a:ln>
          <a:extLst/>
        </p:spPr>
        <p:txBody>
          <a:bodyPr wrap="square">
            <a:spAutoFit/>
          </a:bodyPr>
          <a:lstStyle/>
          <a:p>
            <a:r>
              <a:rPr lang="tr-TR" sz="2400" b="1" dirty="0" smtClean="0"/>
              <a:t>Havadan ağır</a:t>
            </a:r>
          </a:p>
          <a:p>
            <a:r>
              <a:rPr lang="tr-TR" sz="2400" b="1" dirty="0" smtClean="0"/>
              <a:t>Renksiz-kokusuz</a:t>
            </a:r>
          </a:p>
          <a:p>
            <a:r>
              <a:rPr lang="tr-TR" sz="2400" b="1" dirty="0" smtClean="0"/>
              <a:t>Basit boğucu</a:t>
            </a:r>
          </a:p>
          <a:p>
            <a:endParaRPr lang="tr-TR" sz="2400" b="1" dirty="0"/>
          </a:p>
          <a:p>
            <a:r>
              <a:rPr lang="tr-TR" sz="2400" b="1" dirty="0" smtClean="0"/>
              <a:t>Bu yüzden kreşlerde-avmlerde hemen bu yöntemi kullanmak doğru değildir.</a:t>
            </a:r>
            <a:endParaRPr lang="de-DE" sz="1600" b="1" dirty="0"/>
          </a:p>
        </p:txBody>
      </p:sp>
      <p:sp>
        <p:nvSpPr>
          <p:cNvPr id="11" name="Rectangle 14"/>
          <p:cNvSpPr>
            <a:spLocks noChangeArrowheads="1"/>
          </p:cNvSpPr>
          <p:nvPr/>
        </p:nvSpPr>
        <p:spPr bwMode="auto">
          <a:xfrm>
            <a:off x="6996664" y="3832132"/>
            <a:ext cx="1080039" cy="461665"/>
          </a:xfrm>
          <a:prstGeom prst="rect">
            <a:avLst/>
          </a:prstGeom>
          <a:solidFill>
            <a:schemeClr val="accent3">
              <a:lumMod val="60000"/>
              <a:lumOff val="40000"/>
            </a:schemeClr>
          </a:solidFill>
          <a:ln>
            <a:noFill/>
          </a:ln>
          <a:extLst/>
        </p:spPr>
        <p:txBody>
          <a:bodyPr wrap="none">
            <a:spAutoFit/>
          </a:bodyPr>
          <a:lstStyle/>
          <a:p>
            <a:r>
              <a:rPr lang="tr-TR" sz="2400" b="1" dirty="0" smtClean="0"/>
              <a:t>KÖPÜK</a:t>
            </a:r>
            <a:endParaRPr lang="de-DE" sz="2400" b="1" dirty="0"/>
          </a:p>
        </p:txBody>
      </p:sp>
      <p:sp>
        <p:nvSpPr>
          <p:cNvPr id="12" name="Rectangle 14"/>
          <p:cNvSpPr>
            <a:spLocks noChangeArrowheads="1"/>
          </p:cNvSpPr>
          <p:nvPr/>
        </p:nvSpPr>
        <p:spPr bwMode="auto">
          <a:xfrm>
            <a:off x="6377001" y="4293096"/>
            <a:ext cx="2354042" cy="1569660"/>
          </a:xfrm>
          <a:prstGeom prst="rect">
            <a:avLst/>
          </a:prstGeom>
          <a:solidFill>
            <a:schemeClr val="accent3">
              <a:lumMod val="60000"/>
              <a:lumOff val="40000"/>
            </a:schemeClr>
          </a:solidFill>
          <a:ln>
            <a:noFill/>
          </a:ln>
          <a:extLst/>
        </p:spPr>
        <p:txBody>
          <a:bodyPr wrap="none">
            <a:spAutoFit/>
          </a:bodyPr>
          <a:lstStyle/>
          <a:p>
            <a:r>
              <a:rPr lang="tr-TR" sz="1600" b="1" dirty="0" smtClean="0"/>
              <a:t>Boya depoları, </a:t>
            </a:r>
          </a:p>
          <a:p>
            <a:r>
              <a:rPr lang="tr-TR" sz="1600" b="1" dirty="0" smtClean="0"/>
              <a:t>akaryakıt tankeri, </a:t>
            </a:r>
          </a:p>
          <a:p>
            <a:r>
              <a:rPr lang="tr-TR" sz="1600" b="1" dirty="0" smtClean="0"/>
              <a:t>Havaalanları gibi yerlerde</a:t>
            </a:r>
          </a:p>
          <a:p>
            <a:r>
              <a:rPr lang="tr-TR" sz="1600" b="1" i="1" u="sng" dirty="0" smtClean="0">
                <a:solidFill>
                  <a:srgbClr val="FF0000"/>
                </a:solidFill>
              </a:rPr>
              <a:t>Boğucu-</a:t>
            </a:r>
            <a:r>
              <a:rPr lang="tr-TR" sz="1600" b="1" dirty="0" smtClean="0"/>
              <a:t> </a:t>
            </a:r>
          </a:p>
          <a:p>
            <a:r>
              <a:rPr lang="tr-TR" sz="1600" b="1" dirty="0" smtClean="0"/>
              <a:t>Boğarak söndürür</a:t>
            </a:r>
          </a:p>
          <a:p>
            <a:endParaRPr lang="de-DE" sz="1600" b="1" dirty="0"/>
          </a:p>
        </p:txBody>
      </p:sp>
      <p:sp>
        <p:nvSpPr>
          <p:cNvPr id="13" name="Rectangle 14"/>
          <p:cNvSpPr>
            <a:spLocks noChangeArrowheads="1"/>
          </p:cNvSpPr>
          <p:nvPr/>
        </p:nvSpPr>
        <p:spPr bwMode="auto">
          <a:xfrm>
            <a:off x="2924529" y="3342486"/>
            <a:ext cx="3417795" cy="3046988"/>
          </a:xfrm>
          <a:prstGeom prst="rect">
            <a:avLst/>
          </a:prstGeom>
          <a:solidFill>
            <a:schemeClr val="accent2">
              <a:lumMod val="40000"/>
              <a:lumOff val="60000"/>
            </a:schemeClr>
          </a:solidFill>
          <a:ln>
            <a:noFill/>
          </a:ln>
          <a:extLst/>
        </p:spPr>
        <p:txBody>
          <a:bodyPr wrap="square">
            <a:spAutoFit/>
          </a:bodyPr>
          <a:lstStyle/>
          <a:p>
            <a:r>
              <a:rPr lang="tr-TR" sz="2400" b="1" dirty="0" smtClean="0"/>
              <a:t>Sıvılaştırılarak tüp içen koyulur. Tetiğe basınca 30ATmden 1 Atm’ye düşer. Aniden sıvıdan gaz hale geçer. Kar taneleri gibi ateşi kapatır.</a:t>
            </a:r>
          </a:p>
          <a:p>
            <a:r>
              <a:rPr lang="tr-TR" sz="2400" b="1" dirty="0" smtClean="0"/>
              <a:t>Soğuk yanığına neden olabilir.</a:t>
            </a:r>
          </a:p>
        </p:txBody>
      </p:sp>
    </p:spTree>
    <p:extLst>
      <p:ext uri="{BB962C8B-B14F-4D97-AF65-F5344CB8AC3E}">
        <p14:creationId xmlns:p14="http://schemas.microsoft.com/office/powerpoint/2010/main" val="2029497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6516216" y="3933056"/>
            <a:ext cx="2627784" cy="24482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ultiply 5"/>
          <p:cNvSpPr/>
          <p:nvPr/>
        </p:nvSpPr>
        <p:spPr>
          <a:xfrm>
            <a:off x="-396552" y="4797152"/>
            <a:ext cx="2736304" cy="226113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1 Başlık"/>
          <p:cNvSpPr>
            <a:spLocks noGrp="1"/>
          </p:cNvSpPr>
          <p:nvPr>
            <p:ph type="title"/>
          </p:nvPr>
        </p:nvSpPr>
        <p:spPr/>
        <p:txBody>
          <a:bodyPr/>
          <a:lstStyle/>
          <a:p>
            <a:r>
              <a:rPr lang="tr-TR" b="1" dirty="0" smtClean="0"/>
              <a:t>Taşınabilir Söndürme Cihazları</a:t>
            </a:r>
            <a:endParaRPr lang="tr-TR" sz="3600" b="1" dirty="0"/>
          </a:p>
        </p:txBody>
      </p:sp>
      <p:sp>
        <p:nvSpPr>
          <p:cNvPr id="3" name="2 İçerik Yer Tutucusu"/>
          <p:cNvSpPr>
            <a:spLocks noGrp="1"/>
          </p:cNvSpPr>
          <p:nvPr>
            <p:ph idx="1"/>
          </p:nvPr>
        </p:nvSpPr>
        <p:spPr/>
        <p:txBody>
          <a:bodyPr/>
          <a:lstStyle/>
          <a:p>
            <a:pPr marL="0" indent="0" algn="ctr">
              <a:buNone/>
            </a:pPr>
            <a:r>
              <a:rPr lang="tr-TR" sz="2800" dirty="0" smtClean="0">
                <a:solidFill>
                  <a:srgbClr val="FF0000"/>
                </a:solidFill>
              </a:rPr>
              <a:t>A Sınıfı  </a:t>
            </a:r>
            <a:r>
              <a:rPr lang="tr-TR" sz="2800" dirty="0" smtClean="0"/>
              <a:t>yangın çıkması muhtemel yerlerde, </a:t>
            </a:r>
          </a:p>
          <a:p>
            <a:endParaRPr lang="tr-TR" sz="2800" b="1" dirty="0"/>
          </a:p>
          <a:p>
            <a:pPr marL="0" indent="0">
              <a:buNone/>
            </a:pPr>
            <a:r>
              <a:rPr lang="tr-TR" sz="2800" b="1" dirty="0" smtClean="0"/>
              <a:t>öncelikle</a:t>
            </a:r>
            <a:r>
              <a:rPr lang="tr-TR" sz="2800" dirty="0" smtClean="0"/>
              <a:t> </a:t>
            </a:r>
            <a:r>
              <a:rPr lang="tr-TR" sz="2800" u="sng" dirty="0" smtClean="0"/>
              <a:t>çok maksatlı kuru kimyevi toz</a:t>
            </a:r>
            <a:r>
              <a:rPr lang="tr-TR" sz="2800" dirty="0" smtClean="0"/>
              <a:t>,</a:t>
            </a:r>
          </a:p>
          <a:p>
            <a:pPr marL="0" indent="0">
              <a:buNone/>
            </a:pPr>
            <a:r>
              <a:rPr lang="tr-TR" sz="2800" dirty="0" smtClean="0"/>
              <a:t>Köpük</a:t>
            </a:r>
          </a:p>
          <a:p>
            <a:pPr marL="0" indent="0">
              <a:buNone/>
            </a:pPr>
            <a:r>
              <a:rPr lang="tr-TR" sz="2800" dirty="0" smtClean="0"/>
              <a:t>Su</a:t>
            </a:r>
          </a:p>
        </p:txBody>
      </p:sp>
      <p:sp>
        <p:nvSpPr>
          <p:cNvPr id="4" name="3 Metin kutusu"/>
          <p:cNvSpPr txBox="1"/>
          <p:nvPr/>
        </p:nvSpPr>
        <p:spPr>
          <a:xfrm>
            <a:off x="7102159" y="6525525"/>
            <a:ext cx="1984902" cy="307777"/>
          </a:xfrm>
          <a:prstGeom prst="rect">
            <a:avLst/>
          </a:prstGeom>
          <a:noFill/>
        </p:spPr>
        <p:txBody>
          <a:bodyPr wrap="none" rtlCol="0">
            <a:spAutoFit/>
          </a:bodyPr>
          <a:lstStyle/>
          <a:p>
            <a:r>
              <a:rPr lang="tr-TR" sz="1400" i="1" dirty="0" smtClean="0"/>
              <a:t>* Yönetmelik;  madde 99</a:t>
            </a:r>
            <a:endParaRPr lang="tr-TR" sz="1400" i="1" dirty="0"/>
          </a:p>
        </p:txBody>
      </p:sp>
      <p:sp>
        <p:nvSpPr>
          <p:cNvPr id="5" name="Rectangle 4"/>
          <p:cNvSpPr/>
          <p:nvPr/>
        </p:nvSpPr>
        <p:spPr>
          <a:xfrm>
            <a:off x="614739" y="5666107"/>
            <a:ext cx="713722" cy="523220"/>
          </a:xfrm>
          <a:prstGeom prst="rect">
            <a:avLst/>
          </a:prstGeom>
        </p:spPr>
        <p:txBody>
          <a:bodyPr wrap="none">
            <a:spAutoFit/>
          </a:bodyPr>
          <a:lstStyle/>
          <a:p>
            <a:r>
              <a:rPr lang="tr-TR" sz="2800" u="sng" dirty="0" smtClean="0"/>
              <a:t>CO</a:t>
            </a:r>
            <a:r>
              <a:rPr lang="tr-TR" sz="1600" u="sng" dirty="0" smtClean="0"/>
              <a:t>2</a:t>
            </a:r>
            <a:endParaRPr lang="tr-TR" sz="1600" dirty="0"/>
          </a:p>
        </p:txBody>
      </p:sp>
      <p:sp>
        <p:nvSpPr>
          <p:cNvPr id="7" name="_s4113"/>
          <p:cNvSpPr>
            <a:spLocks noChangeArrowheads="1"/>
          </p:cNvSpPr>
          <p:nvPr/>
        </p:nvSpPr>
        <p:spPr bwMode="auto">
          <a:xfrm>
            <a:off x="6612157" y="4361058"/>
            <a:ext cx="1146780" cy="1943621"/>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vert="horz" wrap="none" lIns="52766" tIns="26385" rIns="52766" bIns="2638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Kömür,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Plastik,</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Ağaç,</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Şeker,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Kağıt,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Hububat,</a:t>
            </a:r>
            <a:br>
              <a:rPr kumimoji="0" lang="tr-TR" b="1" i="0" u="none" strike="noStrike" cap="none" normalizeH="0" baseline="0" dirty="0" smtClean="0">
                <a:ln>
                  <a:noFill/>
                </a:ln>
                <a:solidFill>
                  <a:schemeClr val="accent1"/>
                </a:solidFill>
                <a:effectLst/>
                <a:latin typeface="Arial" charset="0"/>
                <a:cs typeface="Arial" charset="0"/>
              </a:rPr>
            </a:br>
            <a:r>
              <a:rPr kumimoji="0" lang="tr-TR" b="1" i="0" u="none" strike="noStrike" cap="none" normalizeH="0" baseline="0" dirty="0" smtClean="0">
                <a:ln>
                  <a:noFill/>
                </a:ln>
                <a:solidFill>
                  <a:schemeClr val="accent1"/>
                </a:solidFill>
                <a:effectLst/>
                <a:latin typeface="Arial" charset="0"/>
                <a:cs typeface="Arial" charset="0"/>
              </a:rPr>
              <a:t>Kumaş</a:t>
            </a:r>
          </a:p>
        </p:txBody>
      </p:sp>
      <p:sp>
        <p:nvSpPr>
          <p:cNvPr id="8" name="_s4114"/>
          <p:cNvSpPr>
            <a:spLocks noChangeArrowheads="1"/>
          </p:cNvSpPr>
          <p:nvPr/>
        </p:nvSpPr>
        <p:spPr bwMode="auto">
          <a:xfrm>
            <a:off x="7869900" y="4378177"/>
            <a:ext cx="1217161" cy="1947667"/>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vert="horz" wrap="none" lIns="63574" tIns="31789" rIns="63574" bIns="3178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Saman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Mum</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Mantar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Gres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Deri</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ve diğerleri</a:t>
            </a:r>
          </a:p>
        </p:txBody>
      </p:sp>
      <p:sp>
        <p:nvSpPr>
          <p:cNvPr id="9" name="Rectangle 8"/>
          <p:cNvSpPr/>
          <p:nvPr/>
        </p:nvSpPr>
        <p:spPr>
          <a:xfrm>
            <a:off x="7149270" y="3875594"/>
            <a:ext cx="1329210" cy="584775"/>
          </a:xfrm>
          <a:prstGeom prst="rect">
            <a:avLst/>
          </a:prstGeom>
        </p:spPr>
        <p:txBody>
          <a:bodyPr wrap="none">
            <a:spAutoFit/>
          </a:bodyPr>
          <a:lstStyle/>
          <a:p>
            <a:pPr marL="0" indent="0">
              <a:buNone/>
            </a:pPr>
            <a:r>
              <a:rPr lang="tr-TR" sz="3200" dirty="0">
                <a:solidFill>
                  <a:srgbClr val="FF0000"/>
                </a:solidFill>
              </a:rPr>
              <a:t>A Sınıfı</a:t>
            </a:r>
            <a:endParaRPr lang="tr-TR"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7349527" y="4460368"/>
            <a:ext cx="1758977" cy="239763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2 İçerik Yer Tutucusu"/>
          <p:cNvSpPr>
            <a:spLocks noGrp="1"/>
          </p:cNvSpPr>
          <p:nvPr>
            <p:ph idx="1"/>
          </p:nvPr>
        </p:nvSpPr>
        <p:spPr>
          <a:xfrm>
            <a:off x="457200" y="1600200"/>
            <a:ext cx="8229600" cy="4525963"/>
          </a:xfrm>
        </p:spPr>
        <p:txBody>
          <a:bodyPr/>
          <a:lstStyle/>
          <a:p>
            <a:pPr marL="0" indent="0" algn="ctr">
              <a:buNone/>
            </a:pPr>
            <a:r>
              <a:rPr lang="tr-TR" sz="2800" dirty="0" smtClean="0">
                <a:solidFill>
                  <a:schemeClr val="tx2">
                    <a:lumMod val="60000"/>
                    <a:lumOff val="40000"/>
                  </a:schemeClr>
                </a:solidFill>
              </a:rPr>
              <a:t>B Sınıfı  </a:t>
            </a:r>
            <a:r>
              <a:rPr lang="tr-TR" sz="2800" dirty="0" smtClean="0"/>
              <a:t>yangın çıkması muhtemel yerlerde, </a:t>
            </a:r>
          </a:p>
          <a:p>
            <a:pPr marL="0" indent="0">
              <a:buNone/>
            </a:pPr>
            <a:endParaRPr lang="tr-TR" sz="2800" b="1" dirty="0"/>
          </a:p>
          <a:p>
            <a:pPr marL="0" indent="0">
              <a:buNone/>
            </a:pPr>
            <a:r>
              <a:rPr lang="tr-TR" sz="2800" b="1" dirty="0" smtClean="0"/>
              <a:t>öncelikle</a:t>
            </a:r>
            <a:r>
              <a:rPr lang="tr-TR" sz="2800" dirty="0" smtClean="0"/>
              <a:t> </a:t>
            </a:r>
            <a:r>
              <a:rPr lang="tr-TR" sz="2800" u="sng" dirty="0" smtClean="0"/>
              <a:t>köpük</a:t>
            </a:r>
          </a:p>
          <a:p>
            <a:pPr marL="0" indent="0">
              <a:buNone/>
            </a:pPr>
            <a:r>
              <a:rPr lang="tr-TR" sz="2800" u="sng" dirty="0" smtClean="0"/>
              <a:t>Kuru kimyevi toz</a:t>
            </a:r>
          </a:p>
          <a:p>
            <a:pPr marL="0" indent="0">
              <a:buNone/>
            </a:pPr>
            <a:r>
              <a:rPr lang="tr-TR" sz="2800" u="sng" dirty="0" smtClean="0"/>
              <a:t>CO</a:t>
            </a:r>
            <a:r>
              <a:rPr lang="tr-TR" sz="1600" u="sng" dirty="0" smtClean="0"/>
              <a:t>2</a:t>
            </a:r>
            <a:endParaRPr lang="tr-TR" sz="1600" dirty="0" smtClean="0"/>
          </a:p>
          <a:p>
            <a:endParaRPr lang="tr-TR" dirty="0"/>
          </a:p>
        </p:txBody>
      </p:sp>
      <p:sp>
        <p:nvSpPr>
          <p:cNvPr id="5" name="Multiply 4"/>
          <p:cNvSpPr/>
          <p:nvPr/>
        </p:nvSpPr>
        <p:spPr>
          <a:xfrm>
            <a:off x="-396552" y="4797152"/>
            <a:ext cx="2736304" cy="226113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Rectangle 5"/>
          <p:cNvSpPr/>
          <p:nvPr/>
        </p:nvSpPr>
        <p:spPr>
          <a:xfrm>
            <a:off x="652442" y="5622726"/>
            <a:ext cx="638316" cy="646331"/>
          </a:xfrm>
          <a:prstGeom prst="rect">
            <a:avLst/>
          </a:prstGeom>
        </p:spPr>
        <p:txBody>
          <a:bodyPr wrap="none">
            <a:spAutoFit/>
          </a:bodyPr>
          <a:lstStyle/>
          <a:p>
            <a:r>
              <a:rPr lang="tr-TR" sz="3600" dirty="0"/>
              <a:t>Su</a:t>
            </a:r>
          </a:p>
        </p:txBody>
      </p:sp>
      <p:sp>
        <p:nvSpPr>
          <p:cNvPr id="7" name="_s4112"/>
          <p:cNvSpPr>
            <a:spLocks noChangeArrowheads="1"/>
          </p:cNvSpPr>
          <p:nvPr/>
        </p:nvSpPr>
        <p:spPr bwMode="auto">
          <a:xfrm>
            <a:off x="7582768" y="4552100"/>
            <a:ext cx="1381720" cy="2141251"/>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vert="horz" wrap="none" lIns="52766" tIns="26385" rIns="52766" bIns="2638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Benzin,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Gaz yağı,</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Alkol, Boya,</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Cila,</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Zeytin yağı,</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Mazot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ve diğerleri</a:t>
            </a:r>
          </a:p>
        </p:txBody>
      </p:sp>
      <p:sp>
        <p:nvSpPr>
          <p:cNvPr id="9" name="Rectangle 8"/>
          <p:cNvSpPr/>
          <p:nvPr/>
        </p:nvSpPr>
        <p:spPr>
          <a:xfrm>
            <a:off x="7571623" y="3967325"/>
            <a:ext cx="1314784" cy="584775"/>
          </a:xfrm>
          <a:prstGeom prst="rect">
            <a:avLst/>
          </a:prstGeom>
        </p:spPr>
        <p:txBody>
          <a:bodyPr wrap="none">
            <a:spAutoFit/>
          </a:bodyPr>
          <a:lstStyle/>
          <a:p>
            <a:pPr marL="0" indent="0">
              <a:buNone/>
            </a:pPr>
            <a:r>
              <a:rPr lang="tr-TR" sz="3200" dirty="0" smtClean="0">
                <a:solidFill>
                  <a:srgbClr val="FF0000"/>
                </a:solidFill>
              </a:rPr>
              <a:t>B </a:t>
            </a:r>
            <a:r>
              <a:rPr lang="tr-TR" sz="3200" dirty="0">
                <a:solidFill>
                  <a:srgbClr val="FF0000"/>
                </a:solidFill>
              </a:rPr>
              <a:t>Sınıfı</a:t>
            </a:r>
            <a:endParaRPr lang="tr-TR" sz="3200" dirty="0"/>
          </a:p>
        </p:txBody>
      </p:sp>
    </p:spTree>
    <p:extLst>
      <p:ext uri="{BB962C8B-B14F-4D97-AF65-F5344CB8AC3E}">
        <p14:creationId xmlns:p14="http://schemas.microsoft.com/office/powerpoint/2010/main" val="565210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7164289" y="4437112"/>
            <a:ext cx="1944216" cy="242088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ultiply 3"/>
          <p:cNvSpPr/>
          <p:nvPr/>
        </p:nvSpPr>
        <p:spPr>
          <a:xfrm>
            <a:off x="124664" y="4596869"/>
            <a:ext cx="2736304" cy="226113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Content Placeholder 2"/>
          <p:cNvSpPr>
            <a:spLocks noGrp="1"/>
          </p:cNvSpPr>
          <p:nvPr>
            <p:ph idx="1"/>
          </p:nvPr>
        </p:nvSpPr>
        <p:spPr>
          <a:xfrm>
            <a:off x="467544" y="980728"/>
            <a:ext cx="8229600" cy="4525963"/>
          </a:xfrm>
        </p:spPr>
        <p:txBody>
          <a:bodyPr>
            <a:normAutofit/>
          </a:bodyPr>
          <a:lstStyle/>
          <a:p>
            <a:pPr marL="0" indent="0" algn="ctr">
              <a:buNone/>
            </a:pPr>
            <a:r>
              <a:rPr lang="tr-TR" dirty="0">
                <a:solidFill>
                  <a:srgbClr val="00B050"/>
                </a:solidFill>
              </a:rPr>
              <a:t>C Sınıfı  </a:t>
            </a:r>
            <a:r>
              <a:rPr lang="tr-TR" dirty="0"/>
              <a:t>yangın çıkması muhtemel yerlerde</a:t>
            </a:r>
            <a:r>
              <a:rPr lang="tr-TR" dirty="0" smtClean="0"/>
              <a:t>,</a:t>
            </a:r>
          </a:p>
          <a:p>
            <a:pPr marL="0" indent="0">
              <a:buNone/>
            </a:pPr>
            <a:endParaRPr lang="tr-TR" b="1" dirty="0"/>
          </a:p>
          <a:p>
            <a:pPr marL="0" indent="0">
              <a:buNone/>
            </a:pPr>
            <a:r>
              <a:rPr lang="tr-TR" b="1" dirty="0" smtClean="0"/>
              <a:t>öncelikle</a:t>
            </a:r>
            <a:r>
              <a:rPr lang="tr-TR" dirty="0" smtClean="0"/>
              <a:t>  </a:t>
            </a:r>
            <a:r>
              <a:rPr lang="tr-TR" u="sng" dirty="0"/>
              <a:t>kuru kimyevi toz </a:t>
            </a:r>
            <a:endParaRPr lang="tr-TR" u="sng" dirty="0" smtClean="0"/>
          </a:p>
          <a:p>
            <a:pPr marL="0" indent="0">
              <a:buNone/>
            </a:pPr>
            <a:r>
              <a:rPr lang="tr-TR" u="sng" dirty="0" smtClean="0"/>
              <a:t>veya </a:t>
            </a:r>
          </a:p>
          <a:p>
            <a:pPr marL="0" indent="0">
              <a:buNone/>
            </a:pPr>
            <a:r>
              <a:rPr lang="tr-TR" u="sng" dirty="0" smtClean="0"/>
              <a:t>Karbondioksit</a:t>
            </a:r>
          </a:p>
          <a:p>
            <a:pPr marL="0" indent="0">
              <a:buNone/>
            </a:pPr>
            <a:endParaRPr lang="tr-TR" u="sng" dirty="0"/>
          </a:p>
          <a:p>
            <a:pPr marL="0" indent="0">
              <a:buNone/>
            </a:pPr>
            <a:endParaRPr lang="tr-TR" dirty="0"/>
          </a:p>
        </p:txBody>
      </p:sp>
      <p:sp>
        <p:nvSpPr>
          <p:cNvPr id="5" name="_s4111"/>
          <p:cNvSpPr>
            <a:spLocks noChangeArrowheads="1"/>
          </p:cNvSpPr>
          <p:nvPr/>
        </p:nvSpPr>
        <p:spPr bwMode="auto">
          <a:xfrm>
            <a:off x="7164288" y="4437112"/>
            <a:ext cx="1875736" cy="2320224"/>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vert="horz" wrap="none" lIns="48629" tIns="24313" rIns="48629" bIns="24313"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Doğal gaz,</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accent1"/>
                </a:solidFill>
                <a:effectLst/>
                <a:latin typeface="Arial" charset="0"/>
                <a:cs typeface="Arial" charset="0"/>
              </a:rPr>
              <a:t>Propan</a:t>
            </a:r>
            <a:r>
              <a:rPr kumimoji="0" lang="tr-TR" b="1" i="0" u="none" strike="noStrike" cap="none" normalizeH="0" baseline="0" dirty="0" smtClean="0">
                <a:ln>
                  <a:noFill/>
                </a:ln>
                <a:solidFill>
                  <a:schemeClr val="accent1"/>
                </a:solidFill>
                <a:effectLst/>
                <a:latin typeface="Arial" charset="0"/>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Bütan,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Hidrojen,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Asetilen,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Karbon monoksit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ve diğerleri</a:t>
            </a:r>
          </a:p>
        </p:txBody>
      </p:sp>
      <p:sp>
        <p:nvSpPr>
          <p:cNvPr id="7" name="Rectangle 6"/>
          <p:cNvSpPr/>
          <p:nvPr/>
        </p:nvSpPr>
        <p:spPr>
          <a:xfrm>
            <a:off x="7571623" y="3967325"/>
            <a:ext cx="1311578" cy="584775"/>
          </a:xfrm>
          <a:prstGeom prst="rect">
            <a:avLst/>
          </a:prstGeom>
        </p:spPr>
        <p:txBody>
          <a:bodyPr wrap="none">
            <a:spAutoFit/>
          </a:bodyPr>
          <a:lstStyle/>
          <a:p>
            <a:pPr marL="0" indent="0">
              <a:buNone/>
            </a:pPr>
            <a:r>
              <a:rPr lang="tr-TR" sz="3200" dirty="0">
                <a:solidFill>
                  <a:srgbClr val="FF0000"/>
                </a:solidFill>
              </a:rPr>
              <a:t>C</a:t>
            </a:r>
            <a:r>
              <a:rPr lang="tr-TR" sz="3200" dirty="0" smtClean="0">
                <a:solidFill>
                  <a:srgbClr val="FF0000"/>
                </a:solidFill>
              </a:rPr>
              <a:t> </a:t>
            </a:r>
            <a:r>
              <a:rPr lang="tr-TR" sz="3200" dirty="0">
                <a:solidFill>
                  <a:srgbClr val="FF0000"/>
                </a:solidFill>
              </a:rPr>
              <a:t>Sınıfı</a:t>
            </a:r>
            <a:endParaRPr lang="tr-TR" sz="3200" dirty="0"/>
          </a:p>
        </p:txBody>
      </p:sp>
      <p:sp>
        <p:nvSpPr>
          <p:cNvPr id="2" name="Rectangle 1"/>
          <p:cNvSpPr/>
          <p:nvPr/>
        </p:nvSpPr>
        <p:spPr>
          <a:xfrm>
            <a:off x="1043608" y="5188825"/>
            <a:ext cx="1224136" cy="1077218"/>
          </a:xfrm>
          <a:prstGeom prst="rect">
            <a:avLst/>
          </a:prstGeom>
        </p:spPr>
        <p:txBody>
          <a:bodyPr wrap="square">
            <a:spAutoFit/>
          </a:bodyPr>
          <a:lstStyle/>
          <a:p>
            <a:pPr marL="0" indent="0">
              <a:buNone/>
            </a:pPr>
            <a:r>
              <a:rPr lang="tr-TR" sz="3200" u="sng" dirty="0"/>
              <a:t>Su </a:t>
            </a:r>
          </a:p>
          <a:p>
            <a:pPr marL="0" indent="0">
              <a:buNone/>
            </a:pPr>
            <a:r>
              <a:rPr lang="tr-TR" sz="3200" u="sng" dirty="0"/>
              <a:t>köpük</a:t>
            </a:r>
          </a:p>
        </p:txBody>
      </p:sp>
    </p:spTree>
    <p:extLst>
      <p:ext uri="{BB962C8B-B14F-4D97-AF65-F5344CB8AC3E}">
        <p14:creationId xmlns:p14="http://schemas.microsoft.com/office/powerpoint/2010/main" val="1480892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a:spLocks noGrp="1"/>
          </p:cNvSpPr>
          <p:nvPr>
            <p:ph idx="1"/>
          </p:nvPr>
        </p:nvSpPr>
        <p:spPr>
          <a:xfrm>
            <a:off x="539552" y="922285"/>
            <a:ext cx="8229600" cy="4525963"/>
          </a:xfrm>
        </p:spPr>
        <p:txBody>
          <a:bodyPr/>
          <a:lstStyle/>
          <a:p>
            <a:pPr marL="0" indent="0" algn="ctr">
              <a:buNone/>
            </a:pPr>
            <a:r>
              <a:rPr lang="tr-TR" sz="2800" dirty="0" smtClean="0">
                <a:solidFill>
                  <a:schemeClr val="accent2"/>
                </a:solidFill>
              </a:rPr>
              <a:t>D Sınıfı  </a:t>
            </a:r>
            <a:r>
              <a:rPr lang="tr-TR" sz="2800" dirty="0" smtClean="0"/>
              <a:t>yangın çıkması muhtemel yerlerde, </a:t>
            </a:r>
          </a:p>
          <a:p>
            <a:endParaRPr lang="tr-TR" sz="2800" b="1" dirty="0"/>
          </a:p>
          <a:p>
            <a:pPr marL="0" indent="0">
              <a:buNone/>
            </a:pPr>
            <a:r>
              <a:rPr lang="tr-TR" sz="2800" b="1" dirty="0" smtClean="0"/>
              <a:t>öncelikle</a:t>
            </a:r>
            <a:r>
              <a:rPr lang="tr-TR" sz="2800" dirty="0" smtClean="0"/>
              <a:t> </a:t>
            </a:r>
            <a:r>
              <a:rPr lang="tr-TR" sz="2800" u="sng" dirty="0" smtClean="0"/>
              <a:t>kuru metal tozlu metal yangın söndürücü</a:t>
            </a:r>
          </a:p>
          <a:p>
            <a:endParaRPr lang="tr-TR" dirty="0" smtClean="0"/>
          </a:p>
          <a:p>
            <a:endParaRPr lang="tr-TR" dirty="0"/>
          </a:p>
          <a:p>
            <a:pPr marL="0" indent="0">
              <a:buNone/>
            </a:pPr>
            <a:r>
              <a:rPr lang="tr-TR" dirty="0" smtClean="0"/>
              <a:t>(En yaygını: Trimotoksinboraksin)</a:t>
            </a:r>
            <a:endParaRPr lang="tr-TR" dirty="0"/>
          </a:p>
        </p:txBody>
      </p:sp>
      <p:sp>
        <p:nvSpPr>
          <p:cNvPr id="5" name="Multiply 4"/>
          <p:cNvSpPr/>
          <p:nvPr/>
        </p:nvSpPr>
        <p:spPr>
          <a:xfrm>
            <a:off x="-108520" y="4725144"/>
            <a:ext cx="2736304" cy="226113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Rectangle 5"/>
          <p:cNvSpPr/>
          <p:nvPr/>
        </p:nvSpPr>
        <p:spPr>
          <a:xfrm>
            <a:off x="994399" y="5671043"/>
            <a:ext cx="790216" cy="584775"/>
          </a:xfrm>
          <a:prstGeom prst="rect">
            <a:avLst/>
          </a:prstGeom>
        </p:spPr>
        <p:txBody>
          <a:bodyPr wrap="none">
            <a:spAutoFit/>
          </a:bodyPr>
          <a:lstStyle/>
          <a:p>
            <a:pPr marL="0" indent="0">
              <a:buNone/>
            </a:pPr>
            <a:r>
              <a:rPr lang="tr-TR" sz="3200" u="sng" dirty="0"/>
              <a:t>CO</a:t>
            </a:r>
            <a:r>
              <a:rPr lang="tr-TR" u="sng" dirty="0"/>
              <a:t>2</a:t>
            </a:r>
            <a:endParaRPr lang="tr-TR" dirty="0"/>
          </a:p>
        </p:txBody>
      </p:sp>
      <p:sp>
        <p:nvSpPr>
          <p:cNvPr id="7" name="Right Arrow 6"/>
          <p:cNvSpPr/>
          <p:nvPr/>
        </p:nvSpPr>
        <p:spPr>
          <a:xfrm>
            <a:off x="2339752" y="6194263"/>
            <a:ext cx="792088" cy="4030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a:off x="3524899" y="6032997"/>
            <a:ext cx="1722010" cy="523220"/>
          </a:xfrm>
          <a:prstGeom prst="rect">
            <a:avLst/>
          </a:prstGeom>
        </p:spPr>
        <p:txBody>
          <a:bodyPr wrap="none">
            <a:spAutoFit/>
          </a:bodyPr>
          <a:lstStyle/>
          <a:p>
            <a:r>
              <a:rPr lang="tr-TR" sz="2800" dirty="0" smtClean="0"/>
              <a:t>CO</a:t>
            </a:r>
            <a:r>
              <a:rPr lang="tr-TR" dirty="0" smtClean="0"/>
              <a:t>2</a:t>
            </a:r>
            <a:r>
              <a:rPr lang="tr-TR" sz="2800" dirty="0" smtClean="0"/>
              <a:t> + 4Na</a:t>
            </a:r>
            <a:endParaRPr lang="tr-TR" sz="2800" dirty="0"/>
          </a:p>
        </p:txBody>
      </p:sp>
      <p:sp>
        <p:nvSpPr>
          <p:cNvPr id="9" name="Right Arrow 8"/>
          <p:cNvSpPr/>
          <p:nvPr/>
        </p:nvSpPr>
        <p:spPr>
          <a:xfrm>
            <a:off x="5329185" y="6241271"/>
            <a:ext cx="997557" cy="1066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Rectangle 9"/>
          <p:cNvSpPr/>
          <p:nvPr/>
        </p:nvSpPr>
        <p:spPr>
          <a:xfrm>
            <a:off x="6444208" y="6032998"/>
            <a:ext cx="1476686" cy="523220"/>
          </a:xfrm>
          <a:prstGeom prst="rect">
            <a:avLst/>
          </a:prstGeom>
        </p:spPr>
        <p:txBody>
          <a:bodyPr wrap="none">
            <a:spAutoFit/>
          </a:bodyPr>
          <a:lstStyle/>
          <a:p>
            <a:r>
              <a:rPr lang="tr-TR" sz="2800" dirty="0" smtClean="0"/>
              <a:t>Na</a:t>
            </a:r>
            <a:r>
              <a:rPr lang="tr-TR" dirty="0" smtClean="0"/>
              <a:t>2</a:t>
            </a:r>
            <a:r>
              <a:rPr lang="tr-TR" sz="2800" dirty="0" smtClean="0"/>
              <a:t>O + C</a:t>
            </a:r>
            <a:endParaRPr lang="tr-TR" sz="2800" dirty="0"/>
          </a:p>
        </p:txBody>
      </p:sp>
      <p:sp>
        <p:nvSpPr>
          <p:cNvPr id="11" name="Rectangle 10"/>
          <p:cNvSpPr/>
          <p:nvPr/>
        </p:nvSpPr>
        <p:spPr>
          <a:xfrm>
            <a:off x="6967297" y="6395807"/>
            <a:ext cx="2142125" cy="523220"/>
          </a:xfrm>
          <a:prstGeom prst="rect">
            <a:avLst/>
          </a:prstGeom>
        </p:spPr>
        <p:txBody>
          <a:bodyPr wrap="none">
            <a:spAutoFit/>
          </a:bodyPr>
          <a:lstStyle/>
          <a:p>
            <a:r>
              <a:rPr lang="tr-TR" sz="2800" dirty="0" smtClean="0"/>
              <a:t>(Kömür çıkar)</a:t>
            </a:r>
            <a:endParaRPr lang="tr-TR" sz="2800" dirty="0"/>
          </a:p>
        </p:txBody>
      </p:sp>
    </p:spTree>
    <p:extLst>
      <p:ext uri="{BB962C8B-B14F-4D97-AF65-F5344CB8AC3E}">
        <p14:creationId xmlns:p14="http://schemas.microsoft.com/office/powerpoint/2010/main" val="17279453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04664"/>
            <a:ext cx="8229600" cy="4525963"/>
          </a:xfrm>
        </p:spPr>
        <p:txBody>
          <a:bodyPr>
            <a:noAutofit/>
          </a:bodyPr>
          <a:lstStyle/>
          <a:p>
            <a:r>
              <a:rPr lang="tr-TR" sz="2400" dirty="0" smtClean="0"/>
              <a:t>E tipi yangınlarda;</a:t>
            </a:r>
          </a:p>
          <a:p>
            <a:pPr marL="0" indent="0">
              <a:buNone/>
            </a:pPr>
            <a:endParaRPr lang="tr-TR" sz="2400" dirty="0" smtClean="0"/>
          </a:p>
          <a:p>
            <a:pPr>
              <a:buFont typeface="Wingdings" panose="05000000000000000000" pitchFamily="2" charset="2"/>
              <a:buChar char="ü"/>
            </a:pPr>
            <a:r>
              <a:rPr lang="tr-TR" sz="2400" dirty="0" smtClean="0"/>
              <a:t>  CO</a:t>
            </a:r>
            <a:r>
              <a:rPr lang="tr-TR" sz="1600" dirty="0" smtClean="0"/>
              <a:t>2</a:t>
            </a:r>
            <a:r>
              <a:rPr lang="tr-TR" sz="2400" dirty="0" smtClean="0"/>
              <a:t>’i sıvılaştırarak tüp içine koyulur.</a:t>
            </a:r>
          </a:p>
          <a:p>
            <a:pPr marL="0" indent="0">
              <a:buNone/>
            </a:pPr>
            <a:r>
              <a:rPr lang="tr-TR" sz="2400" dirty="0" smtClean="0"/>
              <a:t>       Tetiğe basınca 30 Atm basınçtan 1 Atm basınca düşer.    </a:t>
            </a:r>
          </a:p>
          <a:p>
            <a:pPr marL="0" indent="0">
              <a:buNone/>
            </a:pPr>
            <a:r>
              <a:rPr lang="tr-TR" sz="2400" dirty="0" smtClean="0"/>
              <a:t>       </a:t>
            </a:r>
            <a:r>
              <a:rPr lang="tr-TR" sz="2400" dirty="0"/>
              <a:t>Dolayısıyla </a:t>
            </a:r>
            <a:r>
              <a:rPr lang="tr-TR" sz="2400" dirty="0" smtClean="0"/>
              <a:t>aniden sıvı halden gaz haline geçer </a:t>
            </a:r>
          </a:p>
          <a:p>
            <a:pPr marL="0" indent="0">
              <a:buNone/>
            </a:pPr>
            <a:r>
              <a:rPr lang="tr-TR" sz="2400" dirty="0"/>
              <a:t> </a:t>
            </a:r>
            <a:r>
              <a:rPr lang="tr-TR" sz="2400" dirty="0" smtClean="0"/>
              <a:t>      Kar taneleri gibi ateşi kaplar-kapatır.</a:t>
            </a:r>
          </a:p>
          <a:p>
            <a:pPr marL="0" indent="0">
              <a:buNone/>
            </a:pPr>
            <a:r>
              <a:rPr lang="tr-TR" sz="2400" dirty="0" smtClean="0"/>
              <a:t>       </a:t>
            </a:r>
            <a:r>
              <a:rPr lang="tr-TR" sz="2400" b="1" u="sng" dirty="0" smtClean="0"/>
              <a:t>Hiç kir bırakmaz. Ama soğuk yanığına neden olabilir</a:t>
            </a:r>
            <a:r>
              <a:rPr lang="tr-TR" sz="2400" dirty="0" smtClean="0"/>
              <a:t>.</a:t>
            </a:r>
          </a:p>
          <a:p>
            <a:pPr marL="0" indent="0">
              <a:buNone/>
            </a:pPr>
            <a:endParaRPr lang="tr-TR" sz="2400" dirty="0" smtClean="0"/>
          </a:p>
          <a:p>
            <a:pPr marL="0" indent="0">
              <a:buNone/>
            </a:pPr>
            <a:endParaRPr lang="tr-TR" sz="2400" dirty="0"/>
          </a:p>
          <a:p>
            <a:pPr>
              <a:buFont typeface="Wingdings" panose="05000000000000000000" pitchFamily="2" charset="2"/>
              <a:buChar char="ü"/>
            </a:pPr>
            <a:r>
              <a:rPr lang="tr-TR" sz="2400" dirty="0" smtClean="0"/>
              <a:t>  Ayrıca ısıyı emerek alevi soğutan </a:t>
            </a:r>
            <a:r>
              <a:rPr lang="tr-TR" sz="2400" dirty="0" smtClean="0">
                <a:solidFill>
                  <a:srgbClr val="FF0000"/>
                </a:solidFill>
              </a:rPr>
              <a:t>HALON GAZI </a:t>
            </a:r>
            <a:r>
              <a:rPr lang="tr-TR" sz="2400" dirty="0" smtClean="0"/>
              <a:t>da kullanılır.</a:t>
            </a:r>
          </a:p>
          <a:p>
            <a:pPr marL="0" indent="0">
              <a:buNone/>
            </a:pPr>
            <a:endParaRPr lang="tr-TR" sz="2400" dirty="0" smtClean="0"/>
          </a:p>
          <a:p>
            <a:pPr marL="0" indent="0">
              <a:buNone/>
            </a:pPr>
            <a:r>
              <a:rPr lang="tr-TR" sz="2400" dirty="0"/>
              <a:t> </a:t>
            </a:r>
            <a:r>
              <a:rPr lang="tr-TR" sz="2400" dirty="0" smtClean="0"/>
              <a:t>    </a:t>
            </a:r>
            <a:r>
              <a:rPr lang="tr-TR" sz="2400" b="1" dirty="0" smtClean="0">
                <a:solidFill>
                  <a:srgbClr val="00B0F0"/>
                </a:solidFill>
              </a:rPr>
              <a:t>Bilgi işlem merkezlerinde</a:t>
            </a:r>
          </a:p>
          <a:p>
            <a:pPr marL="0" indent="0">
              <a:buNone/>
            </a:pPr>
            <a:r>
              <a:rPr lang="tr-TR" sz="2400" b="1" dirty="0" smtClean="0">
                <a:solidFill>
                  <a:srgbClr val="00B0F0"/>
                </a:solidFill>
              </a:rPr>
              <a:t>     Elektronik cihaz yangınlarında</a:t>
            </a:r>
          </a:p>
          <a:p>
            <a:pPr marL="0" indent="0">
              <a:buNone/>
            </a:pPr>
            <a:r>
              <a:rPr lang="tr-TR" sz="2400" b="1" dirty="0" smtClean="0">
                <a:solidFill>
                  <a:srgbClr val="00B0F0"/>
                </a:solidFill>
              </a:rPr>
              <a:t>     Telekomunikasyon merkezlerinde kullanılır.</a:t>
            </a:r>
          </a:p>
          <a:p>
            <a:pPr marL="0" indent="0">
              <a:buNone/>
            </a:pPr>
            <a:endParaRPr lang="tr-TR" sz="2400" b="1" dirty="0">
              <a:solidFill>
                <a:srgbClr val="00B0F0"/>
              </a:solidFill>
            </a:endParaRPr>
          </a:p>
          <a:p>
            <a:pPr marL="0" indent="0">
              <a:buNone/>
            </a:pPr>
            <a:endParaRPr lang="tr-TR" sz="2400" dirty="0"/>
          </a:p>
        </p:txBody>
      </p:sp>
    </p:spTree>
    <p:extLst>
      <p:ext uri="{BB962C8B-B14F-4D97-AF65-F5344CB8AC3E}">
        <p14:creationId xmlns:p14="http://schemas.microsoft.com/office/powerpoint/2010/main" val="3771100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403648" y="1530350"/>
            <a:ext cx="286226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2000" dirty="0">
                <a:latin typeface="Futura Bk" pitchFamily="34" charset="0"/>
                <a:ea typeface="ＭＳ Ｐゴシック" pitchFamily="34" charset="-128"/>
              </a:rPr>
              <a:t>Yan</a:t>
            </a:r>
            <a:r>
              <a:rPr lang="tr-TR" sz="2000" dirty="0"/>
              <a:t>ı</a:t>
            </a:r>
            <a:r>
              <a:rPr lang="en-US" sz="2000" dirty="0">
                <a:latin typeface="Futura Bk" pitchFamily="34" charset="0"/>
                <a:ea typeface="ＭＳ Ｐゴシック" pitchFamily="34" charset="-128"/>
              </a:rPr>
              <a:t>c</a:t>
            </a:r>
            <a:r>
              <a:rPr lang="tr-TR" sz="2000" dirty="0"/>
              <a:t>ı</a:t>
            </a:r>
            <a:r>
              <a:rPr lang="en-US" sz="2000" dirty="0">
                <a:latin typeface="Futura Bk" pitchFamily="34" charset="0"/>
                <a:ea typeface="ＭＳ Ｐゴシック" pitchFamily="34" charset="-128"/>
              </a:rPr>
              <a:t> </a:t>
            </a:r>
            <a:r>
              <a:rPr lang="en-US" sz="2000" dirty="0" err="1">
                <a:latin typeface="Futura Bk" pitchFamily="34" charset="0"/>
                <a:ea typeface="ＭＳ Ｐゴシック" pitchFamily="34" charset="-128"/>
              </a:rPr>
              <a:t>ve</a:t>
            </a:r>
            <a:r>
              <a:rPr lang="en-US" sz="2000" dirty="0">
                <a:latin typeface="Futura Bk" pitchFamily="34" charset="0"/>
                <a:ea typeface="ＭＳ Ｐゴシック" pitchFamily="34" charset="-128"/>
              </a:rPr>
              <a:t> </a:t>
            </a:r>
            <a:r>
              <a:rPr lang="en-US" sz="2000" dirty="0" err="1">
                <a:latin typeface="Futura Bk" pitchFamily="34" charset="0"/>
                <a:ea typeface="ＭＳ Ｐゴシック" pitchFamily="34" charset="-128"/>
              </a:rPr>
              <a:t>köz</a:t>
            </a:r>
            <a:r>
              <a:rPr lang="en-US" sz="2000" dirty="0">
                <a:latin typeface="Futura Bk" pitchFamily="34" charset="0"/>
                <a:ea typeface="ＭＳ Ｐゴシック" pitchFamily="34" charset="-128"/>
              </a:rPr>
              <a:t> </a:t>
            </a:r>
            <a:r>
              <a:rPr lang="en-US" sz="2000" dirty="0" err="1">
                <a:latin typeface="Futura Bk" pitchFamily="34" charset="0"/>
                <a:ea typeface="ＭＳ Ｐゴシック" pitchFamily="34" charset="-128"/>
              </a:rPr>
              <a:t>olu</a:t>
            </a:r>
            <a:r>
              <a:rPr lang="tr-TR" sz="2000" dirty="0"/>
              <a:t>ş</a:t>
            </a:r>
            <a:r>
              <a:rPr lang="en-US" sz="2000" dirty="0" err="1">
                <a:latin typeface="Futura Bk" pitchFamily="34" charset="0"/>
                <a:ea typeface="ＭＳ Ｐゴシック" pitchFamily="34" charset="-128"/>
              </a:rPr>
              <a:t>turucu</a:t>
            </a:r>
            <a:r>
              <a:rPr lang="en-US" sz="2000" dirty="0">
                <a:latin typeface="Futura Bk" pitchFamily="34" charset="0"/>
                <a:ea typeface="ＭＳ Ｐゴシック" pitchFamily="34" charset="-128"/>
              </a:rPr>
              <a:t> </a:t>
            </a:r>
            <a:r>
              <a:rPr lang="en-US" sz="2000" dirty="0" err="1">
                <a:latin typeface="Futura Bk" pitchFamily="34" charset="0"/>
                <a:ea typeface="ＭＳ Ｐゴシック" pitchFamily="34" charset="-128"/>
              </a:rPr>
              <a:t>yan</a:t>
            </a:r>
            <a:r>
              <a:rPr lang="tr-TR" sz="2000" dirty="0"/>
              <a:t>ı</a:t>
            </a:r>
            <a:r>
              <a:rPr lang="en-US" sz="2000" dirty="0">
                <a:latin typeface="Futura Bk" pitchFamily="34" charset="0"/>
                <a:ea typeface="ＭＳ Ｐゴシック" pitchFamily="34" charset="-128"/>
              </a:rPr>
              <a:t>c</a:t>
            </a:r>
            <a:r>
              <a:rPr lang="tr-TR" sz="2000" dirty="0"/>
              <a:t>ı</a:t>
            </a:r>
            <a:r>
              <a:rPr lang="en-US" sz="2000" dirty="0" err="1">
                <a:latin typeface="Futura Bk" pitchFamily="34" charset="0"/>
                <a:ea typeface="ＭＳ Ｐゴシック" pitchFamily="34" charset="-128"/>
              </a:rPr>
              <a:t>lar</a:t>
            </a:r>
            <a:endParaRPr lang="en-US" sz="2000" dirty="0">
              <a:latin typeface="Futura Bk" pitchFamily="34" charset="0"/>
              <a:ea typeface="ＭＳ Ｐゴシック" pitchFamily="34" charset="-128"/>
            </a:endParaRPr>
          </a:p>
        </p:txBody>
      </p:sp>
      <p:sp>
        <p:nvSpPr>
          <p:cNvPr id="51203" name="Text Box 3"/>
          <p:cNvSpPr txBox="1">
            <a:spLocks noChangeArrowheads="1"/>
          </p:cNvSpPr>
          <p:nvPr/>
        </p:nvSpPr>
        <p:spPr bwMode="auto">
          <a:xfrm>
            <a:off x="4594225" y="1454150"/>
            <a:ext cx="1512888"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2088" indent="-192088"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FF"/>
              </a:buClr>
              <a:buSzPct val="46000"/>
              <a:buFont typeface="Monotype Sorts" charset="2"/>
              <a:buNone/>
            </a:pPr>
            <a:r>
              <a:rPr lang="en-US" sz="2000" dirty="0">
                <a:latin typeface="Futura Bk" pitchFamily="34" charset="0"/>
                <a:ea typeface="ＭＳ Ｐゴシック" pitchFamily="34" charset="-128"/>
              </a:rPr>
              <a:t>Ka</a:t>
            </a:r>
            <a:r>
              <a:rPr lang="tr-TR" sz="2000" dirty="0" err="1"/>
              <a:t>ğı</a:t>
            </a:r>
            <a:r>
              <a:rPr lang="en-US" sz="2000" dirty="0">
                <a:latin typeface="Futura Bk" pitchFamily="34" charset="0"/>
                <a:ea typeface="ＭＳ Ｐゴシック" pitchFamily="34" charset="-128"/>
              </a:rPr>
              <a:t>t, </a:t>
            </a:r>
            <a:r>
              <a:rPr lang="en-US" sz="2000" dirty="0" err="1">
                <a:latin typeface="Futura Bk" pitchFamily="34" charset="0"/>
                <a:ea typeface="ＭＳ Ｐゴシック" pitchFamily="34" charset="-128"/>
              </a:rPr>
              <a:t>Odun</a:t>
            </a:r>
            <a:r>
              <a:rPr lang="en-US" sz="2000" dirty="0">
                <a:latin typeface="Futura Bk" pitchFamily="34" charset="0"/>
                <a:ea typeface="ＭＳ Ｐゴシック" pitchFamily="34" charset="-128"/>
              </a:rPr>
              <a:t>, </a:t>
            </a:r>
            <a:r>
              <a:rPr lang="en-US" sz="2000" dirty="0" err="1">
                <a:latin typeface="Futura Bk" pitchFamily="34" charset="0"/>
                <a:ea typeface="ＭＳ Ｐゴシック" pitchFamily="34" charset="-128"/>
              </a:rPr>
              <a:t>Tekstil</a:t>
            </a:r>
            <a:r>
              <a:rPr lang="en-US" sz="2000" dirty="0">
                <a:latin typeface="Futura Bk" pitchFamily="34" charset="0"/>
                <a:ea typeface="ＭＳ Ｐゴシック" pitchFamily="34" charset="-128"/>
              </a:rPr>
              <a:t>, At</a:t>
            </a:r>
            <a:r>
              <a:rPr lang="tr-TR" sz="2000" dirty="0"/>
              <a:t>ı</a:t>
            </a:r>
            <a:r>
              <a:rPr lang="en-US" sz="2000" dirty="0" err="1">
                <a:latin typeface="Futura Bk" pitchFamily="34" charset="0"/>
                <a:ea typeface="ＭＳ Ｐゴシック" pitchFamily="34" charset="-128"/>
              </a:rPr>
              <a:t>klar</a:t>
            </a:r>
            <a:endParaRPr lang="en-US" sz="2000" dirty="0">
              <a:latin typeface="Futura Bk" pitchFamily="34" charset="0"/>
              <a:ea typeface="ＭＳ Ｐゴシック" pitchFamily="34" charset="-128"/>
            </a:endParaRPr>
          </a:p>
        </p:txBody>
      </p:sp>
      <p:pic>
        <p:nvPicPr>
          <p:cNvPr id="51204" name="Picture 4"/>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1393825"/>
            <a:ext cx="990600" cy="91757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1205" name="Text Box 5"/>
          <p:cNvSpPr txBox="1">
            <a:spLocks noChangeArrowheads="1"/>
          </p:cNvSpPr>
          <p:nvPr/>
        </p:nvSpPr>
        <p:spPr bwMode="auto">
          <a:xfrm>
            <a:off x="6932613" y="1454150"/>
            <a:ext cx="15335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tr-TR" sz="2000" dirty="0" smtClean="0">
                <a:latin typeface="Futura Bk" pitchFamily="34" charset="0"/>
                <a:ea typeface="ＭＳ Ｐゴシック" pitchFamily="34" charset="-128"/>
              </a:rPr>
              <a:t>Köpük, </a:t>
            </a:r>
          </a:p>
          <a:p>
            <a:pPr>
              <a:buClr>
                <a:srgbClr val="000000"/>
              </a:buClr>
              <a:buSzPct val="90000"/>
              <a:buFont typeface="Monotype Sorts" charset="2"/>
              <a:buNone/>
            </a:pPr>
            <a:r>
              <a:rPr lang="tr-TR" sz="2000" dirty="0" smtClean="0">
                <a:latin typeface="Futura Bk" pitchFamily="34" charset="0"/>
                <a:ea typeface="ＭＳ Ｐゴシック" pitchFamily="34" charset="-128"/>
              </a:rPr>
              <a:t>T</a:t>
            </a:r>
            <a:r>
              <a:rPr lang="en-US" sz="2000" dirty="0" smtClean="0">
                <a:latin typeface="Futura Bk" pitchFamily="34" charset="0"/>
                <a:ea typeface="ＭＳ Ｐゴシック" pitchFamily="34" charset="-128"/>
              </a:rPr>
              <a:t>oz</a:t>
            </a:r>
            <a:r>
              <a:rPr lang="tr-TR" sz="2000" dirty="0" smtClean="0">
                <a:latin typeface="Futura Bk" pitchFamily="34" charset="0"/>
                <a:ea typeface="ＭＳ Ｐゴシック" pitchFamily="34" charset="-128"/>
              </a:rPr>
              <a:t>,</a:t>
            </a:r>
            <a:endParaRPr lang="en-US" sz="2000" dirty="0">
              <a:latin typeface="Futura Bk" pitchFamily="34" charset="0"/>
              <a:ea typeface="ＭＳ Ｐゴシック" pitchFamily="34" charset="-128"/>
            </a:endParaRPr>
          </a:p>
          <a:p>
            <a:pPr>
              <a:buClr>
                <a:srgbClr val="000000"/>
              </a:buClr>
              <a:buSzPct val="90000"/>
            </a:pPr>
            <a:r>
              <a:rPr lang="en-US" sz="2000" dirty="0" smtClean="0">
                <a:latin typeface="Futura Bk" pitchFamily="34" charset="0"/>
                <a:ea typeface="ＭＳ Ｐゴシック" pitchFamily="34" charset="-128"/>
              </a:rPr>
              <a:t>Su</a:t>
            </a:r>
          </a:p>
          <a:p>
            <a:pPr>
              <a:buClr>
                <a:srgbClr val="000000"/>
              </a:buClr>
              <a:buSzPct val="90000"/>
              <a:buFont typeface="Monotype Sorts" charset="2"/>
              <a:buNone/>
            </a:pPr>
            <a:endParaRPr lang="en-US" sz="2000" dirty="0">
              <a:latin typeface="Futura Bk" pitchFamily="34" charset="0"/>
              <a:ea typeface="ＭＳ Ｐゴシック" pitchFamily="34" charset="-128"/>
            </a:endParaRPr>
          </a:p>
        </p:txBody>
      </p:sp>
      <p:pic>
        <p:nvPicPr>
          <p:cNvPr id="51206" name="Picture 6"/>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536825"/>
            <a:ext cx="990600" cy="87947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51207" name="Picture 7"/>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825" y="3679825"/>
            <a:ext cx="990600" cy="906463"/>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51208" name="Picture 8"/>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0825" y="4822825"/>
            <a:ext cx="990600" cy="9747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1209" name="Text Box 9"/>
          <p:cNvSpPr txBox="1">
            <a:spLocks noChangeArrowheads="1"/>
          </p:cNvSpPr>
          <p:nvPr/>
        </p:nvSpPr>
        <p:spPr bwMode="auto">
          <a:xfrm>
            <a:off x="1547813" y="2613025"/>
            <a:ext cx="19621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2000">
                <a:latin typeface="Futura Bk" pitchFamily="34" charset="0"/>
                <a:ea typeface="ＭＳ Ｐゴシック" pitchFamily="34" charset="-128"/>
              </a:rPr>
              <a:t>Yan</a:t>
            </a:r>
            <a:r>
              <a:rPr lang="tr-TR" sz="2000"/>
              <a:t>ı</a:t>
            </a:r>
            <a:r>
              <a:rPr lang="en-US" sz="2000">
                <a:latin typeface="Futura Bk" pitchFamily="34" charset="0"/>
                <a:ea typeface="ＭＳ Ｐゴシック" pitchFamily="34" charset="-128"/>
              </a:rPr>
              <a:t>c</a:t>
            </a:r>
            <a:r>
              <a:rPr lang="tr-TR" sz="2000"/>
              <a:t>ı</a:t>
            </a:r>
            <a:r>
              <a:rPr lang="en-US" sz="2000">
                <a:latin typeface="Futura Bk" pitchFamily="34" charset="0"/>
                <a:ea typeface="ＭＳ Ｐゴシック" pitchFamily="34" charset="-128"/>
              </a:rPr>
              <a:t> s</a:t>
            </a:r>
            <a:r>
              <a:rPr lang="tr-TR" sz="2000"/>
              <a:t>ı</a:t>
            </a:r>
            <a:r>
              <a:rPr lang="en-US" sz="2000">
                <a:latin typeface="Futura Bk" pitchFamily="34" charset="0"/>
                <a:ea typeface="ＭＳ Ｐゴシック" pitchFamily="34" charset="-128"/>
              </a:rPr>
              <a:t>v</a:t>
            </a:r>
            <a:r>
              <a:rPr lang="tr-TR" sz="2000"/>
              <a:t>ı</a:t>
            </a:r>
            <a:r>
              <a:rPr lang="en-US" sz="2000">
                <a:latin typeface="Futura Bk" pitchFamily="34" charset="0"/>
                <a:ea typeface="ＭＳ Ｐゴシック" pitchFamily="34" charset="-128"/>
              </a:rPr>
              <a:t>lar</a:t>
            </a:r>
          </a:p>
        </p:txBody>
      </p:sp>
      <p:sp>
        <p:nvSpPr>
          <p:cNvPr id="51210" name="Text Box 10"/>
          <p:cNvSpPr txBox="1">
            <a:spLocks noChangeArrowheads="1"/>
          </p:cNvSpPr>
          <p:nvPr/>
        </p:nvSpPr>
        <p:spPr bwMode="auto">
          <a:xfrm>
            <a:off x="1552575" y="3832225"/>
            <a:ext cx="2155825"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2000">
                <a:ea typeface="ＭＳ Ｐゴシック" pitchFamily="34" charset="-128"/>
              </a:rPr>
              <a:t>Yan</a:t>
            </a:r>
            <a:r>
              <a:rPr lang="tr-TR" sz="2000"/>
              <a:t>ı</a:t>
            </a:r>
            <a:r>
              <a:rPr lang="en-US" sz="2000">
                <a:ea typeface="ＭＳ Ｐゴシック" pitchFamily="34" charset="-128"/>
              </a:rPr>
              <a:t>c</a:t>
            </a:r>
            <a:r>
              <a:rPr lang="tr-TR" sz="2000"/>
              <a:t>ı</a:t>
            </a:r>
            <a:r>
              <a:rPr lang="en-US" sz="2000">
                <a:ea typeface="ＭＳ Ｐゴシック" pitchFamily="34" charset="-128"/>
              </a:rPr>
              <a:t> gazlar</a:t>
            </a:r>
          </a:p>
        </p:txBody>
      </p:sp>
      <p:sp>
        <p:nvSpPr>
          <p:cNvPr id="51211" name="Text Box 11"/>
          <p:cNvSpPr txBox="1">
            <a:spLocks noChangeArrowheads="1"/>
          </p:cNvSpPr>
          <p:nvPr/>
        </p:nvSpPr>
        <p:spPr bwMode="auto">
          <a:xfrm>
            <a:off x="1547813" y="4975225"/>
            <a:ext cx="2224087"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2000">
                <a:ea typeface="ＭＳ Ｐゴシック" pitchFamily="34" charset="-128"/>
              </a:rPr>
              <a:t>Yan</a:t>
            </a:r>
            <a:r>
              <a:rPr lang="tr-TR" sz="2000"/>
              <a:t>ı</a:t>
            </a:r>
            <a:r>
              <a:rPr lang="en-US" sz="2000">
                <a:ea typeface="ＭＳ Ｐゴシック" pitchFamily="34" charset="-128"/>
              </a:rPr>
              <a:t>c</a:t>
            </a:r>
            <a:r>
              <a:rPr lang="tr-TR" sz="2000"/>
              <a:t>ı</a:t>
            </a:r>
            <a:r>
              <a:rPr lang="en-US" sz="2000">
                <a:ea typeface="ＭＳ Ｐゴシック" pitchFamily="34" charset="-128"/>
              </a:rPr>
              <a:t> metaller ve ala</a:t>
            </a:r>
            <a:r>
              <a:rPr lang="tr-TR" sz="2000"/>
              <a:t>şı</a:t>
            </a:r>
            <a:r>
              <a:rPr lang="en-US" sz="2000">
                <a:ea typeface="ＭＳ Ｐゴシック" pitchFamily="34" charset="-128"/>
              </a:rPr>
              <a:t>mlar</a:t>
            </a:r>
          </a:p>
        </p:txBody>
      </p:sp>
      <p:sp>
        <p:nvSpPr>
          <p:cNvPr id="51212" name="Text Box 12"/>
          <p:cNvSpPr txBox="1">
            <a:spLocks noChangeArrowheads="1"/>
          </p:cNvSpPr>
          <p:nvPr/>
        </p:nvSpPr>
        <p:spPr bwMode="auto">
          <a:xfrm>
            <a:off x="4284663" y="784225"/>
            <a:ext cx="2062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a:r>
              <a:rPr lang="de-DE" sz="2000" u="sng">
                <a:latin typeface="Futura Bk" pitchFamily="34" charset="0"/>
                <a:ea typeface="ＭＳ Ｐゴシック" pitchFamily="34" charset="-128"/>
              </a:rPr>
              <a:t>Materyaller</a:t>
            </a:r>
            <a:endParaRPr lang="en-GB" sz="2000" u="sng">
              <a:latin typeface="Futura Bk" pitchFamily="34" charset="0"/>
              <a:ea typeface="ＭＳ Ｐゴシック" pitchFamily="34" charset="-128"/>
            </a:endParaRPr>
          </a:p>
        </p:txBody>
      </p:sp>
      <p:sp>
        <p:nvSpPr>
          <p:cNvPr id="192525" name="Text Box 13"/>
          <p:cNvSpPr txBox="1">
            <a:spLocks noChangeArrowheads="1"/>
          </p:cNvSpPr>
          <p:nvPr/>
        </p:nvSpPr>
        <p:spPr bwMode="auto">
          <a:xfrm>
            <a:off x="6584950" y="784225"/>
            <a:ext cx="2163763" cy="396875"/>
          </a:xfrm>
          <a:prstGeom prst="rect">
            <a:avLst/>
          </a:prstGeom>
          <a:noFill/>
          <a:ln w="9525">
            <a:noFill/>
            <a:miter lim="800000"/>
            <a:headEnd/>
            <a:tailEnd/>
          </a:ln>
          <a:effectLst/>
        </p:spPr>
        <p:txBody>
          <a:bodyPr>
            <a:spAutoFit/>
          </a:bodyPr>
          <a:lstStyle/>
          <a:p>
            <a:pPr algn="ctr" eaLnBrk="0" hangingPunct="0">
              <a:defRPr/>
            </a:pPr>
            <a:r>
              <a:rPr lang="de-DE" sz="2000" u="sng">
                <a:effectLst>
                  <a:outerShdw blurRad="38100" dist="38100" dir="2700000" algn="tl">
                    <a:srgbClr val="C0C0C0"/>
                  </a:outerShdw>
                </a:effectLst>
                <a:latin typeface="Futura Bk" pitchFamily="34" charset="0"/>
                <a:ea typeface="ＭＳ Ｐゴシック" pitchFamily="20" charset="-128"/>
              </a:rPr>
              <a:t>Söndürücüler</a:t>
            </a:r>
            <a:endParaRPr lang="en-GB" sz="2000" u="sng">
              <a:effectLst>
                <a:outerShdw blurRad="38100" dist="38100" dir="2700000" algn="tl">
                  <a:srgbClr val="C0C0C0"/>
                </a:outerShdw>
              </a:effectLst>
              <a:latin typeface="Futura Bk" pitchFamily="34" charset="0"/>
              <a:ea typeface="ＭＳ Ｐゴシック" pitchFamily="20" charset="-128"/>
            </a:endParaRPr>
          </a:p>
        </p:txBody>
      </p:sp>
      <p:sp>
        <p:nvSpPr>
          <p:cNvPr id="51214" name="Rectangle 14"/>
          <p:cNvSpPr>
            <a:spLocks noChangeArrowheads="1"/>
          </p:cNvSpPr>
          <p:nvPr/>
        </p:nvSpPr>
        <p:spPr bwMode="auto">
          <a:xfrm>
            <a:off x="4365625" y="2520950"/>
            <a:ext cx="1676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spcBef>
                <a:spcPct val="50000"/>
              </a:spcBef>
              <a:buClr>
                <a:srgbClr val="0000FF"/>
              </a:buClr>
              <a:buSzPct val="46000"/>
              <a:buFont typeface="Monotype Sorts" charset="2"/>
              <a:buNone/>
            </a:pPr>
            <a:r>
              <a:rPr lang="en-US" sz="2000" dirty="0" err="1">
                <a:latin typeface="Futura Bk" pitchFamily="34" charset="0"/>
                <a:ea typeface="ＭＳ Ｐゴシック" pitchFamily="34" charset="-128"/>
              </a:rPr>
              <a:t>Alkol</a:t>
            </a:r>
            <a:r>
              <a:rPr lang="en-US" sz="2000" dirty="0">
                <a:latin typeface="Futura Bk" pitchFamily="34" charset="0"/>
                <a:ea typeface="ＭＳ Ｐゴシック" pitchFamily="34" charset="-128"/>
              </a:rPr>
              <a:t>, </a:t>
            </a:r>
            <a:r>
              <a:rPr lang="en-US" sz="2000" dirty="0" err="1">
                <a:latin typeface="Futura Bk" pitchFamily="34" charset="0"/>
                <a:ea typeface="ＭＳ Ｐゴシック" pitchFamily="34" charset="-128"/>
              </a:rPr>
              <a:t>Benzin</a:t>
            </a:r>
            <a:r>
              <a:rPr lang="en-US" sz="2000" dirty="0">
                <a:latin typeface="Futura Bk" pitchFamily="34" charset="0"/>
                <a:ea typeface="ＭＳ Ｐゴシック" pitchFamily="34" charset="-128"/>
              </a:rPr>
              <a:t>, </a:t>
            </a:r>
            <a:r>
              <a:rPr lang="en-US" sz="2000" dirty="0" err="1">
                <a:latin typeface="Futura Bk" pitchFamily="34" charset="0"/>
                <a:ea typeface="ＭＳ Ｐゴシック" pitchFamily="34" charset="-128"/>
              </a:rPr>
              <a:t>Boya</a:t>
            </a:r>
            <a:r>
              <a:rPr lang="en-US" sz="2000" dirty="0">
                <a:latin typeface="Futura Bk" pitchFamily="34" charset="0"/>
                <a:ea typeface="ＭＳ Ｐゴシック" pitchFamily="34" charset="-128"/>
              </a:rPr>
              <a:t>, </a:t>
            </a:r>
            <a:r>
              <a:rPr lang="en-US" sz="2000" dirty="0" err="1">
                <a:latin typeface="Futura Bk" pitchFamily="34" charset="0"/>
                <a:ea typeface="ＭＳ Ｐゴシック" pitchFamily="34" charset="-128"/>
              </a:rPr>
              <a:t>Ya</a:t>
            </a:r>
            <a:r>
              <a:rPr lang="tr-TR" sz="2000" dirty="0"/>
              <a:t>ğ</a:t>
            </a:r>
            <a:endParaRPr lang="en-GB" sz="2000" dirty="0"/>
          </a:p>
        </p:txBody>
      </p:sp>
      <p:sp>
        <p:nvSpPr>
          <p:cNvPr id="51215" name="Text Box 15"/>
          <p:cNvSpPr txBox="1">
            <a:spLocks noChangeArrowheads="1"/>
          </p:cNvSpPr>
          <p:nvPr/>
        </p:nvSpPr>
        <p:spPr bwMode="auto">
          <a:xfrm>
            <a:off x="4518025" y="3857625"/>
            <a:ext cx="19812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FF"/>
              </a:buClr>
              <a:buSzPct val="46000"/>
              <a:buFont typeface="Monotype Sorts" charset="2"/>
              <a:buNone/>
            </a:pPr>
            <a:r>
              <a:rPr lang="en-US" sz="2000">
                <a:latin typeface="Futura Bk" pitchFamily="34" charset="0"/>
                <a:ea typeface="ＭＳ Ｐゴシック" pitchFamily="34" charset="-128"/>
              </a:rPr>
              <a:t>Butan, Propan </a:t>
            </a:r>
          </a:p>
        </p:txBody>
      </p:sp>
      <p:sp>
        <p:nvSpPr>
          <p:cNvPr id="51216" name="Text Box 16"/>
          <p:cNvSpPr txBox="1">
            <a:spLocks noChangeArrowheads="1"/>
          </p:cNvSpPr>
          <p:nvPr/>
        </p:nvSpPr>
        <p:spPr bwMode="auto">
          <a:xfrm>
            <a:off x="7018338" y="3968750"/>
            <a:ext cx="1919287"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2000" dirty="0" err="1" smtClean="0">
                <a:latin typeface="Futura Bk" pitchFamily="34" charset="0"/>
                <a:ea typeface="ＭＳ Ｐゴシック" pitchFamily="34" charset="-128"/>
              </a:rPr>
              <a:t>Toz</a:t>
            </a:r>
            <a:r>
              <a:rPr lang="tr-TR" sz="2000" dirty="0" smtClean="0">
                <a:latin typeface="Futura Bk" pitchFamily="34" charset="0"/>
                <a:ea typeface="ＭＳ Ｐゴシック" pitchFamily="34" charset="-128"/>
              </a:rPr>
              <a:t>, Karbondioksit</a:t>
            </a:r>
            <a:endParaRPr lang="en-US" sz="2000" dirty="0">
              <a:latin typeface="Futura Bk" pitchFamily="34" charset="0"/>
              <a:ea typeface="ＭＳ Ｐゴシック" pitchFamily="34" charset="-128"/>
            </a:endParaRPr>
          </a:p>
          <a:p>
            <a:pPr>
              <a:buClr>
                <a:srgbClr val="000000"/>
              </a:buClr>
              <a:buSzPct val="90000"/>
              <a:buFont typeface="Monotype Sorts" charset="2"/>
              <a:buNone/>
            </a:pPr>
            <a:endParaRPr lang="en-US" sz="2000" dirty="0">
              <a:latin typeface="Futura Bk" pitchFamily="34" charset="0"/>
              <a:ea typeface="ＭＳ Ｐゴシック" pitchFamily="34" charset="-128"/>
            </a:endParaRPr>
          </a:p>
        </p:txBody>
      </p:sp>
      <p:sp>
        <p:nvSpPr>
          <p:cNvPr id="51217" name="Text Box 17"/>
          <p:cNvSpPr txBox="1">
            <a:spLocks noChangeArrowheads="1"/>
          </p:cNvSpPr>
          <p:nvPr/>
        </p:nvSpPr>
        <p:spPr bwMode="auto">
          <a:xfrm>
            <a:off x="6942138" y="2597150"/>
            <a:ext cx="16764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tr-TR" sz="2000" dirty="0" smtClean="0">
                <a:latin typeface="Futura Bk" pitchFamily="34" charset="0"/>
                <a:ea typeface="ＭＳ Ｐゴシック" pitchFamily="34" charset="-128"/>
              </a:rPr>
              <a:t>Köpük, </a:t>
            </a:r>
          </a:p>
          <a:p>
            <a:pPr>
              <a:buClr>
                <a:srgbClr val="000000"/>
              </a:buClr>
              <a:buSzPct val="90000"/>
              <a:buFont typeface="Monotype Sorts" charset="2"/>
              <a:buNone/>
            </a:pPr>
            <a:r>
              <a:rPr lang="tr-TR" sz="2000" dirty="0" smtClean="0">
                <a:latin typeface="Futura Bk" pitchFamily="34" charset="0"/>
                <a:ea typeface="ＭＳ Ｐゴシック" pitchFamily="34" charset="-128"/>
              </a:rPr>
              <a:t>T</a:t>
            </a:r>
            <a:r>
              <a:rPr lang="en-US" sz="2000" dirty="0" smtClean="0">
                <a:latin typeface="Futura Bk" pitchFamily="34" charset="0"/>
                <a:ea typeface="ＭＳ Ｐゴシック" pitchFamily="34" charset="-128"/>
              </a:rPr>
              <a:t>oz</a:t>
            </a:r>
            <a:r>
              <a:rPr lang="tr-TR" sz="2000" dirty="0" smtClean="0">
                <a:latin typeface="Futura Bk" pitchFamily="34" charset="0"/>
                <a:ea typeface="ＭＳ Ｐゴシック" pitchFamily="34" charset="-128"/>
              </a:rPr>
              <a:t>,</a:t>
            </a:r>
            <a:endParaRPr lang="en-US" sz="2000" dirty="0">
              <a:latin typeface="Futura Bk" pitchFamily="34" charset="0"/>
              <a:ea typeface="ＭＳ Ｐゴシック" pitchFamily="34" charset="-128"/>
            </a:endParaRPr>
          </a:p>
          <a:p>
            <a:pPr>
              <a:buClr>
                <a:srgbClr val="000000"/>
              </a:buClr>
              <a:buSzPct val="90000"/>
              <a:buFont typeface="Monotype Sorts" charset="2"/>
              <a:buNone/>
            </a:pPr>
            <a:r>
              <a:rPr lang="en-US" sz="2000" dirty="0" err="1" smtClean="0">
                <a:latin typeface="Futura Bk" pitchFamily="34" charset="0"/>
                <a:ea typeface="ＭＳ Ｐゴシック" pitchFamily="34" charset="-128"/>
              </a:rPr>
              <a:t>Karbondioksit</a:t>
            </a:r>
            <a:endParaRPr lang="en-US" sz="2000" dirty="0">
              <a:latin typeface="Futura Bk" pitchFamily="34" charset="0"/>
              <a:ea typeface="ＭＳ Ｐゴシック" pitchFamily="34" charset="-128"/>
            </a:endParaRPr>
          </a:p>
        </p:txBody>
      </p:sp>
      <p:sp>
        <p:nvSpPr>
          <p:cNvPr id="51218" name="Line 18"/>
          <p:cNvSpPr>
            <a:spLocks noChangeShapeType="1"/>
          </p:cNvSpPr>
          <p:nvPr/>
        </p:nvSpPr>
        <p:spPr bwMode="auto">
          <a:xfrm>
            <a:off x="479425" y="2444750"/>
            <a:ext cx="83820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51219" name="Line 19"/>
          <p:cNvSpPr>
            <a:spLocks noChangeShapeType="1"/>
          </p:cNvSpPr>
          <p:nvPr/>
        </p:nvSpPr>
        <p:spPr bwMode="auto">
          <a:xfrm>
            <a:off x="479425" y="3587750"/>
            <a:ext cx="83820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51220" name="Line 20"/>
          <p:cNvSpPr>
            <a:spLocks noChangeShapeType="1"/>
          </p:cNvSpPr>
          <p:nvPr/>
        </p:nvSpPr>
        <p:spPr bwMode="auto">
          <a:xfrm>
            <a:off x="403225" y="4730750"/>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51221" name="Text Box 21"/>
          <p:cNvSpPr txBox="1">
            <a:spLocks noChangeArrowheads="1"/>
          </p:cNvSpPr>
          <p:nvPr/>
        </p:nvSpPr>
        <p:spPr bwMode="auto">
          <a:xfrm>
            <a:off x="1465263" y="768350"/>
            <a:ext cx="2062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a:r>
              <a:rPr lang="de-DE" sz="2000" u="sng">
                <a:latin typeface="Futura Bk" pitchFamily="34" charset="0"/>
                <a:ea typeface="ＭＳ Ｐゴシック" pitchFamily="34" charset="-128"/>
              </a:rPr>
              <a:t>S</a:t>
            </a:r>
            <a:r>
              <a:rPr lang="tr-TR" sz="2000" u="sng"/>
              <a:t>ı</a:t>
            </a:r>
            <a:r>
              <a:rPr lang="de-DE" sz="2000" u="sng">
                <a:latin typeface="Futura Bk" pitchFamily="34" charset="0"/>
                <a:ea typeface="ＭＳ Ｐゴシック" pitchFamily="34" charset="-128"/>
              </a:rPr>
              <a:t>n</a:t>
            </a:r>
            <a:r>
              <a:rPr lang="tr-TR" sz="2000" u="sng"/>
              <a:t>ı</a:t>
            </a:r>
            <a:r>
              <a:rPr lang="de-DE" sz="2000" u="sng">
                <a:latin typeface="Futura Bk" pitchFamily="34" charset="0"/>
                <a:ea typeface="ＭＳ Ｐゴシック" pitchFamily="34" charset="-128"/>
              </a:rPr>
              <a:t>flar</a:t>
            </a:r>
            <a:endParaRPr lang="en-GB" sz="2000" u="sng">
              <a:latin typeface="Futura Bk" pitchFamily="34" charset="0"/>
              <a:ea typeface="ＭＳ Ｐゴシック" pitchFamily="34" charset="-128"/>
            </a:endParaRPr>
          </a:p>
        </p:txBody>
      </p:sp>
      <p:sp>
        <p:nvSpPr>
          <p:cNvPr id="51222" name="Text Box 22"/>
          <p:cNvSpPr txBox="1">
            <a:spLocks noChangeArrowheads="1"/>
          </p:cNvSpPr>
          <p:nvPr/>
        </p:nvSpPr>
        <p:spPr bwMode="auto">
          <a:xfrm>
            <a:off x="6956425" y="5013325"/>
            <a:ext cx="21336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2000">
                <a:latin typeface="Futura Bk" pitchFamily="34" charset="0"/>
                <a:ea typeface="ＭＳ Ｐゴシック" pitchFamily="34" charset="-128"/>
              </a:rPr>
              <a:t>Metal yang</a:t>
            </a:r>
            <a:r>
              <a:rPr lang="tr-TR" sz="2000"/>
              <a:t>ı</a:t>
            </a:r>
            <a:r>
              <a:rPr lang="en-US" sz="2000">
                <a:latin typeface="Futura Bk" pitchFamily="34" charset="0"/>
                <a:ea typeface="ＭＳ Ｐゴシック" pitchFamily="34" charset="-128"/>
              </a:rPr>
              <a:t>n</a:t>
            </a:r>
            <a:r>
              <a:rPr lang="tr-TR" sz="2000"/>
              <a:t>ı</a:t>
            </a:r>
            <a:r>
              <a:rPr lang="en-US" sz="2000">
                <a:latin typeface="Futura Bk" pitchFamily="34" charset="0"/>
                <a:ea typeface="ＭＳ Ｐゴシック" pitchFamily="34" charset="-128"/>
              </a:rPr>
              <a:t> -Söndürücü Tozlar</a:t>
            </a:r>
            <a:r>
              <a:rPr lang="tr-TR" sz="2000"/>
              <a:t>ı</a:t>
            </a:r>
            <a:endParaRPr lang="en-US" sz="2000"/>
          </a:p>
        </p:txBody>
      </p:sp>
      <p:sp>
        <p:nvSpPr>
          <p:cNvPr id="51223" name="Line 23"/>
          <p:cNvSpPr>
            <a:spLocks noChangeShapeType="1"/>
          </p:cNvSpPr>
          <p:nvPr/>
        </p:nvSpPr>
        <p:spPr bwMode="auto">
          <a:xfrm flipH="1">
            <a:off x="4289425" y="844550"/>
            <a:ext cx="0" cy="51054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51224" name="Line 24"/>
          <p:cNvSpPr>
            <a:spLocks noChangeShapeType="1"/>
          </p:cNvSpPr>
          <p:nvPr/>
        </p:nvSpPr>
        <p:spPr bwMode="auto">
          <a:xfrm flipH="1">
            <a:off x="6651625" y="844550"/>
            <a:ext cx="0" cy="51054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51225" name="Rectangle 25"/>
          <p:cNvSpPr>
            <a:spLocks noChangeArrowheads="1"/>
          </p:cNvSpPr>
          <p:nvPr/>
        </p:nvSpPr>
        <p:spPr bwMode="auto">
          <a:xfrm>
            <a:off x="0" y="0"/>
            <a:ext cx="39766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s-ES" b="1">
                <a:ea typeface="ＭＳ Ｐゴシック" pitchFamily="34" charset="-128"/>
              </a:rPr>
              <a:t>YANG</a:t>
            </a:r>
            <a:r>
              <a:rPr lang="tr-TR" b="1"/>
              <a:t>I</a:t>
            </a:r>
            <a:r>
              <a:rPr lang="es-ES" b="1">
                <a:ea typeface="ＭＳ Ｐゴシック" pitchFamily="34" charset="-128"/>
              </a:rPr>
              <a:t>N S</a:t>
            </a:r>
            <a:r>
              <a:rPr lang="tr-TR" b="1"/>
              <a:t>I</a:t>
            </a:r>
            <a:r>
              <a:rPr lang="es-ES" b="1">
                <a:ea typeface="ＭＳ Ｐゴシック" pitchFamily="34" charset="-128"/>
              </a:rPr>
              <a:t>N</a:t>
            </a:r>
            <a:r>
              <a:rPr lang="tr-TR" b="1"/>
              <a:t>I</a:t>
            </a:r>
            <a:r>
              <a:rPr lang="es-ES" b="1">
                <a:ea typeface="ＭＳ Ｐゴシック" pitchFamily="34" charset="-128"/>
              </a:rPr>
              <a:t>FLAR</a:t>
            </a:r>
            <a:r>
              <a:rPr lang="tr-TR" b="1"/>
              <a:t>I</a:t>
            </a:r>
            <a:r>
              <a:rPr lang="es-ES" b="1">
                <a:ea typeface="ＭＳ Ｐゴシック" pitchFamily="34" charset="-128"/>
              </a:rPr>
              <a:t> </a:t>
            </a:r>
          </a:p>
        </p:txBody>
      </p:sp>
      <p:sp>
        <p:nvSpPr>
          <p:cNvPr id="51226" name="26 Metin kutusu"/>
          <p:cNvSpPr txBox="1">
            <a:spLocks noChangeArrowheads="1"/>
          </p:cNvSpPr>
          <p:nvPr/>
        </p:nvSpPr>
        <p:spPr bwMode="auto">
          <a:xfrm>
            <a:off x="4495800" y="5105400"/>
            <a:ext cx="205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FF"/>
              </a:buClr>
              <a:buSzPct val="46000"/>
              <a:buFont typeface="Monotype Sorts" charset="2"/>
              <a:buNone/>
            </a:pPr>
            <a:r>
              <a:rPr lang="tr-TR" sz="2000" dirty="0">
                <a:latin typeface="Futura Bk" pitchFamily="34" charset="0"/>
                <a:ea typeface="ＭＳ Ｐゴシック" pitchFamily="34" charset="-128"/>
              </a:rPr>
              <a:t>Magnezyum, </a:t>
            </a:r>
            <a:r>
              <a:rPr lang="tr-TR" sz="2000" dirty="0"/>
              <a:t>A</a:t>
            </a:r>
            <a:r>
              <a:rPr lang="tr-TR" sz="2000" dirty="0">
                <a:latin typeface="Futura Bk" pitchFamily="34" charset="0"/>
                <a:ea typeface="ＭＳ Ｐゴシック" pitchFamily="34" charset="-128"/>
              </a:rPr>
              <a:t>luminyum, </a:t>
            </a:r>
            <a:r>
              <a:rPr lang="tr-TR" sz="2000" dirty="0"/>
              <a:t>T</a:t>
            </a:r>
            <a:r>
              <a:rPr lang="tr-TR" sz="2000" dirty="0">
                <a:latin typeface="Futura Bk" pitchFamily="34" charset="0"/>
                <a:ea typeface="ＭＳ Ｐゴシック" pitchFamily="34" charset="-128"/>
              </a:rPr>
              <a:t>itan </a:t>
            </a:r>
          </a:p>
        </p:txBody>
      </p:sp>
      <p:sp>
        <p:nvSpPr>
          <p:cNvPr id="27" name="3 Dikdörtgen"/>
          <p:cNvSpPr>
            <a:spLocks noChangeArrowheads="1"/>
          </p:cNvSpPr>
          <p:nvPr/>
        </p:nvSpPr>
        <p:spPr bwMode="auto">
          <a:xfrm>
            <a:off x="269800" y="6333695"/>
            <a:ext cx="4673629" cy="584200"/>
          </a:xfrm>
          <a:prstGeom prst="rect">
            <a:avLst/>
          </a:prstGeom>
          <a:noFill/>
          <a:ln w="9525">
            <a:noFill/>
            <a:miter lim="800000"/>
            <a:headEnd/>
            <a:tailEnd/>
          </a:ln>
        </p:spPr>
        <p:txBody>
          <a:bodyPr wrap="square">
            <a:spAutoFit/>
          </a:bodyPr>
          <a:lstStyle/>
          <a:p>
            <a:pPr eaLnBrk="0" hangingPunct="0"/>
            <a:r>
              <a:rPr lang="tr-TR" sz="3200" b="1" dirty="0" smtClean="0">
                <a:solidFill>
                  <a:srgbClr val="99FF33"/>
                </a:solidFill>
                <a:latin typeface="Times New Roman" pitchFamily="18" charset="0"/>
                <a:cs typeface="+mn-cs"/>
              </a:rPr>
              <a:t>E SINIFI YANGIN</a:t>
            </a:r>
            <a:r>
              <a:rPr lang="tr-TR" sz="3200" b="1" dirty="0" smtClean="0">
                <a:solidFill>
                  <a:srgbClr val="FF0000"/>
                </a:solidFill>
                <a:latin typeface="Times New Roman" pitchFamily="18" charset="0"/>
                <a:cs typeface="+mn-cs"/>
              </a:rPr>
              <a:t> </a:t>
            </a:r>
            <a:endParaRPr lang="tr-TR" sz="3200" dirty="0">
              <a:solidFill>
                <a:srgbClr val="FF0000"/>
              </a:solidFill>
              <a:latin typeface="Times New Roman" pitchFamily="18" charset="0"/>
              <a:cs typeface="+mn-cs"/>
            </a:endParaRPr>
          </a:p>
        </p:txBody>
      </p:sp>
      <p:sp>
        <p:nvSpPr>
          <p:cNvPr id="28" name="26 Metin kutusu"/>
          <p:cNvSpPr txBox="1">
            <a:spLocks noChangeArrowheads="1"/>
          </p:cNvSpPr>
          <p:nvPr/>
        </p:nvSpPr>
        <p:spPr bwMode="auto">
          <a:xfrm>
            <a:off x="4441825" y="6165420"/>
            <a:ext cx="205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FF"/>
              </a:buClr>
              <a:buSzPct val="46000"/>
              <a:buFont typeface="Monotype Sorts" charset="2"/>
              <a:buNone/>
            </a:pPr>
            <a:r>
              <a:rPr lang="tr-TR" sz="2000" dirty="0" smtClean="0">
                <a:latin typeface="Futura Bk" pitchFamily="34" charset="0"/>
                <a:ea typeface="ＭＳ Ｐゴシック" pitchFamily="34" charset="-128"/>
              </a:rPr>
              <a:t>Elektrik-elektronik</a:t>
            </a:r>
          </a:p>
          <a:p>
            <a:pPr>
              <a:buClr>
                <a:srgbClr val="0000FF"/>
              </a:buClr>
              <a:buSzPct val="46000"/>
              <a:buFont typeface="Monotype Sorts" charset="2"/>
              <a:buNone/>
            </a:pPr>
            <a:r>
              <a:rPr lang="tr-TR" sz="2000" dirty="0" smtClean="0">
                <a:latin typeface="Futura Bk" pitchFamily="34" charset="0"/>
                <a:ea typeface="ＭＳ Ｐゴシック" pitchFamily="34" charset="-128"/>
              </a:rPr>
              <a:t>malzeme</a:t>
            </a:r>
            <a:endParaRPr lang="tr-TR" sz="2000" dirty="0">
              <a:latin typeface="Futura Bk" pitchFamily="34" charset="0"/>
              <a:ea typeface="ＭＳ Ｐゴシック" pitchFamily="34" charset="-128"/>
            </a:endParaRPr>
          </a:p>
        </p:txBody>
      </p:sp>
      <p:sp>
        <p:nvSpPr>
          <p:cNvPr id="29" name="26 Metin kutusu"/>
          <p:cNvSpPr txBox="1">
            <a:spLocks noChangeArrowheads="1"/>
          </p:cNvSpPr>
          <p:nvPr/>
        </p:nvSpPr>
        <p:spPr bwMode="auto">
          <a:xfrm>
            <a:off x="6758781" y="6114456"/>
            <a:ext cx="2438399"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FF"/>
              </a:buClr>
              <a:buSzPct val="46000"/>
              <a:buFont typeface="Monotype Sorts" charset="2"/>
              <a:buNone/>
            </a:pPr>
            <a:r>
              <a:rPr lang="tr-TR" sz="2000" dirty="0">
                <a:latin typeface="Futura Bk" pitchFamily="34" charset="0"/>
                <a:ea typeface="ＭＳ Ｐゴシック" pitchFamily="34" charset="-128"/>
              </a:rPr>
              <a:t>H</a:t>
            </a:r>
            <a:r>
              <a:rPr lang="tr-TR" sz="2000" dirty="0" smtClean="0">
                <a:latin typeface="Futura Bk" pitchFamily="34" charset="0"/>
                <a:ea typeface="ＭＳ Ｐゴシック" pitchFamily="34" charset="-128"/>
              </a:rPr>
              <a:t>alon gazı</a:t>
            </a:r>
          </a:p>
          <a:p>
            <a:pPr>
              <a:buClr>
                <a:srgbClr val="0000FF"/>
              </a:buClr>
              <a:buSzPct val="46000"/>
              <a:buFont typeface="Monotype Sorts" charset="2"/>
              <a:buNone/>
            </a:pPr>
            <a:r>
              <a:rPr lang="tr-TR" sz="1800" dirty="0" smtClean="0">
                <a:latin typeface="Futura Bk" pitchFamily="34" charset="0"/>
                <a:ea typeface="ＭＳ Ｐゴシック" pitchFamily="34" charset="-128"/>
              </a:rPr>
              <a:t>(halojenli hidrokarbon)</a:t>
            </a:r>
            <a:endParaRPr lang="tr-TR" sz="1800" dirty="0">
              <a:latin typeface="Futura Bk" pitchFamily="34" charset="0"/>
              <a:ea typeface="ＭＳ Ｐゴシック" pitchFamily="34" charset="-128"/>
            </a:endParaRPr>
          </a:p>
        </p:txBody>
      </p:sp>
    </p:spTree>
    <p:extLst>
      <p:ext uri="{BB962C8B-B14F-4D97-AF65-F5344CB8AC3E}">
        <p14:creationId xmlns:p14="http://schemas.microsoft.com/office/powerpoint/2010/main" val="5925678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noChangeArrowheads="1"/>
          </p:cNvSpPr>
          <p:nvPr>
            <p:ph sz="half" idx="1"/>
          </p:nvPr>
        </p:nvSpPr>
        <p:spPr>
          <a:xfrm>
            <a:off x="685800" y="2362200"/>
            <a:ext cx="3810000" cy="2495560"/>
          </a:xfrm>
        </p:spPr>
        <p:txBody>
          <a:bodyPr/>
          <a:lstStyle/>
          <a:p>
            <a:pPr marL="609600" indent="-609600"/>
            <a:r>
              <a:rPr lang="tr-TR" sz="4000" b="1" dirty="0" smtClean="0"/>
              <a:t>TOZ</a:t>
            </a:r>
            <a:endParaRPr lang="en-US" sz="4000" b="1" dirty="0" smtClean="0"/>
          </a:p>
          <a:p>
            <a:pPr marL="609600" indent="-609600"/>
            <a:r>
              <a:rPr lang="en-US" sz="4000" b="1" dirty="0" smtClean="0"/>
              <a:t>CO</a:t>
            </a:r>
            <a:r>
              <a:rPr lang="en-US" sz="4000" b="1" baseline="-25000" dirty="0" smtClean="0"/>
              <a:t>2</a:t>
            </a:r>
          </a:p>
          <a:p>
            <a:pPr marL="609600" indent="-609600"/>
            <a:r>
              <a:rPr lang="tr-TR" sz="4000" b="1" dirty="0" smtClean="0"/>
              <a:t>SU</a:t>
            </a:r>
            <a:endParaRPr lang="en-US" sz="4000" b="1" dirty="0" smtClean="0"/>
          </a:p>
        </p:txBody>
      </p:sp>
      <p:sp>
        <p:nvSpPr>
          <p:cNvPr id="28679" name="Rectangle 7"/>
          <p:cNvSpPr>
            <a:spLocks noGrp="1" noChangeArrowheads="1"/>
          </p:cNvSpPr>
          <p:nvPr>
            <p:ph sz="half" idx="2"/>
          </p:nvPr>
        </p:nvSpPr>
        <p:spPr>
          <a:xfrm>
            <a:off x="4648200" y="2362200"/>
            <a:ext cx="3810000" cy="3733800"/>
          </a:xfrm>
        </p:spPr>
        <p:txBody>
          <a:bodyPr/>
          <a:lstStyle/>
          <a:p>
            <a:r>
              <a:rPr lang="tr-TR" sz="4000" b="1" dirty="0"/>
              <a:t>EVET</a:t>
            </a:r>
            <a:endParaRPr lang="en-US" sz="4000" b="1" dirty="0"/>
          </a:p>
          <a:p>
            <a:r>
              <a:rPr lang="tr-TR" sz="4000" b="1" dirty="0" smtClean="0"/>
              <a:t>HAYIR</a:t>
            </a:r>
            <a:endParaRPr lang="en-US" sz="4000" b="1" dirty="0" smtClean="0"/>
          </a:p>
          <a:p>
            <a:r>
              <a:rPr lang="tr-TR" sz="4000" b="1" dirty="0" smtClean="0"/>
              <a:t>EVET</a:t>
            </a:r>
            <a:endParaRPr lang="en-US" sz="4000" b="1" dirty="0" smtClean="0"/>
          </a:p>
          <a:p>
            <a:pPr>
              <a:buFontTx/>
              <a:buNone/>
            </a:pPr>
            <a:endParaRPr lang="en-US" dirty="0"/>
          </a:p>
        </p:txBody>
      </p:sp>
      <p:pic>
        <p:nvPicPr>
          <p:cNvPr id="28677" name="Picture 5" descr="FLAMES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228600"/>
            <a:ext cx="685800" cy="838200"/>
          </a:xfrm>
          <a:prstGeom prst="rect">
            <a:avLst/>
          </a:prstGeom>
          <a:noFill/>
          <a:extLst>
            <a:ext uri="{909E8E84-426E-40DD-AFC4-6F175D3DCCD1}">
              <a14:hiddenFill xmlns:a14="http://schemas.microsoft.com/office/drawing/2010/main">
                <a:solidFill>
                  <a:srgbClr val="FFFFFF"/>
                </a:solidFill>
              </a14:hiddenFill>
            </a:ext>
          </a:extLst>
        </p:spPr>
      </p:pic>
      <p:sp>
        <p:nvSpPr>
          <p:cNvPr id="28680" name="Rectangle 8"/>
          <p:cNvSpPr>
            <a:spLocks noChangeArrowheads="1"/>
          </p:cNvSpPr>
          <p:nvPr/>
        </p:nvSpPr>
        <p:spPr bwMode="auto">
          <a:xfrm>
            <a:off x="609600" y="1752600"/>
            <a:ext cx="33285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FontTx/>
              <a:buChar char="•"/>
            </a:pPr>
            <a:r>
              <a:rPr lang="tr-TR" b="1" dirty="0"/>
              <a:t>A TİPİ YANGIN (Tahta, </a:t>
            </a:r>
            <a:r>
              <a:rPr lang="tr-TR" b="1" dirty="0" smtClean="0"/>
              <a:t>Kağıt,vb);</a:t>
            </a:r>
            <a:endParaRPr lang="en-US" b="1" dirty="0"/>
          </a:p>
        </p:txBody>
      </p:sp>
      <p:sp>
        <p:nvSpPr>
          <p:cNvPr id="28682" name="Rectangle 10"/>
          <p:cNvSpPr>
            <a:spLocks noChangeArrowheads="1"/>
          </p:cNvSpPr>
          <p:nvPr/>
        </p:nvSpPr>
        <p:spPr bwMode="auto">
          <a:xfrm>
            <a:off x="685800" y="3810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tr-TR" sz="4400" b="1">
                <a:solidFill>
                  <a:schemeClr val="tx2"/>
                </a:solidFill>
              </a:rPr>
              <a:t>YANGIN EĞİTİMİ</a:t>
            </a:r>
            <a:endParaRPr lang="en-US" sz="4400" b="1">
              <a:solidFill>
                <a:schemeClr val="tx2"/>
              </a:solidFill>
            </a:endParaRPr>
          </a:p>
        </p:txBody>
      </p:sp>
    </p:spTree>
    <p:extLst>
      <p:ext uri="{BB962C8B-B14F-4D97-AF65-F5344CB8AC3E}">
        <p14:creationId xmlns:p14="http://schemas.microsoft.com/office/powerpoint/2010/main" val="4280469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9">
                                            <p:txEl>
                                              <p:pRg st="0" end="0"/>
                                            </p:txEl>
                                          </p:spTgt>
                                        </p:tgtEl>
                                        <p:attrNameLst>
                                          <p:attrName>style.visibility</p:attrName>
                                        </p:attrNameLst>
                                      </p:cBhvr>
                                      <p:to>
                                        <p:strVal val="visible"/>
                                      </p:to>
                                    </p:set>
                                    <p:anim calcmode="lin" valueType="num">
                                      <p:cBhvr additive="base">
                                        <p:cTn id="7" dur="500" fill="hold"/>
                                        <p:tgtEl>
                                          <p:spTgt spid="286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67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679">
                                            <p:txEl>
                                              <p:pRg st="1" end="1"/>
                                            </p:txEl>
                                          </p:spTgt>
                                        </p:tgtEl>
                                        <p:attrNameLst>
                                          <p:attrName>style.visibility</p:attrName>
                                        </p:attrNameLst>
                                      </p:cBhvr>
                                      <p:to>
                                        <p:strVal val="visible"/>
                                      </p:to>
                                    </p:set>
                                    <p:anim calcmode="lin" valueType="num">
                                      <p:cBhvr additive="base">
                                        <p:cTn id="13" dur="500" fill="hold"/>
                                        <p:tgtEl>
                                          <p:spTgt spid="286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67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679">
                                            <p:txEl>
                                              <p:pRg st="2" end="2"/>
                                            </p:txEl>
                                          </p:spTgt>
                                        </p:tgtEl>
                                        <p:attrNameLst>
                                          <p:attrName>style.visibility</p:attrName>
                                        </p:attrNameLst>
                                      </p:cBhvr>
                                      <p:to>
                                        <p:strVal val="visible"/>
                                      </p:to>
                                    </p:set>
                                    <p:anim calcmode="lin" valueType="num">
                                      <p:cBhvr additive="base">
                                        <p:cTn id="19" dur="500" fill="hold"/>
                                        <p:tgtEl>
                                          <p:spTgt spid="286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67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3" name="Picture 5" descr="FLAMES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228600"/>
            <a:ext cx="685800" cy="838200"/>
          </a:xfrm>
          <a:prstGeom prst="rect">
            <a:avLst/>
          </a:prstGeom>
          <a:noFill/>
          <a:extLst>
            <a:ext uri="{909E8E84-426E-40DD-AFC4-6F175D3DCCD1}">
              <a14:hiddenFill xmlns:a14="http://schemas.microsoft.com/office/drawing/2010/main">
                <a:solidFill>
                  <a:srgbClr val="FFFFFF"/>
                </a:solidFill>
              </a14:hiddenFill>
            </a:ext>
          </a:extLst>
        </p:spPr>
      </p:pic>
      <p:sp>
        <p:nvSpPr>
          <p:cNvPr id="32779" name="Rectangle 11"/>
          <p:cNvSpPr>
            <a:spLocks noChangeArrowheads="1"/>
          </p:cNvSpPr>
          <p:nvPr/>
        </p:nvSpPr>
        <p:spPr bwMode="auto">
          <a:xfrm>
            <a:off x="4648200" y="2362200"/>
            <a:ext cx="3810000" cy="3443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tr-TR" sz="4000" b="1" dirty="0" smtClean="0"/>
              <a:t>EVET</a:t>
            </a:r>
            <a:endParaRPr lang="en-US" sz="4000" b="1" dirty="0" smtClean="0"/>
          </a:p>
          <a:p>
            <a:pPr marL="342900" indent="-342900">
              <a:spcBef>
                <a:spcPct val="20000"/>
              </a:spcBef>
              <a:buFontTx/>
              <a:buChar char="•"/>
            </a:pPr>
            <a:r>
              <a:rPr lang="tr-TR" sz="4000" b="1" dirty="0" smtClean="0"/>
              <a:t>EVET</a:t>
            </a:r>
          </a:p>
          <a:p>
            <a:pPr marL="342900" indent="-342900">
              <a:spcBef>
                <a:spcPct val="20000"/>
              </a:spcBef>
              <a:buFontTx/>
              <a:buChar char="•"/>
            </a:pPr>
            <a:r>
              <a:rPr lang="tr-TR" sz="4000" b="1" dirty="0" smtClean="0"/>
              <a:t>HAYIR</a:t>
            </a:r>
            <a:endParaRPr lang="en-US" sz="4000" b="1" dirty="0"/>
          </a:p>
          <a:p>
            <a:pPr marL="342900" indent="-342900">
              <a:spcBef>
                <a:spcPct val="20000"/>
              </a:spcBef>
              <a:buFontTx/>
              <a:buChar char="•"/>
            </a:pPr>
            <a:r>
              <a:rPr lang="tr-TR" sz="4000" b="1" dirty="0" smtClean="0"/>
              <a:t>EVET</a:t>
            </a:r>
            <a:endParaRPr lang="en-US" sz="4000" b="1" dirty="0"/>
          </a:p>
          <a:p>
            <a:pPr marL="342900" indent="-342900">
              <a:spcBef>
                <a:spcPct val="20000"/>
              </a:spcBef>
            </a:pPr>
            <a:endParaRPr lang="en-US" sz="4000" b="1" dirty="0"/>
          </a:p>
          <a:p>
            <a:pPr marL="342900" indent="-342900">
              <a:spcBef>
                <a:spcPct val="20000"/>
              </a:spcBef>
            </a:pPr>
            <a:endParaRPr lang="en-US" sz="2800" dirty="0"/>
          </a:p>
        </p:txBody>
      </p:sp>
      <p:sp>
        <p:nvSpPr>
          <p:cNvPr id="32781" name="Rectangle 13"/>
          <p:cNvSpPr>
            <a:spLocks noChangeArrowheads="1"/>
          </p:cNvSpPr>
          <p:nvPr/>
        </p:nvSpPr>
        <p:spPr bwMode="auto">
          <a:xfrm>
            <a:off x="685800" y="3810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tr-TR" sz="4400" b="1">
                <a:solidFill>
                  <a:schemeClr val="tx2"/>
                </a:solidFill>
              </a:rPr>
              <a:t>YANGIN EĞİTİMİ</a:t>
            </a:r>
            <a:endParaRPr lang="en-US" sz="4400" b="1">
              <a:solidFill>
                <a:schemeClr val="tx2"/>
              </a:solidFill>
            </a:endParaRPr>
          </a:p>
        </p:txBody>
      </p:sp>
      <p:sp>
        <p:nvSpPr>
          <p:cNvPr id="32782" name="Rectangle 14"/>
          <p:cNvSpPr>
            <a:spLocks noChangeArrowheads="1"/>
          </p:cNvSpPr>
          <p:nvPr/>
        </p:nvSpPr>
        <p:spPr bwMode="auto">
          <a:xfrm>
            <a:off x="609600" y="1752600"/>
            <a:ext cx="35427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FontTx/>
              <a:buChar char="•"/>
            </a:pPr>
            <a:r>
              <a:rPr lang="tr-TR" b="1" dirty="0"/>
              <a:t>B TİPİ </a:t>
            </a:r>
            <a:r>
              <a:rPr lang="tr-TR" b="1" dirty="0" smtClean="0"/>
              <a:t>YANGIN (</a:t>
            </a:r>
            <a:r>
              <a:rPr lang="tr-TR" b="1" dirty="0"/>
              <a:t>Sıvı Yanıcılar) İÇİN;</a:t>
            </a:r>
            <a:endParaRPr lang="en-US" b="1" dirty="0"/>
          </a:p>
        </p:txBody>
      </p:sp>
      <p:sp>
        <p:nvSpPr>
          <p:cNvPr id="32784" name="Rectangle 16"/>
          <p:cNvSpPr>
            <a:spLocks noGrp="1" noChangeArrowheads="1"/>
          </p:cNvSpPr>
          <p:nvPr>
            <p:ph sz="half" idx="1"/>
          </p:nvPr>
        </p:nvSpPr>
        <p:spPr>
          <a:xfrm>
            <a:off x="685800" y="2362200"/>
            <a:ext cx="3810000" cy="3886200"/>
          </a:xfrm>
          <a:noFill/>
          <a:ln/>
        </p:spPr>
        <p:txBody>
          <a:bodyPr/>
          <a:lstStyle/>
          <a:p>
            <a:pPr marL="609600" indent="-609600"/>
            <a:r>
              <a:rPr lang="tr-TR" sz="4000" b="1" dirty="0" smtClean="0"/>
              <a:t>KÖPÜK</a:t>
            </a:r>
            <a:endParaRPr lang="en-US" sz="4000" b="1" dirty="0" smtClean="0"/>
          </a:p>
          <a:p>
            <a:pPr marL="609600" indent="-609600"/>
            <a:r>
              <a:rPr lang="tr-TR" sz="4000" b="1" dirty="0" smtClean="0"/>
              <a:t>TOZ</a:t>
            </a:r>
            <a:endParaRPr lang="en-US" sz="4000" b="1" dirty="0" smtClean="0"/>
          </a:p>
          <a:p>
            <a:pPr marL="609600" indent="-609600"/>
            <a:r>
              <a:rPr lang="tr-TR" sz="4000" b="1" dirty="0" smtClean="0"/>
              <a:t>SU</a:t>
            </a:r>
            <a:endParaRPr lang="en-US" sz="4000" b="1" dirty="0"/>
          </a:p>
          <a:p>
            <a:pPr marL="609600" indent="-609600"/>
            <a:r>
              <a:rPr lang="en-US" sz="4000" b="1" dirty="0" smtClean="0"/>
              <a:t>CO</a:t>
            </a:r>
            <a:r>
              <a:rPr lang="en-US" sz="2000" b="1" dirty="0" smtClean="0"/>
              <a:t>2</a:t>
            </a:r>
            <a:endParaRPr lang="en-US" sz="2000" b="1" dirty="0"/>
          </a:p>
        </p:txBody>
      </p:sp>
    </p:spTree>
    <p:extLst>
      <p:ext uri="{BB962C8B-B14F-4D97-AF65-F5344CB8AC3E}">
        <p14:creationId xmlns:p14="http://schemas.microsoft.com/office/powerpoint/2010/main" val="530463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79">
                                            <p:txEl>
                                              <p:pRg st="0" end="0"/>
                                            </p:txEl>
                                          </p:spTgt>
                                        </p:tgtEl>
                                        <p:attrNameLst>
                                          <p:attrName>style.visibility</p:attrName>
                                        </p:attrNameLst>
                                      </p:cBhvr>
                                      <p:to>
                                        <p:strVal val="visible"/>
                                      </p:to>
                                    </p:set>
                                    <p:anim calcmode="lin" valueType="num">
                                      <p:cBhvr additive="base">
                                        <p:cTn id="7" dur="500" fill="hold"/>
                                        <p:tgtEl>
                                          <p:spTgt spid="327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77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779">
                                            <p:txEl>
                                              <p:pRg st="1" end="1"/>
                                            </p:txEl>
                                          </p:spTgt>
                                        </p:tgtEl>
                                        <p:attrNameLst>
                                          <p:attrName>style.visibility</p:attrName>
                                        </p:attrNameLst>
                                      </p:cBhvr>
                                      <p:to>
                                        <p:strVal val="visible"/>
                                      </p:to>
                                    </p:set>
                                    <p:anim calcmode="lin" valueType="num">
                                      <p:cBhvr additive="base">
                                        <p:cTn id="13" dur="500" fill="hold"/>
                                        <p:tgtEl>
                                          <p:spTgt spid="327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77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779">
                                            <p:txEl>
                                              <p:pRg st="2" end="2"/>
                                            </p:txEl>
                                          </p:spTgt>
                                        </p:tgtEl>
                                        <p:attrNameLst>
                                          <p:attrName>style.visibility</p:attrName>
                                        </p:attrNameLst>
                                      </p:cBhvr>
                                      <p:to>
                                        <p:strVal val="visible"/>
                                      </p:to>
                                    </p:set>
                                    <p:anim calcmode="lin" valueType="num">
                                      <p:cBhvr additive="base">
                                        <p:cTn id="19" dur="500" fill="hold"/>
                                        <p:tgtEl>
                                          <p:spTgt spid="327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77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779">
                                            <p:txEl>
                                              <p:pRg st="3" end="3"/>
                                            </p:txEl>
                                          </p:spTgt>
                                        </p:tgtEl>
                                        <p:attrNameLst>
                                          <p:attrName>style.visibility</p:attrName>
                                        </p:attrNameLst>
                                      </p:cBhvr>
                                      <p:to>
                                        <p:strVal val="visible"/>
                                      </p:to>
                                    </p:set>
                                    <p:anim calcmode="lin" valueType="num">
                                      <p:cBhvr additive="base">
                                        <p:cTn id="25" dur="500" fill="hold"/>
                                        <p:tgtEl>
                                          <p:spTgt spid="327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77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ctrTitle"/>
          </p:nvPr>
        </p:nvSpPr>
        <p:spPr>
          <a:xfrm>
            <a:off x="685800" y="228600"/>
            <a:ext cx="7772400" cy="762000"/>
          </a:xfrm>
          <a:noFill/>
          <a:ln/>
        </p:spPr>
        <p:txBody>
          <a:bodyPr/>
          <a:lstStyle/>
          <a:p>
            <a:r>
              <a:rPr lang="tr-TR" b="1" dirty="0"/>
              <a:t>YANGIN EĞİTİMİ</a:t>
            </a:r>
            <a:endParaRPr lang="en-US" b="1" dirty="0"/>
          </a:p>
        </p:txBody>
      </p:sp>
      <p:sp>
        <p:nvSpPr>
          <p:cNvPr id="11267" name="Rectangle 3"/>
          <p:cNvSpPr>
            <a:spLocks noGrp="1" noChangeArrowheads="1"/>
          </p:cNvSpPr>
          <p:nvPr>
            <p:ph type="subTitle" idx="1"/>
          </p:nvPr>
        </p:nvSpPr>
        <p:spPr>
          <a:xfrm>
            <a:off x="381000" y="1143000"/>
            <a:ext cx="8382000" cy="5029200"/>
          </a:xfrm>
        </p:spPr>
        <p:txBody>
          <a:bodyPr/>
          <a:lstStyle/>
          <a:p>
            <a:pPr>
              <a:buFontTx/>
              <a:buChar char="•"/>
            </a:pPr>
            <a:r>
              <a:rPr lang="tr-TR" sz="2400" b="1" dirty="0" smtClean="0">
                <a:solidFill>
                  <a:schemeClr val="tx1"/>
                </a:solidFill>
              </a:rPr>
              <a:t>YANGINLA MÜCADELE İŞLEMİNDEN </a:t>
            </a:r>
            <a:r>
              <a:rPr lang="tr-TR" sz="2400" b="1" dirty="0">
                <a:solidFill>
                  <a:schemeClr val="tx1"/>
                </a:solidFill>
              </a:rPr>
              <a:t>ÖNCE</a:t>
            </a:r>
            <a:endParaRPr lang="en-US" sz="2400" b="1" dirty="0">
              <a:solidFill>
                <a:schemeClr val="tx1"/>
              </a:solidFill>
            </a:endParaRPr>
          </a:p>
          <a:p>
            <a:pPr>
              <a:buFontTx/>
              <a:buChar char="•"/>
            </a:pPr>
            <a:endParaRPr lang="en-US" sz="2400" b="1" dirty="0">
              <a:solidFill>
                <a:schemeClr val="tx1"/>
              </a:solidFill>
            </a:endParaRPr>
          </a:p>
          <a:p>
            <a:pPr algn="l">
              <a:buFontTx/>
              <a:buChar char="•"/>
            </a:pPr>
            <a:r>
              <a:rPr lang="tr-TR" sz="2400" b="1" dirty="0">
                <a:solidFill>
                  <a:schemeClr val="tx1"/>
                </a:solidFill>
              </a:rPr>
              <a:t>NE İLE MÜCADELE ETTİĞİMİZİ </a:t>
            </a:r>
            <a:r>
              <a:rPr lang="tr-TR" sz="2400" b="1" dirty="0" smtClean="0">
                <a:solidFill>
                  <a:schemeClr val="tx1"/>
                </a:solidFill>
              </a:rPr>
              <a:t>BİLMELİYİZ!</a:t>
            </a:r>
          </a:p>
          <a:p>
            <a:pPr algn="l">
              <a:buFontTx/>
              <a:buChar char="•"/>
            </a:pPr>
            <a:endParaRPr lang="en-US" sz="2400" b="1" dirty="0">
              <a:solidFill>
                <a:schemeClr val="tx1"/>
              </a:solidFill>
            </a:endParaRPr>
          </a:p>
          <a:p>
            <a:pPr lvl="2" algn="l">
              <a:buFontTx/>
              <a:buChar char="•"/>
            </a:pPr>
            <a:r>
              <a:rPr lang="tr-TR" b="1" dirty="0" smtClean="0">
                <a:solidFill>
                  <a:schemeClr val="tx1"/>
                </a:solidFill>
              </a:rPr>
              <a:t>NE YANIYOR?</a:t>
            </a:r>
            <a:endParaRPr lang="en-US" b="1" dirty="0" smtClean="0">
              <a:solidFill>
                <a:schemeClr val="tx1"/>
              </a:solidFill>
            </a:endParaRPr>
          </a:p>
          <a:p>
            <a:pPr algn="l">
              <a:buFontTx/>
              <a:buChar char="•"/>
            </a:pPr>
            <a:endParaRPr lang="en-US" sz="2400" b="1" dirty="0">
              <a:solidFill>
                <a:schemeClr val="tx1"/>
              </a:solidFill>
            </a:endParaRPr>
          </a:p>
          <a:p>
            <a:pPr lvl="2" algn="l">
              <a:buFontTx/>
              <a:buChar char="•"/>
            </a:pPr>
            <a:r>
              <a:rPr lang="tr-TR" b="1" dirty="0">
                <a:solidFill>
                  <a:schemeClr val="tx1"/>
                </a:solidFill>
              </a:rPr>
              <a:t>NE TİP BİR </a:t>
            </a:r>
            <a:r>
              <a:rPr lang="tr-TR" b="1" dirty="0" smtClean="0">
                <a:solidFill>
                  <a:schemeClr val="tx1"/>
                </a:solidFill>
              </a:rPr>
              <a:t>YANGIN?</a:t>
            </a:r>
            <a:endParaRPr lang="en-US" b="1" dirty="0">
              <a:solidFill>
                <a:schemeClr val="tx1"/>
              </a:solidFill>
            </a:endParaRPr>
          </a:p>
          <a:p>
            <a:pPr algn="l">
              <a:buFontTx/>
              <a:buChar char="•"/>
            </a:pPr>
            <a:endParaRPr lang="en-US" sz="2400" b="1" dirty="0">
              <a:solidFill>
                <a:schemeClr val="tx1"/>
              </a:solidFill>
            </a:endParaRPr>
          </a:p>
          <a:p>
            <a:pPr algn="l"/>
            <a:endParaRPr lang="en-US" sz="2400" b="1" dirty="0">
              <a:solidFill>
                <a:schemeClr val="tx1"/>
              </a:solidFill>
            </a:endParaRPr>
          </a:p>
          <a:p>
            <a:pPr algn="l">
              <a:buFontTx/>
              <a:buChar char="•"/>
            </a:pPr>
            <a:r>
              <a:rPr lang="tr-TR" sz="2400" b="1" dirty="0" smtClean="0">
                <a:solidFill>
                  <a:schemeClr val="tx1"/>
                </a:solidFill>
              </a:rPr>
              <a:t>DOĞRU BİR ŞEKİLDE MÜDAHALE ETMELİYİZ!</a:t>
            </a:r>
            <a:endParaRPr lang="en-US" sz="2400" b="1" dirty="0">
              <a:solidFill>
                <a:schemeClr val="tx1"/>
              </a:solidFill>
            </a:endParaRPr>
          </a:p>
        </p:txBody>
      </p:sp>
      <p:pic>
        <p:nvPicPr>
          <p:cNvPr id="11269" name="Picture 5" descr="FLAMES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228600"/>
            <a:ext cx="6858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41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4822" name="Picture 6" descr="FLAMES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228600"/>
            <a:ext cx="685800" cy="838200"/>
          </a:xfrm>
          <a:prstGeom prst="rect">
            <a:avLst/>
          </a:prstGeom>
          <a:noFill/>
          <a:extLst>
            <a:ext uri="{909E8E84-426E-40DD-AFC4-6F175D3DCCD1}">
              <a14:hiddenFill xmlns:a14="http://schemas.microsoft.com/office/drawing/2010/main">
                <a:solidFill>
                  <a:srgbClr val="FFFFFF"/>
                </a:solidFill>
              </a14:hiddenFill>
            </a:ext>
          </a:extLst>
        </p:spPr>
      </p:pic>
      <p:sp>
        <p:nvSpPr>
          <p:cNvPr id="34825" name="Rectangle 9"/>
          <p:cNvSpPr>
            <a:spLocks noChangeArrowheads="1"/>
          </p:cNvSpPr>
          <p:nvPr/>
        </p:nvSpPr>
        <p:spPr bwMode="auto">
          <a:xfrm>
            <a:off x="4648200" y="2362200"/>
            <a:ext cx="3810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tr-TR" sz="4000" b="1" dirty="0" smtClean="0"/>
              <a:t>EVET</a:t>
            </a:r>
            <a:endParaRPr lang="en-US" sz="4000" b="1" dirty="0" smtClean="0"/>
          </a:p>
          <a:p>
            <a:pPr marL="342900" indent="-342900">
              <a:spcBef>
                <a:spcPct val="20000"/>
              </a:spcBef>
              <a:buFontTx/>
              <a:buChar char="•"/>
            </a:pPr>
            <a:r>
              <a:rPr lang="tr-TR" sz="4000" b="1" dirty="0" smtClean="0"/>
              <a:t>EVET</a:t>
            </a:r>
            <a:endParaRPr lang="en-US" sz="4000" b="1" dirty="0" smtClean="0"/>
          </a:p>
          <a:p>
            <a:pPr marL="342900" indent="-342900">
              <a:spcBef>
                <a:spcPct val="20000"/>
              </a:spcBef>
              <a:buFontTx/>
              <a:buChar char="•"/>
            </a:pPr>
            <a:r>
              <a:rPr lang="tr-TR" sz="4000" b="1" dirty="0" smtClean="0"/>
              <a:t>HAYIR</a:t>
            </a:r>
            <a:endParaRPr lang="en-US" sz="4000" b="1" dirty="0"/>
          </a:p>
          <a:p>
            <a:pPr marL="342900" indent="-342900">
              <a:spcBef>
                <a:spcPct val="20000"/>
              </a:spcBef>
              <a:buFontTx/>
              <a:buChar char="•"/>
            </a:pPr>
            <a:r>
              <a:rPr lang="tr-TR" sz="4000" b="1" dirty="0"/>
              <a:t>HAYIR</a:t>
            </a:r>
            <a:endParaRPr lang="en-US" sz="4000" b="1" dirty="0"/>
          </a:p>
          <a:p>
            <a:pPr marL="342900" indent="-342900">
              <a:spcBef>
                <a:spcPct val="20000"/>
              </a:spcBef>
            </a:pPr>
            <a:endParaRPr lang="en-US" sz="2800" dirty="0"/>
          </a:p>
        </p:txBody>
      </p:sp>
      <p:sp>
        <p:nvSpPr>
          <p:cNvPr id="34827" name="Rectangle 11"/>
          <p:cNvSpPr>
            <a:spLocks noChangeArrowheads="1"/>
          </p:cNvSpPr>
          <p:nvPr/>
        </p:nvSpPr>
        <p:spPr bwMode="auto">
          <a:xfrm>
            <a:off x="685800" y="3810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tr-TR" sz="4400" b="1" dirty="0">
                <a:solidFill>
                  <a:schemeClr val="tx2"/>
                </a:solidFill>
              </a:rPr>
              <a:t>YANGIN EĞİTİMİ</a:t>
            </a:r>
            <a:endParaRPr lang="en-US" sz="4400" b="1" dirty="0">
              <a:solidFill>
                <a:schemeClr val="tx2"/>
              </a:solidFill>
            </a:endParaRPr>
          </a:p>
        </p:txBody>
      </p:sp>
      <p:sp>
        <p:nvSpPr>
          <p:cNvPr id="34829" name="Rectangle 13"/>
          <p:cNvSpPr>
            <a:spLocks noGrp="1" noChangeArrowheads="1"/>
          </p:cNvSpPr>
          <p:nvPr>
            <p:ph sz="half" idx="1"/>
          </p:nvPr>
        </p:nvSpPr>
        <p:spPr>
          <a:xfrm>
            <a:off x="685800" y="2362200"/>
            <a:ext cx="3810000" cy="3281378"/>
          </a:xfrm>
          <a:noFill/>
          <a:ln/>
        </p:spPr>
        <p:txBody>
          <a:bodyPr/>
          <a:lstStyle/>
          <a:p>
            <a:pPr marL="609600" indent="-609600"/>
            <a:r>
              <a:rPr lang="tr-TR" sz="4000" b="1" dirty="0" smtClean="0"/>
              <a:t>TOZ</a:t>
            </a:r>
            <a:endParaRPr lang="en-US" sz="4000" b="1" dirty="0" smtClean="0"/>
          </a:p>
          <a:p>
            <a:pPr marL="609600" indent="-609600"/>
            <a:r>
              <a:rPr lang="en-US" sz="4000" b="1" dirty="0" smtClean="0"/>
              <a:t>CO</a:t>
            </a:r>
            <a:r>
              <a:rPr lang="en-US" sz="2000" b="1" dirty="0" smtClean="0"/>
              <a:t>2</a:t>
            </a:r>
          </a:p>
          <a:p>
            <a:pPr marL="609600" indent="-609600"/>
            <a:r>
              <a:rPr lang="tr-TR" sz="4000" b="1" dirty="0" smtClean="0"/>
              <a:t>SU</a:t>
            </a:r>
            <a:endParaRPr lang="en-US" sz="4000" b="1" dirty="0"/>
          </a:p>
          <a:p>
            <a:pPr marL="609600" indent="-609600"/>
            <a:r>
              <a:rPr lang="tr-TR" sz="4000" b="1" dirty="0" smtClean="0"/>
              <a:t>KÖPÜK</a:t>
            </a:r>
            <a:endParaRPr lang="en-US" sz="4000" b="1" dirty="0"/>
          </a:p>
        </p:txBody>
      </p:sp>
      <p:sp>
        <p:nvSpPr>
          <p:cNvPr id="34830" name="Rectangle 14"/>
          <p:cNvSpPr>
            <a:spLocks noChangeArrowheads="1"/>
          </p:cNvSpPr>
          <p:nvPr/>
        </p:nvSpPr>
        <p:spPr bwMode="auto">
          <a:xfrm>
            <a:off x="609600" y="1752600"/>
            <a:ext cx="35571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FontTx/>
              <a:buChar char="•"/>
            </a:pPr>
            <a:r>
              <a:rPr lang="tr-TR" b="1" dirty="0"/>
              <a:t>C TİPİ (Gaz Yanıcılar</a:t>
            </a:r>
            <a:r>
              <a:rPr lang="tr-TR" b="1" dirty="0" smtClean="0"/>
              <a:t>) YANGIN </a:t>
            </a:r>
            <a:r>
              <a:rPr lang="tr-TR" b="1" dirty="0"/>
              <a:t>İÇİN;</a:t>
            </a:r>
            <a:endParaRPr lang="en-US" b="1" dirty="0"/>
          </a:p>
        </p:txBody>
      </p:sp>
    </p:spTree>
    <p:extLst>
      <p:ext uri="{BB962C8B-B14F-4D97-AF65-F5344CB8AC3E}">
        <p14:creationId xmlns:p14="http://schemas.microsoft.com/office/powerpoint/2010/main" val="2465997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25">
                                            <p:txEl>
                                              <p:pRg st="0" end="0"/>
                                            </p:txEl>
                                          </p:spTgt>
                                        </p:tgtEl>
                                        <p:attrNameLst>
                                          <p:attrName>style.visibility</p:attrName>
                                        </p:attrNameLst>
                                      </p:cBhvr>
                                      <p:to>
                                        <p:strVal val="visible"/>
                                      </p:to>
                                    </p:set>
                                    <p:anim calcmode="lin" valueType="num">
                                      <p:cBhvr additive="base">
                                        <p:cTn id="7" dur="500" fill="hold"/>
                                        <p:tgtEl>
                                          <p:spTgt spid="3482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82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25">
                                            <p:txEl>
                                              <p:pRg st="1" end="1"/>
                                            </p:txEl>
                                          </p:spTgt>
                                        </p:tgtEl>
                                        <p:attrNameLst>
                                          <p:attrName>style.visibility</p:attrName>
                                        </p:attrNameLst>
                                      </p:cBhvr>
                                      <p:to>
                                        <p:strVal val="visible"/>
                                      </p:to>
                                    </p:set>
                                    <p:anim calcmode="lin" valueType="num">
                                      <p:cBhvr additive="base">
                                        <p:cTn id="13" dur="500" fill="hold"/>
                                        <p:tgtEl>
                                          <p:spTgt spid="3482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82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25">
                                            <p:txEl>
                                              <p:pRg st="2" end="2"/>
                                            </p:txEl>
                                          </p:spTgt>
                                        </p:tgtEl>
                                        <p:attrNameLst>
                                          <p:attrName>style.visibility</p:attrName>
                                        </p:attrNameLst>
                                      </p:cBhvr>
                                      <p:to>
                                        <p:strVal val="visible"/>
                                      </p:to>
                                    </p:set>
                                    <p:anim calcmode="lin" valueType="num">
                                      <p:cBhvr additive="base">
                                        <p:cTn id="19" dur="500" fill="hold"/>
                                        <p:tgtEl>
                                          <p:spTgt spid="3482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82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825">
                                            <p:txEl>
                                              <p:pRg st="3" end="3"/>
                                            </p:txEl>
                                          </p:spTgt>
                                        </p:tgtEl>
                                        <p:attrNameLst>
                                          <p:attrName>style.visibility</p:attrName>
                                        </p:attrNameLst>
                                      </p:cBhvr>
                                      <p:to>
                                        <p:strVal val="visible"/>
                                      </p:to>
                                    </p:set>
                                    <p:anim calcmode="lin" valueType="num">
                                      <p:cBhvr additive="base">
                                        <p:cTn id="25" dur="500" fill="hold"/>
                                        <p:tgtEl>
                                          <p:spTgt spid="3482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482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Grp="1" noChangeArrowheads="1"/>
          </p:cNvSpPr>
          <p:nvPr>
            <p:ph sz="half" idx="1"/>
          </p:nvPr>
        </p:nvSpPr>
        <p:spPr bwMode="auto">
          <a:xfrm>
            <a:off x="539552" y="1700808"/>
            <a:ext cx="79283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FontTx/>
              <a:buChar char="•"/>
            </a:pPr>
            <a:r>
              <a:rPr lang="tr-TR" sz="1800" b="1" dirty="0" smtClean="0"/>
              <a:t>D TİPİ YANGIN </a:t>
            </a:r>
            <a:r>
              <a:rPr lang="tr-TR" sz="1800" b="1" dirty="0"/>
              <a:t>İÇİN</a:t>
            </a:r>
            <a:r>
              <a:rPr lang="tr-TR" b="1" dirty="0" smtClean="0"/>
              <a:t>; kuru metal tozlu  söndürücü cihazlar</a:t>
            </a:r>
            <a:endParaRPr lang="en-US" b="1" dirty="0"/>
          </a:p>
        </p:txBody>
      </p:sp>
      <p:sp>
        <p:nvSpPr>
          <p:cNvPr id="6" name="Rectangle 11"/>
          <p:cNvSpPr>
            <a:spLocks noChangeArrowheads="1"/>
          </p:cNvSpPr>
          <p:nvPr/>
        </p:nvSpPr>
        <p:spPr bwMode="auto">
          <a:xfrm>
            <a:off x="685800" y="3810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tr-TR" sz="4400" b="1" dirty="0">
                <a:solidFill>
                  <a:schemeClr val="tx2"/>
                </a:solidFill>
              </a:rPr>
              <a:t>YANGIN EĞİTİMİ</a:t>
            </a:r>
            <a:endParaRPr lang="en-US" sz="4400" b="1" dirty="0">
              <a:solidFill>
                <a:schemeClr val="tx2"/>
              </a:solidFill>
            </a:endParaRPr>
          </a:p>
        </p:txBody>
      </p:sp>
      <p:pic>
        <p:nvPicPr>
          <p:cNvPr id="7" name="Picture 6" descr="FLAMES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228600"/>
            <a:ext cx="685800" cy="838200"/>
          </a:xfrm>
          <a:prstGeom prst="rect">
            <a:avLst/>
          </a:prstGeom>
          <a:noFill/>
          <a:extLst>
            <a:ext uri="{909E8E84-426E-40DD-AFC4-6F175D3DCCD1}">
              <a14:hiddenFill xmlns:a14="http://schemas.microsoft.com/office/drawing/2010/main">
                <a:solidFill>
                  <a:srgbClr val="FFFFFF"/>
                </a:solidFill>
              </a14:hiddenFill>
            </a:ext>
          </a:extLst>
        </p:spPr>
      </p:pic>
      <p:sp>
        <p:nvSpPr>
          <p:cNvPr id="8" name="7 Dikdörtgen"/>
          <p:cNvSpPr/>
          <p:nvPr/>
        </p:nvSpPr>
        <p:spPr>
          <a:xfrm>
            <a:off x="0" y="2725058"/>
            <a:ext cx="9144000" cy="2431435"/>
          </a:xfrm>
          <a:prstGeom prst="rect">
            <a:avLst/>
          </a:prstGeom>
        </p:spPr>
        <p:txBody>
          <a:bodyPr wrap="square">
            <a:spAutoFit/>
          </a:bodyPr>
          <a:lstStyle/>
          <a:p>
            <a:r>
              <a:rPr lang="tr-TR" sz="2400" dirty="0" smtClean="0"/>
              <a:t> Metal yangınlarının etkili söndürücüsü olan </a:t>
            </a:r>
            <a:r>
              <a:rPr lang="tr-TR" sz="3200" b="1" dirty="0" err="1" smtClean="0"/>
              <a:t>trimotoksinboroksin</a:t>
            </a:r>
            <a:r>
              <a:rPr lang="tr-TR" sz="2400" dirty="0" smtClean="0"/>
              <a:t> bulunmadığı taktirde </a:t>
            </a:r>
            <a:r>
              <a:rPr lang="tr-TR" sz="2400" b="1" dirty="0" smtClean="0"/>
              <a:t>kum</a:t>
            </a:r>
            <a:r>
              <a:rPr lang="tr-TR" sz="2400" dirty="0" smtClean="0"/>
              <a:t> aynı işlemi görür. </a:t>
            </a:r>
          </a:p>
          <a:p>
            <a:endParaRPr lang="tr-TR" sz="2400" dirty="0" smtClean="0"/>
          </a:p>
          <a:p>
            <a:endParaRPr lang="tr-TR" sz="2400" dirty="0" smtClean="0"/>
          </a:p>
          <a:p>
            <a:r>
              <a:rPr lang="tr-TR" sz="2400" dirty="0" smtClean="0"/>
              <a:t>Özel Kuru kimyevi tozlar : Kuru toza her metal ve alaşıma karşı ayrı ayrı geliştirilmiş kimyasallar katılır ve bu yangınları söndürmede kullanılırlar</a:t>
            </a:r>
            <a:endParaRPr lang="tr-TR"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28596" y="0"/>
            <a:ext cx="8229600" cy="1143000"/>
          </a:xfrm>
        </p:spPr>
        <p:txBody>
          <a:bodyPr>
            <a:normAutofit fontScale="90000"/>
          </a:bodyPr>
          <a:lstStyle/>
          <a:p>
            <a:r>
              <a:rPr lang="tr-TR" sz="7200" b="1" dirty="0" smtClean="0">
                <a:solidFill>
                  <a:schemeClr val="accent3">
                    <a:lumMod val="50000"/>
                  </a:schemeClr>
                </a:solidFill>
              </a:rPr>
              <a:t>SU</a:t>
            </a:r>
            <a:endParaRPr lang="tr-TR" sz="7200" b="1" dirty="0">
              <a:solidFill>
                <a:schemeClr val="accent3">
                  <a:lumMod val="50000"/>
                </a:schemeClr>
              </a:solidFill>
            </a:endParaRPr>
          </a:p>
        </p:txBody>
      </p:sp>
      <p:sp>
        <p:nvSpPr>
          <p:cNvPr id="2" name="1 İçerik Yer Tutucusu"/>
          <p:cNvSpPr>
            <a:spLocks noGrp="1"/>
          </p:cNvSpPr>
          <p:nvPr>
            <p:ph idx="1"/>
          </p:nvPr>
        </p:nvSpPr>
        <p:spPr>
          <a:xfrm>
            <a:off x="0" y="764704"/>
            <a:ext cx="8604448" cy="5453798"/>
          </a:xfrm>
        </p:spPr>
        <p:txBody>
          <a:bodyPr/>
          <a:lstStyle/>
          <a:p>
            <a:pPr>
              <a:tabLst>
                <a:tab pos="1355725" algn="l"/>
              </a:tabLst>
            </a:pPr>
            <a:r>
              <a:rPr lang="tr-TR" sz="2800" b="1" i="1" u="sng" dirty="0" smtClean="0">
                <a:solidFill>
                  <a:srgbClr val="FF0000"/>
                </a:solidFill>
                <a:latin typeface="Arial" charset="0"/>
              </a:rPr>
              <a:t>1- Soğutucu özelliği :</a:t>
            </a:r>
            <a:r>
              <a:rPr lang="tr-TR" sz="2800" b="1" u="sng" dirty="0" smtClean="0">
                <a:solidFill>
                  <a:srgbClr val="FF0000"/>
                </a:solidFill>
                <a:latin typeface="Arial" charset="0"/>
              </a:rPr>
              <a:t> </a:t>
            </a:r>
            <a:endParaRPr lang="tr-TR" sz="2800" b="1" u="sng" dirty="0" smtClean="0">
              <a:solidFill>
                <a:srgbClr val="3399FF"/>
              </a:solidFill>
              <a:latin typeface="Arial" charset="0"/>
            </a:endParaRPr>
          </a:p>
          <a:p>
            <a:pPr algn="ctr">
              <a:tabLst>
                <a:tab pos="1355725" algn="l"/>
              </a:tabLst>
            </a:pPr>
            <a:r>
              <a:rPr lang="tr-TR" sz="2400" dirty="0" smtClean="0"/>
              <a:t>Ucuz ve kolay temin edilebilir. Genel olarak yanan bir cismin üzerine su temas ederse kendi ısısını artırabilmek için oldukça önemli bir miktarda ısı </a:t>
            </a:r>
            <a:r>
              <a:rPr lang="tr-TR" sz="2400" dirty="0" err="1" smtClean="0"/>
              <a:t>absorbe</a:t>
            </a:r>
            <a:r>
              <a:rPr lang="tr-TR" sz="2400" dirty="0" smtClean="0"/>
              <a:t> eder. Temas ettiği yanıcı maddenin  </a:t>
            </a:r>
            <a:r>
              <a:rPr lang="tr-TR" sz="2400" dirty="0" err="1" smtClean="0"/>
              <a:t>satıhı</a:t>
            </a:r>
            <a:r>
              <a:rPr lang="tr-TR" sz="2400" dirty="0" smtClean="0"/>
              <a:t> soğuyarak sıcaklığı yanma noktasının altına iner ve yangın söner. </a:t>
            </a:r>
          </a:p>
          <a:p>
            <a:pPr algn="ctr">
              <a:buNone/>
              <a:tabLst>
                <a:tab pos="1355725" algn="l"/>
              </a:tabLst>
            </a:pPr>
            <a:endParaRPr lang="tr-TR" sz="2800" dirty="0" smtClean="0"/>
          </a:p>
          <a:p>
            <a:pPr>
              <a:tabLst>
                <a:tab pos="1355725" algn="l"/>
              </a:tabLst>
            </a:pPr>
            <a:r>
              <a:rPr lang="tr-TR" sz="2800" b="1" i="1" u="sng" dirty="0" smtClean="0">
                <a:solidFill>
                  <a:srgbClr val="FF0000"/>
                </a:solidFill>
                <a:latin typeface="Arial" charset="0"/>
              </a:rPr>
              <a:t>2- Kaplama, Boğma Özelliği:</a:t>
            </a:r>
          </a:p>
          <a:p>
            <a:pPr algn="ctr">
              <a:buNone/>
              <a:tabLst>
                <a:tab pos="1355725" algn="l"/>
              </a:tabLst>
            </a:pPr>
            <a:r>
              <a:rPr lang="tr-TR" sz="2400" dirty="0" smtClean="0"/>
              <a:t>Yangın alanına püskürtülen su ısıyı </a:t>
            </a:r>
            <a:r>
              <a:rPr lang="tr-TR" sz="2400" dirty="0" err="1" smtClean="0"/>
              <a:t>absorbe</a:t>
            </a:r>
            <a:r>
              <a:rPr lang="tr-TR" sz="2400" dirty="0" smtClean="0"/>
              <a:t> ederek buharlaşır ve hacimce genişler, yoğunlukça oksijenden ağır olduğu için yanıcı madde üstünü ve çevresini kaplar, oksijeni ortamdan uzaklaştırır. Ancak, belli bir sıcaklığa sahip olacak su buharı yoğunlaşmaya başladığı zaman soğutucu değil tam aksine ısıtıcı bir rol oynar. </a:t>
            </a:r>
          </a:p>
          <a:p>
            <a:endParaRPr lang="tr-T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95536" y="1844824"/>
            <a:ext cx="8229600" cy="4525963"/>
          </a:xfrm>
        </p:spPr>
        <p:txBody>
          <a:bodyPr/>
          <a:lstStyle/>
          <a:p>
            <a:pPr>
              <a:buNone/>
              <a:tabLst>
                <a:tab pos="1355725" algn="l"/>
              </a:tabLst>
            </a:pPr>
            <a:r>
              <a:rPr lang="tr-TR" sz="3000" b="1" dirty="0" smtClean="0"/>
              <a:t>Ancak;</a:t>
            </a:r>
          </a:p>
          <a:p>
            <a:pPr>
              <a:tabLst>
                <a:tab pos="1355725" algn="l"/>
              </a:tabLst>
            </a:pPr>
            <a:r>
              <a:rPr lang="tr-TR" sz="3000" dirty="0" smtClean="0"/>
              <a:t>Elektrik akımını iletmesi, ve yüzey gerilimi yüksek olduğundan yanan maddelerin içine yavaş yavaş işlemesi dezavantajlarıdır. </a:t>
            </a:r>
          </a:p>
          <a:p>
            <a:endParaRPr lang="tr-TR" dirty="0"/>
          </a:p>
        </p:txBody>
      </p:sp>
      <p:sp>
        <p:nvSpPr>
          <p:cNvPr id="4" name="2 Başlık"/>
          <p:cNvSpPr txBox="1">
            <a:spLocks/>
          </p:cNvSpPr>
          <p:nvPr/>
        </p:nvSpPr>
        <p:spPr bwMode="auto">
          <a:xfrm>
            <a:off x="467544" y="332656"/>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7200" b="1" i="0" u="none" strike="noStrike" kern="1200" cap="none" spc="0" normalizeH="0" baseline="0" noProof="0" dirty="0" smtClean="0">
                <a:ln>
                  <a:noFill/>
                </a:ln>
                <a:solidFill>
                  <a:schemeClr val="accent3">
                    <a:lumMod val="50000"/>
                  </a:schemeClr>
                </a:solidFill>
                <a:effectLst/>
                <a:uLnTx/>
                <a:uFillTx/>
                <a:latin typeface="+mj-lt"/>
                <a:ea typeface="+mj-ea"/>
                <a:cs typeface="+mj-cs"/>
              </a:rPr>
              <a:t>SU</a:t>
            </a:r>
            <a:endParaRPr kumimoji="0" lang="tr-TR" sz="7200" b="1" i="0" u="none" strike="noStrike" kern="1200" cap="none" spc="0" normalizeH="0" baseline="0" noProof="0" dirty="0">
              <a:ln>
                <a:noFill/>
              </a:ln>
              <a:solidFill>
                <a:schemeClr val="accent3">
                  <a:lumMod val="50000"/>
                </a:schemeClr>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0" y="0"/>
            <a:ext cx="49387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b="1">
                <a:ea typeface="ＭＳ Ｐゴシック" pitchFamily="34" charset="-128"/>
              </a:rPr>
              <a:t>SU – SÖNDÜRÜCÜLERİ</a:t>
            </a:r>
            <a:r>
              <a:rPr lang="en-US" sz="2400" b="1">
                <a:ea typeface="ＭＳ Ｐゴシック" pitchFamily="34" charset="-128"/>
              </a:rPr>
              <a:t> </a:t>
            </a:r>
            <a:r>
              <a:rPr lang="en-US" sz="2400">
                <a:ea typeface="ＭＳ Ｐゴシック" pitchFamily="34" charset="-128"/>
              </a:rPr>
              <a:t> </a:t>
            </a:r>
            <a:endParaRPr lang="es-ES" sz="2400">
              <a:ea typeface="ＭＳ Ｐゴシック" pitchFamily="34" charset="-128"/>
            </a:endParaRPr>
          </a:p>
        </p:txBody>
      </p:sp>
      <p:grpSp>
        <p:nvGrpSpPr>
          <p:cNvPr id="2" name="Group 3"/>
          <p:cNvGrpSpPr>
            <a:grpSpLocks/>
          </p:cNvGrpSpPr>
          <p:nvPr/>
        </p:nvGrpSpPr>
        <p:grpSpPr bwMode="auto">
          <a:xfrm>
            <a:off x="419100" y="1123950"/>
            <a:ext cx="8372475" cy="4392613"/>
            <a:chOff x="264" y="708"/>
            <a:chExt cx="5274" cy="2767"/>
          </a:xfrm>
        </p:grpSpPr>
        <p:pic>
          <p:nvPicPr>
            <p:cNvPr id="54276"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7" y="878"/>
              <a:ext cx="594" cy="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5"/>
            <p:cNvGrpSpPr>
              <a:grpSpLocks/>
            </p:cNvGrpSpPr>
            <p:nvPr/>
          </p:nvGrpSpPr>
          <p:grpSpPr bwMode="auto">
            <a:xfrm>
              <a:off x="264" y="708"/>
              <a:ext cx="1473" cy="2614"/>
              <a:chOff x="282" y="753"/>
              <a:chExt cx="1473" cy="2614"/>
            </a:xfrm>
          </p:grpSpPr>
          <p:pic>
            <p:nvPicPr>
              <p:cNvPr id="54287" name="Picture 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 y="790"/>
                <a:ext cx="1430" cy="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8" name="Rectangle 7"/>
              <p:cNvSpPr>
                <a:spLocks noChangeArrowheads="1"/>
              </p:cNvSpPr>
              <p:nvPr/>
            </p:nvSpPr>
            <p:spPr bwMode="auto">
              <a:xfrm>
                <a:off x="1657" y="753"/>
                <a:ext cx="98" cy="2614"/>
              </a:xfrm>
              <a:prstGeom prst="rect">
                <a:avLst/>
              </a:prstGeom>
              <a:solidFill>
                <a:schemeClr val="bg1"/>
              </a:solidFill>
              <a:ln w="9525">
                <a:solidFill>
                  <a:schemeClr val="bg1"/>
                </a:solidFill>
                <a:miter lim="800000"/>
                <a:headEnd/>
                <a:tailEnd/>
              </a:ln>
            </p:spPr>
            <p:txBody>
              <a:bodyPr wrap="none" anchor="ctr"/>
              <a:lstStyle/>
              <a:p>
                <a:endParaRPr lang="tr-TR"/>
              </a:p>
            </p:txBody>
          </p:sp>
        </p:grpSp>
        <p:sp>
          <p:nvSpPr>
            <p:cNvPr id="198664" name="Text Box 8"/>
            <p:cNvSpPr txBox="1">
              <a:spLocks noChangeArrowheads="1"/>
            </p:cNvSpPr>
            <p:nvPr/>
          </p:nvSpPr>
          <p:spPr bwMode="auto">
            <a:xfrm>
              <a:off x="1882" y="1136"/>
              <a:ext cx="2012" cy="278"/>
            </a:xfrm>
            <a:prstGeom prst="rect">
              <a:avLst/>
            </a:prstGeom>
            <a:noFill/>
            <a:ln w="9525">
              <a:noFill/>
              <a:miter lim="800000"/>
              <a:headEnd/>
              <a:tailEnd/>
            </a:ln>
            <a:effectLst/>
          </p:spPr>
          <p:txBody>
            <a:bodyPr lIns="0" tIns="0" rIns="0" bIns="0"/>
            <a:lstStyle/>
            <a:p>
              <a:pPr defTabSz="422275" eaLnBrk="0" hangingPunct="0">
                <a:buClr>
                  <a:srgbClr val="000000"/>
                </a:buClr>
                <a:buSzPct val="90000"/>
                <a:buFont typeface="Monotype Sorts" charset="2"/>
                <a:buNone/>
                <a:defRPr/>
              </a:pPr>
              <a:r>
                <a:rPr lang="en-US" sz="2000" u="sng">
                  <a:effectLst>
                    <a:outerShdw blurRad="38100" dist="38100" dir="2700000" algn="tl">
                      <a:srgbClr val="C0C0C0"/>
                    </a:outerShdw>
                  </a:effectLst>
                  <a:latin typeface="Futura Bk" pitchFamily="34" charset="0"/>
                  <a:ea typeface="ＭＳ Ｐゴシック" pitchFamily="34" charset="-128"/>
                </a:rPr>
                <a:t>Yang</a:t>
              </a:r>
              <a:r>
                <a:rPr lang="tr-TR" sz="2000" u="sng">
                  <a:effectLst>
                    <a:outerShdw blurRad="38100" dist="38100" dir="2700000" algn="tl">
                      <a:srgbClr val="C0C0C0"/>
                    </a:outerShdw>
                  </a:effectLst>
                </a:rPr>
                <a:t>ı</a:t>
              </a:r>
              <a:r>
                <a:rPr lang="en-US" sz="2000" u="sng">
                  <a:effectLst>
                    <a:outerShdw blurRad="38100" dist="38100" dir="2700000" algn="tl">
                      <a:srgbClr val="C0C0C0"/>
                    </a:outerShdw>
                  </a:effectLst>
                  <a:latin typeface="Futura Bk" pitchFamily="34" charset="0"/>
                  <a:ea typeface="ＭＳ Ｐゴシック" pitchFamily="34" charset="-128"/>
                </a:rPr>
                <a:t>n S</a:t>
              </a:r>
              <a:r>
                <a:rPr lang="tr-TR" sz="2000" u="sng">
                  <a:effectLst>
                    <a:outerShdw blurRad="38100" dist="38100" dir="2700000" algn="tl">
                      <a:srgbClr val="C0C0C0"/>
                    </a:outerShdw>
                  </a:effectLst>
                </a:rPr>
                <a:t>ı</a:t>
              </a:r>
              <a:r>
                <a:rPr lang="en-US" sz="2000" u="sng">
                  <a:effectLst>
                    <a:outerShdw blurRad="38100" dist="38100" dir="2700000" algn="tl">
                      <a:srgbClr val="C0C0C0"/>
                    </a:outerShdw>
                  </a:effectLst>
                  <a:latin typeface="Futura Bk" pitchFamily="34" charset="0"/>
                  <a:ea typeface="ＭＳ Ｐゴシック" pitchFamily="34" charset="-128"/>
                </a:rPr>
                <a:t>n</a:t>
              </a:r>
              <a:r>
                <a:rPr lang="tr-TR" sz="2000" u="sng">
                  <a:effectLst>
                    <a:outerShdw blurRad="38100" dist="38100" dir="2700000" algn="tl">
                      <a:srgbClr val="C0C0C0"/>
                    </a:outerShdw>
                  </a:effectLst>
                </a:rPr>
                <a:t>ı</a:t>
              </a:r>
              <a:r>
                <a:rPr lang="en-US" sz="2000" u="sng">
                  <a:effectLst>
                    <a:outerShdw blurRad="38100" dist="38100" dir="2700000" algn="tl">
                      <a:srgbClr val="C0C0C0"/>
                    </a:outerShdw>
                  </a:effectLst>
                  <a:latin typeface="Futura Bk" pitchFamily="34" charset="0"/>
                  <a:ea typeface="ＭＳ Ｐゴシック" pitchFamily="34" charset="-128"/>
                </a:rPr>
                <a:t>flar</a:t>
              </a:r>
              <a:r>
                <a:rPr lang="tr-TR" sz="2000" u="sng">
                  <a:effectLst>
                    <a:outerShdw blurRad="38100" dist="38100" dir="2700000" algn="tl">
                      <a:srgbClr val="C0C0C0"/>
                    </a:outerShdw>
                  </a:effectLst>
                </a:rPr>
                <a:t>ı</a:t>
              </a:r>
              <a:r>
                <a:rPr lang="en-US" sz="2000" u="sng">
                  <a:effectLst>
                    <a:outerShdw blurRad="38100" dist="38100" dir="2700000" algn="tl">
                      <a:srgbClr val="C0C0C0"/>
                    </a:outerShdw>
                  </a:effectLst>
                  <a:latin typeface="Futura Bk" pitchFamily="34" charset="0"/>
                  <a:ea typeface="ＭＳ Ｐゴシック" pitchFamily="34" charset="-128"/>
                </a:rPr>
                <a:t>:</a:t>
              </a:r>
            </a:p>
          </p:txBody>
        </p:sp>
        <p:sp>
          <p:nvSpPr>
            <p:cNvPr id="54279" name="Text Box 9"/>
            <p:cNvSpPr txBox="1">
              <a:spLocks noChangeArrowheads="1"/>
            </p:cNvSpPr>
            <p:nvPr/>
          </p:nvSpPr>
          <p:spPr bwMode="auto">
            <a:xfrm>
              <a:off x="1895" y="1616"/>
              <a:ext cx="1847" cy="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1600" b="1">
                  <a:ea typeface="ＭＳ Ｐゴシック" pitchFamily="34" charset="-128"/>
                </a:rPr>
                <a:t>Hacim</a:t>
              </a:r>
              <a:br>
                <a:rPr lang="en-US" sz="1600" b="1">
                  <a:ea typeface="ＭＳ Ｐゴシック" pitchFamily="34" charset="-128"/>
                </a:rPr>
              </a:br>
              <a:r>
                <a:rPr lang="en-US" sz="1600" b="1">
                  <a:ea typeface="ＭＳ Ｐゴシック" pitchFamily="34" charset="-128"/>
                </a:rPr>
                <a:t>Püskürme süresi </a:t>
              </a:r>
            </a:p>
          </p:txBody>
        </p:sp>
        <p:sp>
          <p:nvSpPr>
            <p:cNvPr id="54280" name="Text Box 10"/>
            <p:cNvSpPr txBox="1">
              <a:spLocks noChangeArrowheads="1"/>
            </p:cNvSpPr>
            <p:nvPr/>
          </p:nvSpPr>
          <p:spPr bwMode="auto">
            <a:xfrm>
              <a:off x="1900" y="2251"/>
              <a:ext cx="13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1600" b="1">
                  <a:ea typeface="ＭＳ Ｐゴシック" pitchFamily="34" charset="-128"/>
                </a:rPr>
                <a:t>Etkisi</a:t>
              </a:r>
            </a:p>
          </p:txBody>
        </p:sp>
        <p:sp>
          <p:nvSpPr>
            <p:cNvPr id="54281" name="Text Box 11"/>
            <p:cNvSpPr txBox="1">
              <a:spLocks noChangeArrowheads="1"/>
            </p:cNvSpPr>
            <p:nvPr/>
          </p:nvSpPr>
          <p:spPr bwMode="auto">
            <a:xfrm>
              <a:off x="1909" y="2568"/>
              <a:ext cx="88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1600" b="1">
                  <a:ea typeface="ＭＳ Ｐゴシック" pitchFamily="34" charset="-128"/>
                </a:rPr>
                <a:t>Avantaj</a:t>
              </a:r>
              <a:r>
                <a:rPr lang="tr-TR" sz="1600" b="1"/>
                <a:t>ı</a:t>
              </a:r>
              <a:endParaRPr lang="en-US" sz="1600" b="1"/>
            </a:p>
          </p:txBody>
        </p:sp>
        <p:sp>
          <p:nvSpPr>
            <p:cNvPr id="54282" name="Text Box 12"/>
            <p:cNvSpPr txBox="1">
              <a:spLocks noChangeArrowheads="1"/>
            </p:cNvSpPr>
            <p:nvPr/>
          </p:nvSpPr>
          <p:spPr bwMode="auto">
            <a:xfrm>
              <a:off x="1882" y="3203"/>
              <a:ext cx="998"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1600" b="1">
                  <a:ea typeface="ＭＳ Ｐゴシック" pitchFamily="34" charset="-128"/>
                </a:rPr>
                <a:t>Dezavantaj</a:t>
              </a:r>
              <a:r>
                <a:rPr lang="tr-TR" sz="1600" b="1"/>
                <a:t>ı</a:t>
              </a:r>
              <a:endParaRPr lang="en-US" sz="1600" b="1"/>
            </a:p>
          </p:txBody>
        </p:sp>
        <p:sp>
          <p:nvSpPr>
            <p:cNvPr id="54283" name="Text Box 13"/>
            <p:cNvSpPr txBox="1">
              <a:spLocks noChangeArrowheads="1"/>
            </p:cNvSpPr>
            <p:nvPr/>
          </p:nvSpPr>
          <p:spPr bwMode="auto">
            <a:xfrm>
              <a:off x="3072" y="2230"/>
              <a:ext cx="219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2088" indent="-192088"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chemeClr val="tx1"/>
                </a:buClr>
                <a:buSzPct val="70000"/>
                <a:buFontTx/>
                <a:buChar char="•"/>
              </a:pPr>
              <a:r>
                <a:rPr lang="en-US" sz="1600" b="1">
                  <a:ea typeface="ＭＳ Ｐゴシック" pitchFamily="34" charset="-128"/>
                </a:rPr>
                <a:t>Yang</a:t>
              </a:r>
              <a:r>
                <a:rPr lang="tr-TR" sz="1600" b="1"/>
                <a:t>ı</a:t>
              </a:r>
              <a:r>
                <a:rPr lang="en-US" sz="1600" b="1">
                  <a:ea typeface="ＭＳ Ｐゴシック" pitchFamily="34" charset="-128"/>
                </a:rPr>
                <a:t>n</a:t>
              </a:r>
              <a:r>
                <a:rPr lang="tr-TR" sz="1600" b="1"/>
                <a:t>ı</a:t>
              </a:r>
              <a:r>
                <a:rPr lang="en-US" sz="1600" b="1">
                  <a:ea typeface="ＭＳ Ｐゴシック" pitchFamily="34" charset="-128"/>
                </a:rPr>
                <a:t> so</a:t>
              </a:r>
              <a:r>
                <a:rPr lang="tr-TR" sz="1600" b="1"/>
                <a:t>ğ</a:t>
              </a:r>
              <a:r>
                <a:rPr lang="en-US" sz="1600" b="1">
                  <a:ea typeface="ＭＳ Ｐゴシック" pitchFamily="34" charset="-128"/>
                </a:rPr>
                <a:t>utur</a:t>
              </a:r>
            </a:p>
          </p:txBody>
        </p:sp>
        <p:sp>
          <p:nvSpPr>
            <p:cNvPr id="54284" name="Text Box 14"/>
            <p:cNvSpPr txBox="1">
              <a:spLocks noChangeArrowheads="1"/>
            </p:cNvSpPr>
            <p:nvPr/>
          </p:nvSpPr>
          <p:spPr bwMode="auto">
            <a:xfrm>
              <a:off x="3082" y="3187"/>
              <a:ext cx="233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2088" indent="-192088"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chemeClr val="tx1"/>
                </a:buClr>
                <a:buSzPct val="70000"/>
                <a:buFontTx/>
                <a:buChar char="•"/>
              </a:pPr>
              <a:r>
                <a:rPr lang="en-US" sz="1600" b="1">
                  <a:ea typeface="ＭＳ Ｐゴシック" pitchFamily="34" charset="-128"/>
                </a:rPr>
                <a:t>Elektrik ak</a:t>
              </a:r>
              <a:r>
                <a:rPr lang="tr-TR" sz="1600" b="1"/>
                <a:t>ı</a:t>
              </a:r>
              <a:r>
                <a:rPr lang="en-US" sz="1600" b="1">
                  <a:ea typeface="ＭＳ Ｐゴシック" pitchFamily="34" charset="-128"/>
                </a:rPr>
                <a:t>mlar</a:t>
              </a:r>
              <a:r>
                <a:rPr lang="tr-TR" sz="1600" b="1"/>
                <a:t>ı</a:t>
              </a:r>
              <a:r>
                <a:rPr lang="en-US" sz="1600" b="1">
                  <a:ea typeface="ＭＳ Ｐゴシック" pitchFamily="34" charset="-128"/>
                </a:rPr>
                <a:t>n</a:t>
              </a:r>
              <a:r>
                <a:rPr lang="tr-TR" sz="1600" b="1"/>
                <a:t>ı</a:t>
              </a:r>
              <a:r>
                <a:rPr lang="en-US" sz="1600" b="1">
                  <a:ea typeface="ＭＳ Ｐゴシック" pitchFamily="34" charset="-128"/>
                </a:rPr>
                <a:t> iletir</a:t>
              </a:r>
            </a:p>
          </p:txBody>
        </p:sp>
        <p:sp>
          <p:nvSpPr>
            <p:cNvPr id="54285" name="Text Box 15"/>
            <p:cNvSpPr txBox="1">
              <a:spLocks noChangeArrowheads="1"/>
            </p:cNvSpPr>
            <p:nvPr/>
          </p:nvSpPr>
          <p:spPr bwMode="auto">
            <a:xfrm>
              <a:off x="3079" y="2568"/>
              <a:ext cx="2459" cy="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2088" indent="-192088"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chemeClr val="tx1"/>
                </a:buClr>
                <a:buSzPct val="70000"/>
                <a:buFontTx/>
                <a:buChar char="•"/>
              </a:pPr>
              <a:r>
                <a:rPr lang="en-US" sz="1600" b="1">
                  <a:ea typeface="ＭＳ Ｐゴシック" pitchFamily="34" charset="-128"/>
                </a:rPr>
                <a:t>Di</a:t>
              </a:r>
              <a:r>
                <a:rPr lang="tr-TR" sz="1600" b="1"/>
                <a:t>ğ</a:t>
              </a:r>
              <a:r>
                <a:rPr lang="en-US" sz="1600" b="1">
                  <a:ea typeface="ＭＳ Ｐゴシック" pitchFamily="34" charset="-128"/>
                </a:rPr>
                <a:t>er söndürücülerle k</a:t>
              </a:r>
              <a:r>
                <a:rPr lang="tr-TR" sz="1600" b="1"/>
                <a:t>ı</a:t>
              </a:r>
              <a:r>
                <a:rPr lang="en-US" sz="1600" b="1">
                  <a:ea typeface="ＭＳ Ｐゴシック" pitchFamily="34" charset="-128"/>
                </a:rPr>
                <a:t>yasla daha az kirlilik b</a:t>
              </a:r>
              <a:r>
                <a:rPr lang="tr-TR" sz="1600" b="1"/>
                <a:t>ı</a:t>
              </a:r>
              <a:r>
                <a:rPr lang="en-US" sz="1600" b="1">
                  <a:ea typeface="ＭＳ Ｐゴシック" pitchFamily="34" charset="-128"/>
                </a:rPr>
                <a:t>rak</a:t>
              </a:r>
              <a:r>
                <a:rPr lang="tr-TR" sz="1600" b="1"/>
                <a:t>ı</a:t>
              </a:r>
              <a:r>
                <a:rPr lang="en-US" sz="1600" b="1">
                  <a:ea typeface="ＭＳ Ｐゴシック" pitchFamily="34" charset="-128"/>
                </a:rPr>
                <a:t>r</a:t>
              </a:r>
            </a:p>
          </p:txBody>
        </p:sp>
        <p:sp>
          <p:nvSpPr>
            <p:cNvPr id="54286" name="Text Box 16"/>
            <p:cNvSpPr txBox="1">
              <a:spLocks noChangeArrowheads="1"/>
            </p:cNvSpPr>
            <p:nvPr/>
          </p:nvSpPr>
          <p:spPr bwMode="auto">
            <a:xfrm>
              <a:off x="3079" y="1615"/>
              <a:ext cx="1782"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chemeClr val="tx1"/>
                </a:buClr>
                <a:buSzPct val="70000"/>
                <a:buFontTx/>
                <a:buChar char="•"/>
              </a:pPr>
              <a:r>
                <a:rPr lang="en-US" sz="1600" b="1">
                  <a:ea typeface="ＭＳ Ｐゴシック" pitchFamily="34" charset="-128"/>
                </a:rPr>
                <a:t>  6 lt.</a:t>
              </a:r>
            </a:p>
            <a:p>
              <a:pPr>
                <a:buClr>
                  <a:schemeClr val="tx1"/>
                </a:buClr>
                <a:buSzPct val="70000"/>
                <a:buFontTx/>
                <a:buChar char="•"/>
              </a:pPr>
              <a:r>
                <a:rPr lang="en-US" sz="1600" b="1">
                  <a:ea typeface="ＭＳ Ｐゴシック" pitchFamily="34" charset="-128"/>
                </a:rPr>
                <a:t> 33 sn.</a:t>
              </a:r>
            </a:p>
          </p:txBody>
        </p:sp>
      </p:grpSp>
    </p:spTree>
    <p:extLst>
      <p:ext uri="{BB962C8B-B14F-4D97-AF65-F5344CB8AC3E}">
        <p14:creationId xmlns:p14="http://schemas.microsoft.com/office/powerpoint/2010/main" val="140382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914400" y="188640"/>
            <a:ext cx="8229600" cy="980728"/>
          </a:xfrm>
        </p:spPr>
        <p:txBody>
          <a:bodyPr>
            <a:noAutofit/>
          </a:bodyPr>
          <a:lstStyle/>
          <a:p>
            <a:r>
              <a:rPr lang="tr-TR" u="sng" dirty="0" smtClean="0">
                <a:solidFill>
                  <a:schemeClr val="accent1">
                    <a:lumMod val="60000"/>
                    <a:lumOff val="40000"/>
                  </a:schemeClr>
                </a:solidFill>
              </a:rPr>
              <a:t/>
            </a:r>
            <a:br>
              <a:rPr lang="tr-TR" u="sng" dirty="0" smtClean="0">
                <a:solidFill>
                  <a:schemeClr val="accent1">
                    <a:lumMod val="60000"/>
                    <a:lumOff val="40000"/>
                  </a:schemeClr>
                </a:solidFill>
              </a:rPr>
            </a:br>
            <a:r>
              <a:rPr lang="tr-TR" sz="5400" b="1" dirty="0" smtClean="0">
                <a:solidFill>
                  <a:schemeClr val="accent6">
                    <a:lumMod val="75000"/>
                  </a:schemeClr>
                </a:solidFill>
              </a:rPr>
              <a:t>Karbondioksit  (C0</a:t>
            </a:r>
            <a:r>
              <a:rPr lang="tr-TR" sz="5400" b="1" baseline="-25000" dirty="0" smtClean="0">
                <a:solidFill>
                  <a:schemeClr val="accent6">
                    <a:lumMod val="75000"/>
                  </a:schemeClr>
                </a:solidFill>
              </a:rPr>
              <a:t>2</a:t>
            </a:r>
            <a:r>
              <a:rPr lang="tr-TR" sz="5400" b="1" dirty="0" smtClean="0">
                <a:solidFill>
                  <a:schemeClr val="accent6">
                    <a:lumMod val="75000"/>
                  </a:schemeClr>
                </a:solidFill>
              </a:rPr>
              <a:t>)</a:t>
            </a:r>
            <a:r>
              <a:rPr lang="tr-TR" dirty="0" smtClean="0">
                <a:solidFill>
                  <a:schemeClr val="accent1">
                    <a:lumMod val="60000"/>
                    <a:lumOff val="40000"/>
                  </a:schemeClr>
                </a:solidFill>
              </a:rPr>
              <a:t/>
            </a:r>
            <a:br>
              <a:rPr lang="tr-TR" dirty="0" smtClean="0">
                <a:solidFill>
                  <a:schemeClr val="accent1">
                    <a:lumMod val="60000"/>
                    <a:lumOff val="40000"/>
                  </a:schemeClr>
                </a:solidFill>
              </a:rPr>
            </a:br>
            <a:endParaRPr lang="tr-TR" dirty="0">
              <a:solidFill>
                <a:schemeClr val="accent1">
                  <a:lumMod val="60000"/>
                  <a:lumOff val="40000"/>
                </a:schemeClr>
              </a:solidFill>
            </a:endParaRPr>
          </a:p>
        </p:txBody>
      </p:sp>
      <p:sp>
        <p:nvSpPr>
          <p:cNvPr id="2" name="1 İçerik Yer Tutucusu"/>
          <p:cNvSpPr>
            <a:spLocks noGrp="1"/>
          </p:cNvSpPr>
          <p:nvPr>
            <p:ph idx="1"/>
          </p:nvPr>
        </p:nvSpPr>
        <p:spPr>
          <a:xfrm>
            <a:off x="357158" y="857232"/>
            <a:ext cx="8435280" cy="5383500"/>
          </a:xfrm>
        </p:spPr>
        <p:txBody>
          <a:bodyPr>
            <a:normAutofit fontScale="70000" lnSpcReduction="20000"/>
          </a:bodyPr>
          <a:lstStyle/>
          <a:p>
            <a:pPr lvl="1">
              <a:buNone/>
            </a:pPr>
            <a:endParaRPr lang="tr-TR" sz="3100" dirty="0" smtClean="0"/>
          </a:p>
          <a:p>
            <a:pPr>
              <a:buNone/>
            </a:pPr>
            <a:r>
              <a:rPr lang="tr-TR" sz="3100" dirty="0" smtClean="0"/>
              <a:t>   - Renksiz, kokusuz, elektriği iletmeyen, havadan ağır bir gaz olduğundan yangın söndürücü olarak yaygın şekilde kullanılmaktadır.  </a:t>
            </a:r>
          </a:p>
          <a:p>
            <a:pPr>
              <a:buNone/>
            </a:pPr>
            <a:endParaRPr lang="tr-TR" sz="3100" dirty="0" smtClean="0"/>
          </a:p>
          <a:p>
            <a:pPr>
              <a:buNone/>
            </a:pPr>
            <a:r>
              <a:rPr lang="tr-TR" sz="3100" dirty="0" smtClean="0"/>
              <a:t>   - Karbondioksit ( C0</a:t>
            </a:r>
            <a:r>
              <a:rPr lang="tr-TR" sz="3100" baseline="-25000" dirty="0" smtClean="0"/>
              <a:t>2</a:t>
            </a:r>
            <a:r>
              <a:rPr lang="tr-TR" sz="3100" dirty="0" smtClean="0"/>
              <a:t>) yanıcı olmayıp kimyevi maddelerle pek kolay birleşmez. Gaz halinde olduğu için ateşin üzerine kolayca dağılarak yanıcı maddenin üzerini kaplar. Yanıcı madde üzerine kendi tazyiki ile püskürür.</a:t>
            </a:r>
          </a:p>
          <a:p>
            <a:pPr>
              <a:buNone/>
            </a:pPr>
            <a:endParaRPr lang="tr-TR" sz="3100" dirty="0" smtClean="0"/>
          </a:p>
          <a:p>
            <a:pPr>
              <a:buNone/>
            </a:pPr>
            <a:r>
              <a:rPr lang="tr-TR" sz="3100" dirty="0" smtClean="0"/>
              <a:t>    - Normal şartlar altında gaz halinde bulunan C0</a:t>
            </a:r>
            <a:r>
              <a:rPr lang="tr-TR" sz="3100" baseline="-25000" dirty="0" smtClean="0"/>
              <a:t>2</a:t>
            </a:r>
            <a:r>
              <a:rPr lang="tr-TR" sz="3100" dirty="0" smtClean="0"/>
              <a:t>  soğutulup, basıncı artırılırsa sıvı haline getirilebilir. Yüksek basınca dayanıklı tüpler içinde saklanan C0</a:t>
            </a:r>
            <a:r>
              <a:rPr lang="tr-TR" sz="3100" baseline="-25000" dirty="0" smtClean="0"/>
              <a:t>2</a:t>
            </a:r>
            <a:r>
              <a:rPr lang="tr-TR" sz="3100" dirty="0" smtClean="0"/>
              <a:t> genellikle tüpün içinde iken sıvı hale gelir. Ancak tüpten dışarıya çıkarken gaz haline dönüşür. Çıkış sıcaklığı -78 dereceyi bulur.</a:t>
            </a:r>
          </a:p>
          <a:p>
            <a:pPr>
              <a:buNone/>
            </a:pPr>
            <a:endParaRPr lang="tr-TR" sz="3100" dirty="0" smtClean="0"/>
          </a:p>
          <a:p>
            <a:pPr>
              <a:buNone/>
            </a:pPr>
            <a:r>
              <a:rPr lang="tr-TR" sz="3400" dirty="0" smtClean="0"/>
              <a:t>   - </a:t>
            </a:r>
            <a:r>
              <a:rPr lang="tr-TR" sz="3100" dirty="0" smtClean="0"/>
              <a:t>Akaryakıt ve elektrik kaynaklı yangınlar da kullanılır.</a:t>
            </a:r>
            <a:endParaRPr lang="tr-TR" sz="3100"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57158" y="357166"/>
            <a:ext cx="8507288" cy="6929486"/>
          </a:xfrm>
        </p:spPr>
        <p:txBody>
          <a:bodyPr>
            <a:noAutofit/>
          </a:bodyPr>
          <a:lstStyle/>
          <a:p>
            <a:r>
              <a:rPr lang="tr-TR" sz="2200" dirty="0" smtClean="0"/>
              <a:t>Yangın söndürme cihazları ile karbondioksit, bir ateşe doğru püskürtülecek olursa, aniden sıvı halden gaz haline geçeceği için soğur, ya kar taneleri ya da beyaz bir bulut gibi görünerek havadan da bir buçuk defa ağır olduğu için yangının üstünü kaplar ve hava ile yangının ilgisini keserek ateşi boğar. </a:t>
            </a:r>
          </a:p>
          <a:p>
            <a:endParaRPr lang="tr-TR" sz="2200" dirty="0" smtClean="0"/>
          </a:p>
          <a:p>
            <a:r>
              <a:rPr lang="tr-TR" sz="2200" dirty="0" smtClean="0"/>
              <a:t>Karbondioksit( C0</a:t>
            </a:r>
            <a:r>
              <a:rPr lang="tr-TR" sz="2200" baseline="-25000" dirty="0" smtClean="0"/>
              <a:t>2</a:t>
            </a:r>
            <a:r>
              <a:rPr lang="tr-TR" sz="2200" dirty="0" smtClean="0"/>
              <a:t>) boğucu bir gaz olduğundan havada % 9’un üzerine yükselmesi boğulmalara %20’ye yükselmesi ölümlere neden olabilir. Kapalı yerlerdeki yangınlarda karbondioksit işlendiği zaman bu özelliğinden dolayı tehlike oluşturur.</a:t>
            </a:r>
          </a:p>
          <a:p>
            <a:endParaRPr lang="tr-TR" sz="2200" dirty="0" smtClean="0"/>
          </a:p>
          <a:p>
            <a:r>
              <a:rPr lang="tr-TR" sz="2200" dirty="0" smtClean="0"/>
              <a:t>Akaryakıt dolu madeni kaplardaki yangının söndürülmesi mümkün ise de, kaplar kızgın olduğundan karbondioksit dağıldıktan sonra alevlenme tekrar edebilir. Çünkü karbondioksit yangını boğmuş fakat soğutmamıştır.</a:t>
            </a:r>
            <a:endParaRPr lang="tr-TR" sz="2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28596" y="571480"/>
            <a:ext cx="8372476" cy="5072098"/>
          </a:xfrm>
        </p:spPr>
        <p:txBody>
          <a:bodyPr>
            <a:normAutofit/>
          </a:bodyPr>
          <a:lstStyle/>
          <a:p>
            <a:pPr>
              <a:buNone/>
            </a:pPr>
            <a:endParaRPr lang="tr-TR" sz="2600" dirty="0" smtClean="0"/>
          </a:p>
          <a:p>
            <a:r>
              <a:rPr lang="tr-TR" sz="2800" dirty="0" smtClean="0">
                <a:solidFill>
                  <a:schemeClr val="tx1">
                    <a:lumMod val="95000"/>
                  </a:schemeClr>
                </a:solidFill>
              </a:rPr>
              <a:t>Sodyum, potasyum, magnezyum, titanyum gibi reaktif (alkali) metal yangınlarını  karbondioksit söndürmez. Çünkü bu metaller karbondioksiti ayrıştırırlar. Mesela sodyum yangınında   karbondioksit  kullanılırsa;        C0</a:t>
            </a:r>
            <a:r>
              <a:rPr lang="tr-TR" sz="2800" baseline="-25000" dirty="0" smtClean="0">
                <a:solidFill>
                  <a:schemeClr val="tx1">
                    <a:lumMod val="95000"/>
                  </a:schemeClr>
                </a:solidFill>
              </a:rPr>
              <a:t>2 </a:t>
            </a:r>
            <a:r>
              <a:rPr lang="tr-TR" sz="2800" dirty="0" smtClean="0">
                <a:solidFill>
                  <a:schemeClr val="tx1">
                    <a:lumMod val="95000"/>
                  </a:schemeClr>
                </a:solidFill>
              </a:rPr>
              <a:t>+ 4 </a:t>
            </a:r>
            <a:r>
              <a:rPr lang="tr-TR" sz="2800" dirty="0" err="1" smtClean="0">
                <a:solidFill>
                  <a:schemeClr val="tx1">
                    <a:lumMod val="95000"/>
                  </a:schemeClr>
                </a:solidFill>
              </a:rPr>
              <a:t>Na</a:t>
            </a:r>
            <a:r>
              <a:rPr lang="tr-TR" sz="2800" dirty="0" smtClean="0">
                <a:solidFill>
                  <a:schemeClr val="tx1">
                    <a:lumMod val="95000"/>
                  </a:schemeClr>
                </a:solidFill>
              </a:rPr>
              <a:t>          2Na</a:t>
            </a:r>
            <a:r>
              <a:rPr lang="tr-TR" sz="2800" baseline="-25000" dirty="0" smtClean="0">
                <a:solidFill>
                  <a:schemeClr val="tx1">
                    <a:lumMod val="95000"/>
                  </a:schemeClr>
                </a:solidFill>
              </a:rPr>
              <a:t>2</a:t>
            </a:r>
            <a:r>
              <a:rPr lang="tr-TR" sz="2800" dirty="0" smtClean="0">
                <a:solidFill>
                  <a:schemeClr val="tx1">
                    <a:lumMod val="95000"/>
                  </a:schemeClr>
                </a:solidFill>
              </a:rPr>
              <a:t>0 + C reaksiyonu gerçekleşir ki bu durumda söndürme değil yangını büyütme sonucu çıkar. </a:t>
            </a:r>
          </a:p>
          <a:p>
            <a:endParaRPr lang="tr-TR" sz="2600" dirty="0" smtClean="0">
              <a:solidFill>
                <a:schemeClr val="tx1">
                  <a:lumMod val="95000"/>
                </a:schemeClr>
              </a:solidFill>
            </a:endParaRPr>
          </a:p>
          <a:p>
            <a:r>
              <a:rPr lang="tr-TR" sz="2800" dirty="0" smtClean="0"/>
              <a:t>Karbondioksit yalıtkan olduğu için elektrik kaynaklı yangınlarda da etkilidir.</a:t>
            </a:r>
          </a:p>
          <a:p>
            <a:endParaRPr lang="tr-TR" sz="2600" dirty="0" smtClean="0"/>
          </a:p>
          <a:p>
            <a:endParaRPr lang="tr-TR" dirty="0"/>
          </a:p>
        </p:txBody>
      </p:sp>
      <p:cxnSp>
        <p:nvCxnSpPr>
          <p:cNvPr id="4" name="3 Düz Ok Bağlayıcısı"/>
          <p:cNvCxnSpPr/>
          <p:nvPr/>
        </p:nvCxnSpPr>
        <p:spPr>
          <a:xfrm>
            <a:off x="2500298" y="3000372"/>
            <a:ext cx="42862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b="1">
                <a:ea typeface="ＭＳ Ｐゴシック" pitchFamily="34" charset="-128"/>
              </a:rPr>
              <a:t>KARBONDİOKSİT – SÖNDÜRÜCÜLERİ</a:t>
            </a:r>
            <a:r>
              <a:rPr lang="tr-TR" b="1"/>
              <a:t> </a:t>
            </a:r>
            <a:r>
              <a:rPr lang="tr-TR" sz="2800" b="1"/>
              <a:t>(CO</a:t>
            </a:r>
            <a:r>
              <a:rPr lang="tr-TR" sz="1800" b="1"/>
              <a:t>2</a:t>
            </a:r>
            <a:r>
              <a:rPr lang="tr-TR" sz="2800" b="1"/>
              <a:t>)</a:t>
            </a:r>
            <a:r>
              <a:rPr lang="en-US" sz="2400" b="1">
                <a:ea typeface="ＭＳ Ｐゴシック" pitchFamily="34" charset="-128"/>
              </a:rPr>
              <a:t> </a:t>
            </a:r>
            <a:r>
              <a:rPr lang="en-US" sz="2400">
                <a:ea typeface="ＭＳ Ｐゴシック" pitchFamily="34" charset="-128"/>
              </a:rPr>
              <a:t> </a:t>
            </a:r>
            <a:endParaRPr lang="es-ES" sz="2400">
              <a:ea typeface="ＭＳ Ｐゴシック" pitchFamily="34" charset="-128"/>
            </a:endParaRPr>
          </a:p>
        </p:txBody>
      </p:sp>
      <p:grpSp>
        <p:nvGrpSpPr>
          <p:cNvPr id="2" name="Group 3"/>
          <p:cNvGrpSpPr>
            <a:grpSpLocks/>
          </p:cNvGrpSpPr>
          <p:nvPr/>
        </p:nvGrpSpPr>
        <p:grpSpPr bwMode="auto">
          <a:xfrm>
            <a:off x="179388" y="808038"/>
            <a:ext cx="8758236" cy="5272088"/>
            <a:chOff x="113" y="509"/>
            <a:chExt cx="5517" cy="3321"/>
          </a:xfrm>
        </p:grpSpPr>
        <p:pic>
          <p:nvPicPr>
            <p:cNvPr id="55300"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 y="670"/>
              <a:ext cx="1488" cy="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4" y="509"/>
              <a:ext cx="592"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 Box 6"/>
            <p:cNvSpPr txBox="1">
              <a:spLocks noChangeArrowheads="1"/>
            </p:cNvSpPr>
            <p:nvPr/>
          </p:nvSpPr>
          <p:spPr bwMode="auto">
            <a:xfrm>
              <a:off x="4201" y="592"/>
              <a:ext cx="1429"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sm"/>
                </a14:hiddenLine>
              </a:ext>
            </a:extLst>
          </p:spPr>
          <p:txBody>
            <a:bodyPr wrap="none" lIns="0" tIns="0" rIns="0" bIns="0">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eaLnBrk="1" hangingPunct="1">
                <a:spcBef>
                  <a:spcPct val="50000"/>
                </a:spcBef>
              </a:pPr>
              <a:r>
                <a:rPr lang="tr-TR" sz="1400" dirty="0" smtClean="0">
                  <a:latin typeface="Futura Bk" pitchFamily="34" charset="0"/>
                  <a:ea typeface="ＭＳ Ｐゴシック" pitchFamily="34" charset="-128"/>
                </a:rPr>
                <a:t> ve b</a:t>
              </a:r>
              <a:r>
                <a:rPr lang="de-DE" sz="1400" dirty="0" err="1" smtClean="0">
                  <a:latin typeface="Futura Bk" pitchFamily="34" charset="0"/>
                  <a:ea typeface="ＭＳ Ｐゴシック" pitchFamily="34" charset="-128"/>
                </a:rPr>
                <a:t>ilgisayar</a:t>
              </a:r>
              <a:r>
                <a:rPr lang="de-DE" sz="1400" dirty="0" smtClean="0">
                  <a:latin typeface="Futura Bk" pitchFamily="34" charset="0"/>
                  <a:ea typeface="ＭＳ Ｐゴシック" pitchFamily="34" charset="-128"/>
                </a:rPr>
                <a:t> </a:t>
              </a:r>
              <a:r>
                <a:rPr lang="de-DE" sz="1400" dirty="0" err="1">
                  <a:latin typeface="Futura Bk" pitchFamily="34" charset="0"/>
                  <a:ea typeface="ＭＳ Ｐゴシック" pitchFamily="34" charset="-128"/>
                </a:rPr>
                <a:t>merkezlerinde</a:t>
              </a:r>
              <a:r>
                <a:rPr lang="de-DE" sz="1400" dirty="0">
                  <a:latin typeface="Futura Bk" pitchFamily="34" charset="0"/>
                  <a:ea typeface="ＭＳ Ｐゴシック" pitchFamily="34" charset="-128"/>
                </a:rPr>
                <a:t> </a:t>
              </a:r>
            </a:p>
            <a:p>
              <a:pPr eaLnBrk="1" hangingPunct="1">
                <a:spcBef>
                  <a:spcPct val="50000"/>
                </a:spcBef>
              </a:pPr>
              <a:r>
                <a:rPr lang="de-DE" sz="1400" dirty="0" err="1">
                  <a:latin typeface="Futura Bk" pitchFamily="34" charset="0"/>
                  <a:ea typeface="ＭＳ Ｐゴシック" pitchFamily="34" charset="-128"/>
                </a:rPr>
                <a:t>kullan</a:t>
              </a:r>
              <a:r>
                <a:rPr lang="tr-TR" sz="1400" dirty="0"/>
                <a:t>ı</a:t>
              </a:r>
              <a:r>
                <a:rPr lang="de-DE" sz="1400" dirty="0">
                  <a:latin typeface="Futura Bk" pitchFamily="34" charset="0"/>
                  <a:ea typeface="ＭＳ Ｐゴシック" pitchFamily="34" charset="-128"/>
                </a:rPr>
                <a:t>l</a:t>
              </a:r>
              <a:r>
                <a:rPr lang="tr-TR" sz="1400" dirty="0"/>
                <a:t>ı</a:t>
              </a:r>
              <a:r>
                <a:rPr lang="de-DE" sz="1400" dirty="0">
                  <a:latin typeface="Futura Bk" pitchFamily="34" charset="0"/>
                  <a:ea typeface="ＭＳ Ｐゴシック" pitchFamily="34" charset="-128"/>
                </a:rPr>
                <a:t>r</a:t>
              </a:r>
              <a:endParaRPr lang="en-US" sz="1400" dirty="0">
                <a:latin typeface="Futura Bk" pitchFamily="34" charset="0"/>
                <a:ea typeface="ＭＳ Ｐゴシック" pitchFamily="34" charset="-128"/>
              </a:endParaRPr>
            </a:p>
          </p:txBody>
        </p:sp>
        <p:sp>
          <p:nvSpPr>
            <p:cNvPr id="200711" name="Text Box 7"/>
            <p:cNvSpPr txBox="1">
              <a:spLocks noChangeArrowheads="1"/>
            </p:cNvSpPr>
            <p:nvPr/>
          </p:nvSpPr>
          <p:spPr bwMode="auto">
            <a:xfrm>
              <a:off x="1882" y="799"/>
              <a:ext cx="2012" cy="278"/>
            </a:xfrm>
            <a:prstGeom prst="rect">
              <a:avLst/>
            </a:prstGeom>
            <a:noFill/>
            <a:ln w="9525">
              <a:noFill/>
              <a:miter lim="800000"/>
              <a:headEnd/>
              <a:tailEnd/>
            </a:ln>
            <a:effectLst/>
          </p:spPr>
          <p:txBody>
            <a:bodyPr lIns="0" tIns="0" rIns="0" bIns="0"/>
            <a:lstStyle/>
            <a:p>
              <a:pPr defTabSz="422275" eaLnBrk="0" hangingPunct="0">
                <a:buClr>
                  <a:srgbClr val="000000"/>
                </a:buClr>
                <a:buSzPct val="90000"/>
                <a:buFont typeface="Monotype Sorts" charset="2"/>
                <a:buNone/>
                <a:defRPr/>
              </a:pPr>
              <a:r>
                <a:rPr lang="en-US" sz="2000" u="sng">
                  <a:effectLst>
                    <a:outerShdw blurRad="38100" dist="38100" dir="2700000" algn="tl">
                      <a:srgbClr val="C0C0C0"/>
                    </a:outerShdw>
                  </a:effectLst>
                  <a:latin typeface="Futura Bk" pitchFamily="34" charset="0"/>
                  <a:ea typeface="ＭＳ Ｐゴシック" pitchFamily="34" charset="-128"/>
                </a:rPr>
                <a:t>Yang</a:t>
              </a:r>
              <a:r>
                <a:rPr lang="tr-TR" sz="2000" u="sng">
                  <a:effectLst>
                    <a:outerShdw blurRad="38100" dist="38100" dir="2700000" algn="tl">
                      <a:srgbClr val="C0C0C0"/>
                    </a:outerShdw>
                  </a:effectLst>
                </a:rPr>
                <a:t>ı</a:t>
              </a:r>
              <a:r>
                <a:rPr lang="en-US" sz="2000" u="sng">
                  <a:effectLst>
                    <a:outerShdw blurRad="38100" dist="38100" dir="2700000" algn="tl">
                      <a:srgbClr val="C0C0C0"/>
                    </a:outerShdw>
                  </a:effectLst>
                  <a:latin typeface="Futura Bk" pitchFamily="34" charset="0"/>
                  <a:ea typeface="ＭＳ Ｐゴシック" pitchFamily="34" charset="-128"/>
                </a:rPr>
                <a:t>n S</a:t>
              </a:r>
              <a:r>
                <a:rPr lang="tr-TR" sz="2000" u="sng">
                  <a:effectLst>
                    <a:outerShdw blurRad="38100" dist="38100" dir="2700000" algn="tl">
                      <a:srgbClr val="C0C0C0"/>
                    </a:outerShdw>
                  </a:effectLst>
                </a:rPr>
                <a:t>ı</a:t>
              </a:r>
              <a:r>
                <a:rPr lang="en-US" sz="2000" u="sng">
                  <a:effectLst>
                    <a:outerShdw blurRad="38100" dist="38100" dir="2700000" algn="tl">
                      <a:srgbClr val="C0C0C0"/>
                    </a:outerShdw>
                  </a:effectLst>
                  <a:latin typeface="Futura Bk" pitchFamily="34" charset="0"/>
                  <a:ea typeface="ＭＳ Ｐゴシック" pitchFamily="34" charset="-128"/>
                </a:rPr>
                <a:t>n</a:t>
              </a:r>
              <a:r>
                <a:rPr lang="tr-TR" sz="2000" u="sng">
                  <a:effectLst>
                    <a:outerShdw blurRad="38100" dist="38100" dir="2700000" algn="tl">
                      <a:srgbClr val="C0C0C0"/>
                    </a:outerShdw>
                  </a:effectLst>
                </a:rPr>
                <a:t>ı</a:t>
              </a:r>
              <a:r>
                <a:rPr lang="en-US" sz="2000" u="sng">
                  <a:effectLst>
                    <a:outerShdw blurRad="38100" dist="38100" dir="2700000" algn="tl">
                      <a:srgbClr val="C0C0C0"/>
                    </a:outerShdw>
                  </a:effectLst>
                  <a:latin typeface="Futura Bk" pitchFamily="34" charset="0"/>
                  <a:ea typeface="ＭＳ Ｐゴシック" pitchFamily="34" charset="-128"/>
                </a:rPr>
                <a:t>flar</a:t>
              </a:r>
              <a:r>
                <a:rPr lang="tr-TR" sz="2000" u="sng">
                  <a:effectLst>
                    <a:outerShdw blurRad="38100" dist="38100" dir="2700000" algn="tl">
                      <a:srgbClr val="C0C0C0"/>
                    </a:outerShdw>
                  </a:effectLst>
                </a:rPr>
                <a:t>ı</a:t>
              </a:r>
              <a:r>
                <a:rPr lang="en-US" sz="2000" u="sng">
                  <a:effectLst>
                    <a:outerShdw blurRad="38100" dist="38100" dir="2700000" algn="tl">
                      <a:srgbClr val="C0C0C0"/>
                    </a:outerShdw>
                  </a:effectLst>
                  <a:latin typeface="Futura Bk" pitchFamily="34" charset="0"/>
                  <a:ea typeface="ＭＳ Ｐゴシック" pitchFamily="34" charset="-128"/>
                </a:rPr>
                <a:t>:</a:t>
              </a:r>
            </a:p>
          </p:txBody>
        </p:sp>
        <p:sp>
          <p:nvSpPr>
            <p:cNvPr id="55304" name="Text Box 8"/>
            <p:cNvSpPr txBox="1">
              <a:spLocks noChangeArrowheads="1"/>
            </p:cNvSpPr>
            <p:nvPr/>
          </p:nvSpPr>
          <p:spPr bwMode="auto">
            <a:xfrm>
              <a:off x="1895" y="1616"/>
              <a:ext cx="1847" cy="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1600" b="1">
                  <a:ea typeface="ＭＳ Ｐゴシック" pitchFamily="34" charset="-128"/>
                </a:rPr>
                <a:t>Hacim</a:t>
              </a:r>
              <a:br>
                <a:rPr lang="en-US" sz="1600" b="1">
                  <a:ea typeface="ＭＳ Ｐゴシック" pitchFamily="34" charset="-128"/>
                </a:rPr>
              </a:br>
              <a:r>
                <a:rPr lang="en-US" sz="1600" b="1">
                  <a:ea typeface="ＭＳ Ｐゴシック" pitchFamily="34" charset="-128"/>
                </a:rPr>
                <a:t>Püskürme süresi </a:t>
              </a:r>
            </a:p>
          </p:txBody>
        </p:sp>
        <p:sp>
          <p:nvSpPr>
            <p:cNvPr id="55305" name="Text Box 9"/>
            <p:cNvSpPr txBox="1">
              <a:spLocks noChangeArrowheads="1"/>
            </p:cNvSpPr>
            <p:nvPr/>
          </p:nvSpPr>
          <p:spPr bwMode="auto">
            <a:xfrm>
              <a:off x="1900" y="2251"/>
              <a:ext cx="13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1600" b="1">
                  <a:ea typeface="ＭＳ Ｐゴシック" pitchFamily="34" charset="-128"/>
                </a:rPr>
                <a:t>Etkisi</a:t>
              </a:r>
            </a:p>
          </p:txBody>
        </p:sp>
        <p:sp>
          <p:nvSpPr>
            <p:cNvPr id="55306" name="Text Box 10"/>
            <p:cNvSpPr txBox="1">
              <a:spLocks noChangeArrowheads="1"/>
            </p:cNvSpPr>
            <p:nvPr/>
          </p:nvSpPr>
          <p:spPr bwMode="auto">
            <a:xfrm>
              <a:off x="1909" y="2795"/>
              <a:ext cx="88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1600" b="1">
                  <a:ea typeface="ＭＳ Ｐゴシック" pitchFamily="34" charset="-128"/>
                </a:rPr>
                <a:t>Avantaj</a:t>
              </a:r>
              <a:r>
                <a:rPr lang="tr-TR" sz="1600" b="1"/>
                <a:t>ı</a:t>
              </a:r>
              <a:endParaRPr lang="en-US" sz="1600" b="1"/>
            </a:p>
          </p:txBody>
        </p:sp>
        <p:sp>
          <p:nvSpPr>
            <p:cNvPr id="55307" name="Text Box 11"/>
            <p:cNvSpPr txBox="1">
              <a:spLocks noChangeArrowheads="1"/>
            </p:cNvSpPr>
            <p:nvPr/>
          </p:nvSpPr>
          <p:spPr bwMode="auto">
            <a:xfrm>
              <a:off x="1879" y="3542"/>
              <a:ext cx="998"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1600" b="1" dirty="0" err="1">
                  <a:ea typeface="ＭＳ Ｐゴシック" pitchFamily="34" charset="-128"/>
                </a:rPr>
                <a:t>Dezavantaj</a:t>
              </a:r>
              <a:r>
                <a:rPr lang="tr-TR" sz="1600" b="1" dirty="0"/>
                <a:t>ı</a:t>
              </a:r>
              <a:endParaRPr lang="en-US" sz="1600" b="1" dirty="0"/>
            </a:p>
          </p:txBody>
        </p:sp>
        <p:sp>
          <p:nvSpPr>
            <p:cNvPr id="55308" name="Text Box 12"/>
            <p:cNvSpPr txBox="1">
              <a:spLocks noChangeArrowheads="1"/>
            </p:cNvSpPr>
            <p:nvPr/>
          </p:nvSpPr>
          <p:spPr bwMode="auto">
            <a:xfrm>
              <a:off x="3072" y="2230"/>
              <a:ext cx="219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2088" indent="-192088"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chemeClr val="tx1"/>
                </a:buClr>
                <a:buSzPct val="70000"/>
                <a:buFontTx/>
                <a:buChar char="•"/>
              </a:pPr>
              <a:r>
                <a:rPr lang="en-US" sz="1600" b="1" dirty="0">
                  <a:ea typeface="ＭＳ Ｐゴシック" pitchFamily="34" charset="-128"/>
                </a:rPr>
                <a:t>Yang</a:t>
              </a:r>
              <a:r>
                <a:rPr lang="tr-TR" sz="1600" b="1" dirty="0"/>
                <a:t>ı</a:t>
              </a:r>
              <a:r>
                <a:rPr lang="en-US" sz="1600" b="1" dirty="0">
                  <a:ea typeface="ＭＳ Ｐゴシック" pitchFamily="34" charset="-128"/>
                </a:rPr>
                <a:t>n</a:t>
              </a:r>
              <a:r>
                <a:rPr lang="tr-TR" sz="1600" b="1" dirty="0"/>
                <a:t>ı</a:t>
              </a:r>
              <a:r>
                <a:rPr lang="en-US" sz="1600" b="1" dirty="0">
                  <a:ea typeface="ＭＳ Ｐゴシック" pitchFamily="34" charset="-128"/>
                </a:rPr>
                <a:t> </a:t>
              </a:r>
              <a:r>
                <a:rPr lang="en-US" sz="1600" b="1" dirty="0" err="1">
                  <a:ea typeface="ＭＳ Ｐゴシック" pitchFamily="34" charset="-128"/>
                </a:rPr>
                <a:t>bo</a:t>
              </a:r>
              <a:r>
                <a:rPr lang="tr-TR" sz="1600" b="1" dirty="0"/>
                <a:t>ğ</a:t>
              </a:r>
              <a:r>
                <a:rPr lang="en-US" sz="1600" b="1" dirty="0" err="1">
                  <a:ea typeface="ＭＳ Ｐゴシック" pitchFamily="34" charset="-128"/>
                </a:rPr>
                <a:t>ar</a:t>
              </a:r>
              <a:endParaRPr lang="en-US" sz="1600" b="1" dirty="0">
                <a:ea typeface="ＭＳ Ｐゴシック" pitchFamily="34" charset="-128"/>
              </a:endParaRPr>
            </a:p>
            <a:p>
              <a:pPr>
                <a:buClr>
                  <a:schemeClr val="tx1"/>
                </a:buClr>
                <a:buSzPct val="70000"/>
                <a:buFontTx/>
                <a:buChar char="•"/>
              </a:pPr>
              <a:r>
                <a:rPr lang="tr-TR" sz="1600" b="1" dirty="0" smtClean="0">
                  <a:ea typeface="ＭＳ Ｐゴシック" pitchFamily="34" charset="-128"/>
                </a:rPr>
                <a:t>H</a:t>
              </a:r>
              <a:r>
                <a:rPr lang="en-US" sz="1600" b="1" dirty="0" err="1" smtClean="0">
                  <a:ea typeface="ＭＳ Ｐゴシック" pitchFamily="34" charset="-128"/>
                </a:rPr>
                <a:t>avadaki</a:t>
              </a:r>
              <a:r>
                <a:rPr lang="en-US" sz="1600" b="1" dirty="0" smtClean="0">
                  <a:ea typeface="ＭＳ Ｐゴシック" pitchFamily="34" charset="-128"/>
                </a:rPr>
                <a:t> </a:t>
              </a:r>
              <a:r>
                <a:rPr lang="en-US" sz="1600" b="1" dirty="0" err="1">
                  <a:ea typeface="ＭＳ Ｐゴシック" pitchFamily="34" charset="-128"/>
                </a:rPr>
                <a:t>oksijeni</a:t>
              </a:r>
              <a:r>
                <a:rPr lang="en-US" sz="1600" b="1" dirty="0">
                  <a:ea typeface="ＭＳ Ｐゴシック" pitchFamily="34" charset="-128"/>
                </a:rPr>
                <a:t> </a:t>
              </a:r>
              <a:r>
                <a:rPr lang="en-US" sz="1600" b="1" dirty="0" err="1">
                  <a:ea typeface="ＭＳ Ｐゴシック" pitchFamily="34" charset="-128"/>
                </a:rPr>
                <a:t>azalt</a:t>
              </a:r>
              <a:r>
                <a:rPr lang="tr-TR" sz="1600" b="1" dirty="0"/>
                <a:t>ı</a:t>
              </a:r>
              <a:r>
                <a:rPr lang="en-US" sz="1600" b="1" dirty="0">
                  <a:ea typeface="ＭＳ Ｐゴシック" pitchFamily="34" charset="-128"/>
                </a:rPr>
                <a:t>r</a:t>
              </a:r>
            </a:p>
          </p:txBody>
        </p:sp>
        <p:sp>
          <p:nvSpPr>
            <p:cNvPr id="55309" name="Text Box 13"/>
            <p:cNvSpPr txBox="1">
              <a:spLocks noChangeArrowheads="1"/>
            </p:cNvSpPr>
            <p:nvPr/>
          </p:nvSpPr>
          <p:spPr bwMode="auto">
            <a:xfrm>
              <a:off x="3168" y="3542"/>
              <a:ext cx="233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2088" indent="-192088"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chemeClr val="tx1"/>
                </a:buClr>
                <a:buSzPct val="70000"/>
                <a:buFontTx/>
                <a:buChar char="•"/>
              </a:pPr>
              <a:r>
                <a:rPr lang="en-US" sz="1600" b="1" dirty="0" err="1">
                  <a:ea typeface="ＭＳ Ｐゴシック" pitchFamily="34" charset="-128"/>
                </a:rPr>
                <a:t>Oksijeni</a:t>
              </a:r>
              <a:r>
                <a:rPr lang="en-US" sz="1600" b="1" dirty="0">
                  <a:ea typeface="ＭＳ Ｐゴシック" pitchFamily="34" charset="-128"/>
                </a:rPr>
                <a:t> </a:t>
              </a:r>
              <a:r>
                <a:rPr lang="en-US" sz="1600" b="1" dirty="0" err="1">
                  <a:ea typeface="ＭＳ Ｐゴシック" pitchFamily="34" charset="-128"/>
                </a:rPr>
                <a:t>azalt</a:t>
              </a:r>
              <a:r>
                <a:rPr lang="tr-TR" sz="1600" b="1" dirty="0"/>
                <a:t>ı</a:t>
              </a:r>
              <a:r>
                <a:rPr lang="en-US" sz="1600" b="1" dirty="0">
                  <a:ea typeface="ＭＳ Ｐゴシック" pitchFamily="34" charset="-128"/>
                </a:rPr>
                <a:t>r</a:t>
              </a:r>
            </a:p>
            <a:p>
              <a:pPr>
                <a:buClr>
                  <a:schemeClr val="tx1"/>
                </a:buClr>
                <a:buSzPct val="70000"/>
                <a:buFontTx/>
                <a:buChar char="•"/>
              </a:pPr>
              <a:r>
                <a:rPr lang="en-US" sz="1600" b="1" dirty="0" err="1">
                  <a:ea typeface="ＭＳ Ｐゴシック" pitchFamily="34" charset="-128"/>
                </a:rPr>
                <a:t>Tüp</a:t>
              </a:r>
              <a:r>
                <a:rPr lang="en-US" sz="1600" b="1" dirty="0">
                  <a:ea typeface="ＭＳ Ｐゴシック" pitchFamily="34" charset="-128"/>
                </a:rPr>
                <a:t> </a:t>
              </a:r>
              <a:r>
                <a:rPr lang="en-US" sz="1600" b="1" dirty="0" err="1">
                  <a:ea typeface="ＭＳ Ｐゴシック" pitchFamily="34" charset="-128"/>
                </a:rPr>
                <a:t>bo</a:t>
              </a:r>
              <a:r>
                <a:rPr lang="tr-TR" sz="1600" b="1" dirty="0"/>
                <a:t>ğ</a:t>
              </a:r>
              <a:r>
                <a:rPr lang="en-US" sz="1600" b="1" dirty="0" err="1">
                  <a:ea typeface="ＭＳ Ｐゴシック" pitchFamily="34" charset="-128"/>
                </a:rPr>
                <a:t>az</a:t>
              </a:r>
              <a:r>
                <a:rPr lang="tr-TR" sz="1600" b="1" dirty="0"/>
                <a:t>ı</a:t>
              </a:r>
              <a:r>
                <a:rPr lang="en-US" sz="1600" b="1" dirty="0" err="1">
                  <a:ea typeface="ＭＳ Ｐゴシック" pitchFamily="34" charset="-128"/>
                </a:rPr>
                <a:t>nda</a:t>
              </a:r>
              <a:r>
                <a:rPr lang="en-US" sz="1600" b="1" dirty="0">
                  <a:ea typeface="ＭＳ Ｐゴシック" pitchFamily="34" charset="-128"/>
                </a:rPr>
                <a:t> </a:t>
              </a:r>
              <a:r>
                <a:rPr lang="tr-TR" sz="1600" b="1" dirty="0"/>
                <a:t>ı</a:t>
              </a:r>
              <a:r>
                <a:rPr lang="en-US" sz="1600" b="1" dirty="0">
                  <a:ea typeface="ＭＳ Ｐゴシック" pitchFamily="34" charset="-128"/>
                </a:rPr>
                <a:t>s</a:t>
              </a:r>
              <a:r>
                <a:rPr lang="tr-TR" sz="1600" b="1" dirty="0"/>
                <a:t>ı</a:t>
              </a:r>
              <a:r>
                <a:rPr lang="en-US" sz="1600" b="1" dirty="0">
                  <a:ea typeface="ＭＳ Ｐゴシック" pitchFamily="34" charset="-128"/>
                </a:rPr>
                <a:t>  (–) </a:t>
              </a:r>
              <a:r>
                <a:rPr lang="tr-TR" sz="1600" b="1" dirty="0" smtClean="0">
                  <a:ea typeface="ＭＳ Ｐゴシック" pitchFamily="34" charset="-128"/>
                </a:rPr>
                <a:t>78</a:t>
              </a:r>
              <a:r>
                <a:rPr lang="en-US" sz="1600" b="1" dirty="0" smtClean="0">
                  <a:ea typeface="ＭＳ Ｐゴシック" pitchFamily="34" charset="-128"/>
                </a:rPr>
                <a:t> </a:t>
              </a:r>
              <a:r>
                <a:rPr lang="en-US" sz="1600" b="1" dirty="0" err="1">
                  <a:ea typeface="ＭＳ Ｐゴシック" pitchFamily="34" charset="-128"/>
                </a:rPr>
                <a:t>derece</a:t>
              </a:r>
              <a:r>
                <a:rPr lang="en-US" sz="1600" b="1" dirty="0">
                  <a:ea typeface="ＭＳ Ｐゴシック" pitchFamily="34" charset="-128"/>
                </a:rPr>
                <a:t> </a:t>
              </a:r>
              <a:r>
                <a:rPr lang="en-US" sz="1600" b="1" dirty="0" err="1">
                  <a:ea typeface="ＭＳ Ｐゴシック" pitchFamily="34" charset="-128"/>
                </a:rPr>
                <a:t>ve</a:t>
              </a:r>
              <a:r>
                <a:rPr lang="en-US" sz="1600" b="1" dirty="0">
                  <a:ea typeface="ＭＳ Ｐゴシック" pitchFamily="34" charset="-128"/>
                </a:rPr>
                <a:t> </a:t>
              </a:r>
              <a:r>
                <a:rPr lang="en-US" sz="1600" b="1" dirty="0" err="1">
                  <a:ea typeface="ＭＳ Ｐゴシック" pitchFamily="34" charset="-128"/>
                </a:rPr>
                <a:t>daha</a:t>
              </a:r>
              <a:r>
                <a:rPr lang="en-US" sz="1600" b="1" dirty="0">
                  <a:ea typeface="ＭＳ Ｐゴシック" pitchFamily="34" charset="-128"/>
                </a:rPr>
                <a:t> so</a:t>
              </a:r>
              <a:r>
                <a:rPr lang="tr-TR" sz="1600" b="1" dirty="0"/>
                <a:t>ğ</a:t>
              </a:r>
              <a:r>
                <a:rPr lang="en-US" sz="1600" b="1" dirty="0" err="1">
                  <a:ea typeface="ＭＳ Ｐゴシック" pitchFamily="34" charset="-128"/>
                </a:rPr>
                <a:t>uk</a:t>
              </a:r>
              <a:r>
                <a:rPr lang="en-US" sz="1600" b="1" dirty="0">
                  <a:ea typeface="ＭＳ Ｐゴシック" pitchFamily="34" charset="-128"/>
                </a:rPr>
                <a:t> </a:t>
              </a:r>
              <a:r>
                <a:rPr lang="en-US" sz="1600" b="1" dirty="0" err="1" smtClean="0">
                  <a:ea typeface="ＭＳ Ｐゴシック" pitchFamily="34" charset="-128"/>
                </a:rPr>
                <a:t>olabilir</a:t>
              </a:r>
              <a:endParaRPr lang="tr-TR" sz="1600" b="1" dirty="0" smtClean="0">
                <a:ea typeface="ＭＳ Ｐゴシック" pitchFamily="34" charset="-128"/>
              </a:endParaRPr>
            </a:p>
            <a:p>
              <a:pPr>
                <a:buClr>
                  <a:schemeClr val="tx1"/>
                </a:buClr>
                <a:buSzPct val="70000"/>
                <a:buFontTx/>
                <a:buChar char="•"/>
              </a:pPr>
              <a:endParaRPr lang="tr-TR" sz="1600" b="1" dirty="0">
                <a:ea typeface="ＭＳ Ｐゴシック" pitchFamily="34" charset="-128"/>
              </a:endParaRPr>
            </a:p>
            <a:p>
              <a:pPr>
                <a:buClr>
                  <a:schemeClr val="tx1"/>
                </a:buClr>
                <a:buSzPct val="70000"/>
                <a:buFontTx/>
                <a:buChar char="•"/>
              </a:pPr>
              <a:r>
                <a:rPr lang="tr-TR" sz="1600" b="1" dirty="0" smtClean="0">
                  <a:ea typeface="ＭＳ Ｐゴシック" pitchFamily="34" charset="-128"/>
                </a:rPr>
                <a:t>Soğuk yangınlarına sebep olabilir!!</a:t>
              </a:r>
              <a:endParaRPr lang="en-US" sz="1600" b="1" dirty="0">
                <a:ea typeface="ＭＳ Ｐゴシック" pitchFamily="34" charset="-128"/>
              </a:endParaRPr>
            </a:p>
          </p:txBody>
        </p:sp>
        <p:sp>
          <p:nvSpPr>
            <p:cNvPr id="55310" name="Text Box 14"/>
            <p:cNvSpPr txBox="1">
              <a:spLocks noChangeArrowheads="1"/>
            </p:cNvSpPr>
            <p:nvPr/>
          </p:nvSpPr>
          <p:spPr bwMode="auto">
            <a:xfrm>
              <a:off x="3107" y="2795"/>
              <a:ext cx="2459" cy="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2088" indent="-192088"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chemeClr val="tx1"/>
                </a:buClr>
                <a:buSzPct val="70000"/>
                <a:buFontTx/>
                <a:buChar char="•"/>
              </a:pPr>
              <a:r>
                <a:rPr lang="en-US" sz="1600" b="1" dirty="0">
                  <a:ea typeface="ＭＳ Ｐゴシック" pitchFamily="34" charset="-128"/>
                </a:rPr>
                <a:t>Hi</a:t>
              </a:r>
              <a:r>
                <a:rPr lang="tr-TR" sz="1600" b="1" dirty="0"/>
                <a:t>ç</a:t>
              </a:r>
              <a:r>
                <a:rPr lang="en-US" sz="1600" b="1" dirty="0">
                  <a:ea typeface="ＭＳ Ｐゴシック" pitchFamily="34" charset="-128"/>
                </a:rPr>
                <a:t> </a:t>
              </a:r>
              <a:r>
                <a:rPr lang="en-US" sz="1600" b="1" dirty="0" err="1">
                  <a:ea typeface="ＭＳ Ｐゴシック" pitchFamily="34" charset="-128"/>
                </a:rPr>
                <a:t>kirlilik</a:t>
              </a:r>
              <a:r>
                <a:rPr lang="en-US" sz="1600" b="1" dirty="0">
                  <a:ea typeface="ＭＳ Ｐゴシック" pitchFamily="34" charset="-128"/>
                </a:rPr>
                <a:t> b</a:t>
              </a:r>
              <a:r>
                <a:rPr lang="tr-TR" sz="1600" b="1" dirty="0"/>
                <a:t>ı</a:t>
              </a:r>
              <a:r>
                <a:rPr lang="en-US" sz="1600" b="1" dirty="0" err="1">
                  <a:ea typeface="ＭＳ Ｐゴシック" pitchFamily="34" charset="-128"/>
                </a:rPr>
                <a:t>rakmaz</a:t>
              </a:r>
              <a:r>
                <a:rPr lang="en-US" sz="1600" b="1" dirty="0">
                  <a:ea typeface="ＭＳ Ｐゴシック" pitchFamily="34" charset="-128"/>
                </a:rPr>
                <a:t>; </a:t>
              </a:r>
              <a:r>
                <a:rPr lang="en-US" sz="1600" b="1" dirty="0" err="1" smtClean="0">
                  <a:ea typeface="ＭＳ Ｐゴシック" pitchFamily="34" charset="-128"/>
                </a:rPr>
                <a:t>Bilgisayar</a:t>
              </a:r>
              <a:r>
                <a:rPr lang="en-US" sz="1600" b="1" dirty="0" smtClean="0">
                  <a:ea typeface="ＭＳ Ｐゴシック" pitchFamily="34" charset="-128"/>
                </a:rPr>
                <a:t> </a:t>
              </a:r>
              <a:r>
                <a:rPr lang="en-US" sz="1600" b="1" dirty="0" err="1">
                  <a:ea typeface="ＭＳ Ｐゴシック" pitchFamily="34" charset="-128"/>
                </a:rPr>
                <a:t>ve</a:t>
              </a:r>
              <a:r>
                <a:rPr lang="en-US" sz="1600" b="1" dirty="0">
                  <a:ea typeface="ＭＳ Ｐゴシック" pitchFamily="34" charset="-128"/>
                </a:rPr>
                <a:t> </a:t>
              </a:r>
              <a:r>
                <a:rPr lang="tr-TR" sz="1600" b="1" dirty="0" smtClean="0">
                  <a:ea typeface="ＭＳ Ｐゴシック" pitchFamily="34" charset="-128"/>
                </a:rPr>
                <a:t>elektronik</a:t>
              </a:r>
              <a:r>
                <a:rPr lang="en-US" sz="1600" b="1" dirty="0" smtClean="0">
                  <a:ea typeface="ＭＳ Ｐゴシック" pitchFamily="34" charset="-128"/>
                </a:rPr>
                <a:t> </a:t>
              </a:r>
              <a:r>
                <a:rPr lang="tr-TR" sz="1600" b="1" dirty="0" smtClean="0">
                  <a:ea typeface="ＭＳ Ｐゴシック" pitchFamily="34" charset="-128"/>
                </a:rPr>
                <a:t>cihazlarda </a:t>
              </a:r>
              <a:r>
                <a:rPr lang="en-US" sz="1600" b="1" dirty="0" smtClean="0">
                  <a:ea typeface="ＭＳ Ｐゴシック" pitchFamily="34" charset="-128"/>
                </a:rPr>
                <a:t> </a:t>
              </a:r>
              <a:r>
                <a:rPr lang="en-US" sz="1600" b="1" dirty="0" err="1">
                  <a:ea typeface="ＭＳ Ｐゴシック" pitchFamily="34" charset="-128"/>
                </a:rPr>
                <a:t>kullan</a:t>
              </a:r>
              <a:r>
                <a:rPr lang="tr-TR" sz="1600" b="1" dirty="0"/>
                <a:t>ı</a:t>
              </a:r>
              <a:r>
                <a:rPr lang="en-US" sz="1600" b="1" dirty="0">
                  <a:ea typeface="ＭＳ Ｐゴシック" pitchFamily="34" charset="-128"/>
                </a:rPr>
                <a:t>lab</a:t>
              </a:r>
              <a:r>
                <a:rPr lang="tr-TR" sz="1600" b="1" dirty="0"/>
                <a:t>i</a:t>
              </a:r>
              <a:r>
                <a:rPr lang="en-US" sz="1600" b="1" dirty="0" err="1">
                  <a:ea typeface="ＭＳ Ｐゴシック" pitchFamily="34" charset="-128"/>
                </a:rPr>
                <a:t>lir</a:t>
              </a:r>
              <a:endParaRPr lang="en-US" sz="1600" b="1" dirty="0">
                <a:ea typeface="ＭＳ Ｐゴシック" pitchFamily="34" charset="-128"/>
              </a:endParaRPr>
            </a:p>
          </p:txBody>
        </p:sp>
        <p:sp>
          <p:nvSpPr>
            <p:cNvPr id="55311" name="Text Box 15"/>
            <p:cNvSpPr txBox="1">
              <a:spLocks noChangeArrowheads="1"/>
            </p:cNvSpPr>
            <p:nvPr/>
          </p:nvSpPr>
          <p:spPr bwMode="auto">
            <a:xfrm>
              <a:off x="3079" y="1615"/>
              <a:ext cx="1782"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chemeClr val="tx1"/>
                </a:buClr>
                <a:buSzPct val="70000"/>
                <a:buFontTx/>
                <a:buChar char="•"/>
              </a:pPr>
              <a:r>
                <a:rPr lang="en-US" sz="1600" b="1" dirty="0">
                  <a:ea typeface="ＭＳ Ｐゴシック" pitchFamily="34" charset="-128"/>
                </a:rPr>
                <a:t>  </a:t>
              </a:r>
              <a:r>
                <a:rPr lang="tr-TR" sz="1600" b="1" dirty="0" smtClean="0">
                  <a:ea typeface="ＭＳ Ｐゴシック" pitchFamily="34" charset="-128"/>
                </a:rPr>
                <a:t>6</a:t>
              </a:r>
              <a:r>
                <a:rPr lang="en-US" sz="1600" b="1" dirty="0" smtClean="0">
                  <a:ea typeface="ＭＳ Ｐゴシック" pitchFamily="34" charset="-128"/>
                </a:rPr>
                <a:t> </a:t>
              </a:r>
              <a:r>
                <a:rPr lang="en-US" sz="1600" b="1" dirty="0">
                  <a:ea typeface="ＭＳ Ｐゴシック" pitchFamily="34" charset="-128"/>
                </a:rPr>
                <a:t>kg</a:t>
              </a:r>
            </a:p>
            <a:p>
              <a:pPr>
                <a:buClr>
                  <a:schemeClr val="tx1"/>
                </a:buClr>
                <a:buSzPct val="70000"/>
                <a:buFontTx/>
                <a:buChar char="•"/>
              </a:pPr>
              <a:r>
                <a:rPr lang="en-US" sz="1600" b="1" dirty="0">
                  <a:ea typeface="ＭＳ Ｐゴシック" pitchFamily="34" charset="-128"/>
                </a:rPr>
                <a:t> 13,5 </a:t>
              </a:r>
              <a:r>
                <a:rPr lang="en-US" sz="1600" b="1" dirty="0" err="1">
                  <a:ea typeface="ＭＳ Ｐゴシック" pitchFamily="34" charset="-128"/>
                </a:rPr>
                <a:t>sn</a:t>
              </a:r>
              <a:r>
                <a:rPr lang="en-US" sz="1600" b="1" dirty="0">
                  <a:ea typeface="ＭＳ Ｐゴシック" pitchFamily="34" charset="-128"/>
                </a:rPr>
                <a:t>.</a:t>
              </a:r>
            </a:p>
          </p:txBody>
        </p:sp>
      </p:grpSp>
    </p:spTree>
    <p:extLst>
      <p:ext uri="{BB962C8B-B14F-4D97-AF65-F5344CB8AC3E}">
        <p14:creationId xmlns:p14="http://schemas.microsoft.com/office/powerpoint/2010/main" val="552943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Autofit/>
          </a:bodyPr>
          <a:lstStyle/>
          <a:p>
            <a:r>
              <a:rPr lang="tr-TR" sz="5400" b="1" u="sng" dirty="0" smtClean="0">
                <a:solidFill>
                  <a:schemeClr val="accent6">
                    <a:lumMod val="75000"/>
                  </a:schemeClr>
                </a:solidFill>
              </a:rPr>
              <a:t>Kuru Kimyevi Toz</a:t>
            </a:r>
            <a:r>
              <a:rPr lang="tr-TR" b="1" dirty="0" smtClean="0">
                <a:solidFill>
                  <a:srgbClr val="3399FF"/>
                </a:solidFill>
              </a:rPr>
              <a:t/>
            </a:r>
            <a:br>
              <a:rPr lang="tr-TR" b="1" dirty="0" smtClean="0">
                <a:solidFill>
                  <a:srgbClr val="3399FF"/>
                </a:solidFill>
              </a:rPr>
            </a:br>
            <a:endParaRPr lang="tr-TR" dirty="0"/>
          </a:p>
        </p:txBody>
      </p:sp>
      <p:sp>
        <p:nvSpPr>
          <p:cNvPr id="2" name="1 İçerik Yer Tutucusu"/>
          <p:cNvSpPr>
            <a:spLocks noGrp="1"/>
          </p:cNvSpPr>
          <p:nvPr>
            <p:ph idx="1"/>
          </p:nvPr>
        </p:nvSpPr>
        <p:spPr>
          <a:xfrm>
            <a:off x="539552" y="692696"/>
            <a:ext cx="7344816" cy="5688632"/>
          </a:xfrm>
        </p:spPr>
        <p:txBody>
          <a:bodyPr>
            <a:normAutofit lnSpcReduction="10000"/>
          </a:bodyPr>
          <a:lstStyle/>
          <a:p>
            <a:endParaRPr lang="tr-TR" sz="2800" b="1" dirty="0" smtClean="0">
              <a:solidFill>
                <a:srgbClr val="3399FF"/>
              </a:solidFill>
              <a:latin typeface="Arial" charset="0"/>
            </a:endParaRPr>
          </a:p>
          <a:p>
            <a:pPr algn="just"/>
            <a:r>
              <a:rPr lang="tr-TR" sz="2800" dirty="0" smtClean="0">
                <a:solidFill>
                  <a:srgbClr val="0070C0"/>
                </a:solidFill>
              </a:rPr>
              <a:t>A, B, C sınıfı yangınlarında </a:t>
            </a:r>
            <a:r>
              <a:rPr lang="tr-TR" sz="2800" dirty="0" smtClean="0"/>
              <a:t>kullanılan tozlar </a:t>
            </a:r>
            <a:r>
              <a:rPr lang="tr-TR" sz="2800" dirty="0" smtClean="0">
                <a:solidFill>
                  <a:srgbClr val="0070C0"/>
                </a:solidFill>
              </a:rPr>
              <a:t>Amonyum Fosfat </a:t>
            </a:r>
            <a:r>
              <a:rPr lang="tr-TR" sz="2800" dirty="0" smtClean="0"/>
              <a:t>asıllı bileşiklerden meydana gelmektedir. </a:t>
            </a:r>
          </a:p>
          <a:p>
            <a:pPr algn="just">
              <a:buNone/>
            </a:pPr>
            <a:endParaRPr lang="tr-TR" sz="2800" dirty="0" smtClean="0"/>
          </a:p>
          <a:p>
            <a:pPr algn="just"/>
            <a:r>
              <a:rPr lang="tr-TR" sz="2800" dirty="0" smtClean="0">
                <a:solidFill>
                  <a:srgbClr val="FF0000"/>
                </a:solidFill>
              </a:rPr>
              <a:t>B ve C sınıfı yangınlar </a:t>
            </a:r>
            <a:r>
              <a:rPr lang="tr-TR" sz="2800" dirty="0" smtClean="0"/>
              <a:t>için kullanılan tozlar, </a:t>
            </a:r>
            <a:r>
              <a:rPr lang="tr-TR" sz="2800" dirty="0" smtClean="0">
                <a:solidFill>
                  <a:srgbClr val="FF0000"/>
                </a:solidFill>
              </a:rPr>
              <a:t>sodyum bikarbonat </a:t>
            </a:r>
            <a:r>
              <a:rPr lang="tr-TR" sz="2800" dirty="0" smtClean="0"/>
              <a:t>asıllı tozlardır.</a:t>
            </a:r>
          </a:p>
          <a:p>
            <a:pPr algn="just">
              <a:buNone/>
            </a:pPr>
            <a:endParaRPr lang="tr-TR" sz="2800" dirty="0" smtClean="0"/>
          </a:p>
          <a:p>
            <a:pPr algn="just"/>
            <a:r>
              <a:rPr lang="tr-TR" sz="2800" dirty="0" smtClean="0"/>
              <a:t>Kuru kimyevi tozlar, yangın sırasında sıcak yüzeyle karşılaşınca erir ve yapışkan hale gelerek yanıcı maddenin üzerine yapışır. Bu tabaka hava ile teması keser. Boğma ile yangını söndürür. </a:t>
            </a:r>
          </a:p>
          <a:p>
            <a:pPr algn="ctr"/>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rganization Chart 9"/>
          <p:cNvGrpSpPr>
            <a:grpSpLocks/>
          </p:cNvGrpSpPr>
          <p:nvPr/>
        </p:nvGrpSpPr>
        <p:grpSpPr bwMode="auto">
          <a:xfrm>
            <a:off x="285720" y="500042"/>
            <a:ext cx="8572560" cy="4429156"/>
            <a:chOff x="-664" y="1270"/>
            <a:chExt cx="5698" cy="2155"/>
          </a:xfrm>
        </p:grpSpPr>
        <p:cxnSp>
          <p:nvCxnSpPr>
            <p:cNvPr id="3" name="_s4100"/>
            <p:cNvCxnSpPr>
              <a:cxnSpLocks noChangeShapeType="1"/>
              <a:stCxn id="17" idx="1"/>
            </p:cNvCxnSpPr>
            <p:nvPr/>
          </p:nvCxnSpPr>
          <p:spPr bwMode="auto">
            <a:xfrm rot="10800000">
              <a:off x="3741" y="2078"/>
              <a:ext cx="87" cy="739"/>
            </a:xfrm>
            <a:prstGeom prst="bentConnector2">
              <a:avLst/>
            </a:prstGeom>
            <a:noFill/>
            <a:ln w="28575">
              <a:solidFill>
                <a:srgbClr val="FF0000"/>
              </a:solidFill>
              <a:miter lim="800000"/>
              <a:headEnd/>
              <a:tailEnd/>
            </a:ln>
            <a:extLst>
              <a:ext uri="{909E8E84-426E-40DD-AFC4-6F175D3DCCD1}">
                <a14:hiddenFill xmlns:a14="http://schemas.microsoft.com/office/drawing/2010/main">
                  <a:noFill/>
                </a14:hiddenFill>
              </a:ext>
            </a:extLst>
          </p:spPr>
        </p:cxnSp>
        <p:cxnSp>
          <p:nvCxnSpPr>
            <p:cNvPr id="4" name="_s4101"/>
            <p:cNvCxnSpPr>
              <a:cxnSpLocks noChangeShapeType="1"/>
              <a:stCxn id="16" idx="3"/>
            </p:cNvCxnSpPr>
            <p:nvPr/>
          </p:nvCxnSpPr>
          <p:spPr bwMode="auto">
            <a:xfrm flipV="1">
              <a:off x="3526" y="2078"/>
              <a:ext cx="131" cy="739"/>
            </a:xfrm>
            <a:prstGeom prst="bentConnector2">
              <a:avLst/>
            </a:prstGeom>
            <a:noFill/>
            <a:ln w="28575">
              <a:solidFill>
                <a:srgbClr val="FF0000"/>
              </a:solidFill>
              <a:miter lim="800000"/>
              <a:headEnd/>
              <a:tailEnd/>
            </a:ln>
            <a:extLst>
              <a:ext uri="{909E8E84-426E-40DD-AFC4-6F175D3DCCD1}">
                <a14:hiddenFill xmlns:a14="http://schemas.microsoft.com/office/drawing/2010/main">
                  <a:noFill/>
                </a14:hiddenFill>
              </a:ext>
            </a:extLst>
          </p:spPr>
        </p:cxnSp>
        <p:cxnSp>
          <p:nvCxnSpPr>
            <p:cNvPr id="5" name="_s4102"/>
            <p:cNvCxnSpPr>
              <a:cxnSpLocks noChangeShapeType="1"/>
              <a:stCxn id="15" idx="0"/>
              <a:endCxn id="12" idx="2"/>
            </p:cNvCxnSpPr>
            <p:nvPr/>
          </p:nvCxnSpPr>
          <p:spPr bwMode="auto">
            <a:xfrm rot="16200000">
              <a:off x="1535" y="2156"/>
              <a:ext cx="102" cy="1"/>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6" name="_s4103"/>
            <p:cNvCxnSpPr>
              <a:cxnSpLocks noChangeShapeType="1"/>
              <a:stCxn id="14" idx="0"/>
              <a:endCxn id="11" idx="2"/>
            </p:cNvCxnSpPr>
            <p:nvPr/>
          </p:nvCxnSpPr>
          <p:spPr bwMode="auto">
            <a:xfrm rot="16200000" flipV="1">
              <a:off x="-12" y="2144"/>
              <a:ext cx="111" cy="16"/>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7" name="_s4104"/>
            <p:cNvCxnSpPr>
              <a:cxnSpLocks noChangeShapeType="1"/>
              <a:stCxn id="13" idx="0"/>
              <a:endCxn id="10" idx="2"/>
            </p:cNvCxnSpPr>
            <p:nvPr/>
          </p:nvCxnSpPr>
          <p:spPr bwMode="auto">
            <a:xfrm rot="16200000" flipV="1">
              <a:off x="2914" y="983"/>
              <a:ext cx="111" cy="1542"/>
            </a:xfrm>
            <a:prstGeom prst="bentConnector3">
              <a:avLst>
                <a:gd name="adj1" fmla="val 50000"/>
              </a:avLst>
            </a:prstGeom>
            <a:noFill/>
            <a:ln w="28575">
              <a:solidFill>
                <a:srgbClr val="FF0000"/>
              </a:solidFill>
              <a:miter lim="800000"/>
              <a:headEnd/>
              <a:tailEnd/>
            </a:ln>
            <a:extLst>
              <a:ext uri="{909E8E84-426E-40DD-AFC4-6F175D3DCCD1}">
                <a14:hiddenFill xmlns:a14="http://schemas.microsoft.com/office/drawing/2010/main">
                  <a:noFill/>
                </a14:hiddenFill>
              </a:ext>
            </a:extLst>
          </p:spPr>
        </p:cxnSp>
        <p:cxnSp>
          <p:nvCxnSpPr>
            <p:cNvPr id="8" name="_s4105"/>
            <p:cNvCxnSpPr>
              <a:cxnSpLocks noChangeShapeType="1"/>
              <a:stCxn id="12" idx="0"/>
              <a:endCxn id="10" idx="2"/>
            </p:cNvCxnSpPr>
            <p:nvPr/>
          </p:nvCxnSpPr>
          <p:spPr bwMode="auto">
            <a:xfrm rot="5400000" flipH="1" flipV="1">
              <a:off x="1837" y="1448"/>
              <a:ext cx="111" cy="613"/>
            </a:xfrm>
            <a:prstGeom prst="bentConnector3">
              <a:avLst>
                <a:gd name="adj1" fmla="val 50000"/>
              </a:avLst>
            </a:prstGeom>
            <a:noFill/>
            <a:ln w="28575">
              <a:solidFill>
                <a:srgbClr val="FF0000"/>
              </a:solidFill>
              <a:miter lim="800000"/>
              <a:headEnd/>
              <a:tailEnd/>
            </a:ln>
            <a:extLst>
              <a:ext uri="{909E8E84-426E-40DD-AFC4-6F175D3DCCD1}">
                <a14:hiddenFill xmlns:a14="http://schemas.microsoft.com/office/drawing/2010/main">
                  <a:noFill/>
                </a14:hiddenFill>
              </a:ext>
            </a:extLst>
          </p:spPr>
        </p:cxnSp>
        <p:cxnSp>
          <p:nvCxnSpPr>
            <p:cNvPr id="9" name="_s4106"/>
            <p:cNvCxnSpPr>
              <a:cxnSpLocks noChangeShapeType="1"/>
              <a:stCxn id="11" idx="0"/>
              <a:endCxn id="10" idx="2"/>
            </p:cNvCxnSpPr>
            <p:nvPr/>
          </p:nvCxnSpPr>
          <p:spPr bwMode="auto">
            <a:xfrm rot="5400000" flipH="1" flipV="1">
              <a:off x="1062" y="673"/>
              <a:ext cx="111" cy="2163"/>
            </a:xfrm>
            <a:prstGeom prst="bentConnector3">
              <a:avLst>
                <a:gd name="adj1" fmla="val 50000"/>
              </a:avLst>
            </a:prstGeom>
            <a:noFill/>
            <a:ln w="28575">
              <a:solidFill>
                <a:srgbClr val="FF0000"/>
              </a:solidFill>
              <a:miter lim="800000"/>
              <a:headEnd/>
              <a:tailEnd/>
            </a:ln>
            <a:extLst>
              <a:ext uri="{909E8E84-426E-40DD-AFC4-6F175D3DCCD1}">
                <a14:hiddenFill xmlns:a14="http://schemas.microsoft.com/office/drawing/2010/main">
                  <a:noFill/>
                </a14:hiddenFill>
              </a:ext>
            </a:extLst>
          </p:spPr>
        </p:cxnSp>
        <p:sp>
          <p:nvSpPr>
            <p:cNvPr id="10" name="_s4107"/>
            <p:cNvSpPr>
              <a:spLocks noChangeArrowheads="1"/>
            </p:cNvSpPr>
            <p:nvPr/>
          </p:nvSpPr>
          <p:spPr bwMode="auto">
            <a:xfrm>
              <a:off x="308" y="1270"/>
              <a:ext cx="3780" cy="429"/>
            </a:xfrm>
            <a:prstGeom prst="roundRect">
              <a:avLst>
                <a:gd name="adj" fmla="val 16667"/>
              </a:avLst>
            </a:prstGeom>
            <a:solidFill>
              <a:srgbClr val="FFFF00"/>
            </a:solidFill>
            <a:ln w="38100">
              <a:solidFill>
                <a:schemeClr val="hlink"/>
              </a:solidFill>
              <a:round/>
              <a:headEnd/>
              <a:tailEnd/>
            </a:ln>
          </p:spPr>
          <p:txBody>
            <a:bodyPr vert="horz" wrap="none" lIns="41335" tIns="20668" rIns="41335" bIns="2066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4400" b="1" i="0" u="none" strike="noStrike" cap="none" normalizeH="0" baseline="0" dirty="0" smtClean="0">
                  <a:ln>
                    <a:noFill/>
                  </a:ln>
                  <a:solidFill>
                    <a:schemeClr val="tx1"/>
                  </a:solidFill>
                  <a:effectLst/>
                  <a:latin typeface="Arial" charset="0"/>
                  <a:cs typeface="Arial" charset="0"/>
                </a:rPr>
                <a:t>YANICI MADDELER</a:t>
              </a:r>
            </a:p>
          </p:txBody>
        </p:sp>
        <p:sp>
          <p:nvSpPr>
            <p:cNvPr id="11" name="_s4108"/>
            <p:cNvSpPr>
              <a:spLocks noChangeArrowheads="1"/>
            </p:cNvSpPr>
            <p:nvPr/>
          </p:nvSpPr>
          <p:spPr bwMode="auto">
            <a:xfrm>
              <a:off x="-664" y="1810"/>
              <a:ext cx="1399" cy="287"/>
            </a:xfrm>
            <a:prstGeom prst="roundRect">
              <a:avLst>
                <a:gd name="adj" fmla="val 16667"/>
              </a:avLst>
            </a:prstGeom>
            <a:solidFill>
              <a:schemeClr val="accent1"/>
            </a:solidFill>
            <a:ln w="38100">
              <a:solidFill>
                <a:srgbClr val="FF0000"/>
              </a:solidFill>
              <a:round/>
              <a:headEnd/>
              <a:tailEnd/>
            </a:ln>
          </p:spPr>
          <p:txBody>
            <a:bodyPr vert="horz" wrap="none" lIns="41335" tIns="20668" rIns="41335" bIns="2066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3200" b="1" i="0" u="none" strike="noStrike" cap="none" normalizeH="0" baseline="0" dirty="0" smtClean="0">
                  <a:ln>
                    <a:noFill/>
                  </a:ln>
                  <a:solidFill>
                    <a:schemeClr val="bg1"/>
                  </a:solidFill>
                  <a:effectLst/>
                  <a:latin typeface="Arial" charset="0"/>
                  <a:cs typeface="Arial" charset="0"/>
                </a:rPr>
                <a:t>GAZLAR</a:t>
              </a:r>
            </a:p>
          </p:txBody>
        </p:sp>
        <p:sp>
          <p:nvSpPr>
            <p:cNvPr id="12" name="_s4109"/>
            <p:cNvSpPr>
              <a:spLocks noChangeArrowheads="1"/>
            </p:cNvSpPr>
            <p:nvPr/>
          </p:nvSpPr>
          <p:spPr bwMode="auto">
            <a:xfrm>
              <a:off x="886" y="1810"/>
              <a:ext cx="1399" cy="287"/>
            </a:xfrm>
            <a:prstGeom prst="roundRect">
              <a:avLst>
                <a:gd name="adj" fmla="val 16667"/>
              </a:avLst>
            </a:prstGeom>
            <a:solidFill>
              <a:schemeClr val="accent1"/>
            </a:solidFill>
            <a:ln w="38100">
              <a:solidFill>
                <a:srgbClr val="FF0000"/>
              </a:solidFill>
              <a:round/>
              <a:headEnd/>
              <a:tailEnd/>
            </a:ln>
          </p:spPr>
          <p:txBody>
            <a:bodyPr vert="horz" wrap="none" lIns="41335" tIns="20668" rIns="41335" bIns="2066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3200" b="1" i="0" u="none" strike="noStrike" cap="none" normalizeH="0" baseline="0" dirty="0" smtClean="0">
                  <a:ln>
                    <a:noFill/>
                  </a:ln>
                  <a:solidFill>
                    <a:schemeClr val="bg1"/>
                  </a:solidFill>
                  <a:effectLst/>
                  <a:latin typeface="Arial" charset="0"/>
                  <a:cs typeface="Arial" charset="0"/>
                </a:rPr>
                <a:t>SIVILAR</a:t>
              </a:r>
            </a:p>
          </p:txBody>
        </p:sp>
        <p:sp>
          <p:nvSpPr>
            <p:cNvPr id="13" name="_s4110"/>
            <p:cNvSpPr>
              <a:spLocks noChangeArrowheads="1"/>
            </p:cNvSpPr>
            <p:nvPr/>
          </p:nvSpPr>
          <p:spPr bwMode="auto">
            <a:xfrm>
              <a:off x="2447" y="1810"/>
              <a:ext cx="2587" cy="287"/>
            </a:xfrm>
            <a:prstGeom prst="roundRect">
              <a:avLst>
                <a:gd name="adj" fmla="val 16667"/>
              </a:avLst>
            </a:prstGeom>
            <a:solidFill>
              <a:schemeClr val="accent1"/>
            </a:solidFill>
            <a:ln w="38100">
              <a:solidFill>
                <a:srgbClr val="FF0000"/>
              </a:solidFill>
              <a:round/>
              <a:headEnd/>
              <a:tailEnd/>
            </a:ln>
          </p:spPr>
          <p:txBody>
            <a:bodyPr vert="horz" wrap="none" lIns="41335" tIns="20668" rIns="41335" bIns="2066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3200" b="1" i="0" u="none" strike="noStrike" cap="none" normalizeH="0" baseline="0" dirty="0" smtClean="0">
                  <a:ln>
                    <a:noFill/>
                  </a:ln>
                  <a:solidFill>
                    <a:schemeClr val="bg1"/>
                  </a:solidFill>
                  <a:effectLst/>
                  <a:latin typeface="Arial" charset="0"/>
                  <a:cs typeface="Arial" charset="0"/>
                </a:rPr>
                <a:t>KATI MADDELER</a:t>
              </a:r>
            </a:p>
          </p:txBody>
        </p:sp>
        <p:sp>
          <p:nvSpPr>
            <p:cNvPr id="14" name="_s4111"/>
            <p:cNvSpPr>
              <a:spLocks noChangeArrowheads="1"/>
            </p:cNvSpPr>
            <p:nvPr/>
          </p:nvSpPr>
          <p:spPr bwMode="auto">
            <a:xfrm>
              <a:off x="-664" y="2208"/>
              <a:ext cx="1431" cy="1217"/>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vert="horz" wrap="none" lIns="48629" tIns="24313" rIns="48629" bIns="24313"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Doğal gaz,</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accent1"/>
                  </a:solidFill>
                  <a:effectLst/>
                  <a:latin typeface="Arial" charset="0"/>
                  <a:cs typeface="Arial" charset="0"/>
                </a:rPr>
                <a:t>Propan</a:t>
              </a:r>
              <a:r>
                <a:rPr kumimoji="0" lang="tr-TR" b="1" i="0" u="none" strike="noStrike" cap="none" normalizeH="0" baseline="0" dirty="0" smtClean="0">
                  <a:ln>
                    <a:noFill/>
                  </a:ln>
                  <a:solidFill>
                    <a:schemeClr val="accent1"/>
                  </a:solidFill>
                  <a:effectLst/>
                  <a:latin typeface="Arial" charset="0"/>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Bütan,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Hidrojen,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Asetilen,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Karbon monoksit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ve diğerleri</a:t>
              </a:r>
            </a:p>
          </p:txBody>
        </p:sp>
        <p:sp>
          <p:nvSpPr>
            <p:cNvPr id="15" name="_s4112"/>
            <p:cNvSpPr>
              <a:spLocks noChangeArrowheads="1"/>
            </p:cNvSpPr>
            <p:nvPr/>
          </p:nvSpPr>
          <p:spPr bwMode="auto">
            <a:xfrm>
              <a:off x="989" y="2208"/>
              <a:ext cx="1193" cy="1217"/>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vert="horz" wrap="none" lIns="52766" tIns="26385" rIns="52766" bIns="2638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Benzin,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Gaz yağı,</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Alkol, Boya,</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Cila,</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Zeytin yağı,</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Mazot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ve diğerleri</a:t>
              </a:r>
            </a:p>
          </p:txBody>
        </p:sp>
        <p:sp>
          <p:nvSpPr>
            <p:cNvPr id="16" name="_s4113"/>
            <p:cNvSpPr>
              <a:spLocks noChangeArrowheads="1"/>
            </p:cNvSpPr>
            <p:nvPr/>
          </p:nvSpPr>
          <p:spPr bwMode="auto">
            <a:xfrm>
              <a:off x="2333" y="2208"/>
              <a:ext cx="1193" cy="1217"/>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vert="horz" wrap="none" lIns="52766" tIns="26385" rIns="52766" bIns="2638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Kömür,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Plastik,</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Ağaç,</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Şeker,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Kağıt,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Hububat,</a:t>
              </a:r>
              <a:br>
                <a:rPr kumimoji="0" lang="tr-TR" b="1" i="0" u="none" strike="noStrike" cap="none" normalizeH="0" baseline="0" dirty="0" smtClean="0">
                  <a:ln>
                    <a:noFill/>
                  </a:ln>
                  <a:solidFill>
                    <a:schemeClr val="accent1"/>
                  </a:solidFill>
                  <a:effectLst/>
                  <a:latin typeface="Arial" charset="0"/>
                  <a:cs typeface="Arial" charset="0"/>
                </a:rPr>
              </a:br>
              <a:r>
                <a:rPr kumimoji="0" lang="tr-TR" b="1" i="0" u="none" strike="noStrike" cap="none" normalizeH="0" baseline="0" dirty="0" smtClean="0">
                  <a:ln>
                    <a:noFill/>
                  </a:ln>
                  <a:solidFill>
                    <a:schemeClr val="accent1"/>
                  </a:solidFill>
                  <a:effectLst/>
                  <a:latin typeface="Arial" charset="0"/>
                  <a:cs typeface="Arial" charset="0"/>
                </a:rPr>
                <a:t>Kumaş</a:t>
              </a:r>
            </a:p>
          </p:txBody>
        </p:sp>
        <p:sp>
          <p:nvSpPr>
            <p:cNvPr id="17" name="_s4114"/>
            <p:cNvSpPr>
              <a:spLocks noChangeArrowheads="1"/>
            </p:cNvSpPr>
            <p:nvPr/>
          </p:nvSpPr>
          <p:spPr bwMode="auto">
            <a:xfrm>
              <a:off x="3828" y="2208"/>
              <a:ext cx="1193" cy="1217"/>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vert="horz" wrap="none" lIns="63574" tIns="31789" rIns="63574" bIns="3178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Saman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Mum</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Mantar</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Gres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Deri</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accent1"/>
                  </a:solidFill>
                  <a:effectLst/>
                  <a:latin typeface="Arial" charset="0"/>
                  <a:cs typeface="Arial" charset="0"/>
                </a:rPr>
                <a:t>ve diğerleri</a:t>
              </a:r>
            </a:p>
          </p:txBody>
        </p:sp>
      </p:grpSp>
      <p:sp>
        <p:nvSpPr>
          <p:cNvPr id="20" name="_s4108"/>
          <p:cNvSpPr>
            <a:spLocks noChangeArrowheads="1"/>
          </p:cNvSpPr>
          <p:nvPr/>
        </p:nvSpPr>
        <p:spPr bwMode="auto">
          <a:xfrm>
            <a:off x="36964" y="5157335"/>
            <a:ext cx="2104776" cy="589869"/>
          </a:xfrm>
          <a:prstGeom prst="roundRect">
            <a:avLst>
              <a:gd name="adj" fmla="val 16667"/>
            </a:avLst>
          </a:prstGeom>
          <a:solidFill>
            <a:schemeClr val="accent1"/>
          </a:solidFill>
          <a:ln w="38100">
            <a:solidFill>
              <a:srgbClr val="FF0000"/>
            </a:solidFill>
            <a:round/>
            <a:headEnd/>
            <a:tailEnd/>
          </a:ln>
        </p:spPr>
        <p:txBody>
          <a:bodyPr vert="horz" wrap="none" lIns="41335" tIns="20668" rIns="41335" bIns="2066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3200" b="1" i="0" u="none" strike="noStrike" cap="none" normalizeH="0" baseline="0" dirty="0" smtClean="0">
                <a:ln>
                  <a:noFill/>
                </a:ln>
                <a:solidFill>
                  <a:schemeClr val="bg1"/>
                </a:solidFill>
                <a:effectLst/>
                <a:latin typeface="Arial" charset="0"/>
                <a:cs typeface="Arial" charset="0"/>
              </a:rPr>
              <a:t>C sınıfı</a:t>
            </a:r>
          </a:p>
        </p:txBody>
      </p:sp>
      <p:sp>
        <p:nvSpPr>
          <p:cNvPr id="22" name="_s4108"/>
          <p:cNvSpPr>
            <a:spLocks noChangeArrowheads="1"/>
          </p:cNvSpPr>
          <p:nvPr/>
        </p:nvSpPr>
        <p:spPr bwMode="auto">
          <a:xfrm>
            <a:off x="6084168" y="5707308"/>
            <a:ext cx="2952328" cy="589869"/>
          </a:xfrm>
          <a:prstGeom prst="roundRect">
            <a:avLst>
              <a:gd name="adj" fmla="val 16667"/>
            </a:avLst>
          </a:prstGeom>
          <a:solidFill>
            <a:schemeClr val="accent1"/>
          </a:solidFill>
          <a:ln w="38100">
            <a:solidFill>
              <a:srgbClr val="FF0000"/>
            </a:solidFill>
            <a:round/>
            <a:headEnd/>
            <a:tailEnd/>
          </a:ln>
        </p:spPr>
        <p:txBody>
          <a:bodyPr vert="horz" wrap="none" lIns="41335" tIns="20668" rIns="41335" bIns="2066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3200" b="1" dirty="0">
                <a:solidFill>
                  <a:schemeClr val="bg1"/>
                </a:solidFill>
                <a:latin typeface="Arial" charset="0"/>
              </a:rPr>
              <a:t>A</a:t>
            </a:r>
            <a:r>
              <a:rPr kumimoji="0" lang="tr-TR" sz="3200" b="1" i="0" u="none" strike="noStrike" cap="none" normalizeH="0" baseline="0" dirty="0" smtClean="0">
                <a:ln>
                  <a:noFill/>
                </a:ln>
                <a:solidFill>
                  <a:schemeClr val="bg1"/>
                </a:solidFill>
                <a:effectLst/>
                <a:latin typeface="Arial" charset="0"/>
                <a:cs typeface="Arial" charset="0"/>
              </a:rPr>
              <a:t> sınıfı yangın</a:t>
            </a:r>
          </a:p>
        </p:txBody>
      </p:sp>
      <p:sp>
        <p:nvSpPr>
          <p:cNvPr id="23" name="Right Brace 22"/>
          <p:cNvSpPr/>
          <p:nvPr/>
        </p:nvSpPr>
        <p:spPr>
          <a:xfrm rot="5400000">
            <a:off x="6732208" y="4409894"/>
            <a:ext cx="360040" cy="1854924"/>
          </a:xfrm>
          <a:prstGeom prst="rightBrace">
            <a:avLst>
              <a:gd name="adj1" fmla="val 0"/>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24" name="_s4108"/>
          <p:cNvSpPr>
            <a:spLocks noChangeArrowheads="1"/>
          </p:cNvSpPr>
          <p:nvPr/>
        </p:nvSpPr>
        <p:spPr bwMode="auto">
          <a:xfrm>
            <a:off x="2438639" y="5117439"/>
            <a:ext cx="2952328" cy="589869"/>
          </a:xfrm>
          <a:prstGeom prst="roundRect">
            <a:avLst>
              <a:gd name="adj" fmla="val 16667"/>
            </a:avLst>
          </a:prstGeom>
          <a:solidFill>
            <a:schemeClr val="accent1"/>
          </a:solidFill>
          <a:ln w="38100">
            <a:solidFill>
              <a:srgbClr val="FF0000"/>
            </a:solidFill>
            <a:round/>
            <a:headEnd/>
            <a:tailEnd/>
          </a:ln>
        </p:spPr>
        <p:txBody>
          <a:bodyPr vert="horz" wrap="none" lIns="41335" tIns="20668" rIns="41335" bIns="2066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3200" b="1" dirty="0" smtClean="0">
                <a:solidFill>
                  <a:schemeClr val="bg1"/>
                </a:solidFill>
                <a:latin typeface="Arial" charset="0"/>
              </a:rPr>
              <a:t>B</a:t>
            </a:r>
            <a:r>
              <a:rPr kumimoji="0" lang="tr-TR" sz="3200" b="1" i="0" u="none" strike="noStrike" cap="none" normalizeH="0" baseline="0" dirty="0" smtClean="0">
                <a:ln>
                  <a:noFill/>
                </a:ln>
                <a:solidFill>
                  <a:schemeClr val="bg1"/>
                </a:solidFill>
                <a:effectLst/>
                <a:latin typeface="Arial" charset="0"/>
                <a:cs typeface="Arial" charset="0"/>
              </a:rPr>
              <a:t> sınıfı yangın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57158" y="571480"/>
            <a:ext cx="8229600" cy="5715040"/>
          </a:xfrm>
        </p:spPr>
        <p:txBody>
          <a:bodyPr>
            <a:normAutofit/>
          </a:bodyPr>
          <a:lstStyle/>
          <a:p>
            <a:pPr algn="just"/>
            <a:endParaRPr lang="tr-TR" sz="2600" dirty="0" smtClean="0"/>
          </a:p>
          <a:p>
            <a:pPr algn="just"/>
            <a:r>
              <a:rPr lang="tr-TR" sz="2600" dirty="0" smtClean="0"/>
              <a:t>Kuru kimyevi tozlar zehirli değillerdir.  Ancak teneffüs edilen yerde bol miktarda bulunuşu, solunumu güçleştirir.</a:t>
            </a:r>
          </a:p>
          <a:p>
            <a:pPr algn="just"/>
            <a:endParaRPr lang="tr-TR" sz="2600" dirty="0" smtClean="0"/>
          </a:p>
          <a:p>
            <a:pPr algn="just"/>
            <a:r>
              <a:rPr lang="tr-TR" sz="2600" dirty="0" smtClean="0"/>
              <a:t>Sis gibi etrafı kapladıkları için de görüşü azaltabilirler.</a:t>
            </a:r>
          </a:p>
          <a:p>
            <a:pPr algn="just"/>
            <a:endParaRPr lang="tr-TR" sz="2600" dirty="0" smtClean="0"/>
          </a:p>
          <a:p>
            <a:pPr marL="0" indent="0">
              <a:buNone/>
            </a:pPr>
            <a:endParaRPr lang="tr-TR" dirty="0" smtClean="0">
              <a:solidFill>
                <a:schemeClr val="tx1">
                  <a:lumMod val="95000"/>
                </a:schemeClr>
              </a:solidFill>
            </a:endParaRPr>
          </a:p>
          <a:p>
            <a:endParaRPr lang="tr-TR" dirty="0">
              <a:solidFill>
                <a:schemeClr val="accent4">
                  <a:lumMod val="20000"/>
                  <a:lumOff val="8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28596" y="857232"/>
            <a:ext cx="8229600" cy="4525963"/>
          </a:xfrm>
        </p:spPr>
        <p:txBody>
          <a:bodyPr>
            <a:normAutofit/>
          </a:bodyPr>
          <a:lstStyle/>
          <a:p>
            <a:pPr algn="ctr">
              <a:buNone/>
              <a:tabLst>
                <a:tab pos="1589088" algn="l"/>
                <a:tab pos="2047875" algn="l"/>
              </a:tabLst>
            </a:pPr>
            <a:r>
              <a:rPr lang="tr-TR" sz="2800" i="1" dirty="0" smtClean="0">
                <a:solidFill>
                  <a:schemeClr val="bg2">
                    <a:lumMod val="75000"/>
                  </a:schemeClr>
                </a:solidFill>
                <a:latin typeface="Arial" charset="0"/>
              </a:rPr>
              <a:t>    </a:t>
            </a:r>
            <a:r>
              <a:rPr lang="tr-TR" sz="2800" i="1" dirty="0" smtClean="0">
                <a:solidFill>
                  <a:schemeClr val="accent6">
                    <a:lumMod val="50000"/>
                  </a:schemeClr>
                </a:solidFill>
                <a:latin typeface="Arial" charset="0"/>
              </a:rPr>
              <a:t>Kuru Kimyevi Tozların Soğutucu Özelliği</a:t>
            </a:r>
          </a:p>
          <a:p>
            <a:pPr algn="ctr">
              <a:tabLst>
                <a:tab pos="1589088" algn="l"/>
                <a:tab pos="2047875" algn="l"/>
              </a:tabLst>
            </a:pPr>
            <a:endParaRPr lang="tr-TR" sz="2800" i="1" dirty="0" smtClean="0">
              <a:solidFill>
                <a:srgbClr val="3399FF"/>
              </a:solidFill>
              <a:latin typeface="Arial" charset="0"/>
            </a:endParaRPr>
          </a:p>
          <a:p>
            <a:pPr marL="0" indent="0" algn="ctr">
              <a:buNone/>
              <a:tabLst>
                <a:tab pos="1589088" algn="l"/>
                <a:tab pos="2047875" algn="l"/>
              </a:tabLst>
            </a:pPr>
            <a:endParaRPr lang="tr-TR" sz="2800" dirty="0" smtClean="0"/>
          </a:p>
          <a:p>
            <a:pPr marL="0" indent="0" algn="ctr">
              <a:buNone/>
              <a:tabLst>
                <a:tab pos="1589088" algn="l"/>
                <a:tab pos="2047875" algn="l"/>
              </a:tabLst>
            </a:pPr>
            <a:r>
              <a:rPr lang="tr-TR" sz="2800" dirty="0" smtClean="0"/>
              <a:t>Alevli yanan bir ateş üzerine püskürtülen kuru kimyevi toz, alev ile yanıcı madde arasında bir toz bulutu meydana getirerek yanıcı maddeyi alevden gelen sıcaklığa karşı korur. Bu da kuru kimyevi tozların söndürücü özelliklerinden biridir.</a:t>
            </a:r>
          </a:p>
          <a:p>
            <a:endParaRPr lang="tr-T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50825" y="1141413"/>
            <a:ext cx="8369300" cy="4951412"/>
            <a:chOff x="158" y="719"/>
            <a:chExt cx="5272" cy="3119"/>
          </a:xfrm>
        </p:grpSpPr>
        <p:pic>
          <p:nvPicPr>
            <p:cNvPr id="52228"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2" y="719"/>
              <a:ext cx="588"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0" y="732"/>
              <a:ext cx="591"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5"/>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81" y="747"/>
              <a:ext cx="594" cy="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6"/>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8" y="970"/>
              <a:ext cx="1153" cy="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7" name="Text Box 7"/>
            <p:cNvSpPr txBox="1">
              <a:spLocks noChangeArrowheads="1"/>
            </p:cNvSpPr>
            <p:nvPr/>
          </p:nvSpPr>
          <p:spPr bwMode="auto">
            <a:xfrm>
              <a:off x="1506" y="1000"/>
              <a:ext cx="2012" cy="278"/>
            </a:xfrm>
            <a:prstGeom prst="rect">
              <a:avLst/>
            </a:prstGeom>
            <a:noFill/>
            <a:ln w="9525">
              <a:noFill/>
              <a:miter lim="800000"/>
              <a:headEnd/>
              <a:tailEnd/>
            </a:ln>
            <a:effectLst/>
          </p:spPr>
          <p:txBody>
            <a:bodyPr lIns="0" tIns="0" rIns="0" bIns="0"/>
            <a:lstStyle/>
            <a:p>
              <a:pPr defTabSz="422275" eaLnBrk="0" hangingPunct="0">
                <a:buClr>
                  <a:srgbClr val="000000"/>
                </a:buClr>
                <a:buSzPct val="90000"/>
                <a:buFont typeface="Monotype Sorts" charset="2"/>
                <a:buNone/>
                <a:defRPr/>
              </a:pPr>
              <a:r>
                <a:rPr lang="en-US" sz="2000" u="sng">
                  <a:effectLst>
                    <a:outerShdw blurRad="38100" dist="38100" dir="2700000" algn="tl">
                      <a:srgbClr val="C0C0C0"/>
                    </a:outerShdw>
                  </a:effectLst>
                  <a:latin typeface="Futura Bk" pitchFamily="34" charset="0"/>
                  <a:ea typeface="ＭＳ Ｐゴシック" pitchFamily="34" charset="-128"/>
                </a:rPr>
                <a:t>Yang</a:t>
              </a:r>
              <a:r>
                <a:rPr lang="tr-TR" sz="2000" u="sng">
                  <a:effectLst>
                    <a:outerShdw blurRad="38100" dist="38100" dir="2700000" algn="tl">
                      <a:srgbClr val="C0C0C0"/>
                    </a:outerShdw>
                  </a:effectLst>
                </a:rPr>
                <a:t>ı</a:t>
              </a:r>
              <a:r>
                <a:rPr lang="en-US" sz="2000" u="sng">
                  <a:effectLst>
                    <a:outerShdw blurRad="38100" dist="38100" dir="2700000" algn="tl">
                      <a:srgbClr val="C0C0C0"/>
                    </a:outerShdw>
                  </a:effectLst>
                  <a:latin typeface="Futura Bk" pitchFamily="34" charset="0"/>
                  <a:ea typeface="ＭＳ Ｐゴシック" pitchFamily="34" charset="-128"/>
                </a:rPr>
                <a:t>n S</a:t>
              </a:r>
              <a:r>
                <a:rPr lang="tr-TR" sz="2000" u="sng">
                  <a:effectLst>
                    <a:outerShdw blurRad="38100" dist="38100" dir="2700000" algn="tl">
                      <a:srgbClr val="C0C0C0"/>
                    </a:outerShdw>
                  </a:effectLst>
                </a:rPr>
                <a:t>ı</a:t>
              </a:r>
              <a:r>
                <a:rPr lang="en-US" sz="2000" u="sng">
                  <a:effectLst>
                    <a:outerShdw blurRad="38100" dist="38100" dir="2700000" algn="tl">
                      <a:srgbClr val="C0C0C0"/>
                    </a:outerShdw>
                  </a:effectLst>
                  <a:latin typeface="Futura Bk" pitchFamily="34" charset="0"/>
                  <a:ea typeface="ＭＳ Ｐゴシック" pitchFamily="34" charset="-128"/>
                </a:rPr>
                <a:t>n</a:t>
              </a:r>
              <a:r>
                <a:rPr lang="tr-TR" sz="2000" u="sng">
                  <a:effectLst>
                    <a:outerShdw blurRad="38100" dist="38100" dir="2700000" algn="tl">
                      <a:srgbClr val="C0C0C0"/>
                    </a:outerShdw>
                  </a:effectLst>
                </a:rPr>
                <a:t>ı</a:t>
              </a:r>
              <a:r>
                <a:rPr lang="en-US" sz="2000" u="sng">
                  <a:effectLst>
                    <a:outerShdw blurRad="38100" dist="38100" dir="2700000" algn="tl">
                      <a:srgbClr val="C0C0C0"/>
                    </a:outerShdw>
                  </a:effectLst>
                  <a:latin typeface="Futura Bk" pitchFamily="34" charset="0"/>
                  <a:ea typeface="ＭＳ Ｐゴシック" pitchFamily="34" charset="-128"/>
                </a:rPr>
                <a:t>flar</a:t>
              </a:r>
              <a:r>
                <a:rPr lang="tr-TR" sz="2000" u="sng">
                  <a:effectLst>
                    <a:outerShdw blurRad="38100" dist="38100" dir="2700000" algn="tl">
                      <a:srgbClr val="C0C0C0"/>
                    </a:outerShdw>
                  </a:effectLst>
                </a:rPr>
                <a:t>ı</a:t>
              </a:r>
              <a:r>
                <a:rPr lang="en-US" sz="2000" u="sng">
                  <a:effectLst>
                    <a:outerShdw blurRad="38100" dist="38100" dir="2700000" algn="tl">
                      <a:srgbClr val="C0C0C0"/>
                    </a:outerShdw>
                  </a:effectLst>
                  <a:latin typeface="Futura Bk" pitchFamily="34" charset="0"/>
                  <a:ea typeface="ＭＳ Ｐゴシック" pitchFamily="34" charset="-128"/>
                </a:rPr>
                <a:t>:</a:t>
              </a:r>
            </a:p>
          </p:txBody>
        </p:sp>
        <p:sp>
          <p:nvSpPr>
            <p:cNvPr id="52233" name="Text Box 8"/>
            <p:cNvSpPr txBox="1">
              <a:spLocks noChangeArrowheads="1"/>
            </p:cNvSpPr>
            <p:nvPr/>
          </p:nvSpPr>
          <p:spPr bwMode="auto">
            <a:xfrm>
              <a:off x="1492" y="2321"/>
              <a:ext cx="13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1600" b="1">
                  <a:ea typeface="ＭＳ Ｐゴシック" pitchFamily="34" charset="-128"/>
                </a:rPr>
                <a:t>Etkisi</a:t>
              </a:r>
            </a:p>
          </p:txBody>
        </p:sp>
        <p:sp>
          <p:nvSpPr>
            <p:cNvPr id="52234" name="Text Box 9"/>
            <p:cNvSpPr txBox="1">
              <a:spLocks noChangeArrowheads="1"/>
            </p:cNvSpPr>
            <p:nvPr/>
          </p:nvSpPr>
          <p:spPr bwMode="auto">
            <a:xfrm>
              <a:off x="2653" y="2251"/>
              <a:ext cx="2684"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2088" indent="-192088"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chemeClr val="tx1"/>
                </a:buClr>
                <a:buSzPct val="70000"/>
                <a:buFontTx/>
                <a:buChar char="•"/>
              </a:pPr>
              <a:r>
                <a:rPr lang="en-US" sz="1600" b="1" dirty="0">
                  <a:ea typeface="ＭＳ Ｐゴシック" pitchFamily="34" charset="-128"/>
                </a:rPr>
                <a:t>Yang</a:t>
              </a:r>
              <a:r>
                <a:rPr lang="tr-TR" sz="1600" b="1" dirty="0"/>
                <a:t>ı</a:t>
              </a:r>
              <a:r>
                <a:rPr lang="en-US" sz="1600" b="1" dirty="0">
                  <a:ea typeface="ＭＳ Ｐゴシック" pitchFamily="34" charset="-128"/>
                </a:rPr>
                <a:t>n</a:t>
              </a:r>
              <a:r>
                <a:rPr lang="tr-TR" sz="1600" b="1" dirty="0"/>
                <a:t>ı</a:t>
              </a:r>
              <a:r>
                <a:rPr lang="en-US" sz="1600" b="1" dirty="0">
                  <a:ea typeface="ＭＳ Ｐゴシック" pitchFamily="34" charset="-128"/>
                </a:rPr>
                <a:t> </a:t>
              </a:r>
              <a:r>
                <a:rPr lang="en-US" sz="1600" b="1" dirty="0" err="1">
                  <a:solidFill>
                    <a:srgbClr val="FF0000"/>
                  </a:solidFill>
                  <a:ea typeface="ＭＳ Ｐゴシック" pitchFamily="34" charset="-128"/>
                </a:rPr>
                <a:t>bo</a:t>
              </a:r>
              <a:r>
                <a:rPr lang="tr-TR" sz="1600" b="1" dirty="0">
                  <a:solidFill>
                    <a:srgbClr val="FF0000"/>
                  </a:solidFill>
                </a:rPr>
                <a:t>ğ</a:t>
              </a:r>
              <a:r>
                <a:rPr lang="en-US" sz="1600" b="1" dirty="0" err="1">
                  <a:solidFill>
                    <a:srgbClr val="FF0000"/>
                  </a:solidFill>
                  <a:ea typeface="ＭＳ Ｐゴシック" pitchFamily="34" charset="-128"/>
                </a:rPr>
                <a:t>ar</a:t>
              </a:r>
              <a:endParaRPr lang="en-US" sz="1600" b="1" dirty="0">
                <a:solidFill>
                  <a:srgbClr val="FF0000"/>
                </a:solidFill>
                <a:ea typeface="ＭＳ Ｐゴシック" pitchFamily="34" charset="-128"/>
              </a:endParaRPr>
            </a:p>
            <a:p>
              <a:pPr>
                <a:buClr>
                  <a:schemeClr val="tx1"/>
                </a:buClr>
                <a:buSzPct val="70000"/>
                <a:buFontTx/>
                <a:buChar char="•"/>
              </a:pPr>
              <a:r>
                <a:rPr lang="en-US" sz="1600" b="1" dirty="0">
                  <a:ea typeface="ＭＳ Ｐゴシック" pitchFamily="34" charset="-128"/>
                </a:rPr>
                <a:t>Yang</a:t>
              </a:r>
              <a:r>
                <a:rPr lang="tr-TR" sz="1600" b="1" dirty="0"/>
                <a:t>ı</a:t>
              </a:r>
              <a:r>
                <a:rPr lang="en-US" sz="1600" b="1" dirty="0">
                  <a:ea typeface="ＭＳ Ｐゴシック" pitchFamily="34" charset="-128"/>
                </a:rPr>
                <a:t>n</a:t>
              </a:r>
              <a:r>
                <a:rPr lang="tr-TR" sz="1600" b="1" dirty="0"/>
                <a:t>ı</a:t>
              </a:r>
              <a:r>
                <a:rPr lang="en-US" sz="1600" b="1" dirty="0">
                  <a:ea typeface="ＭＳ Ｐゴシック" pitchFamily="34" charset="-128"/>
                </a:rPr>
                <a:t>n </a:t>
              </a:r>
              <a:r>
                <a:rPr lang="en-US" sz="1600" b="1" dirty="0" err="1">
                  <a:ea typeface="ＭＳ Ｐゴシック" pitchFamily="34" charset="-128"/>
                </a:rPr>
                <a:t>geni</a:t>
              </a:r>
              <a:r>
                <a:rPr lang="tr-TR" sz="1600" b="1" dirty="0"/>
                <a:t>ş</a:t>
              </a:r>
              <a:r>
                <a:rPr lang="en-US" sz="1600" b="1" dirty="0" err="1">
                  <a:ea typeface="ＭＳ Ｐゴシック" pitchFamily="34" charset="-128"/>
                </a:rPr>
                <a:t>leme</a:t>
              </a:r>
              <a:r>
                <a:rPr lang="en-US" sz="1600" b="1" dirty="0">
                  <a:ea typeface="ＭＳ Ｐゴシック" pitchFamily="34" charset="-128"/>
                </a:rPr>
                <a:t> </a:t>
              </a:r>
              <a:r>
                <a:rPr lang="en-US" sz="1600" b="1" dirty="0" err="1">
                  <a:ea typeface="ＭＳ Ｐゴシック" pitchFamily="34" charset="-128"/>
                </a:rPr>
                <a:t>aksiyonunu</a:t>
              </a:r>
              <a:r>
                <a:rPr lang="en-US" sz="1600" b="1" dirty="0">
                  <a:ea typeface="ＭＳ Ｐゴシック" pitchFamily="34" charset="-128"/>
                </a:rPr>
                <a:t> </a:t>
              </a:r>
              <a:r>
                <a:rPr lang="en-US" sz="1600" b="1" dirty="0" err="1">
                  <a:ea typeface="ＭＳ Ｐゴシック" pitchFamily="34" charset="-128"/>
                </a:rPr>
                <a:t>daralt</a:t>
              </a:r>
              <a:r>
                <a:rPr lang="tr-TR" sz="1600" b="1" dirty="0"/>
                <a:t>ı</a:t>
              </a:r>
              <a:r>
                <a:rPr lang="en-US" sz="1600" b="1" dirty="0">
                  <a:ea typeface="ＭＳ Ｐゴシック" pitchFamily="34" charset="-128"/>
                </a:rPr>
                <a:t>r</a:t>
              </a:r>
            </a:p>
          </p:txBody>
        </p:sp>
        <p:sp>
          <p:nvSpPr>
            <p:cNvPr id="52235" name="Text Box 10"/>
            <p:cNvSpPr txBox="1">
              <a:spLocks noChangeArrowheads="1"/>
            </p:cNvSpPr>
            <p:nvPr/>
          </p:nvSpPr>
          <p:spPr bwMode="auto">
            <a:xfrm>
              <a:off x="1487" y="1643"/>
              <a:ext cx="1847" cy="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1600" b="1">
                  <a:ea typeface="ＭＳ Ｐゴシック" pitchFamily="34" charset="-128"/>
                </a:rPr>
                <a:t>Hacim</a:t>
              </a:r>
              <a:br>
                <a:rPr lang="en-US" sz="1600" b="1">
                  <a:ea typeface="ＭＳ Ｐゴシック" pitchFamily="34" charset="-128"/>
                </a:rPr>
              </a:br>
              <a:r>
                <a:rPr lang="en-US" sz="1600" b="1">
                  <a:ea typeface="ＭＳ Ｐゴシック" pitchFamily="34" charset="-128"/>
                </a:rPr>
                <a:t>Püskürme süresi </a:t>
              </a:r>
            </a:p>
          </p:txBody>
        </p:sp>
        <p:sp>
          <p:nvSpPr>
            <p:cNvPr id="52236" name="Text Box 11"/>
            <p:cNvSpPr txBox="1">
              <a:spLocks noChangeArrowheads="1"/>
            </p:cNvSpPr>
            <p:nvPr/>
          </p:nvSpPr>
          <p:spPr bwMode="auto">
            <a:xfrm>
              <a:off x="2653" y="1639"/>
              <a:ext cx="1782"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chemeClr val="tx1"/>
                </a:buClr>
                <a:buSzPct val="70000"/>
                <a:buFontTx/>
                <a:buChar char="•"/>
              </a:pPr>
              <a:r>
                <a:rPr lang="en-US" sz="1600" b="1" dirty="0">
                  <a:ea typeface="ＭＳ Ｐゴシック" pitchFamily="34" charset="-128"/>
                </a:rPr>
                <a:t>  </a:t>
              </a:r>
              <a:r>
                <a:rPr lang="tr-TR" sz="1600" b="1" dirty="0" smtClean="0">
                  <a:ea typeface="ＭＳ Ｐゴシック" pitchFamily="34" charset="-128"/>
                </a:rPr>
                <a:t>1, 2, </a:t>
              </a:r>
              <a:r>
                <a:rPr lang="en-US" sz="1600" b="1" dirty="0" smtClean="0">
                  <a:ea typeface="ＭＳ Ｐゴシック" pitchFamily="34" charset="-128"/>
                </a:rPr>
                <a:t>6</a:t>
              </a:r>
              <a:r>
                <a:rPr lang="tr-TR" sz="1600" b="1" dirty="0" smtClean="0">
                  <a:ea typeface="ＭＳ Ｐゴシック" pitchFamily="34" charset="-128"/>
                </a:rPr>
                <a:t>, 12, 25, 50 ve 100</a:t>
              </a:r>
              <a:r>
                <a:rPr lang="en-US" sz="1600" b="1" dirty="0" smtClean="0">
                  <a:ea typeface="ＭＳ Ｐゴシック" pitchFamily="34" charset="-128"/>
                </a:rPr>
                <a:t> </a:t>
              </a:r>
              <a:r>
                <a:rPr lang="en-US" sz="1600" b="1" dirty="0">
                  <a:ea typeface="ＭＳ Ｐゴシック" pitchFamily="34" charset="-128"/>
                </a:rPr>
                <a:t>kg</a:t>
              </a:r>
            </a:p>
            <a:p>
              <a:pPr>
                <a:buClr>
                  <a:schemeClr val="tx1"/>
                </a:buClr>
                <a:buSzPct val="70000"/>
                <a:buFontTx/>
                <a:buChar char="•"/>
              </a:pPr>
              <a:r>
                <a:rPr lang="en-US" sz="1600" b="1" dirty="0">
                  <a:ea typeface="ＭＳ Ｐゴシック" pitchFamily="34" charset="-128"/>
                </a:rPr>
                <a:t> 20 </a:t>
              </a:r>
              <a:r>
                <a:rPr lang="en-US" sz="1600" b="1" dirty="0" err="1">
                  <a:ea typeface="ＭＳ Ｐゴシック" pitchFamily="34" charset="-128"/>
                </a:rPr>
                <a:t>sn</a:t>
              </a:r>
              <a:r>
                <a:rPr lang="en-US" sz="1600" b="1" dirty="0">
                  <a:ea typeface="ＭＳ Ｐゴシック" pitchFamily="34" charset="-128"/>
                </a:rPr>
                <a:t>.</a:t>
              </a:r>
            </a:p>
          </p:txBody>
        </p:sp>
        <p:sp>
          <p:nvSpPr>
            <p:cNvPr id="52237" name="Text Box 12"/>
            <p:cNvSpPr txBox="1">
              <a:spLocks noChangeArrowheads="1"/>
            </p:cNvSpPr>
            <p:nvPr/>
          </p:nvSpPr>
          <p:spPr bwMode="auto">
            <a:xfrm>
              <a:off x="1479" y="2880"/>
              <a:ext cx="262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1600" b="1">
                  <a:ea typeface="ＭＳ Ｐゴシック" pitchFamily="34" charset="-128"/>
                </a:rPr>
                <a:t>Avantaj</a:t>
              </a:r>
              <a:r>
                <a:rPr lang="tr-TR" sz="1600" b="1"/>
                <a:t>ı</a:t>
              </a:r>
              <a:endParaRPr lang="en-US" sz="1600" b="1"/>
            </a:p>
          </p:txBody>
        </p:sp>
        <p:sp>
          <p:nvSpPr>
            <p:cNvPr id="52238" name="Text Box 13"/>
            <p:cNvSpPr txBox="1">
              <a:spLocks noChangeArrowheads="1"/>
            </p:cNvSpPr>
            <p:nvPr/>
          </p:nvSpPr>
          <p:spPr bwMode="auto">
            <a:xfrm>
              <a:off x="2645" y="2871"/>
              <a:ext cx="2594"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2088" indent="-192088"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chemeClr val="tx1"/>
                </a:buClr>
                <a:buSzPct val="70000"/>
                <a:buFontTx/>
                <a:buChar char="•"/>
              </a:pPr>
              <a:r>
                <a:rPr lang="en-US" sz="1600" b="1">
                  <a:ea typeface="ＭＳ Ｐゴシック" pitchFamily="34" charset="-128"/>
                </a:rPr>
                <a:t>A, B ve C - s</a:t>
              </a:r>
              <a:r>
                <a:rPr lang="tr-TR" sz="1600" b="1"/>
                <a:t>ı</a:t>
              </a:r>
              <a:r>
                <a:rPr lang="en-US" sz="1600" b="1">
                  <a:ea typeface="ＭＳ Ｐゴシック" pitchFamily="34" charset="-128"/>
                </a:rPr>
                <a:t>n</a:t>
              </a:r>
              <a:r>
                <a:rPr lang="tr-TR" sz="1600" b="1"/>
                <a:t>ı</a:t>
              </a:r>
              <a:r>
                <a:rPr lang="en-US" sz="1600" b="1">
                  <a:ea typeface="ＭＳ Ｐゴシック" pitchFamily="34" charset="-128"/>
                </a:rPr>
                <a:t>f</a:t>
              </a:r>
              <a:r>
                <a:rPr lang="tr-TR" sz="1600" b="1"/>
                <a:t>ı</a:t>
              </a:r>
              <a:r>
                <a:rPr lang="en-US" sz="1600" b="1">
                  <a:ea typeface="ＭＳ Ｐゴシック" pitchFamily="34" charset="-128"/>
                </a:rPr>
                <a:t> yang</a:t>
              </a:r>
              <a:r>
                <a:rPr lang="tr-TR" sz="1600" b="1"/>
                <a:t>ı</a:t>
              </a:r>
              <a:r>
                <a:rPr lang="en-US" sz="1600" b="1">
                  <a:ea typeface="ＭＳ Ｐゴシック" pitchFamily="34" charset="-128"/>
                </a:rPr>
                <a:t>nlar</a:t>
              </a:r>
              <a:r>
                <a:rPr lang="tr-TR" sz="1600" b="1"/>
                <a:t>ı</a:t>
              </a:r>
              <a:r>
                <a:rPr lang="en-US" sz="1600" b="1">
                  <a:ea typeface="ＭＳ Ｐゴシック" pitchFamily="34" charset="-128"/>
                </a:rPr>
                <a:t> söndürür</a:t>
              </a:r>
            </a:p>
          </p:txBody>
        </p:sp>
        <p:sp>
          <p:nvSpPr>
            <p:cNvPr id="52239" name="Text Box 14"/>
            <p:cNvSpPr txBox="1">
              <a:spLocks noChangeArrowheads="1"/>
            </p:cNvSpPr>
            <p:nvPr/>
          </p:nvSpPr>
          <p:spPr bwMode="auto">
            <a:xfrm>
              <a:off x="2666" y="3294"/>
              <a:ext cx="216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2088" indent="-192088"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chemeClr val="tx1"/>
                </a:buClr>
                <a:buSzPct val="70000"/>
                <a:buFontTx/>
                <a:buChar char="•"/>
              </a:pPr>
              <a:r>
                <a:rPr lang="en-US" sz="1600" b="1">
                  <a:ea typeface="ＭＳ Ｐゴシック" pitchFamily="34" charset="-128"/>
                </a:rPr>
                <a:t>Solunum yollar</a:t>
              </a:r>
              <a:r>
                <a:rPr lang="tr-TR" sz="1600" b="1"/>
                <a:t>ı</a:t>
              </a:r>
              <a:r>
                <a:rPr lang="en-US" sz="1600" b="1">
                  <a:ea typeface="ＭＳ Ｐゴシック" pitchFamily="34" charset="-128"/>
                </a:rPr>
                <a:t>n</a:t>
              </a:r>
              <a:r>
                <a:rPr lang="tr-TR" sz="1600" b="1"/>
                <a:t>ı</a:t>
              </a:r>
              <a:r>
                <a:rPr lang="en-US" sz="1600" b="1">
                  <a:ea typeface="ＭＳ Ｐゴシック" pitchFamily="34" charset="-128"/>
                </a:rPr>
                <a:t> tahri</a:t>
              </a:r>
              <a:r>
                <a:rPr lang="tr-TR" sz="1600" b="1"/>
                <a:t>ş</a:t>
              </a:r>
              <a:r>
                <a:rPr lang="en-US" sz="1600" b="1">
                  <a:ea typeface="ＭＳ Ｐゴシック" pitchFamily="34" charset="-128"/>
                </a:rPr>
                <a:t> eder</a:t>
              </a:r>
            </a:p>
            <a:p>
              <a:pPr>
                <a:buClr>
                  <a:schemeClr val="tx1"/>
                </a:buClr>
                <a:buSzPct val="70000"/>
                <a:buFontTx/>
                <a:buChar char="•"/>
              </a:pPr>
              <a:r>
                <a:rPr lang="en-US" sz="1600" b="1">
                  <a:ea typeface="ＭＳ Ｐゴシック" pitchFamily="34" charset="-128"/>
                </a:rPr>
                <a:t>Büyük kirlilik b</a:t>
              </a:r>
              <a:r>
                <a:rPr lang="tr-TR" sz="1600" b="1"/>
                <a:t>ı</a:t>
              </a:r>
              <a:r>
                <a:rPr lang="en-US" sz="1600" b="1">
                  <a:ea typeface="ＭＳ Ｐゴシック" pitchFamily="34" charset="-128"/>
                </a:rPr>
                <a:t>rak</a:t>
              </a:r>
              <a:r>
                <a:rPr lang="tr-TR" sz="1600" b="1"/>
                <a:t>ı</a:t>
              </a:r>
              <a:r>
                <a:rPr lang="en-US" sz="1600" b="1">
                  <a:ea typeface="ＭＳ Ｐゴシック" pitchFamily="34" charset="-128"/>
                </a:rPr>
                <a:t>r</a:t>
              </a:r>
            </a:p>
          </p:txBody>
        </p:sp>
        <p:sp>
          <p:nvSpPr>
            <p:cNvPr id="52240" name="Text Box 15"/>
            <p:cNvSpPr txBox="1">
              <a:spLocks noChangeArrowheads="1"/>
            </p:cNvSpPr>
            <p:nvPr/>
          </p:nvSpPr>
          <p:spPr bwMode="auto">
            <a:xfrm>
              <a:off x="1474" y="3285"/>
              <a:ext cx="2622"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1600" b="1">
                  <a:ea typeface="ＭＳ Ｐゴシック" pitchFamily="34" charset="-128"/>
                </a:rPr>
                <a:t>Dezavantaj</a:t>
              </a:r>
              <a:r>
                <a:rPr lang="tr-TR" sz="1600" b="1"/>
                <a:t>ı</a:t>
              </a:r>
              <a:endParaRPr lang="en-US" sz="1600" b="1"/>
            </a:p>
          </p:txBody>
        </p:sp>
      </p:grpSp>
      <p:sp>
        <p:nvSpPr>
          <p:cNvPr id="52227" name="Rectangle 16"/>
          <p:cNvSpPr>
            <a:spLocks noChangeArrowheads="1"/>
          </p:cNvSpPr>
          <p:nvPr/>
        </p:nvSpPr>
        <p:spPr bwMode="auto">
          <a:xfrm>
            <a:off x="0" y="0"/>
            <a:ext cx="64611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eaLnBrk="0" hangingPunct="0"/>
            <a:r>
              <a:rPr lang="en-US" b="1">
                <a:ea typeface="ＭＳ Ｐゴシック" pitchFamily="34" charset="-128"/>
              </a:rPr>
              <a:t>ABC – TOZ – SÖNDÜRÜCÜLERİ </a:t>
            </a:r>
            <a:endParaRPr lang="es-ES" b="1">
              <a:ea typeface="ＭＳ Ｐゴシック" pitchFamily="34" charset="-128"/>
            </a:endParaRPr>
          </a:p>
        </p:txBody>
      </p:sp>
    </p:spTree>
    <p:extLst>
      <p:ext uri="{BB962C8B-B14F-4D97-AF65-F5344CB8AC3E}">
        <p14:creationId xmlns:p14="http://schemas.microsoft.com/office/powerpoint/2010/main" val="2640015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0" y="428604"/>
            <a:ext cx="8229600" cy="1143000"/>
          </a:xfrm>
        </p:spPr>
        <p:txBody>
          <a:bodyPr>
            <a:normAutofit fontScale="90000"/>
          </a:bodyPr>
          <a:lstStyle/>
          <a:p>
            <a:r>
              <a:rPr lang="tr-TR" sz="6000" b="1" u="sng" dirty="0" smtClean="0">
                <a:solidFill>
                  <a:schemeClr val="tx2"/>
                </a:solidFill>
                <a:latin typeface="Arial" charset="0"/>
              </a:rPr>
              <a:t>Köpük (FOAM) </a:t>
            </a:r>
            <a:r>
              <a:rPr lang="tr-TR" sz="4000" b="1" u="sng" dirty="0" smtClean="0">
                <a:solidFill>
                  <a:schemeClr val="tx2"/>
                </a:solidFill>
                <a:latin typeface="Arial" charset="0"/>
              </a:rPr>
              <a:t/>
            </a:r>
            <a:br>
              <a:rPr lang="tr-TR" sz="4000" b="1" u="sng" dirty="0" smtClean="0">
                <a:solidFill>
                  <a:schemeClr val="tx2"/>
                </a:solidFill>
                <a:latin typeface="Arial" charset="0"/>
              </a:rPr>
            </a:br>
            <a:endParaRPr lang="tr-TR" dirty="0">
              <a:solidFill>
                <a:schemeClr val="tx2"/>
              </a:solidFill>
            </a:endParaRPr>
          </a:p>
        </p:txBody>
      </p:sp>
      <p:sp>
        <p:nvSpPr>
          <p:cNvPr id="2" name="1 İçerik Yer Tutucusu"/>
          <p:cNvSpPr>
            <a:spLocks noGrp="1"/>
          </p:cNvSpPr>
          <p:nvPr>
            <p:ph idx="1"/>
          </p:nvPr>
        </p:nvSpPr>
        <p:spPr/>
        <p:txBody>
          <a:bodyPr>
            <a:normAutofit fontScale="70000" lnSpcReduction="20000"/>
          </a:bodyPr>
          <a:lstStyle/>
          <a:p>
            <a:pPr>
              <a:tabLst>
                <a:tab pos="806450" algn="l"/>
              </a:tabLst>
            </a:pPr>
            <a:endParaRPr lang="tr-TR" sz="2800" b="1" u="sng" dirty="0" smtClean="0">
              <a:solidFill>
                <a:srgbClr val="3399FF"/>
              </a:solidFill>
              <a:latin typeface="Arial" charset="0"/>
            </a:endParaRPr>
          </a:p>
          <a:p>
            <a:pPr algn="ctr">
              <a:tabLst>
                <a:tab pos="806450" algn="l"/>
              </a:tabLst>
            </a:pPr>
            <a:endParaRPr lang="tr-TR" sz="3600" b="1" dirty="0" smtClean="0"/>
          </a:p>
          <a:p>
            <a:pPr algn="ctr">
              <a:tabLst>
                <a:tab pos="806450" algn="l"/>
              </a:tabLst>
            </a:pPr>
            <a:r>
              <a:rPr lang="tr-TR" sz="3600" dirty="0" smtClean="0"/>
              <a:t>Köpük  kimyasal bileşiktir. Basınçlı su ile karıştığında, karışım köpük yapıcıdan tazyikle geçerken hava ile karışır ve köpüğü meydana getirir.</a:t>
            </a:r>
          </a:p>
          <a:p>
            <a:pPr algn="ctr">
              <a:tabLst>
                <a:tab pos="806450" algn="l"/>
              </a:tabLst>
            </a:pPr>
            <a:endParaRPr lang="tr-TR" sz="3600" dirty="0" smtClean="0"/>
          </a:p>
          <a:p>
            <a:pPr algn="ctr">
              <a:tabLst>
                <a:tab pos="806450" algn="l"/>
              </a:tabLst>
            </a:pPr>
            <a:r>
              <a:rPr lang="tr-TR" sz="3600" dirty="0" smtClean="0"/>
              <a:t> Yanan yüzeyi kaplayarak yanıcı maddenin oksijenle olan irtibatını keser. Soğutma, boğma özelliği vardır.  Bu nedenle iyi bir söndürücüdür.</a:t>
            </a:r>
          </a:p>
          <a:p>
            <a:pPr algn="ctr">
              <a:tabLst>
                <a:tab pos="806450" algn="l"/>
              </a:tabLst>
            </a:pPr>
            <a:endParaRPr lang="tr-TR" sz="3600" dirty="0" smtClean="0"/>
          </a:p>
          <a:p>
            <a:r>
              <a:rPr lang="tr-TR" sz="3600" dirty="0" smtClean="0"/>
              <a:t>B sınıfı yangınlarda ve kontrol altına alınamayan A sınıfı yangınlarda kullanılır.</a:t>
            </a:r>
          </a:p>
          <a:p>
            <a:endParaRPr lang="tr-TR" dirty="0"/>
          </a:p>
        </p:txBody>
      </p:sp>
      <p:pic>
        <p:nvPicPr>
          <p:cNvPr id="4" name="Picture 10"/>
          <p:cNvPicPr>
            <a:picLocks noChangeAspect="1" noChangeArrowheads="1"/>
          </p:cNvPicPr>
          <p:nvPr/>
        </p:nvPicPr>
        <p:blipFill>
          <a:blip r:embed="rId2" cstate="print">
            <a:lum bright="12000"/>
          </a:blip>
          <a:srcRect/>
          <a:stretch>
            <a:fillRect/>
          </a:stretch>
        </p:blipFill>
        <p:spPr bwMode="auto">
          <a:xfrm>
            <a:off x="7020272" y="692696"/>
            <a:ext cx="1441450" cy="93503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28596" y="785794"/>
            <a:ext cx="8229600" cy="4525963"/>
          </a:xfrm>
        </p:spPr>
        <p:txBody>
          <a:bodyPr>
            <a:normAutofit fontScale="85000" lnSpcReduction="20000"/>
          </a:bodyPr>
          <a:lstStyle/>
          <a:p>
            <a:pPr algn="just">
              <a:tabLst>
                <a:tab pos="1617663" algn="l"/>
              </a:tabLst>
            </a:pPr>
            <a:r>
              <a:rPr lang="tr-TR" sz="2800" b="1" i="1" dirty="0" smtClean="0">
                <a:solidFill>
                  <a:schemeClr val="accent6">
                    <a:lumMod val="50000"/>
                  </a:schemeClr>
                </a:solidFill>
                <a:latin typeface="Arial" charset="0"/>
                <a:cs typeface="Times New Roman" pitchFamily="18" charset="0"/>
              </a:rPr>
              <a:t>Köpüklerin Kullanılma Alanları: </a:t>
            </a:r>
          </a:p>
          <a:p>
            <a:pPr algn="just">
              <a:buNone/>
              <a:tabLst>
                <a:tab pos="1617663" algn="l"/>
              </a:tabLst>
            </a:pPr>
            <a:endParaRPr lang="tr-TR" sz="2800" b="1" u="sng" dirty="0" smtClean="0">
              <a:solidFill>
                <a:schemeClr val="accent6">
                  <a:lumMod val="50000"/>
                </a:schemeClr>
              </a:solidFill>
              <a:latin typeface="Arial" charset="0"/>
              <a:cs typeface="Times New Roman" pitchFamily="18" charset="0"/>
            </a:endParaRPr>
          </a:p>
          <a:p>
            <a:pPr algn="just">
              <a:buNone/>
              <a:tabLst>
                <a:tab pos="1617663" algn="l"/>
              </a:tabLst>
            </a:pPr>
            <a:r>
              <a:rPr lang="tr-TR" sz="2800" b="1" u="sng" dirty="0" smtClean="0">
                <a:solidFill>
                  <a:schemeClr val="accent6">
                    <a:lumMod val="50000"/>
                  </a:schemeClr>
                </a:solidFill>
                <a:latin typeface="Arial" charset="0"/>
                <a:cs typeface="Times New Roman" pitchFamily="18" charset="0"/>
              </a:rPr>
              <a:t>Özellikle akaryakıt yangınlarında kullanılır. </a:t>
            </a:r>
          </a:p>
          <a:p>
            <a:pPr algn="just">
              <a:buNone/>
              <a:tabLst>
                <a:tab pos="1617663" algn="l"/>
              </a:tabLst>
            </a:pPr>
            <a:endParaRPr lang="tr-TR" sz="3000" dirty="0" smtClean="0"/>
          </a:p>
          <a:p>
            <a:pPr algn="just" eaLnBrk="0" hangingPunct="0">
              <a:buFontTx/>
              <a:buAutoNum type="alphaLcParenBoth"/>
              <a:tabLst>
                <a:tab pos="1617663" algn="l"/>
              </a:tabLst>
            </a:pPr>
            <a:r>
              <a:rPr lang="tr-TR" sz="3000" dirty="0" smtClean="0">
                <a:cs typeface="Times New Roman" pitchFamily="18" charset="0"/>
              </a:rPr>
              <a:t> Rafineriler, kimya laboratuarları, kimyasal madde depoları,</a:t>
            </a:r>
            <a:endParaRPr lang="tr-TR" sz="3000" dirty="0" smtClean="0"/>
          </a:p>
          <a:p>
            <a:pPr algn="just" eaLnBrk="0" hangingPunct="0">
              <a:buFontTx/>
              <a:buAutoNum type="alphaLcParenBoth"/>
              <a:tabLst>
                <a:tab pos="1617663" algn="l"/>
              </a:tabLst>
            </a:pPr>
            <a:r>
              <a:rPr lang="tr-TR" sz="3000" u="sng" dirty="0" smtClean="0">
                <a:cs typeface="Times New Roman" pitchFamily="18" charset="0"/>
              </a:rPr>
              <a:t> Boya </a:t>
            </a:r>
            <a:r>
              <a:rPr lang="tr-TR" sz="3000" dirty="0" smtClean="0">
                <a:cs typeface="Times New Roman" pitchFamily="18" charset="0"/>
              </a:rPr>
              <a:t>ve vernik atölyeleri veya depoları,</a:t>
            </a:r>
            <a:endParaRPr lang="tr-TR" sz="3000" dirty="0" smtClean="0"/>
          </a:p>
          <a:p>
            <a:pPr algn="just" eaLnBrk="0" hangingPunct="0">
              <a:buFontTx/>
              <a:buAutoNum type="alphaLcParenBoth"/>
              <a:tabLst>
                <a:tab pos="1617663" algn="l"/>
              </a:tabLst>
            </a:pPr>
            <a:r>
              <a:rPr lang="tr-TR" sz="3000" dirty="0" smtClean="0">
                <a:cs typeface="Times New Roman" pitchFamily="18" charset="0"/>
              </a:rPr>
              <a:t> </a:t>
            </a:r>
            <a:r>
              <a:rPr lang="tr-TR" sz="3000" u="sng" dirty="0" smtClean="0">
                <a:cs typeface="Times New Roman" pitchFamily="18" charset="0"/>
              </a:rPr>
              <a:t>Akaryakıt</a:t>
            </a:r>
            <a:r>
              <a:rPr lang="tr-TR" sz="3000" dirty="0" smtClean="0">
                <a:cs typeface="Times New Roman" pitchFamily="18" charset="0"/>
              </a:rPr>
              <a:t> depolama yerleri ve dolum istasyonları,</a:t>
            </a:r>
            <a:endParaRPr lang="tr-TR" sz="3000" dirty="0" smtClean="0"/>
          </a:p>
          <a:p>
            <a:pPr algn="just" eaLnBrk="0" hangingPunct="0">
              <a:buFontTx/>
              <a:buAutoNum type="alphaLcParenBoth"/>
              <a:tabLst>
                <a:tab pos="1617663" algn="l"/>
              </a:tabLst>
            </a:pPr>
            <a:r>
              <a:rPr lang="tr-TR" sz="3000" dirty="0" smtClean="0">
                <a:cs typeface="Times New Roman" pitchFamily="18" charset="0"/>
              </a:rPr>
              <a:t> Artık yağların döküldüğü hendekler,</a:t>
            </a:r>
            <a:endParaRPr lang="tr-TR" sz="3000" dirty="0" smtClean="0"/>
          </a:p>
          <a:p>
            <a:pPr algn="just" eaLnBrk="0" hangingPunct="0">
              <a:buFontTx/>
              <a:buAutoNum type="alphaLcParenBoth"/>
              <a:tabLst>
                <a:tab pos="1617663" algn="l"/>
              </a:tabLst>
            </a:pPr>
            <a:r>
              <a:rPr lang="tr-TR" sz="3000" dirty="0" smtClean="0">
                <a:cs typeface="Times New Roman" pitchFamily="18" charset="0"/>
              </a:rPr>
              <a:t> </a:t>
            </a:r>
            <a:r>
              <a:rPr lang="tr-TR" sz="3000" u="sng" dirty="0" smtClean="0">
                <a:cs typeface="Times New Roman" pitchFamily="18" charset="0"/>
              </a:rPr>
              <a:t>Akaryakıt tankerleri</a:t>
            </a:r>
            <a:r>
              <a:rPr lang="tr-TR" sz="3000" dirty="0" smtClean="0">
                <a:cs typeface="Times New Roman" pitchFamily="18" charset="0"/>
              </a:rPr>
              <a:t>, kargo ambarları,</a:t>
            </a:r>
            <a:endParaRPr lang="tr-TR" sz="3000" dirty="0" smtClean="0"/>
          </a:p>
          <a:p>
            <a:pPr algn="just" eaLnBrk="0" hangingPunct="0">
              <a:buFontTx/>
              <a:buAutoNum type="alphaLcParenBoth"/>
              <a:tabLst>
                <a:tab pos="1617663" algn="l"/>
              </a:tabLst>
            </a:pPr>
            <a:r>
              <a:rPr lang="tr-TR" sz="3000" dirty="0" smtClean="0">
                <a:cs typeface="Times New Roman" pitchFamily="18" charset="0"/>
              </a:rPr>
              <a:t> Hava alanları, uçak hangarları,   gibi benzeri yerler.</a:t>
            </a:r>
            <a:endParaRPr lang="tr-TR" sz="3000" dirty="0" smtClean="0"/>
          </a:p>
          <a:p>
            <a:endParaRPr lang="tr-T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0"/>
            <a:ext cx="60118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b="1">
                <a:ea typeface="ＭＳ Ｐゴシック" pitchFamily="34" charset="-128"/>
              </a:rPr>
              <a:t>KÖPÜK – SÖNDÜRÜCÜLERİ </a:t>
            </a:r>
            <a:r>
              <a:rPr lang="en-US">
                <a:ea typeface="ＭＳ Ｐゴシック" pitchFamily="34" charset="-128"/>
              </a:rPr>
              <a:t>  </a:t>
            </a:r>
            <a:endParaRPr lang="es-ES">
              <a:ea typeface="ＭＳ Ｐゴシック" pitchFamily="34" charset="-128"/>
            </a:endParaRPr>
          </a:p>
        </p:txBody>
      </p:sp>
      <p:grpSp>
        <p:nvGrpSpPr>
          <p:cNvPr id="2" name="Group 3"/>
          <p:cNvGrpSpPr>
            <a:grpSpLocks/>
          </p:cNvGrpSpPr>
          <p:nvPr/>
        </p:nvGrpSpPr>
        <p:grpSpPr bwMode="auto">
          <a:xfrm>
            <a:off x="493713" y="1004888"/>
            <a:ext cx="8081962" cy="4552950"/>
            <a:chOff x="311" y="633"/>
            <a:chExt cx="5091" cy="2868"/>
          </a:xfrm>
        </p:grpSpPr>
        <p:grpSp>
          <p:nvGrpSpPr>
            <p:cNvPr id="3" name="Group 4"/>
            <p:cNvGrpSpPr>
              <a:grpSpLocks/>
            </p:cNvGrpSpPr>
            <p:nvPr/>
          </p:nvGrpSpPr>
          <p:grpSpPr bwMode="auto">
            <a:xfrm>
              <a:off x="311" y="633"/>
              <a:ext cx="1291" cy="2868"/>
              <a:chOff x="253" y="1052"/>
              <a:chExt cx="1291" cy="2868"/>
            </a:xfrm>
          </p:grpSpPr>
          <p:pic>
            <p:nvPicPr>
              <p:cNvPr id="53264"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 y="1146"/>
                <a:ext cx="1235" cy="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5" name="AutoShape 6"/>
              <p:cNvSpPr>
                <a:spLocks noChangeArrowheads="1"/>
              </p:cNvSpPr>
              <p:nvPr/>
            </p:nvSpPr>
            <p:spPr bwMode="auto">
              <a:xfrm flipV="1">
                <a:off x="1440" y="1052"/>
                <a:ext cx="104" cy="2868"/>
              </a:xfrm>
              <a:prstGeom prst="roundRect">
                <a:avLst>
                  <a:gd name="adj" fmla="val 0"/>
                </a:avLst>
              </a:prstGeom>
              <a:solidFill>
                <a:srgbClr val="FFFFFF"/>
              </a:solidFill>
              <a:ln w="18732">
                <a:solidFill>
                  <a:srgbClr val="FFFFFF"/>
                </a:solidFill>
                <a:round/>
                <a:headEnd/>
                <a:tailEnd/>
              </a:ln>
            </p:spPr>
            <p:txBody>
              <a:bodyPr wrap="none" anchor="ctr"/>
              <a:lstStyle/>
              <a:p>
                <a:endParaRPr lang="tr-TR"/>
              </a:p>
            </p:txBody>
          </p:sp>
        </p:grpSp>
        <p:sp>
          <p:nvSpPr>
            <p:cNvPr id="53253" name="Text Box 7"/>
            <p:cNvSpPr txBox="1">
              <a:spLocks noChangeArrowheads="1"/>
            </p:cNvSpPr>
            <p:nvPr/>
          </p:nvSpPr>
          <p:spPr bwMode="auto">
            <a:xfrm>
              <a:off x="2936" y="2094"/>
              <a:ext cx="219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2088" indent="-192088"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chemeClr val="tx1"/>
                </a:buClr>
                <a:buSzPct val="70000"/>
                <a:buFontTx/>
                <a:buChar char="•"/>
              </a:pPr>
              <a:r>
                <a:rPr lang="en-US" sz="1600" b="1">
                  <a:ea typeface="ＭＳ Ｐゴシック" pitchFamily="34" charset="-128"/>
                </a:rPr>
                <a:t>Yang</a:t>
              </a:r>
              <a:r>
                <a:rPr lang="tr-TR" sz="1600" b="1"/>
                <a:t>ı</a:t>
              </a:r>
              <a:r>
                <a:rPr lang="en-US" sz="1600" b="1">
                  <a:ea typeface="ＭＳ Ｐゴシック" pitchFamily="34" charset="-128"/>
                </a:rPr>
                <a:t>n</a:t>
              </a:r>
              <a:r>
                <a:rPr lang="tr-TR" sz="1600" b="1"/>
                <a:t>ı</a:t>
              </a:r>
              <a:r>
                <a:rPr lang="en-US" sz="1600" b="1">
                  <a:ea typeface="ＭＳ Ｐゴシック" pitchFamily="34" charset="-128"/>
                </a:rPr>
                <a:t> bo</a:t>
              </a:r>
              <a:r>
                <a:rPr lang="tr-TR" sz="1600" b="1"/>
                <a:t>ğ</a:t>
              </a:r>
              <a:r>
                <a:rPr lang="en-US" sz="1600" b="1">
                  <a:ea typeface="ＭＳ Ｐゴシック" pitchFamily="34" charset="-128"/>
                </a:rPr>
                <a:t>ar ve so</a:t>
              </a:r>
              <a:r>
                <a:rPr lang="tr-TR" sz="1600" b="1"/>
                <a:t>ğ</a:t>
              </a:r>
              <a:r>
                <a:rPr lang="en-US" sz="1600" b="1">
                  <a:ea typeface="ＭＳ Ｐゴシック" pitchFamily="34" charset="-128"/>
                </a:rPr>
                <a:t>utur</a:t>
              </a:r>
            </a:p>
          </p:txBody>
        </p:sp>
        <p:sp>
          <p:nvSpPr>
            <p:cNvPr id="53254" name="Text Box 8"/>
            <p:cNvSpPr txBox="1">
              <a:spLocks noChangeArrowheads="1"/>
            </p:cNvSpPr>
            <p:nvPr/>
          </p:nvSpPr>
          <p:spPr bwMode="auto">
            <a:xfrm>
              <a:off x="2946" y="3051"/>
              <a:ext cx="233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2088" indent="-192088"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chemeClr val="tx1"/>
                </a:buClr>
                <a:buSzPct val="70000"/>
                <a:buFontTx/>
                <a:buChar char="•"/>
              </a:pPr>
              <a:r>
                <a:rPr lang="en-US" sz="1600" b="1">
                  <a:ea typeface="ＭＳ Ｐゴシック" pitchFamily="34" charset="-128"/>
                </a:rPr>
                <a:t>C – S</a:t>
              </a:r>
              <a:r>
                <a:rPr lang="tr-TR" sz="1600" b="1"/>
                <a:t>ı</a:t>
              </a:r>
              <a:r>
                <a:rPr lang="en-US" sz="1600" b="1">
                  <a:ea typeface="ＭＳ Ｐゴシック" pitchFamily="34" charset="-128"/>
                </a:rPr>
                <a:t>n</a:t>
              </a:r>
              <a:r>
                <a:rPr lang="tr-TR" sz="1600" b="1"/>
                <a:t>ı</a:t>
              </a:r>
              <a:r>
                <a:rPr lang="en-US" sz="1600" b="1">
                  <a:ea typeface="ＭＳ Ｐゴシック" pitchFamily="34" charset="-128"/>
                </a:rPr>
                <a:t>f</a:t>
              </a:r>
              <a:r>
                <a:rPr lang="tr-TR" sz="1600" b="1"/>
                <a:t>ı</a:t>
              </a:r>
              <a:r>
                <a:rPr lang="en-US" sz="1600" b="1">
                  <a:ea typeface="ＭＳ Ｐゴシック" pitchFamily="34" charset="-128"/>
                </a:rPr>
                <a:t> – Yang</a:t>
              </a:r>
              <a:r>
                <a:rPr lang="tr-TR" sz="1600" b="1"/>
                <a:t>ı</a:t>
              </a:r>
              <a:r>
                <a:rPr lang="en-US" sz="1600" b="1">
                  <a:ea typeface="ＭＳ Ｐゴシック" pitchFamily="34" charset="-128"/>
                </a:rPr>
                <a:t>n söndürmede </a:t>
              </a:r>
            </a:p>
            <a:p>
              <a:pPr>
                <a:buClr>
                  <a:schemeClr val="tx1"/>
                </a:buClr>
                <a:buSzPct val="70000"/>
              </a:pPr>
              <a:r>
                <a:rPr lang="en-US" sz="1600" b="1">
                  <a:ea typeface="ＭＳ Ｐゴシック" pitchFamily="34" charset="-128"/>
                </a:rPr>
                <a:t>    kullan</a:t>
              </a:r>
              <a:r>
                <a:rPr lang="tr-TR" sz="1600" b="1"/>
                <a:t>ı</a:t>
              </a:r>
              <a:r>
                <a:rPr lang="en-US" sz="1600" b="1">
                  <a:ea typeface="ＭＳ Ｐゴシック" pitchFamily="34" charset="-128"/>
                </a:rPr>
                <a:t>lamaz</a:t>
              </a:r>
            </a:p>
          </p:txBody>
        </p:sp>
        <p:sp>
          <p:nvSpPr>
            <p:cNvPr id="53255" name="Text Box 9"/>
            <p:cNvSpPr txBox="1">
              <a:spLocks noChangeArrowheads="1"/>
            </p:cNvSpPr>
            <p:nvPr/>
          </p:nvSpPr>
          <p:spPr bwMode="auto">
            <a:xfrm>
              <a:off x="2943" y="2432"/>
              <a:ext cx="2459" cy="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2088" indent="-192088"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chemeClr val="tx1"/>
                </a:buClr>
                <a:buSzPct val="70000"/>
                <a:buFontTx/>
                <a:buChar char="•"/>
              </a:pPr>
              <a:r>
                <a:rPr lang="en-US" sz="1600" b="1">
                  <a:ea typeface="ＭＳ Ｐゴシック" pitchFamily="34" charset="-128"/>
                </a:rPr>
                <a:t>Köpük toz söndürücüsüne k</a:t>
              </a:r>
              <a:r>
                <a:rPr lang="tr-TR" sz="1600" b="1"/>
                <a:t>ı</a:t>
              </a:r>
              <a:r>
                <a:rPr lang="en-US" sz="1600" b="1">
                  <a:ea typeface="ＭＳ Ｐゴシック" pitchFamily="34" charset="-128"/>
                </a:rPr>
                <a:t>yasla daha az kirlilik b</a:t>
              </a:r>
              <a:r>
                <a:rPr lang="tr-TR" sz="1600" b="1"/>
                <a:t>ı</a:t>
              </a:r>
              <a:r>
                <a:rPr lang="en-US" sz="1600" b="1">
                  <a:ea typeface="ＭＳ Ｐゴシック" pitchFamily="34" charset="-128"/>
                </a:rPr>
                <a:t>rak</a:t>
              </a:r>
              <a:r>
                <a:rPr lang="tr-TR" sz="1600" b="1"/>
                <a:t>ı</a:t>
              </a:r>
              <a:r>
                <a:rPr lang="en-US" sz="1600" b="1">
                  <a:ea typeface="ＭＳ Ｐゴシック" pitchFamily="34" charset="-128"/>
                </a:rPr>
                <a:t>r</a:t>
              </a:r>
            </a:p>
            <a:p>
              <a:pPr>
                <a:buClr>
                  <a:schemeClr val="tx1"/>
                </a:buClr>
                <a:buSzPct val="70000"/>
                <a:buFontTx/>
                <a:buChar char="•"/>
              </a:pPr>
              <a:r>
                <a:rPr lang="en-US" sz="1600" b="1">
                  <a:ea typeface="ＭＳ Ｐゴシック" pitchFamily="34" charset="-128"/>
                </a:rPr>
                <a:t>9 sn. </a:t>
              </a:r>
              <a:r>
                <a:rPr lang="tr-TR" sz="1600" b="1"/>
                <a:t>d</a:t>
              </a:r>
              <a:r>
                <a:rPr lang="en-US" sz="1600" b="1">
                  <a:ea typeface="ＭＳ Ｐゴシック" pitchFamily="34" charset="-128"/>
                </a:rPr>
                <a:t>aha uzun püskürebilir</a:t>
              </a:r>
              <a:br>
                <a:rPr lang="en-US" sz="1600" b="1">
                  <a:ea typeface="ＭＳ Ｐゴシック" pitchFamily="34" charset="-128"/>
                </a:rPr>
              </a:br>
              <a:endParaRPr lang="en-US" sz="1600" b="1">
                <a:ea typeface="ＭＳ Ｐゴシック" pitchFamily="34" charset="-128"/>
              </a:endParaRPr>
            </a:p>
          </p:txBody>
        </p:sp>
        <p:pic>
          <p:nvPicPr>
            <p:cNvPr id="53256" name="Picture 1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3" y="756"/>
              <a:ext cx="594" cy="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11"/>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61" y="732"/>
              <a:ext cx="591"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8" name="Text Box 12"/>
            <p:cNvSpPr txBox="1">
              <a:spLocks noChangeArrowheads="1"/>
            </p:cNvSpPr>
            <p:nvPr/>
          </p:nvSpPr>
          <p:spPr bwMode="auto">
            <a:xfrm>
              <a:off x="1759" y="1480"/>
              <a:ext cx="1847" cy="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1600" b="1">
                  <a:ea typeface="ＭＳ Ｐゴシック" pitchFamily="34" charset="-128"/>
                </a:rPr>
                <a:t>Hacim</a:t>
              </a:r>
              <a:br>
                <a:rPr lang="en-US" sz="1600" b="1">
                  <a:ea typeface="ＭＳ Ｐゴシック" pitchFamily="34" charset="-128"/>
                </a:rPr>
              </a:br>
              <a:r>
                <a:rPr lang="en-US" sz="1600" b="1">
                  <a:ea typeface="ＭＳ Ｐゴシック" pitchFamily="34" charset="-128"/>
                </a:rPr>
                <a:t>Püskürme süresi </a:t>
              </a:r>
            </a:p>
          </p:txBody>
        </p:sp>
        <p:sp>
          <p:nvSpPr>
            <p:cNvPr id="53259" name="Text Box 13"/>
            <p:cNvSpPr txBox="1">
              <a:spLocks noChangeArrowheads="1"/>
            </p:cNvSpPr>
            <p:nvPr/>
          </p:nvSpPr>
          <p:spPr bwMode="auto">
            <a:xfrm>
              <a:off x="2943" y="1479"/>
              <a:ext cx="1782"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chemeClr val="tx1"/>
                </a:buClr>
                <a:buSzPct val="70000"/>
                <a:buFontTx/>
                <a:buChar char="•"/>
              </a:pPr>
              <a:r>
                <a:rPr lang="en-US" sz="1600" b="1">
                  <a:ea typeface="ＭＳ Ｐゴシック" pitchFamily="34" charset="-128"/>
                </a:rPr>
                <a:t>  6 lt.</a:t>
              </a:r>
            </a:p>
            <a:p>
              <a:pPr>
                <a:buClr>
                  <a:schemeClr val="tx1"/>
                </a:buClr>
                <a:buSzPct val="70000"/>
                <a:buFontTx/>
                <a:buChar char="•"/>
              </a:pPr>
              <a:r>
                <a:rPr lang="en-US" sz="1600" b="1">
                  <a:ea typeface="ＭＳ Ｐゴシック" pitchFamily="34" charset="-128"/>
                </a:rPr>
                <a:t> 29 sn.</a:t>
              </a:r>
            </a:p>
          </p:txBody>
        </p:sp>
        <p:sp>
          <p:nvSpPr>
            <p:cNvPr id="196622" name="Text Box 14"/>
            <p:cNvSpPr txBox="1">
              <a:spLocks noChangeArrowheads="1"/>
            </p:cNvSpPr>
            <p:nvPr/>
          </p:nvSpPr>
          <p:spPr bwMode="auto">
            <a:xfrm>
              <a:off x="1746" y="1000"/>
              <a:ext cx="2012" cy="278"/>
            </a:xfrm>
            <a:prstGeom prst="rect">
              <a:avLst/>
            </a:prstGeom>
            <a:noFill/>
            <a:ln w="9525">
              <a:noFill/>
              <a:miter lim="800000"/>
              <a:headEnd/>
              <a:tailEnd/>
            </a:ln>
            <a:effectLst/>
          </p:spPr>
          <p:txBody>
            <a:bodyPr lIns="0" tIns="0" rIns="0" bIns="0"/>
            <a:lstStyle/>
            <a:p>
              <a:pPr defTabSz="422275" eaLnBrk="0" hangingPunct="0">
                <a:buClr>
                  <a:srgbClr val="000000"/>
                </a:buClr>
                <a:buSzPct val="90000"/>
                <a:buFont typeface="Monotype Sorts" charset="2"/>
                <a:buNone/>
                <a:defRPr/>
              </a:pPr>
              <a:r>
                <a:rPr lang="en-US" sz="2000" u="sng">
                  <a:effectLst>
                    <a:outerShdw blurRad="38100" dist="38100" dir="2700000" algn="tl">
                      <a:srgbClr val="C0C0C0"/>
                    </a:outerShdw>
                  </a:effectLst>
                  <a:latin typeface="Futura Bk" pitchFamily="34" charset="0"/>
                  <a:ea typeface="ＭＳ Ｐゴシック" pitchFamily="34" charset="-128"/>
                </a:rPr>
                <a:t>Yang</a:t>
              </a:r>
              <a:r>
                <a:rPr lang="tr-TR" sz="2000" u="sng">
                  <a:effectLst>
                    <a:outerShdw blurRad="38100" dist="38100" dir="2700000" algn="tl">
                      <a:srgbClr val="C0C0C0"/>
                    </a:outerShdw>
                  </a:effectLst>
                </a:rPr>
                <a:t>ı</a:t>
              </a:r>
              <a:r>
                <a:rPr lang="en-US" sz="2000" u="sng">
                  <a:effectLst>
                    <a:outerShdw blurRad="38100" dist="38100" dir="2700000" algn="tl">
                      <a:srgbClr val="C0C0C0"/>
                    </a:outerShdw>
                  </a:effectLst>
                  <a:latin typeface="Futura Bk" pitchFamily="34" charset="0"/>
                  <a:ea typeface="ＭＳ Ｐゴシック" pitchFamily="34" charset="-128"/>
                </a:rPr>
                <a:t>n S</a:t>
              </a:r>
              <a:r>
                <a:rPr lang="tr-TR" sz="2000" u="sng">
                  <a:effectLst>
                    <a:outerShdw blurRad="38100" dist="38100" dir="2700000" algn="tl">
                      <a:srgbClr val="C0C0C0"/>
                    </a:outerShdw>
                  </a:effectLst>
                </a:rPr>
                <a:t>ı</a:t>
              </a:r>
              <a:r>
                <a:rPr lang="en-US" sz="2000" u="sng">
                  <a:effectLst>
                    <a:outerShdw blurRad="38100" dist="38100" dir="2700000" algn="tl">
                      <a:srgbClr val="C0C0C0"/>
                    </a:outerShdw>
                  </a:effectLst>
                  <a:latin typeface="Futura Bk" pitchFamily="34" charset="0"/>
                  <a:ea typeface="ＭＳ Ｐゴシック" pitchFamily="34" charset="-128"/>
                </a:rPr>
                <a:t>n</a:t>
              </a:r>
              <a:r>
                <a:rPr lang="tr-TR" sz="2000" u="sng">
                  <a:effectLst>
                    <a:outerShdw blurRad="38100" dist="38100" dir="2700000" algn="tl">
                      <a:srgbClr val="C0C0C0"/>
                    </a:outerShdw>
                  </a:effectLst>
                </a:rPr>
                <a:t>ı</a:t>
              </a:r>
              <a:r>
                <a:rPr lang="en-US" sz="2000" u="sng">
                  <a:effectLst>
                    <a:outerShdw blurRad="38100" dist="38100" dir="2700000" algn="tl">
                      <a:srgbClr val="C0C0C0"/>
                    </a:outerShdw>
                  </a:effectLst>
                  <a:latin typeface="Futura Bk" pitchFamily="34" charset="0"/>
                  <a:ea typeface="ＭＳ Ｐゴシック" pitchFamily="34" charset="-128"/>
                </a:rPr>
                <a:t>flar</a:t>
              </a:r>
              <a:r>
                <a:rPr lang="tr-TR" sz="2000" u="sng">
                  <a:effectLst>
                    <a:outerShdw blurRad="38100" dist="38100" dir="2700000" algn="tl">
                      <a:srgbClr val="C0C0C0"/>
                    </a:outerShdw>
                  </a:effectLst>
                </a:rPr>
                <a:t>ı</a:t>
              </a:r>
              <a:r>
                <a:rPr lang="en-US" sz="2000" u="sng">
                  <a:effectLst>
                    <a:outerShdw blurRad="38100" dist="38100" dir="2700000" algn="tl">
                      <a:srgbClr val="C0C0C0"/>
                    </a:outerShdw>
                  </a:effectLst>
                  <a:latin typeface="Futura Bk" pitchFamily="34" charset="0"/>
                  <a:ea typeface="ＭＳ Ｐゴシック" pitchFamily="34" charset="-128"/>
                </a:rPr>
                <a:t>:</a:t>
              </a:r>
            </a:p>
          </p:txBody>
        </p:sp>
        <p:sp>
          <p:nvSpPr>
            <p:cNvPr id="53261" name="Text Box 15"/>
            <p:cNvSpPr txBox="1">
              <a:spLocks noChangeArrowheads="1"/>
            </p:cNvSpPr>
            <p:nvPr/>
          </p:nvSpPr>
          <p:spPr bwMode="auto">
            <a:xfrm>
              <a:off x="1764" y="2115"/>
              <a:ext cx="13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1600" b="1">
                  <a:ea typeface="ＭＳ Ｐゴシック" pitchFamily="34" charset="-128"/>
                </a:rPr>
                <a:t>Etkisi</a:t>
              </a:r>
            </a:p>
          </p:txBody>
        </p:sp>
        <p:sp>
          <p:nvSpPr>
            <p:cNvPr id="53262" name="Text Box 16"/>
            <p:cNvSpPr txBox="1">
              <a:spLocks noChangeArrowheads="1"/>
            </p:cNvSpPr>
            <p:nvPr/>
          </p:nvSpPr>
          <p:spPr bwMode="auto">
            <a:xfrm>
              <a:off x="1773" y="2432"/>
              <a:ext cx="88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1600" b="1">
                  <a:ea typeface="ＭＳ Ｐゴシック" pitchFamily="34" charset="-128"/>
                </a:rPr>
                <a:t>Avantaj</a:t>
              </a:r>
              <a:r>
                <a:rPr lang="tr-TR" sz="1600" b="1"/>
                <a:t>ı</a:t>
              </a:r>
              <a:endParaRPr lang="en-US" sz="1600" b="1"/>
            </a:p>
          </p:txBody>
        </p:sp>
        <p:sp>
          <p:nvSpPr>
            <p:cNvPr id="53263" name="Text Box 17"/>
            <p:cNvSpPr txBox="1">
              <a:spLocks noChangeArrowheads="1"/>
            </p:cNvSpPr>
            <p:nvPr/>
          </p:nvSpPr>
          <p:spPr bwMode="auto">
            <a:xfrm>
              <a:off x="1746" y="3067"/>
              <a:ext cx="998"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1600" b="1" dirty="0" err="1">
                  <a:ea typeface="ＭＳ Ｐゴシック" pitchFamily="34" charset="-128"/>
                </a:rPr>
                <a:t>Dezavantaj</a:t>
              </a:r>
              <a:r>
                <a:rPr lang="tr-TR" sz="1600" b="1" dirty="0"/>
                <a:t>ı</a:t>
              </a:r>
              <a:endParaRPr lang="en-US" sz="1600" b="1" dirty="0"/>
            </a:p>
          </p:txBody>
        </p:sp>
      </p:grpSp>
    </p:spTree>
    <p:extLst>
      <p:ext uri="{BB962C8B-B14F-4D97-AF65-F5344CB8AC3E}">
        <p14:creationId xmlns:p14="http://schemas.microsoft.com/office/powerpoint/2010/main" val="1778885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251520" y="0"/>
            <a:ext cx="8136904" cy="1124744"/>
          </a:xfrm>
        </p:spPr>
        <p:txBody>
          <a:bodyPr>
            <a:normAutofit fontScale="90000"/>
          </a:bodyPr>
          <a:lstStyle/>
          <a:p>
            <a:r>
              <a:rPr lang="tr-TR" b="1" dirty="0" smtClean="0">
                <a:solidFill>
                  <a:schemeClr val="tx2"/>
                </a:solidFill>
              </a:rPr>
              <a:t>            </a:t>
            </a:r>
            <a:br>
              <a:rPr lang="tr-TR" b="1" dirty="0" smtClean="0">
                <a:solidFill>
                  <a:schemeClr val="tx2"/>
                </a:solidFill>
              </a:rPr>
            </a:br>
            <a:r>
              <a:rPr lang="tr-TR" b="1" dirty="0" smtClean="0">
                <a:solidFill>
                  <a:schemeClr val="tx2"/>
                </a:solidFill>
              </a:rPr>
              <a:t>           HALOJENLİ HİDROKARBONLAR</a:t>
            </a:r>
            <a:br>
              <a:rPr lang="tr-TR" b="1" dirty="0" smtClean="0">
                <a:solidFill>
                  <a:schemeClr val="tx2"/>
                </a:solidFill>
              </a:rPr>
            </a:br>
            <a:endParaRPr lang="tr-TR" dirty="0">
              <a:solidFill>
                <a:schemeClr val="tx2"/>
              </a:solidFill>
            </a:endParaRPr>
          </a:p>
        </p:txBody>
      </p:sp>
      <p:sp>
        <p:nvSpPr>
          <p:cNvPr id="2" name="1 İçerik Yer Tutucusu"/>
          <p:cNvSpPr>
            <a:spLocks noGrp="1"/>
          </p:cNvSpPr>
          <p:nvPr>
            <p:ph idx="1"/>
          </p:nvPr>
        </p:nvSpPr>
        <p:spPr>
          <a:xfrm>
            <a:off x="467544" y="908720"/>
            <a:ext cx="8229600" cy="3877891"/>
          </a:xfrm>
        </p:spPr>
        <p:txBody>
          <a:bodyPr>
            <a:normAutofit fontScale="77500" lnSpcReduction="20000"/>
          </a:bodyPr>
          <a:lstStyle/>
          <a:p>
            <a:r>
              <a:rPr lang="tr-TR" sz="3000" dirty="0" smtClean="0"/>
              <a:t>Alevden ısıyı emerek yanma reaksiyonunu sürdüremeyecek kadar alevi soğutmak suretiyle söndürmektir.</a:t>
            </a:r>
          </a:p>
          <a:p>
            <a:endParaRPr lang="tr-TR" sz="3000" dirty="0" smtClean="0"/>
          </a:p>
          <a:p>
            <a:r>
              <a:rPr lang="tr-TR" sz="3000" dirty="0" smtClean="0"/>
              <a:t> İz, leke ve artık bırakmayan gazlaşarak uzaklaşan bir söndürücüdür. </a:t>
            </a:r>
          </a:p>
          <a:p>
            <a:endParaRPr lang="tr-TR" sz="3000" dirty="0" smtClean="0"/>
          </a:p>
          <a:p>
            <a:r>
              <a:rPr lang="tr-TR" sz="3000" dirty="0" smtClean="0"/>
              <a:t>Hassas cihazların korunmasında, bilgi işlem merkezlerinde, </a:t>
            </a:r>
            <a:r>
              <a:rPr lang="tr-TR" sz="3000" dirty="0" err="1" smtClean="0"/>
              <a:t>laboratuvarlarda</a:t>
            </a:r>
            <a:r>
              <a:rPr lang="tr-TR" sz="3000" dirty="0" smtClean="0"/>
              <a:t>, telekomünikasyon merkezleri vb. yerlerde kullanılır. Kullanılan malzemeye zarar vermeyen, çok etkin söndürme özelliği vardır. </a:t>
            </a:r>
          </a:p>
          <a:p>
            <a:endParaRPr lang="tr-TR" dirty="0"/>
          </a:p>
        </p:txBody>
      </p:sp>
      <p:pic>
        <p:nvPicPr>
          <p:cNvPr id="4" name="Picture 2" descr="Fire Cam Fire Helmet Cameras"/>
          <p:cNvPicPr>
            <a:picLocks noChangeAspect="1" noChangeArrowheads="1"/>
          </p:cNvPicPr>
          <p:nvPr/>
        </p:nvPicPr>
        <p:blipFill>
          <a:blip r:embed="rId2" cstate="print"/>
          <a:srcRect/>
          <a:stretch>
            <a:fillRect/>
          </a:stretch>
        </p:blipFill>
        <p:spPr bwMode="auto">
          <a:xfrm>
            <a:off x="539552" y="4293096"/>
            <a:ext cx="8247831" cy="2298576"/>
          </a:xfrm>
          <a:prstGeom prst="rect">
            <a:avLst/>
          </a:prstGeom>
          <a:noFill/>
        </p:spPr>
      </p:pic>
      <p:sp>
        <p:nvSpPr>
          <p:cNvPr id="5" name="4 Dikdörtgen">
            <a:hlinkClick r:id="rId3"/>
          </p:cNvPr>
          <p:cNvSpPr/>
          <p:nvPr/>
        </p:nvSpPr>
        <p:spPr>
          <a:xfrm>
            <a:off x="3347864" y="5805264"/>
            <a:ext cx="5256584" cy="369332"/>
          </a:xfrm>
          <a:prstGeom prst="rect">
            <a:avLst/>
          </a:prstGeom>
        </p:spPr>
        <p:txBody>
          <a:bodyPr wrap="square">
            <a:spAutoFit/>
          </a:bodyPr>
          <a:lstStyle/>
          <a:p>
            <a:r>
              <a:rPr lang="tr-TR" dirty="0" smtClean="0">
                <a:hlinkClick r:id="rId3"/>
              </a:rPr>
              <a:t>https://www.youtube.com/watch?v=BGTRGBe4fFQ</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1285852" y="500042"/>
            <a:ext cx="7427912" cy="785813"/>
          </a:xfrm>
          <a:prstGeom prst="rect">
            <a:avLst/>
          </a:prstGeom>
          <a:noFill/>
          <a:ln w="9525">
            <a:noFill/>
            <a:miter lim="800000"/>
            <a:headEnd/>
            <a:tailEnd/>
          </a:ln>
        </p:spPr>
        <p:txBody>
          <a:bodyPr anchor="ctr"/>
          <a:lstStyle/>
          <a:p>
            <a:pPr algn="ctr"/>
            <a:r>
              <a:rPr lang="tr-TR" sz="4400">
                <a:solidFill>
                  <a:srgbClr val="C00000"/>
                </a:solidFill>
                <a:latin typeface="Arial Black" pitchFamily="34" charset="0"/>
              </a:rPr>
              <a:t>Söndürücü Kullanımı</a:t>
            </a:r>
            <a:endParaRPr lang="en-US" sz="4400">
              <a:solidFill>
                <a:srgbClr val="C00000"/>
              </a:solidFill>
              <a:latin typeface="Arial Black" pitchFamily="34" charset="0"/>
            </a:endParaRPr>
          </a:p>
        </p:txBody>
      </p:sp>
      <p:sp>
        <p:nvSpPr>
          <p:cNvPr id="33795" name="Rectangle 5"/>
          <p:cNvSpPr>
            <a:spLocks noChangeArrowheads="1"/>
          </p:cNvSpPr>
          <p:nvPr/>
        </p:nvSpPr>
        <p:spPr bwMode="auto">
          <a:xfrm>
            <a:off x="719138" y="1772816"/>
            <a:ext cx="8424862" cy="3857625"/>
          </a:xfrm>
          <a:prstGeom prst="rect">
            <a:avLst/>
          </a:prstGeom>
          <a:noFill/>
          <a:ln w="9525">
            <a:noFill/>
            <a:miter lim="800000"/>
            <a:headEnd/>
            <a:tailEnd/>
          </a:ln>
        </p:spPr>
        <p:txBody>
          <a:bodyPr/>
          <a:lstStyle/>
          <a:p>
            <a:pPr marL="342900" indent="-342900" fontAlgn="auto">
              <a:spcBef>
                <a:spcPct val="20000"/>
              </a:spcBef>
              <a:spcAft>
                <a:spcPts val="0"/>
              </a:spcAft>
              <a:defRPr/>
            </a:pPr>
            <a:r>
              <a:rPr lang="tr-TR" sz="1400" b="1" dirty="0">
                <a:solidFill>
                  <a:schemeClr val="tx1">
                    <a:lumMod val="85000"/>
                    <a:lumOff val="15000"/>
                  </a:schemeClr>
                </a:solidFill>
                <a:latin typeface="+mn-lt"/>
              </a:rPr>
              <a:t>    </a:t>
            </a:r>
            <a:endParaRPr lang="en-US" sz="1500" b="1" dirty="0">
              <a:solidFill>
                <a:schemeClr val="tx1">
                  <a:lumMod val="85000"/>
                  <a:lumOff val="15000"/>
                </a:schemeClr>
              </a:solidFill>
              <a:latin typeface="+mn-lt"/>
            </a:endParaRPr>
          </a:p>
        </p:txBody>
      </p:sp>
      <p:pic>
        <p:nvPicPr>
          <p:cNvPr id="30724" name="Picture 6" descr="ysc"/>
          <p:cNvPicPr>
            <a:picLocks noChangeAspect="1" noChangeArrowheads="1"/>
          </p:cNvPicPr>
          <p:nvPr/>
        </p:nvPicPr>
        <p:blipFill>
          <a:blip r:embed="rId2" cstate="print"/>
          <a:srcRect/>
          <a:stretch>
            <a:fillRect/>
          </a:stretch>
        </p:blipFill>
        <p:spPr bwMode="auto">
          <a:xfrm>
            <a:off x="752475" y="2846661"/>
            <a:ext cx="706438" cy="2160587"/>
          </a:xfrm>
          <a:prstGeom prst="rect">
            <a:avLst/>
          </a:prstGeom>
          <a:noFill/>
          <a:ln w="9525">
            <a:noFill/>
            <a:miter lim="800000"/>
            <a:headEnd/>
            <a:tailEnd/>
          </a:ln>
        </p:spPr>
      </p:pic>
      <p:sp>
        <p:nvSpPr>
          <p:cNvPr id="30725" name="Line 7"/>
          <p:cNvSpPr>
            <a:spLocks noChangeShapeType="1"/>
          </p:cNvSpPr>
          <p:nvPr/>
        </p:nvSpPr>
        <p:spPr bwMode="auto">
          <a:xfrm flipH="1">
            <a:off x="1109663" y="2346598"/>
            <a:ext cx="214312" cy="428625"/>
          </a:xfrm>
          <a:prstGeom prst="line">
            <a:avLst/>
          </a:prstGeom>
          <a:noFill/>
          <a:ln w="38100">
            <a:solidFill>
              <a:srgbClr val="003399"/>
            </a:solidFill>
            <a:round/>
            <a:headEnd/>
            <a:tailEnd type="triangle" w="med" len="med"/>
          </a:ln>
        </p:spPr>
        <p:txBody>
          <a:bodyPr/>
          <a:lstStyle/>
          <a:p>
            <a:endParaRPr lang="tr-TR"/>
          </a:p>
        </p:txBody>
      </p:sp>
      <p:pic>
        <p:nvPicPr>
          <p:cNvPr id="30726" name="Picture 9" descr="ext4"/>
          <p:cNvPicPr>
            <a:picLocks noChangeAspect="1" noChangeArrowheads="1"/>
          </p:cNvPicPr>
          <p:nvPr/>
        </p:nvPicPr>
        <p:blipFill>
          <a:blip r:embed="rId3" cstate="print"/>
          <a:srcRect/>
          <a:stretch>
            <a:fillRect/>
          </a:stretch>
        </p:blipFill>
        <p:spPr bwMode="auto">
          <a:xfrm>
            <a:off x="2109788" y="2918098"/>
            <a:ext cx="1971675" cy="1543050"/>
          </a:xfrm>
          <a:prstGeom prst="rect">
            <a:avLst/>
          </a:prstGeom>
          <a:noFill/>
          <a:ln w="9525">
            <a:noFill/>
            <a:miter lim="800000"/>
            <a:headEnd/>
            <a:tailEnd/>
          </a:ln>
        </p:spPr>
      </p:pic>
      <p:pic>
        <p:nvPicPr>
          <p:cNvPr id="30727" name="Picture 10" descr="squeeze"/>
          <p:cNvPicPr>
            <a:picLocks noChangeAspect="1" noChangeArrowheads="1"/>
          </p:cNvPicPr>
          <p:nvPr/>
        </p:nvPicPr>
        <p:blipFill>
          <a:blip r:embed="rId4" cstate="print"/>
          <a:srcRect/>
          <a:stretch>
            <a:fillRect/>
          </a:stretch>
        </p:blipFill>
        <p:spPr bwMode="auto">
          <a:xfrm>
            <a:off x="4467225" y="2703786"/>
            <a:ext cx="1955800" cy="2028825"/>
          </a:xfrm>
          <a:prstGeom prst="rect">
            <a:avLst/>
          </a:prstGeom>
          <a:noFill/>
          <a:ln w="9525">
            <a:noFill/>
            <a:miter lim="800000"/>
            <a:headEnd/>
            <a:tailEnd/>
          </a:ln>
        </p:spPr>
      </p:pic>
      <p:sp>
        <p:nvSpPr>
          <p:cNvPr id="30728" name="Text Box 11"/>
          <p:cNvSpPr txBox="1">
            <a:spLocks noChangeArrowheads="1"/>
          </p:cNvSpPr>
          <p:nvPr/>
        </p:nvSpPr>
        <p:spPr bwMode="auto">
          <a:xfrm>
            <a:off x="4610100" y="2775223"/>
            <a:ext cx="1214438" cy="523875"/>
          </a:xfrm>
          <a:prstGeom prst="rect">
            <a:avLst/>
          </a:prstGeom>
          <a:solidFill>
            <a:srgbClr val="CCFFCC"/>
          </a:solidFill>
          <a:ln w="9525">
            <a:noFill/>
            <a:miter lim="800000"/>
            <a:headEnd/>
            <a:tailEnd/>
          </a:ln>
        </p:spPr>
        <p:txBody>
          <a:bodyPr>
            <a:spAutoFit/>
          </a:bodyPr>
          <a:lstStyle/>
          <a:p>
            <a:pPr eaLnBrk="0" hangingPunct="0">
              <a:spcBef>
                <a:spcPct val="50000"/>
              </a:spcBef>
            </a:pPr>
            <a:r>
              <a:rPr lang="tr-TR" sz="2800" b="1">
                <a:latin typeface="Times New Roman Tur"/>
              </a:rPr>
              <a:t>Tetiğe</a:t>
            </a:r>
            <a:endParaRPr lang="en-US" sz="2800" b="1">
              <a:latin typeface="Times New Roman Tur"/>
            </a:endParaRPr>
          </a:p>
        </p:txBody>
      </p:sp>
      <p:sp>
        <p:nvSpPr>
          <p:cNvPr id="30729" name="Text Box 12"/>
          <p:cNvSpPr txBox="1">
            <a:spLocks noChangeArrowheads="1"/>
          </p:cNvSpPr>
          <p:nvPr/>
        </p:nvSpPr>
        <p:spPr bwMode="auto">
          <a:xfrm>
            <a:off x="4610100" y="4132536"/>
            <a:ext cx="1571625" cy="523875"/>
          </a:xfrm>
          <a:prstGeom prst="rect">
            <a:avLst/>
          </a:prstGeom>
          <a:solidFill>
            <a:srgbClr val="CCFFCC"/>
          </a:solidFill>
          <a:ln w="9525">
            <a:noFill/>
            <a:miter lim="800000"/>
            <a:headEnd/>
            <a:tailEnd/>
          </a:ln>
        </p:spPr>
        <p:txBody>
          <a:bodyPr>
            <a:spAutoFit/>
          </a:bodyPr>
          <a:lstStyle/>
          <a:p>
            <a:pPr eaLnBrk="0" hangingPunct="0">
              <a:spcBef>
                <a:spcPct val="50000"/>
              </a:spcBef>
            </a:pPr>
            <a:r>
              <a:rPr lang="tr-TR" sz="2800" b="1">
                <a:latin typeface="Times New Roman Tur"/>
              </a:rPr>
              <a:t>Bas</a:t>
            </a:r>
            <a:endParaRPr lang="en-US" sz="2800" b="1">
              <a:latin typeface="Times New Roman Tur"/>
            </a:endParaRPr>
          </a:p>
        </p:txBody>
      </p:sp>
      <p:pic>
        <p:nvPicPr>
          <p:cNvPr id="30730" name="Picture 13" descr="sweep"/>
          <p:cNvPicPr>
            <a:picLocks noChangeAspect="1" noChangeArrowheads="1"/>
          </p:cNvPicPr>
          <p:nvPr/>
        </p:nvPicPr>
        <p:blipFill>
          <a:blip r:embed="rId5" cstate="print"/>
          <a:srcRect/>
          <a:stretch>
            <a:fillRect/>
          </a:stretch>
        </p:blipFill>
        <p:spPr bwMode="auto">
          <a:xfrm>
            <a:off x="6610350" y="2632348"/>
            <a:ext cx="2103438" cy="2171700"/>
          </a:xfrm>
          <a:prstGeom prst="rect">
            <a:avLst/>
          </a:prstGeom>
          <a:noFill/>
          <a:ln w="9525">
            <a:noFill/>
            <a:miter lim="800000"/>
            <a:headEnd/>
            <a:tailEnd/>
          </a:ln>
        </p:spPr>
      </p:pic>
      <p:sp>
        <p:nvSpPr>
          <p:cNvPr id="30731" name="Text Box 14"/>
          <p:cNvSpPr txBox="1">
            <a:spLocks noChangeArrowheads="1"/>
          </p:cNvSpPr>
          <p:nvPr/>
        </p:nvSpPr>
        <p:spPr bwMode="auto">
          <a:xfrm>
            <a:off x="6681788" y="2775223"/>
            <a:ext cx="1219200" cy="519113"/>
          </a:xfrm>
          <a:prstGeom prst="rect">
            <a:avLst/>
          </a:prstGeom>
          <a:solidFill>
            <a:srgbClr val="CCFFCC"/>
          </a:solidFill>
          <a:ln w="9525">
            <a:noFill/>
            <a:miter lim="800000"/>
            <a:headEnd/>
            <a:tailEnd/>
          </a:ln>
        </p:spPr>
        <p:txBody>
          <a:bodyPr>
            <a:spAutoFit/>
          </a:bodyPr>
          <a:lstStyle/>
          <a:p>
            <a:pPr eaLnBrk="0" hangingPunct="0">
              <a:spcBef>
                <a:spcPct val="50000"/>
              </a:spcBef>
            </a:pPr>
            <a:r>
              <a:rPr lang="tr-TR" sz="2800" b="1">
                <a:latin typeface="Times New Roman Tur"/>
              </a:rPr>
              <a:t>Süpür</a:t>
            </a:r>
            <a:endParaRPr lang="en-US" sz="2800" b="1">
              <a:latin typeface="Times New Roman Tur"/>
            </a:endParaRPr>
          </a:p>
        </p:txBody>
      </p:sp>
      <p:sp>
        <p:nvSpPr>
          <p:cNvPr id="30732" name="Text Box 15"/>
          <p:cNvSpPr txBox="1">
            <a:spLocks noChangeArrowheads="1"/>
          </p:cNvSpPr>
          <p:nvPr/>
        </p:nvSpPr>
        <p:spPr bwMode="auto">
          <a:xfrm>
            <a:off x="6753225" y="4203973"/>
            <a:ext cx="1752600" cy="457200"/>
          </a:xfrm>
          <a:prstGeom prst="rect">
            <a:avLst/>
          </a:prstGeom>
          <a:solidFill>
            <a:schemeClr val="bg1"/>
          </a:solidFill>
          <a:ln w="9525">
            <a:noFill/>
            <a:miter lim="800000"/>
            <a:headEnd/>
            <a:tailEnd/>
          </a:ln>
        </p:spPr>
        <p:txBody>
          <a:bodyPr>
            <a:spAutoFit/>
          </a:bodyPr>
          <a:lstStyle/>
          <a:p>
            <a:pPr eaLnBrk="0" hangingPunct="0">
              <a:spcBef>
                <a:spcPct val="50000"/>
              </a:spcBef>
            </a:pPr>
            <a:endParaRPr lang="tr-TR" sz="2400">
              <a:latin typeface="Times New Roman Tur"/>
            </a:endParaRPr>
          </a:p>
        </p:txBody>
      </p:sp>
      <p:sp>
        <p:nvSpPr>
          <p:cNvPr id="30733" name="Line 16"/>
          <p:cNvSpPr>
            <a:spLocks noChangeShapeType="1"/>
          </p:cNvSpPr>
          <p:nvPr/>
        </p:nvSpPr>
        <p:spPr bwMode="auto">
          <a:xfrm>
            <a:off x="2895600" y="2346598"/>
            <a:ext cx="71438" cy="428625"/>
          </a:xfrm>
          <a:prstGeom prst="line">
            <a:avLst/>
          </a:prstGeom>
          <a:noFill/>
          <a:ln w="38100">
            <a:solidFill>
              <a:srgbClr val="003399"/>
            </a:solidFill>
            <a:round/>
            <a:headEnd/>
            <a:tailEnd type="triangle" w="med" len="med"/>
          </a:ln>
        </p:spPr>
        <p:txBody>
          <a:bodyPr/>
          <a:lstStyle/>
          <a:p>
            <a:endParaRPr lang="tr-TR"/>
          </a:p>
        </p:txBody>
      </p:sp>
      <p:sp>
        <p:nvSpPr>
          <p:cNvPr id="30734" name="Line 17"/>
          <p:cNvSpPr>
            <a:spLocks noChangeShapeType="1"/>
          </p:cNvSpPr>
          <p:nvPr/>
        </p:nvSpPr>
        <p:spPr bwMode="auto">
          <a:xfrm flipH="1">
            <a:off x="5110163" y="2346598"/>
            <a:ext cx="0" cy="360363"/>
          </a:xfrm>
          <a:prstGeom prst="line">
            <a:avLst/>
          </a:prstGeom>
          <a:noFill/>
          <a:ln w="38100">
            <a:solidFill>
              <a:srgbClr val="003399"/>
            </a:solidFill>
            <a:round/>
            <a:headEnd/>
            <a:tailEnd type="triangle" w="med" len="med"/>
          </a:ln>
        </p:spPr>
        <p:txBody>
          <a:bodyPr/>
          <a:lstStyle/>
          <a:p>
            <a:endParaRPr lang="tr-TR"/>
          </a:p>
        </p:txBody>
      </p:sp>
      <p:sp>
        <p:nvSpPr>
          <p:cNvPr id="30735" name="Line 18"/>
          <p:cNvSpPr>
            <a:spLocks noChangeShapeType="1"/>
          </p:cNvSpPr>
          <p:nvPr/>
        </p:nvSpPr>
        <p:spPr bwMode="auto">
          <a:xfrm flipH="1">
            <a:off x="7493000" y="2346598"/>
            <a:ext cx="46038" cy="214313"/>
          </a:xfrm>
          <a:prstGeom prst="line">
            <a:avLst/>
          </a:prstGeom>
          <a:noFill/>
          <a:ln w="38100">
            <a:solidFill>
              <a:srgbClr val="003399"/>
            </a:solidFill>
            <a:round/>
            <a:headEnd/>
            <a:tailEnd type="triangle" w="med" len="med"/>
          </a:ln>
        </p:spPr>
        <p:txBody>
          <a:bodyPr/>
          <a:lstStyle/>
          <a:p>
            <a:endParaRPr lang="tr-TR"/>
          </a:p>
        </p:txBody>
      </p:sp>
      <p:sp>
        <p:nvSpPr>
          <p:cNvPr id="16" name="15 Dikdörtgen"/>
          <p:cNvSpPr/>
          <p:nvPr/>
        </p:nvSpPr>
        <p:spPr>
          <a:xfrm>
            <a:off x="1115616" y="1700808"/>
            <a:ext cx="7470973" cy="769441"/>
          </a:xfrm>
          <a:prstGeom prst="rect">
            <a:avLst/>
          </a:prstGeom>
        </p:spPr>
        <p:txBody>
          <a:bodyPr wrap="square">
            <a:spAutoFit/>
          </a:bodyPr>
          <a:lstStyle/>
          <a:p>
            <a:r>
              <a:rPr lang="tr-TR" sz="4400" b="1" dirty="0" smtClean="0">
                <a:solidFill>
                  <a:prstClr val="black">
                    <a:lumMod val="85000"/>
                    <a:lumOff val="15000"/>
                  </a:prstClr>
                </a:solidFill>
                <a:latin typeface="Calibri"/>
              </a:rPr>
              <a:t>P</a:t>
            </a:r>
            <a:r>
              <a:rPr lang="tr-TR" sz="1500" b="1" dirty="0" smtClean="0">
                <a:solidFill>
                  <a:prstClr val="black">
                    <a:lumMod val="85000"/>
                    <a:lumOff val="15000"/>
                  </a:prstClr>
                </a:solidFill>
                <a:latin typeface="Calibri"/>
              </a:rPr>
              <a:t>imi Çek                   </a:t>
            </a:r>
            <a:r>
              <a:rPr lang="tr-TR" sz="4400" b="1" dirty="0" smtClean="0">
                <a:solidFill>
                  <a:prstClr val="black">
                    <a:lumMod val="85000"/>
                    <a:lumOff val="15000"/>
                  </a:prstClr>
                </a:solidFill>
                <a:latin typeface="Calibri"/>
              </a:rPr>
              <a:t>A</a:t>
            </a:r>
            <a:r>
              <a:rPr lang="tr-TR" sz="1500" b="1" dirty="0" smtClean="0">
                <a:solidFill>
                  <a:prstClr val="black">
                    <a:lumMod val="85000"/>
                    <a:lumOff val="15000"/>
                  </a:prstClr>
                </a:solidFill>
                <a:latin typeface="Calibri"/>
              </a:rPr>
              <a:t>teşe Tut                                 </a:t>
            </a:r>
            <a:r>
              <a:rPr lang="tr-TR" sz="4400" b="1" dirty="0" smtClean="0">
                <a:solidFill>
                  <a:prstClr val="black">
                    <a:lumMod val="85000"/>
                    <a:lumOff val="15000"/>
                  </a:prstClr>
                </a:solidFill>
                <a:latin typeface="Calibri"/>
              </a:rPr>
              <a:t>S</a:t>
            </a:r>
            <a:r>
              <a:rPr lang="tr-TR" sz="1500" b="1" dirty="0" smtClean="0">
                <a:solidFill>
                  <a:prstClr val="black">
                    <a:lumMod val="85000"/>
                    <a:lumOff val="15000"/>
                  </a:prstClr>
                </a:solidFill>
                <a:latin typeface="Calibri"/>
              </a:rPr>
              <a:t>ık                                           </a:t>
            </a:r>
            <a:r>
              <a:rPr lang="tr-TR" sz="4400" b="1" dirty="0" smtClean="0">
                <a:solidFill>
                  <a:prstClr val="black">
                    <a:lumMod val="85000"/>
                    <a:lumOff val="15000"/>
                  </a:prstClr>
                </a:solidFill>
                <a:latin typeface="Calibri"/>
              </a:rPr>
              <a:t>S</a:t>
            </a:r>
            <a:r>
              <a:rPr lang="tr-TR" sz="1500" b="1" dirty="0" smtClean="0">
                <a:solidFill>
                  <a:prstClr val="black">
                    <a:lumMod val="85000"/>
                    <a:lumOff val="15000"/>
                  </a:prstClr>
                </a:solidFill>
                <a:latin typeface="Calibri"/>
              </a:rPr>
              <a:t>üpür </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356454"/>
            <a:ext cx="8229600" cy="1347774"/>
          </a:xfrm>
        </p:spPr>
        <p:txBody>
          <a:bodyPr>
            <a:noAutofit/>
          </a:bodyPr>
          <a:lstStyle/>
          <a:p>
            <a:r>
              <a:rPr lang="tr-TR" sz="2800" b="1" u="sng" dirty="0" smtClean="0">
                <a:solidFill>
                  <a:schemeClr val="tx2"/>
                </a:solidFill>
                <a:cs typeface="Times New Roman" pitchFamily="18" charset="0"/>
              </a:rPr>
              <a:t/>
            </a:r>
            <a:br>
              <a:rPr lang="tr-TR" sz="2800" b="1" u="sng" dirty="0" smtClean="0">
                <a:solidFill>
                  <a:schemeClr val="tx2"/>
                </a:solidFill>
                <a:cs typeface="Times New Roman" pitchFamily="18" charset="0"/>
              </a:rPr>
            </a:br>
            <a:r>
              <a:rPr lang="tr-TR" sz="4000" b="1" u="sng" dirty="0" smtClean="0">
                <a:solidFill>
                  <a:schemeClr val="tx2"/>
                </a:solidFill>
                <a:cs typeface="Times New Roman" pitchFamily="18" charset="0"/>
              </a:rPr>
              <a:t>YANGIN SÖNDÜRME CİHAZLARININ KULLANILMASI</a:t>
            </a:r>
            <a:r>
              <a:rPr lang="tr-TR" sz="4000" b="1" u="sng" dirty="0" smtClean="0">
                <a:solidFill>
                  <a:schemeClr val="tx2"/>
                </a:solidFill>
              </a:rPr>
              <a:t/>
            </a:r>
            <a:br>
              <a:rPr lang="tr-TR" sz="4000" b="1" u="sng" dirty="0" smtClean="0">
                <a:solidFill>
                  <a:schemeClr val="tx2"/>
                </a:solidFill>
              </a:rPr>
            </a:br>
            <a:endParaRPr lang="tr-TR" sz="4000" dirty="0">
              <a:solidFill>
                <a:schemeClr val="tx2"/>
              </a:solidFill>
            </a:endParaRPr>
          </a:p>
        </p:txBody>
      </p:sp>
      <p:pic>
        <p:nvPicPr>
          <p:cNvPr id="4" name="Picture 6"/>
          <p:cNvPicPr>
            <a:picLocks noGrp="1" noChangeAspect="1" noChangeArrowheads="1"/>
          </p:cNvPicPr>
          <p:nvPr>
            <p:ph idx="1"/>
          </p:nvPr>
        </p:nvPicPr>
        <p:blipFill>
          <a:blip r:embed="rId2" cstate="print"/>
          <a:srcRect/>
          <a:stretch>
            <a:fillRect/>
          </a:stretch>
        </p:blipFill>
        <p:spPr bwMode="auto">
          <a:xfrm>
            <a:off x="611560" y="2132856"/>
            <a:ext cx="2000263" cy="4500594"/>
          </a:xfrm>
          <a:prstGeom prst="rect">
            <a:avLst/>
          </a:prstGeom>
          <a:noFill/>
          <a:ln w="9525">
            <a:noFill/>
            <a:miter lim="800000"/>
            <a:headEnd/>
            <a:tailEnd/>
          </a:ln>
        </p:spPr>
      </p:pic>
      <p:pic>
        <p:nvPicPr>
          <p:cNvPr id="5" name="Picture 7"/>
          <p:cNvPicPr>
            <a:picLocks noChangeAspect="1" noChangeArrowheads="1"/>
          </p:cNvPicPr>
          <p:nvPr/>
        </p:nvPicPr>
        <p:blipFill>
          <a:blip r:embed="rId3" cstate="print"/>
          <a:srcRect/>
          <a:stretch>
            <a:fillRect/>
          </a:stretch>
        </p:blipFill>
        <p:spPr bwMode="auto">
          <a:xfrm>
            <a:off x="6826665" y="2061418"/>
            <a:ext cx="1928826" cy="4657737"/>
          </a:xfrm>
          <a:prstGeom prst="rect">
            <a:avLst/>
          </a:prstGeom>
          <a:noFill/>
          <a:ln w="9525">
            <a:noFill/>
            <a:miter lim="800000"/>
            <a:headEnd/>
            <a:tailEnd/>
          </a:ln>
        </p:spPr>
      </p:pic>
      <p:sp>
        <p:nvSpPr>
          <p:cNvPr id="6" name="Text Box 17"/>
          <p:cNvSpPr txBox="1">
            <a:spLocks noChangeArrowheads="1"/>
          </p:cNvSpPr>
          <p:nvPr/>
        </p:nvSpPr>
        <p:spPr bwMode="auto">
          <a:xfrm>
            <a:off x="968749" y="1704228"/>
            <a:ext cx="1336703" cy="307777"/>
          </a:xfrm>
          <a:prstGeom prst="rect">
            <a:avLst/>
          </a:prstGeom>
          <a:solidFill>
            <a:srgbClr val="FFFF00"/>
          </a:solidFill>
          <a:ln w="9525">
            <a:noFill/>
            <a:miter lim="800000"/>
            <a:headEnd/>
            <a:tailEnd/>
          </a:ln>
        </p:spPr>
        <p:txBody>
          <a:bodyPr wrap="square">
            <a:spAutoFit/>
          </a:bodyPr>
          <a:lstStyle/>
          <a:p>
            <a:pPr algn="ctr">
              <a:spcBef>
                <a:spcPct val="50000"/>
              </a:spcBef>
            </a:pPr>
            <a:r>
              <a:rPr lang="tr-TR" sz="1400" b="1" dirty="0">
                <a:solidFill>
                  <a:srgbClr val="FF3300"/>
                </a:solidFill>
                <a:latin typeface="Arial" charset="0"/>
              </a:rPr>
              <a:t>YANLIŞ</a:t>
            </a:r>
          </a:p>
        </p:txBody>
      </p:sp>
      <p:sp>
        <p:nvSpPr>
          <p:cNvPr id="7" name="Text Box 17"/>
          <p:cNvSpPr txBox="1">
            <a:spLocks noChangeArrowheads="1"/>
          </p:cNvSpPr>
          <p:nvPr/>
        </p:nvSpPr>
        <p:spPr bwMode="auto">
          <a:xfrm>
            <a:off x="7040979" y="1632790"/>
            <a:ext cx="1336703" cy="307777"/>
          </a:xfrm>
          <a:prstGeom prst="rect">
            <a:avLst/>
          </a:prstGeom>
          <a:solidFill>
            <a:srgbClr val="FFFF00"/>
          </a:solidFill>
          <a:ln w="9525">
            <a:noFill/>
            <a:miter lim="800000"/>
            <a:headEnd/>
            <a:tailEnd/>
          </a:ln>
        </p:spPr>
        <p:txBody>
          <a:bodyPr wrap="square">
            <a:spAutoFit/>
          </a:bodyPr>
          <a:lstStyle/>
          <a:p>
            <a:pPr algn="ctr">
              <a:spcBef>
                <a:spcPct val="50000"/>
              </a:spcBef>
            </a:pPr>
            <a:r>
              <a:rPr lang="tr-TR" sz="1400" b="1" dirty="0" smtClean="0">
                <a:solidFill>
                  <a:srgbClr val="FF3300"/>
                </a:solidFill>
                <a:latin typeface="Arial" charset="0"/>
              </a:rPr>
              <a:t>DOĞRU</a:t>
            </a:r>
            <a:endParaRPr lang="tr-TR" sz="1400" b="1" dirty="0">
              <a:solidFill>
                <a:srgbClr val="FF3300"/>
              </a:solidFill>
              <a:latin typeface="Arial" charset="0"/>
            </a:endParaRPr>
          </a:p>
        </p:txBody>
      </p:sp>
      <p:sp>
        <p:nvSpPr>
          <p:cNvPr id="8" name="7 Dikdörtgen"/>
          <p:cNvSpPr/>
          <p:nvPr/>
        </p:nvSpPr>
        <p:spPr>
          <a:xfrm>
            <a:off x="2683261" y="2061418"/>
            <a:ext cx="4071966" cy="4524315"/>
          </a:xfrm>
          <a:prstGeom prst="rect">
            <a:avLst/>
          </a:prstGeom>
        </p:spPr>
        <p:style>
          <a:lnRef idx="2">
            <a:schemeClr val="accent3">
              <a:shade val="50000"/>
            </a:schemeClr>
          </a:lnRef>
          <a:fillRef idx="1003">
            <a:schemeClr val="lt2"/>
          </a:fillRef>
          <a:effectRef idx="0">
            <a:schemeClr val="accent3"/>
          </a:effectRef>
          <a:fontRef idx="minor">
            <a:schemeClr val="lt1"/>
          </a:fontRef>
        </p:style>
        <p:txBody>
          <a:bodyPr wrap="square">
            <a:spAutoFit/>
          </a:bodyPr>
          <a:lstStyle/>
          <a:p>
            <a:pPr algn="ctr" eaLnBrk="0" hangingPunct="0"/>
            <a:endParaRPr lang="tr-TR" b="1" dirty="0" smtClean="0">
              <a:solidFill>
                <a:schemeClr val="accent1"/>
              </a:solidFill>
              <a:latin typeface="Times New Roman" pitchFamily="18" charset="0"/>
              <a:cs typeface="Times New Roman" pitchFamily="18" charset="0"/>
            </a:endParaRPr>
          </a:p>
          <a:p>
            <a:pPr algn="ctr" eaLnBrk="0" hangingPunct="0"/>
            <a:r>
              <a:rPr lang="tr-TR" b="1" dirty="0" smtClean="0">
                <a:solidFill>
                  <a:schemeClr val="accent1"/>
                </a:solidFill>
                <a:latin typeface="Times New Roman" pitchFamily="18" charset="0"/>
                <a:cs typeface="Times New Roman" pitchFamily="18" charset="0"/>
              </a:rPr>
              <a:t>RÜZGARI ARKANA AL</a:t>
            </a:r>
          </a:p>
          <a:p>
            <a:pPr algn="ctr" eaLnBrk="0" hangingPunct="0"/>
            <a:endParaRPr lang="tr-TR" dirty="0" smtClean="0">
              <a:solidFill>
                <a:schemeClr val="accent1"/>
              </a:solidFill>
              <a:latin typeface="Times New Roman" pitchFamily="18" charset="0"/>
            </a:endParaRPr>
          </a:p>
          <a:p>
            <a:pPr algn="ctr" eaLnBrk="0" hangingPunct="0"/>
            <a:r>
              <a:rPr lang="tr-TR" b="1" dirty="0" smtClean="0">
                <a:solidFill>
                  <a:schemeClr val="accent1"/>
                </a:solidFill>
                <a:latin typeface="Times New Roman" pitchFamily="18" charset="0"/>
                <a:cs typeface="Times New Roman" pitchFamily="18" charset="0"/>
              </a:rPr>
              <a:t>CİHAZI ALEVİN DİBİNE</a:t>
            </a:r>
            <a:r>
              <a:rPr lang="tr-TR" dirty="0" smtClean="0">
                <a:solidFill>
                  <a:schemeClr val="accent1"/>
                </a:solidFill>
                <a:latin typeface="Times New Roman" pitchFamily="18" charset="0"/>
                <a:cs typeface="Times New Roman" pitchFamily="18" charset="0"/>
              </a:rPr>
              <a:t> </a:t>
            </a:r>
            <a:r>
              <a:rPr lang="tr-TR" b="1" dirty="0" smtClean="0">
                <a:solidFill>
                  <a:schemeClr val="accent1"/>
                </a:solidFill>
                <a:latin typeface="Times New Roman" pitchFamily="18" charset="0"/>
                <a:cs typeface="Times New Roman" pitchFamily="18" charset="0"/>
              </a:rPr>
              <a:t>TUT</a:t>
            </a:r>
          </a:p>
          <a:p>
            <a:pPr algn="ctr" eaLnBrk="0" hangingPunct="0"/>
            <a:endParaRPr lang="tr-TR" dirty="0" smtClean="0">
              <a:solidFill>
                <a:schemeClr val="accent1"/>
              </a:solidFill>
              <a:latin typeface="Times New Roman" pitchFamily="18" charset="0"/>
            </a:endParaRPr>
          </a:p>
          <a:p>
            <a:pPr algn="ctr" eaLnBrk="0" hangingPunct="0"/>
            <a:r>
              <a:rPr lang="tr-TR" b="1" dirty="0" smtClean="0">
                <a:solidFill>
                  <a:schemeClr val="accent1"/>
                </a:solidFill>
                <a:latin typeface="Times New Roman" pitchFamily="18" charset="0"/>
                <a:cs typeface="Times New Roman" pitchFamily="18" charset="0"/>
              </a:rPr>
              <a:t>CİHAZI YANGININ DOĞDUĞU YERE TUT</a:t>
            </a:r>
          </a:p>
          <a:p>
            <a:pPr algn="ctr" eaLnBrk="0" hangingPunct="0"/>
            <a:endParaRPr lang="tr-TR" dirty="0" smtClean="0">
              <a:solidFill>
                <a:schemeClr val="accent1"/>
              </a:solidFill>
              <a:latin typeface="Times New Roman" pitchFamily="18" charset="0"/>
            </a:endParaRPr>
          </a:p>
          <a:p>
            <a:pPr algn="ctr" eaLnBrk="0" hangingPunct="0"/>
            <a:r>
              <a:rPr lang="tr-TR" b="1" dirty="0" smtClean="0">
                <a:solidFill>
                  <a:schemeClr val="accent1"/>
                </a:solidFill>
                <a:latin typeface="Times New Roman" pitchFamily="18" charset="0"/>
                <a:cs typeface="Times New Roman" pitchFamily="18" charset="0"/>
              </a:rPr>
              <a:t>EVVELA ÖNÜ SONRA İLERİYİ SÖNDÜR</a:t>
            </a:r>
          </a:p>
          <a:p>
            <a:pPr algn="ctr" eaLnBrk="0" hangingPunct="0"/>
            <a:endParaRPr lang="tr-TR" dirty="0" smtClean="0">
              <a:solidFill>
                <a:schemeClr val="accent1"/>
              </a:solidFill>
              <a:latin typeface="Times New Roman" pitchFamily="18" charset="0"/>
            </a:endParaRPr>
          </a:p>
          <a:p>
            <a:pPr algn="ctr" eaLnBrk="0" hangingPunct="0"/>
            <a:r>
              <a:rPr lang="tr-TR" b="1" dirty="0" smtClean="0">
                <a:solidFill>
                  <a:schemeClr val="accent1"/>
                </a:solidFill>
                <a:latin typeface="Times New Roman" pitchFamily="18" charset="0"/>
                <a:cs typeface="Times New Roman" pitchFamily="18" charset="0"/>
              </a:rPr>
              <a:t>YANGIN TAMAMEN SÖNMEDEN AYRILMA</a:t>
            </a:r>
          </a:p>
          <a:p>
            <a:pPr algn="ctr" eaLnBrk="0" hangingPunct="0"/>
            <a:endParaRPr lang="tr-TR" b="1" dirty="0" smtClean="0">
              <a:solidFill>
                <a:schemeClr val="accent1"/>
              </a:solidFill>
              <a:latin typeface="Times New Roman" pitchFamily="18" charset="0"/>
              <a:cs typeface="Times New Roman" pitchFamily="18" charset="0"/>
            </a:endParaRPr>
          </a:p>
          <a:p>
            <a:pPr algn="ctr" eaLnBrk="0" hangingPunct="0"/>
            <a:r>
              <a:rPr lang="tr-TR" b="1" dirty="0" smtClean="0">
                <a:solidFill>
                  <a:schemeClr val="accent1"/>
                </a:solidFill>
                <a:latin typeface="Times New Roman" pitchFamily="18" charset="0"/>
                <a:cs typeface="Times New Roman" pitchFamily="18" charset="0"/>
              </a:rPr>
              <a:t>CİHAZI OMUZ HİZASINA AS</a:t>
            </a:r>
          </a:p>
          <a:p>
            <a:pPr algn="ctr" eaLnBrk="0" hangingPunct="0"/>
            <a:endParaRPr lang="tr-TR" dirty="0">
              <a:solidFill>
                <a:schemeClr val="accent1"/>
              </a:solidFill>
              <a:latin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7240" y="692696"/>
            <a:ext cx="8606760" cy="5929330"/>
          </a:xfrm>
        </p:spPr>
        <p:txBody>
          <a:bodyPr/>
          <a:lstStyle/>
          <a:p>
            <a:r>
              <a:rPr lang="tr-TR" sz="1800" dirty="0" smtClean="0"/>
              <a:t>Hastanelerde, huzurevlerinde, anaokullarında vb. yerlerde </a:t>
            </a:r>
            <a:r>
              <a:rPr lang="tr-TR" sz="1800" u="sng" dirty="0" smtClean="0"/>
              <a:t>sulu veya temiz gazlı söndürme </a:t>
            </a:r>
            <a:r>
              <a:rPr lang="tr-TR" sz="1800" dirty="0" smtClean="0"/>
              <a:t>cihazlarının tercih edilmesi gerekir. </a:t>
            </a:r>
          </a:p>
          <a:p>
            <a:endParaRPr lang="tr-TR" sz="1800" dirty="0" smtClean="0"/>
          </a:p>
          <a:p>
            <a:r>
              <a:rPr lang="tr-TR" sz="1800" dirty="0" smtClean="0"/>
              <a:t>Düşük tehlike sınıfında her 500 m</a:t>
            </a:r>
            <a:r>
              <a:rPr lang="tr-TR" sz="1800" baseline="30000" dirty="0" smtClean="0"/>
              <a:t>2</a:t>
            </a:r>
            <a:r>
              <a:rPr lang="tr-TR" sz="1800" dirty="0" smtClean="0"/>
              <a:t>,</a:t>
            </a:r>
          </a:p>
          <a:p>
            <a:pPr>
              <a:buNone/>
            </a:pPr>
            <a:r>
              <a:rPr lang="tr-TR" sz="1800" dirty="0" smtClean="0"/>
              <a:t>      Orta tehlike ve yüksek tehlike sınıfında her  250 m² </a:t>
            </a:r>
          </a:p>
          <a:p>
            <a:pPr>
              <a:buNone/>
            </a:pPr>
            <a:r>
              <a:rPr lang="tr-TR" sz="1800" dirty="0" smtClean="0"/>
              <a:t>               alan için 1 adet  uygun tipte 6 </a:t>
            </a:r>
            <a:r>
              <a:rPr lang="tr-TR" sz="1800" dirty="0" err="1" smtClean="0"/>
              <a:t>kg’lık</a:t>
            </a:r>
            <a:r>
              <a:rPr lang="tr-TR" sz="1800" dirty="0" smtClean="0"/>
              <a:t> kuru  kimyevî tozlu veya eşdeğeri gazlı </a:t>
            </a:r>
          </a:p>
          <a:p>
            <a:pPr>
              <a:buNone/>
            </a:pPr>
            <a:r>
              <a:rPr lang="tr-TR" sz="1800" dirty="0" smtClean="0"/>
              <a:t>               yangın söndürme cihazları bulundurulması gerekir. </a:t>
            </a:r>
          </a:p>
          <a:p>
            <a:pPr>
              <a:buNone/>
            </a:pPr>
            <a:endParaRPr lang="tr-TR" sz="1800" dirty="0" smtClean="0"/>
          </a:p>
          <a:p>
            <a:r>
              <a:rPr lang="tr-TR" sz="1800" dirty="0" smtClean="0"/>
              <a:t>Söndürme  cihazlarına ulaşma mesafesi en fazla 25 m olur.</a:t>
            </a:r>
          </a:p>
          <a:p>
            <a:endParaRPr lang="tr-TR" sz="1800" dirty="0" smtClean="0"/>
          </a:p>
          <a:p>
            <a:r>
              <a:rPr lang="tr-TR" sz="1800" dirty="0" smtClean="0"/>
              <a:t>Zeminden olan yüksekliği yaklaşık 90 </a:t>
            </a:r>
            <a:r>
              <a:rPr lang="tr-TR" sz="1800" dirty="0" err="1" smtClean="0"/>
              <a:t>cm’yi</a:t>
            </a:r>
            <a:r>
              <a:rPr lang="tr-TR" sz="1800" dirty="0" smtClean="0"/>
              <a:t> aşmayacak şekilde montaj yapılır. </a:t>
            </a:r>
          </a:p>
          <a:p>
            <a:endParaRPr lang="tr-TR" sz="1800" dirty="0" smtClean="0"/>
          </a:p>
          <a:p>
            <a:r>
              <a:rPr lang="tr-TR" sz="1800" dirty="0" smtClean="0"/>
              <a:t>Otoparklarda, depolarda, tesisat dairelerinde ve benzeri yerlerde ayrıca tekerlekli tip söndürme cihazı bulundurulması mecburidir.</a:t>
            </a:r>
          </a:p>
          <a:p>
            <a:endParaRPr lang="tr-TR" sz="1800" dirty="0" smtClean="0"/>
          </a:p>
          <a:p>
            <a:r>
              <a:rPr lang="tr-TR" sz="1800" dirty="0" smtClean="0"/>
              <a:t>Söndürme cihazlarının standartlarda belirtilen hususlar doğrultusunda </a:t>
            </a:r>
            <a:r>
              <a:rPr lang="tr-TR" sz="1800" b="1" dirty="0" smtClean="0"/>
              <a:t>yılda bir kez yerinde genel kontrolleri </a:t>
            </a:r>
            <a:r>
              <a:rPr lang="tr-TR" sz="1800" dirty="0" smtClean="0"/>
              <a:t>yapılır ve </a:t>
            </a:r>
            <a:r>
              <a:rPr lang="tr-TR" sz="1800" b="1" dirty="0" smtClean="0"/>
              <a:t>dördüncü yılın sonunda içindeki söndürme maddeleri yenilenerek</a:t>
            </a:r>
            <a:r>
              <a:rPr lang="tr-TR" sz="1800" dirty="0" smtClean="0"/>
              <a:t> hidrostatik testleri yapılır. </a:t>
            </a:r>
            <a:endParaRPr lang="tr-TR" sz="1800" dirty="0"/>
          </a:p>
        </p:txBody>
      </p:sp>
      <p:sp>
        <p:nvSpPr>
          <p:cNvPr id="4" name="3 Metin kutusu"/>
          <p:cNvSpPr txBox="1"/>
          <p:nvPr/>
        </p:nvSpPr>
        <p:spPr>
          <a:xfrm>
            <a:off x="1259632" y="179348"/>
            <a:ext cx="6624736" cy="523220"/>
          </a:xfrm>
          <a:prstGeom prst="rect">
            <a:avLst/>
          </a:prstGeom>
          <a:noFill/>
        </p:spPr>
        <p:txBody>
          <a:bodyPr wrap="square" rtlCol="0">
            <a:spAutoFit/>
          </a:bodyPr>
          <a:lstStyle/>
          <a:p>
            <a:r>
              <a:rPr lang="tr-TR" sz="2800" b="1" dirty="0" smtClean="0"/>
              <a:t>YÖNETMELİKTEN BAZI ÖNEMLİ NOTLAR</a:t>
            </a:r>
            <a:endParaRPr lang="tr-TR" sz="28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500166" y="1357298"/>
            <a:ext cx="286226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2000" dirty="0">
                <a:latin typeface="Futura Bk" pitchFamily="34" charset="0"/>
                <a:ea typeface="ＭＳ Ｐゴシック" pitchFamily="34" charset="-128"/>
              </a:rPr>
              <a:t>Yan</a:t>
            </a:r>
            <a:r>
              <a:rPr lang="tr-TR" sz="2000" dirty="0"/>
              <a:t>ı</a:t>
            </a:r>
            <a:r>
              <a:rPr lang="en-US" sz="2000" dirty="0">
                <a:latin typeface="Futura Bk" pitchFamily="34" charset="0"/>
                <a:ea typeface="ＭＳ Ｐゴシック" pitchFamily="34" charset="-128"/>
              </a:rPr>
              <a:t>c</a:t>
            </a:r>
            <a:r>
              <a:rPr lang="tr-TR" sz="2000" dirty="0"/>
              <a:t>ı</a:t>
            </a:r>
            <a:r>
              <a:rPr lang="en-US" sz="2000" dirty="0">
                <a:latin typeface="Futura Bk" pitchFamily="34" charset="0"/>
                <a:ea typeface="ＭＳ Ｐゴシック" pitchFamily="34" charset="-128"/>
              </a:rPr>
              <a:t> </a:t>
            </a:r>
            <a:r>
              <a:rPr lang="en-US" sz="2000" dirty="0" err="1">
                <a:latin typeface="Futura Bk" pitchFamily="34" charset="0"/>
                <a:ea typeface="ＭＳ Ｐゴシック" pitchFamily="34" charset="-128"/>
              </a:rPr>
              <a:t>ve</a:t>
            </a:r>
            <a:r>
              <a:rPr lang="en-US" sz="2000" dirty="0">
                <a:latin typeface="Futura Bk" pitchFamily="34" charset="0"/>
                <a:ea typeface="ＭＳ Ｐゴシック" pitchFamily="34" charset="-128"/>
              </a:rPr>
              <a:t> </a:t>
            </a:r>
            <a:r>
              <a:rPr lang="en-US" sz="2000" dirty="0" err="1">
                <a:latin typeface="Futura Bk" pitchFamily="34" charset="0"/>
                <a:ea typeface="ＭＳ Ｐゴシック" pitchFamily="34" charset="-128"/>
              </a:rPr>
              <a:t>köz</a:t>
            </a:r>
            <a:r>
              <a:rPr lang="en-US" sz="2000" dirty="0">
                <a:latin typeface="Futura Bk" pitchFamily="34" charset="0"/>
                <a:ea typeface="ＭＳ Ｐゴシック" pitchFamily="34" charset="-128"/>
              </a:rPr>
              <a:t> </a:t>
            </a:r>
            <a:r>
              <a:rPr lang="en-US" sz="2000" dirty="0" err="1">
                <a:latin typeface="Futura Bk" pitchFamily="34" charset="0"/>
                <a:ea typeface="ＭＳ Ｐゴシック" pitchFamily="34" charset="-128"/>
              </a:rPr>
              <a:t>olu</a:t>
            </a:r>
            <a:r>
              <a:rPr lang="tr-TR" sz="2000" dirty="0"/>
              <a:t>ş</a:t>
            </a:r>
            <a:r>
              <a:rPr lang="en-US" sz="2000" dirty="0" err="1">
                <a:latin typeface="Futura Bk" pitchFamily="34" charset="0"/>
                <a:ea typeface="ＭＳ Ｐゴシック" pitchFamily="34" charset="-128"/>
              </a:rPr>
              <a:t>turucu</a:t>
            </a:r>
            <a:r>
              <a:rPr lang="en-US" sz="2000" dirty="0">
                <a:latin typeface="Futura Bk" pitchFamily="34" charset="0"/>
                <a:ea typeface="ＭＳ Ｐゴシック" pitchFamily="34" charset="-128"/>
              </a:rPr>
              <a:t> </a:t>
            </a:r>
            <a:r>
              <a:rPr lang="en-US" sz="2000" dirty="0" err="1">
                <a:latin typeface="Futura Bk" pitchFamily="34" charset="0"/>
                <a:ea typeface="ＭＳ Ｐゴシック" pitchFamily="34" charset="-128"/>
              </a:rPr>
              <a:t>yan</a:t>
            </a:r>
            <a:r>
              <a:rPr lang="tr-TR" sz="2000" dirty="0"/>
              <a:t>ı</a:t>
            </a:r>
            <a:r>
              <a:rPr lang="en-US" sz="2000" dirty="0">
                <a:latin typeface="Futura Bk" pitchFamily="34" charset="0"/>
                <a:ea typeface="ＭＳ Ｐゴシック" pitchFamily="34" charset="-128"/>
              </a:rPr>
              <a:t>c</a:t>
            </a:r>
            <a:r>
              <a:rPr lang="tr-TR" sz="2000" dirty="0"/>
              <a:t>ı</a:t>
            </a:r>
            <a:r>
              <a:rPr lang="en-US" sz="2000" dirty="0" err="1" smtClean="0">
                <a:latin typeface="Futura Bk" pitchFamily="34" charset="0"/>
                <a:ea typeface="ＭＳ Ｐゴシック" pitchFamily="34" charset="-128"/>
              </a:rPr>
              <a:t>lar</a:t>
            </a:r>
            <a:r>
              <a:rPr lang="tr-TR" sz="2000" dirty="0" smtClean="0">
                <a:latin typeface="Futura Bk" pitchFamily="34" charset="0"/>
                <a:ea typeface="ＭＳ Ｐゴシック" pitchFamily="34" charset="-128"/>
              </a:rPr>
              <a:t> (Karbon içeren madde yangınları)</a:t>
            </a:r>
            <a:endParaRPr lang="en-US" sz="2000" dirty="0">
              <a:latin typeface="Futura Bk" pitchFamily="34" charset="0"/>
              <a:ea typeface="ＭＳ Ｐゴシック" pitchFamily="34" charset="-128"/>
            </a:endParaRPr>
          </a:p>
        </p:txBody>
      </p:sp>
      <p:sp>
        <p:nvSpPr>
          <p:cNvPr id="3" name="Text Box 3"/>
          <p:cNvSpPr txBox="1">
            <a:spLocks noChangeArrowheads="1"/>
          </p:cNvSpPr>
          <p:nvPr/>
        </p:nvSpPr>
        <p:spPr bwMode="auto">
          <a:xfrm>
            <a:off x="6376974" y="1312965"/>
            <a:ext cx="2714644"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2088" indent="-192088"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FF"/>
              </a:buClr>
              <a:buSzPct val="46000"/>
              <a:buFont typeface="Monotype Sorts" charset="2"/>
              <a:buNone/>
            </a:pPr>
            <a:r>
              <a:rPr lang="tr-TR" sz="2000" dirty="0" smtClean="0">
                <a:latin typeface="Futura Bk" pitchFamily="34" charset="0"/>
                <a:ea typeface="ＭＳ Ｐゴシック" pitchFamily="34" charset="-128"/>
              </a:rPr>
              <a:t>   </a:t>
            </a:r>
            <a:r>
              <a:rPr lang="en-US" sz="2000" dirty="0" smtClean="0">
                <a:latin typeface="Futura Bk" pitchFamily="34" charset="0"/>
                <a:ea typeface="ＭＳ Ｐゴシック" pitchFamily="34" charset="-128"/>
              </a:rPr>
              <a:t>Ka</a:t>
            </a:r>
            <a:r>
              <a:rPr lang="tr-TR" sz="2000" dirty="0" err="1"/>
              <a:t>ğı</a:t>
            </a:r>
            <a:r>
              <a:rPr lang="en-US" sz="2000" dirty="0" smtClean="0">
                <a:latin typeface="Futura Bk" pitchFamily="34" charset="0"/>
                <a:ea typeface="ＭＳ Ｐゴシック" pitchFamily="34" charset="-128"/>
              </a:rPr>
              <a:t>t,</a:t>
            </a:r>
            <a:r>
              <a:rPr lang="tr-TR" sz="2000" dirty="0" smtClean="0">
                <a:latin typeface="Futura Bk" pitchFamily="34" charset="0"/>
                <a:ea typeface="ＭＳ Ｐゴシック" pitchFamily="34" charset="-128"/>
              </a:rPr>
              <a:t> o</a:t>
            </a:r>
            <a:r>
              <a:rPr lang="en-US" sz="2000" dirty="0" smtClean="0">
                <a:latin typeface="Futura Bk" pitchFamily="34" charset="0"/>
                <a:ea typeface="ＭＳ Ｐゴシック" pitchFamily="34" charset="-128"/>
              </a:rPr>
              <a:t>dun,</a:t>
            </a:r>
            <a:r>
              <a:rPr lang="tr-TR" sz="2000" dirty="0" smtClean="0">
                <a:latin typeface="Futura Bk" pitchFamily="34" charset="0"/>
                <a:ea typeface="ＭＳ Ｐゴシック" pitchFamily="34" charset="-128"/>
              </a:rPr>
              <a:t> t</a:t>
            </a:r>
            <a:r>
              <a:rPr lang="en-US" sz="2000" dirty="0" err="1" smtClean="0">
                <a:latin typeface="Futura Bk" pitchFamily="34" charset="0"/>
                <a:ea typeface="ＭＳ Ｐゴシック" pitchFamily="34" charset="-128"/>
              </a:rPr>
              <a:t>ekstil</a:t>
            </a:r>
            <a:r>
              <a:rPr lang="en-US" sz="2000" dirty="0" smtClean="0">
                <a:latin typeface="Futura Bk" pitchFamily="34" charset="0"/>
                <a:ea typeface="ＭＳ Ｐゴシック" pitchFamily="34" charset="-128"/>
              </a:rPr>
              <a:t>,</a:t>
            </a:r>
            <a:r>
              <a:rPr lang="tr-TR" sz="2000" dirty="0" smtClean="0">
                <a:latin typeface="Futura Bk" pitchFamily="34" charset="0"/>
                <a:ea typeface="ＭＳ Ｐゴシック" pitchFamily="34" charset="-128"/>
              </a:rPr>
              <a:t> kömür, ot, doküman,plastik</a:t>
            </a:r>
            <a:endParaRPr lang="en-US" sz="2000" dirty="0">
              <a:latin typeface="Futura Bk" pitchFamily="34" charset="0"/>
              <a:ea typeface="ＭＳ Ｐゴシック" pitchFamily="34" charset="-128"/>
            </a:endParaRPr>
          </a:p>
        </p:txBody>
      </p:sp>
      <p:pic>
        <p:nvPicPr>
          <p:cNvPr id="4" name="Picture 4"/>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1393825"/>
            <a:ext cx="990600" cy="91757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6"/>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2536825"/>
            <a:ext cx="990600" cy="87947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7"/>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3679825"/>
            <a:ext cx="990600" cy="906463"/>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8"/>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825" y="4822825"/>
            <a:ext cx="990600" cy="9747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9" name="Text Box 9"/>
          <p:cNvSpPr txBox="1">
            <a:spLocks noChangeArrowheads="1"/>
          </p:cNvSpPr>
          <p:nvPr/>
        </p:nvSpPr>
        <p:spPr bwMode="auto">
          <a:xfrm>
            <a:off x="1571604" y="2786058"/>
            <a:ext cx="19621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2000" dirty="0">
                <a:latin typeface="Futura Bk" pitchFamily="34" charset="0"/>
                <a:ea typeface="ＭＳ Ｐゴシック" pitchFamily="34" charset="-128"/>
              </a:rPr>
              <a:t>Yan</a:t>
            </a:r>
            <a:r>
              <a:rPr lang="tr-TR" sz="2000" dirty="0"/>
              <a:t>ı</a:t>
            </a:r>
            <a:r>
              <a:rPr lang="en-US" sz="2000" dirty="0">
                <a:latin typeface="Futura Bk" pitchFamily="34" charset="0"/>
                <a:ea typeface="ＭＳ Ｐゴシック" pitchFamily="34" charset="-128"/>
              </a:rPr>
              <a:t>c</a:t>
            </a:r>
            <a:r>
              <a:rPr lang="tr-TR" sz="2000" dirty="0"/>
              <a:t>ı</a:t>
            </a:r>
            <a:r>
              <a:rPr lang="en-US" sz="2000" dirty="0">
                <a:latin typeface="Futura Bk" pitchFamily="34" charset="0"/>
                <a:ea typeface="ＭＳ Ｐゴシック" pitchFamily="34" charset="-128"/>
              </a:rPr>
              <a:t> s</a:t>
            </a:r>
            <a:r>
              <a:rPr lang="tr-TR" sz="2000" dirty="0"/>
              <a:t>ı</a:t>
            </a:r>
            <a:r>
              <a:rPr lang="en-US" sz="2000" dirty="0">
                <a:latin typeface="Futura Bk" pitchFamily="34" charset="0"/>
                <a:ea typeface="ＭＳ Ｐゴシック" pitchFamily="34" charset="-128"/>
              </a:rPr>
              <a:t>v</a:t>
            </a:r>
            <a:r>
              <a:rPr lang="tr-TR" sz="2000" dirty="0"/>
              <a:t>ı</a:t>
            </a:r>
            <a:r>
              <a:rPr lang="en-US" sz="2000" dirty="0" err="1">
                <a:latin typeface="Futura Bk" pitchFamily="34" charset="0"/>
                <a:ea typeface="ＭＳ Ｐゴシック" pitchFamily="34" charset="-128"/>
              </a:rPr>
              <a:t>lar</a:t>
            </a:r>
            <a:endParaRPr lang="en-US" sz="2000" dirty="0">
              <a:latin typeface="Futura Bk" pitchFamily="34" charset="0"/>
              <a:ea typeface="ＭＳ Ｐゴシック" pitchFamily="34" charset="-128"/>
            </a:endParaRPr>
          </a:p>
        </p:txBody>
      </p:sp>
      <p:sp>
        <p:nvSpPr>
          <p:cNvPr id="10" name="Text Box 10"/>
          <p:cNvSpPr txBox="1">
            <a:spLocks noChangeArrowheads="1"/>
          </p:cNvSpPr>
          <p:nvPr/>
        </p:nvSpPr>
        <p:spPr bwMode="auto">
          <a:xfrm>
            <a:off x="1500166" y="4000504"/>
            <a:ext cx="2155825"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2000" dirty="0">
                <a:ea typeface="ＭＳ Ｐゴシック" pitchFamily="34" charset="-128"/>
              </a:rPr>
              <a:t>Yan</a:t>
            </a:r>
            <a:r>
              <a:rPr lang="tr-TR" sz="2000" dirty="0"/>
              <a:t>ı</a:t>
            </a:r>
            <a:r>
              <a:rPr lang="en-US" sz="2000" dirty="0">
                <a:ea typeface="ＭＳ Ｐゴシック" pitchFamily="34" charset="-128"/>
              </a:rPr>
              <a:t>c</a:t>
            </a:r>
            <a:r>
              <a:rPr lang="tr-TR" sz="2000" dirty="0"/>
              <a:t>ı</a:t>
            </a:r>
            <a:r>
              <a:rPr lang="en-US" sz="2000" dirty="0">
                <a:ea typeface="ＭＳ Ｐゴシック" pitchFamily="34" charset="-128"/>
              </a:rPr>
              <a:t> </a:t>
            </a:r>
            <a:r>
              <a:rPr lang="en-US" sz="2000" dirty="0" err="1">
                <a:ea typeface="ＭＳ Ｐゴシック" pitchFamily="34" charset="-128"/>
              </a:rPr>
              <a:t>gazlar</a:t>
            </a:r>
            <a:endParaRPr lang="en-US" sz="2000" dirty="0">
              <a:ea typeface="ＭＳ Ｐゴシック" pitchFamily="34" charset="-128"/>
            </a:endParaRPr>
          </a:p>
        </p:txBody>
      </p:sp>
      <p:sp>
        <p:nvSpPr>
          <p:cNvPr id="11" name="Text Box 11"/>
          <p:cNvSpPr txBox="1">
            <a:spLocks noChangeArrowheads="1"/>
          </p:cNvSpPr>
          <p:nvPr/>
        </p:nvSpPr>
        <p:spPr bwMode="auto">
          <a:xfrm>
            <a:off x="1571604" y="5072074"/>
            <a:ext cx="2224087"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00"/>
              </a:buClr>
              <a:buSzPct val="90000"/>
              <a:buFont typeface="Monotype Sorts" charset="2"/>
              <a:buNone/>
            </a:pPr>
            <a:r>
              <a:rPr lang="en-US" sz="2000" dirty="0">
                <a:ea typeface="ＭＳ Ｐゴシック" pitchFamily="34" charset="-128"/>
              </a:rPr>
              <a:t>Yan</a:t>
            </a:r>
            <a:r>
              <a:rPr lang="tr-TR" sz="2000" dirty="0"/>
              <a:t>ı</a:t>
            </a:r>
            <a:r>
              <a:rPr lang="en-US" sz="2000" dirty="0">
                <a:ea typeface="ＭＳ Ｐゴシック" pitchFamily="34" charset="-128"/>
              </a:rPr>
              <a:t>c</a:t>
            </a:r>
            <a:r>
              <a:rPr lang="tr-TR" sz="2000" dirty="0"/>
              <a:t>ı</a:t>
            </a:r>
            <a:r>
              <a:rPr lang="en-US" sz="2000" dirty="0">
                <a:ea typeface="ＭＳ Ｐゴシック" pitchFamily="34" charset="-128"/>
              </a:rPr>
              <a:t> </a:t>
            </a:r>
            <a:r>
              <a:rPr lang="en-US" sz="2000" dirty="0" err="1">
                <a:ea typeface="ＭＳ Ｐゴシック" pitchFamily="34" charset="-128"/>
              </a:rPr>
              <a:t>metaller</a:t>
            </a:r>
            <a:r>
              <a:rPr lang="en-US" sz="2000" dirty="0">
                <a:ea typeface="ＭＳ Ｐゴシック" pitchFamily="34" charset="-128"/>
              </a:rPr>
              <a:t> </a:t>
            </a:r>
            <a:r>
              <a:rPr lang="en-US" sz="2000" dirty="0" err="1">
                <a:ea typeface="ＭＳ Ｐゴシック" pitchFamily="34" charset="-128"/>
              </a:rPr>
              <a:t>ve</a:t>
            </a:r>
            <a:r>
              <a:rPr lang="en-US" sz="2000" dirty="0">
                <a:ea typeface="ＭＳ Ｐゴシック" pitchFamily="34" charset="-128"/>
              </a:rPr>
              <a:t> ala</a:t>
            </a:r>
            <a:r>
              <a:rPr lang="tr-TR" sz="2000" dirty="0" err="1"/>
              <a:t>şı</a:t>
            </a:r>
            <a:r>
              <a:rPr lang="en-US" sz="2000" dirty="0" err="1" smtClean="0">
                <a:ea typeface="ＭＳ Ｐゴシック" pitchFamily="34" charset="-128"/>
              </a:rPr>
              <a:t>mlar</a:t>
            </a:r>
            <a:r>
              <a:rPr lang="tr-TR" sz="2000" dirty="0" smtClean="0">
                <a:ea typeface="ＭＳ Ｐゴシック" pitchFamily="34" charset="-128"/>
              </a:rPr>
              <a:t>**</a:t>
            </a:r>
            <a:endParaRPr lang="en-US" sz="2000" dirty="0">
              <a:ea typeface="ＭＳ Ｐゴシック" pitchFamily="34" charset="-128"/>
            </a:endParaRPr>
          </a:p>
        </p:txBody>
      </p:sp>
      <p:sp>
        <p:nvSpPr>
          <p:cNvPr id="12" name="Text Box 12"/>
          <p:cNvSpPr txBox="1">
            <a:spLocks noChangeArrowheads="1"/>
          </p:cNvSpPr>
          <p:nvPr/>
        </p:nvSpPr>
        <p:spPr bwMode="auto">
          <a:xfrm>
            <a:off x="6143636" y="785794"/>
            <a:ext cx="2062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a:r>
              <a:rPr lang="de-DE" sz="2000" b="1" u="sng" dirty="0" err="1">
                <a:latin typeface="Futura Bk" pitchFamily="34" charset="0"/>
                <a:ea typeface="ＭＳ Ｐゴシック" pitchFamily="34" charset="-128"/>
              </a:rPr>
              <a:t>Materyaller</a:t>
            </a:r>
            <a:endParaRPr lang="en-GB" sz="2000" b="1" u="sng" dirty="0">
              <a:latin typeface="Futura Bk" pitchFamily="34" charset="0"/>
              <a:ea typeface="ＭＳ Ｐゴシック" pitchFamily="34" charset="-128"/>
            </a:endParaRPr>
          </a:p>
        </p:txBody>
      </p:sp>
      <p:sp>
        <p:nvSpPr>
          <p:cNvPr id="14" name="Rectangle 14"/>
          <p:cNvSpPr>
            <a:spLocks noChangeArrowheads="1"/>
          </p:cNvSpPr>
          <p:nvPr/>
        </p:nvSpPr>
        <p:spPr bwMode="auto">
          <a:xfrm>
            <a:off x="5786446" y="2571744"/>
            <a:ext cx="278608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spcBef>
                <a:spcPct val="50000"/>
              </a:spcBef>
              <a:buClr>
                <a:srgbClr val="0000FF"/>
              </a:buClr>
              <a:buSzPct val="46000"/>
              <a:buFont typeface="Monotype Sorts" charset="2"/>
              <a:buNone/>
            </a:pPr>
            <a:r>
              <a:rPr lang="en-US" sz="2000" dirty="0" err="1" smtClean="0">
                <a:latin typeface="Futura Bk" pitchFamily="34" charset="0"/>
                <a:ea typeface="ＭＳ Ｐゴシック" pitchFamily="34" charset="-128"/>
              </a:rPr>
              <a:t>Alkol</a:t>
            </a:r>
            <a:r>
              <a:rPr lang="en-US" sz="2000" dirty="0" smtClean="0">
                <a:latin typeface="Futura Bk" pitchFamily="34" charset="0"/>
                <a:ea typeface="ＭＳ Ｐゴシック" pitchFamily="34" charset="-128"/>
              </a:rPr>
              <a:t>, </a:t>
            </a:r>
            <a:r>
              <a:rPr lang="en-US" sz="2000" dirty="0" err="1">
                <a:latin typeface="Futura Bk" pitchFamily="34" charset="0"/>
                <a:ea typeface="ＭＳ Ｐゴシック" pitchFamily="34" charset="-128"/>
              </a:rPr>
              <a:t>Benzin</a:t>
            </a:r>
            <a:r>
              <a:rPr lang="en-US" sz="2000" dirty="0" smtClean="0">
                <a:latin typeface="Futura Bk" pitchFamily="34" charset="0"/>
                <a:ea typeface="ＭＳ Ｐゴシック" pitchFamily="34" charset="-128"/>
              </a:rPr>
              <a:t>,</a:t>
            </a:r>
            <a:r>
              <a:rPr lang="tr-TR" sz="2000" dirty="0" smtClean="0">
                <a:latin typeface="Futura Bk" pitchFamily="34" charset="0"/>
                <a:ea typeface="ＭＳ Ｐゴシック" pitchFamily="34" charset="-128"/>
              </a:rPr>
              <a:t> katran,asfalt, Yağlı </a:t>
            </a:r>
            <a:r>
              <a:rPr lang="en-US" sz="2000" dirty="0" err="1" smtClean="0">
                <a:latin typeface="Futura Bk" pitchFamily="34" charset="0"/>
                <a:ea typeface="ＭＳ Ｐゴシック" pitchFamily="34" charset="-128"/>
              </a:rPr>
              <a:t>Boya</a:t>
            </a:r>
            <a:r>
              <a:rPr lang="en-US" sz="2000" dirty="0">
                <a:latin typeface="Futura Bk" pitchFamily="34" charset="0"/>
                <a:ea typeface="ＭＳ Ｐゴシック" pitchFamily="34" charset="-128"/>
              </a:rPr>
              <a:t>, </a:t>
            </a:r>
            <a:r>
              <a:rPr lang="tr-TR" sz="2000" dirty="0" smtClean="0">
                <a:latin typeface="Futura Bk" pitchFamily="34" charset="0"/>
                <a:ea typeface="ＭＳ Ｐゴシック" pitchFamily="34" charset="-128"/>
              </a:rPr>
              <a:t>Makine </a:t>
            </a:r>
            <a:r>
              <a:rPr lang="en-US" sz="2000" dirty="0" err="1" smtClean="0">
                <a:latin typeface="Futura Bk" pitchFamily="34" charset="0"/>
                <a:ea typeface="ＭＳ Ｐゴシック" pitchFamily="34" charset="-128"/>
              </a:rPr>
              <a:t>Ya</a:t>
            </a:r>
            <a:r>
              <a:rPr lang="tr-TR" sz="2000" dirty="0" err="1" smtClean="0"/>
              <a:t>ğı</a:t>
            </a:r>
            <a:endParaRPr lang="en-GB" sz="2000" dirty="0"/>
          </a:p>
        </p:txBody>
      </p:sp>
      <p:sp>
        <p:nvSpPr>
          <p:cNvPr id="15" name="Text Box 15"/>
          <p:cNvSpPr txBox="1">
            <a:spLocks noChangeArrowheads="1"/>
          </p:cNvSpPr>
          <p:nvPr/>
        </p:nvSpPr>
        <p:spPr bwMode="auto">
          <a:xfrm>
            <a:off x="6143636" y="3857628"/>
            <a:ext cx="2357454" cy="928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FF"/>
              </a:buClr>
              <a:buSzPct val="46000"/>
              <a:buFont typeface="Monotype Sorts" charset="2"/>
              <a:buNone/>
            </a:pPr>
            <a:r>
              <a:rPr lang="tr-TR" sz="2000" dirty="0" smtClean="0">
                <a:latin typeface="Futura Bk" pitchFamily="34" charset="0"/>
                <a:ea typeface="ＭＳ Ｐゴシック" pitchFamily="34" charset="-128"/>
              </a:rPr>
              <a:t>Metan, </a:t>
            </a:r>
            <a:r>
              <a:rPr lang="en-US" sz="2000" dirty="0" err="1" smtClean="0">
                <a:latin typeface="Futura Bk" pitchFamily="34" charset="0"/>
                <a:ea typeface="ＭＳ Ｐゴシック" pitchFamily="34" charset="-128"/>
              </a:rPr>
              <a:t>Butan</a:t>
            </a:r>
            <a:r>
              <a:rPr lang="en-US" sz="2000" dirty="0">
                <a:latin typeface="Futura Bk" pitchFamily="34" charset="0"/>
                <a:ea typeface="ＭＳ Ｐゴシック" pitchFamily="34" charset="-128"/>
              </a:rPr>
              <a:t>, </a:t>
            </a:r>
            <a:r>
              <a:rPr lang="en-US" sz="2000" dirty="0" err="1" smtClean="0">
                <a:latin typeface="Futura Bk" pitchFamily="34" charset="0"/>
                <a:ea typeface="ＭＳ Ｐゴシック" pitchFamily="34" charset="-128"/>
              </a:rPr>
              <a:t>Propan</a:t>
            </a:r>
            <a:r>
              <a:rPr lang="tr-TR" sz="2000" dirty="0" smtClean="0">
                <a:latin typeface="Futura Bk" pitchFamily="34" charset="0"/>
                <a:ea typeface="ＭＳ Ｐゴシック" pitchFamily="34" charset="-128"/>
              </a:rPr>
              <a:t>,Hidrojen, Asetilen,LPG</a:t>
            </a:r>
            <a:endParaRPr lang="en-US" sz="2000" dirty="0">
              <a:latin typeface="Futura Bk" pitchFamily="34" charset="0"/>
              <a:ea typeface="ＭＳ Ｐゴシック" pitchFamily="34" charset="-128"/>
            </a:endParaRPr>
          </a:p>
        </p:txBody>
      </p:sp>
      <p:sp>
        <p:nvSpPr>
          <p:cNvPr id="18" name="Line 18"/>
          <p:cNvSpPr>
            <a:spLocks noChangeShapeType="1"/>
          </p:cNvSpPr>
          <p:nvPr/>
        </p:nvSpPr>
        <p:spPr bwMode="auto">
          <a:xfrm>
            <a:off x="479425" y="2444750"/>
            <a:ext cx="83820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r>
              <a:rPr lang="tr-TR" dirty="0" smtClean="0"/>
              <a:t>karbonlar</a:t>
            </a:r>
            <a:endParaRPr lang="tr-TR" dirty="0"/>
          </a:p>
        </p:txBody>
      </p:sp>
      <p:sp>
        <p:nvSpPr>
          <p:cNvPr id="19" name="Line 19"/>
          <p:cNvSpPr>
            <a:spLocks noChangeShapeType="1"/>
          </p:cNvSpPr>
          <p:nvPr/>
        </p:nvSpPr>
        <p:spPr bwMode="auto">
          <a:xfrm>
            <a:off x="479425" y="3587750"/>
            <a:ext cx="83820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0" name="Line 20"/>
          <p:cNvSpPr>
            <a:spLocks noChangeShapeType="1"/>
          </p:cNvSpPr>
          <p:nvPr/>
        </p:nvSpPr>
        <p:spPr bwMode="auto">
          <a:xfrm>
            <a:off x="403225" y="4730750"/>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1" name="Text Box 21"/>
          <p:cNvSpPr txBox="1">
            <a:spLocks noChangeArrowheads="1"/>
          </p:cNvSpPr>
          <p:nvPr/>
        </p:nvSpPr>
        <p:spPr bwMode="auto">
          <a:xfrm>
            <a:off x="1465263" y="768350"/>
            <a:ext cx="2062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a:r>
              <a:rPr lang="de-DE" sz="2000" b="1" u="sng" dirty="0">
                <a:latin typeface="Futura Bk" pitchFamily="34" charset="0"/>
                <a:ea typeface="ＭＳ Ｐゴシック" pitchFamily="34" charset="-128"/>
              </a:rPr>
              <a:t>S</a:t>
            </a:r>
            <a:r>
              <a:rPr lang="tr-TR" sz="2000" b="1" u="sng" dirty="0"/>
              <a:t>ı</a:t>
            </a:r>
            <a:r>
              <a:rPr lang="de-DE" sz="2000" b="1" u="sng" dirty="0">
                <a:latin typeface="Futura Bk" pitchFamily="34" charset="0"/>
                <a:ea typeface="ＭＳ Ｐゴシック" pitchFamily="34" charset="-128"/>
              </a:rPr>
              <a:t>n</a:t>
            </a:r>
            <a:r>
              <a:rPr lang="tr-TR" sz="2000" b="1" u="sng" dirty="0"/>
              <a:t>ı</a:t>
            </a:r>
            <a:r>
              <a:rPr lang="de-DE" sz="2000" b="1" u="sng" dirty="0" err="1">
                <a:latin typeface="Futura Bk" pitchFamily="34" charset="0"/>
                <a:ea typeface="ＭＳ Ｐゴシック" pitchFamily="34" charset="-128"/>
              </a:rPr>
              <a:t>flar</a:t>
            </a:r>
            <a:endParaRPr lang="en-GB" sz="2000" b="1" u="sng" dirty="0">
              <a:latin typeface="Futura Bk" pitchFamily="34" charset="0"/>
              <a:ea typeface="ＭＳ Ｐゴシック" pitchFamily="34" charset="-128"/>
            </a:endParaRPr>
          </a:p>
        </p:txBody>
      </p:sp>
      <p:sp>
        <p:nvSpPr>
          <p:cNvPr id="23" name="Line 23"/>
          <p:cNvSpPr>
            <a:spLocks noChangeShapeType="1"/>
          </p:cNvSpPr>
          <p:nvPr/>
        </p:nvSpPr>
        <p:spPr bwMode="auto">
          <a:xfrm flipH="1">
            <a:off x="4289425" y="844550"/>
            <a:ext cx="0" cy="51054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5" name="26 Metin kutusu"/>
          <p:cNvSpPr txBox="1">
            <a:spLocks noChangeArrowheads="1"/>
          </p:cNvSpPr>
          <p:nvPr/>
        </p:nvSpPr>
        <p:spPr bwMode="auto">
          <a:xfrm>
            <a:off x="6120430" y="5163453"/>
            <a:ext cx="3000396" cy="107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FF"/>
              </a:buClr>
              <a:buSzPct val="46000"/>
              <a:buFont typeface="Monotype Sorts" charset="2"/>
              <a:buNone/>
            </a:pPr>
            <a:r>
              <a:rPr lang="tr-TR" sz="2000" dirty="0" smtClean="0">
                <a:latin typeface="Futura Bk" pitchFamily="34" charset="0"/>
                <a:ea typeface="ＭＳ Ｐゴシック" pitchFamily="34" charset="-128"/>
              </a:rPr>
              <a:t> Sodyum,Potasyum, Magnezyum,Alüminyum, Lityum,</a:t>
            </a:r>
            <a:endParaRPr lang="tr-TR" sz="2000" dirty="0">
              <a:latin typeface="Futura Bk" pitchFamily="34" charset="0"/>
              <a:ea typeface="ＭＳ Ｐゴシック" pitchFamily="34" charset="-128"/>
            </a:endParaRPr>
          </a:p>
        </p:txBody>
      </p:sp>
      <p:pic>
        <p:nvPicPr>
          <p:cNvPr id="30" name="Picture 8" descr="DGRSN07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2462" y="3929066"/>
            <a:ext cx="903754" cy="630042"/>
          </a:xfrm>
          <a:prstGeom prst="rect">
            <a:avLst/>
          </a:prstGeom>
          <a:noFill/>
          <a:extLst>
            <a:ext uri="{909E8E84-426E-40DD-AFC4-6F175D3DCCD1}">
              <a14:hiddenFill xmlns:a14="http://schemas.microsoft.com/office/drawing/2010/main">
                <a:solidFill>
                  <a:srgbClr val="FFFFFF"/>
                </a:solidFill>
              </a14:hiddenFill>
            </a:ext>
          </a:extLst>
        </p:spPr>
      </p:pic>
      <p:sp>
        <p:nvSpPr>
          <p:cNvPr id="31" name="Text Box 21"/>
          <p:cNvSpPr txBox="1">
            <a:spLocks noChangeArrowheads="1"/>
          </p:cNvSpPr>
          <p:nvPr/>
        </p:nvSpPr>
        <p:spPr bwMode="auto">
          <a:xfrm>
            <a:off x="4363170" y="1397126"/>
            <a:ext cx="2062162" cy="707886"/>
          </a:xfrm>
          <a:prstGeom prst="rect">
            <a:avLst/>
          </a:prstGeom>
          <a:solidFill>
            <a:srgbClr val="FF0000"/>
          </a:solidFill>
          <a:ln>
            <a:noFill/>
          </a:ln>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a:r>
              <a:rPr lang="tr-TR" sz="2000" b="1" u="sng" dirty="0" smtClean="0">
                <a:solidFill>
                  <a:schemeClr val="bg1">
                    <a:lumMod val="95000"/>
                  </a:schemeClr>
                </a:solidFill>
                <a:latin typeface="Futura Bk" pitchFamily="34" charset="0"/>
                <a:ea typeface="ＭＳ Ｐゴシック" pitchFamily="34" charset="-128"/>
              </a:rPr>
              <a:t>Katı madde yangınları</a:t>
            </a:r>
            <a:endParaRPr lang="en-GB" sz="2000" b="1" u="sng" dirty="0">
              <a:solidFill>
                <a:schemeClr val="bg1">
                  <a:lumMod val="95000"/>
                </a:schemeClr>
              </a:solidFill>
              <a:latin typeface="Futura Bk" pitchFamily="34" charset="0"/>
              <a:ea typeface="ＭＳ Ｐゴシック" pitchFamily="34" charset="-128"/>
            </a:endParaRPr>
          </a:p>
        </p:txBody>
      </p:sp>
      <p:sp>
        <p:nvSpPr>
          <p:cNvPr id="32" name="Text Box 21"/>
          <p:cNvSpPr txBox="1">
            <a:spLocks noChangeArrowheads="1"/>
          </p:cNvSpPr>
          <p:nvPr/>
        </p:nvSpPr>
        <p:spPr bwMode="auto">
          <a:xfrm>
            <a:off x="3408364" y="2682768"/>
            <a:ext cx="2062162" cy="707886"/>
          </a:xfrm>
          <a:prstGeom prst="rect">
            <a:avLst/>
          </a:prstGeom>
          <a:solidFill>
            <a:srgbClr val="FF0000"/>
          </a:solidFill>
          <a:ln>
            <a:noFill/>
          </a:ln>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a:r>
              <a:rPr lang="tr-TR" sz="2000" b="1" u="sng" dirty="0" smtClean="0">
                <a:solidFill>
                  <a:schemeClr val="bg1">
                    <a:lumMod val="95000"/>
                  </a:schemeClr>
                </a:solidFill>
                <a:latin typeface="Futura Bk" pitchFamily="34" charset="0"/>
                <a:ea typeface="ＭＳ Ｐゴシック" pitchFamily="34" charset="-128"/>
              </a:rPr>
              <a:t>Sıvı madde yangınları</a:t>
            </a:r>
            <a:endParaRPr lang="en-GB" sz="2000" b="1" u="sng" dirty="0">
              <a:solidFill>
                <a:schemeClr val="bg1">
                  <a:lumMod val="95000"/>
                </a:schemeClr>
              </a:solidFill>
              <a:latin typeface="Futura Bk" pitchFamily="34" charset="0"/>
              <a:ea typeface="ＭＳ Ｐゴシック" pitchFamily="34" charset="-128"/>
            </a:endParaRPr>
          </a:p>
        </p:txBody>
      </p:sp>
      <p:sp>
        <p:nvSpPr>
          <p:cNvPr id="33" name="Text Box 21"/>
          <p:cNvSpPr txBox="1">
            <a:spLocks noChangeArrowheads="1"/>
          </p:cNvSpPr>
          <p:nvPr/>
        </p:nvSpPr>
        <p:spPr bwMode="auto">
          <a:xfrm>
            <a:off x="3415000" y="3783229"/>
            <a:ext cx="2062162" cy="707886"/>
          </a:xfrm>
          <a:prstGeom prst="rect">
            <a:avLst/>
          </a:prstGeom>
          <a:solidFill>
            <a:srgbClr val="FF0000"/>
          </a:solidFill>
          <a:ln>
            <a:noFill/>
          </a:ln>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a:r>
              <a:rPr lang="tr-TR" sz="2000" b="1" u="sng" dirty="0" smtClean="0">
                <a:solidFill>
                  <a:schemeClr val="bg1">
                    <a:lumMod val="95000"/>
                  </a:schemeClr>
                </a:solidFill>
                <a:latin typeface="Futura Bk" pitchFamily="34" charset="0"/>
                <a:ea typeface="ＭＳ Ｐゴシック" pitchFamily="34" charset="-128"/>
              </a:rPr>
              <a:t>Gaz madde yangınları</a:t>
            </a:r>
            <a:endParaRPr lang="en-GB" sz="2000" b="1" u="sng" dirty="0">
              <a:solidFill>
                <a:schemeClr val="bg1">
                  <a:lumMod val="95000"/>
                </a:schemeClr>
              </a:solidFill>
              <a:latin typeface="Futura Bk" pitchFamily="34" charset="0"/>
              <a:ea typeface="ＭＳ Ｐゴシック" pitchFamily="34" charset="-128"/>
            </a:endParaRPr>
          </a:p>
        </p:txBody>
      </p:sp>
      <p:sp>
        <p:nvSpPr>
          <p:cNvPr id="34" name="Text Box 21"/>
          <p:cNvSpPr txBox="1">
            <a:spLocks noChangeArrowheads="1"/>
          </p:cNvSpPr>
          <p:nvPr/>
        </p:nvSpPr>
        <p:spPr bwMode="auto">
          <a:xfrm>
            <a:off x="3710283" y="5269850"/>
            <a:ext cx="2062162" cy="707886"/>
          </a:xfrm>
          <a:prstGeom prst="rect">
            <a:avLst/>
          </a:prstGeom>
          <a:solidFill>
            <a:srgbClr val="FF0000"/>
          </a:solidFill>
          <a:ln>
            <a:noFill/>
          </a:ln>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a:r>
              <a:rPr lang="tr-TR" sz="2000" b="1" u="sng" dirty="0" smtClean="0">
                <a:solidFill>
                  <a:schemeClr val="bg1">
                    <a:lumMod val="95000"/>
                  </a:schemeClr>
                </a:solidFill>
                <a:latin typeface="Futura Bk" pitchFamily="34" charset="0"/>
                <a:ea typeface="ＭＳ Ｐゴシック" pitchFamily="34" charset="-128"/>
              </a:rPr>
              <a:t>Metal yangınları</a:t>
            </a:r>
            <a:endParaRPr lang="en-GB" sz="2000" b="1" u="sng" dirty="0">
              <a:solidFill>
                <a:schemeClr val="bg1">
                  <a:lumMod val="95000"/>
                </a:schemeClr>
              </a:solidFill>
              <a:latin typeface="Futura Bk" pitchFamily="34" charset="0"/>
              <a:ea typeface="ＭＳ Ｐゴシック" pitchFamily="34" charset="-128"/>
            </a:endParaRPr>
          </a:p>
        </p:txBody>
      </p:sp>
      <p:sp>
        <p:nvSpPr>
          <p:cNvPr id="27" name="3 Dikdörtgen"/>
          <p:cNvSpPr>
            <a:spLocks noChangeArrowheads="1"/>
          </p:cNvSpPr>
          <p:nvPr/>
        </p:nvSpPr>
        <p:spPr bwMode="auto">
          <a:xfrm>
            <a:off x="269800" y="6333695"/>
            <a:ext cx="4673629" cy="584200"/>
          </a:xfrm>
          <a:prstGeom prst="rect">
            <a:avLst/>
          </a:prstGeom>
          <a:noFill/>
          <a:ln w="9525">
            <a:noFill/>
            <a:miter lim="800000"/>
            <a:headEnd/>
            <a:tailEnd/>
          </a:ln>
        </p:spPr>
        <p:txBody>
          <a:bodyPr wrap="square">
            <a:spAutoFit/>
          </a:bodyPr>
          <a:lstStyle/>
          <a:p>
            <a:pPr eaLnBrk="0" hangingPunct="0"/>
            <a:r>
              <a:rPr lang="tr-TR" sz="3200" b="1" dirty="0" smtClean="0">
                <a:solidFill>
                  <a:srgbClr val="99FF33"/>
                </a:solidFill>
                <a:latin typeface="Times New Roman" pitchFamily="18" charset="0"/>
                <a:cs typeface="+mn-cs"/>
              </a:rPr>
              <a:t>E SINIFI YANGIN</a:t>
            </a:r>
            <a:r>
              <a:rPr lang="tr-TR" sz="3200" b="1" dirty="0" smtClean="0">
                <a:solidFill>
                  <a:srgbClr val="FF0000"/>
                </a:solidFill>
                <a:latin typeface="Times New Roman" pitchFamily="18" charset="0"/>
                <a:cs typeface="+mn-cs"/>
              </a:rPr>
              <a:t> </a:t>
            </a:r>
            <a:endParaRPr lang="tr-TR" sz="3200" dirty="0">
              <a:solidFill>
                <a:srgbClr val="FF0000"/>
              </a:solidFill>
              <a:latin typeface="Times New Roman" pitchFamily="18" charset="0"/>
              <a:cs typeface="+mn-cs"/>
            </a:endParaRPr>
          </a:p>
        </p:txBody>
      </p:sp>
      <p:sp>
        <p:nvSpPr>
          <p:cNvPr id="28" name="2 Dikdörtgen"/>
          <p:cNvSpPr>
            <a:spLocks noChangeArrowheads="1"/>
          </p:cNvSpPr>
          <p:nvPr/>
        </p:nvSpPr>
        <p:spPr bwMode="auto">
          <a:xfrm>
            <a:off x="4172544" y="6350798"/>
            <a:ext cx="4919074" cy="400110"/>
          </a:xfrm>
          <a:prstGeom prst="rect">
            <a:avLst/>
          </a:prstGeom>
          <a:noFill/>
          <a:ln w="9525">
            <a:noFill/>
            <a:miter lim="800000"/>
            <a:headEnd/>
            <a:tailEnd/>
          </a:ln>
        </p:spPr>
        <p:txBody>
          <a:bodyPr wrap="square">
            <a:spAutoFit/>
          </a:bodyPr>
          <a:lstStyle/>
          <a:p>
            <a:pPr eaLnBrk="0" hangingPunct="0"/>
            <a:r>
              <a:rPr lang="tr-TR" sz="2000" b="1" dirty="0" smtClean="0">
                <a:solidFill>
                  <a:srgbClr val="FF0000"/>
                </a:solidFill>
                <a:latin typeface="Times New Roman" pitchFamily="18" charset="0"/>
                <a:cs typeface="+mn-cs"/>
              </a:rPr>
              <a:t>Elektrik tesisat ve ekipmanlarından çıkar</a:t>
            </a:r>
            <a:endParaRPr lang="tr-TR" sz="2000" b="1" dirty="0">
              <a:solidFill>
                <a:srgbClr val="FF0000"/>
              </a:solidFill>
              <a:latin typeface="Times New Roman" pitchFamily="18" charset="0"/>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6929454" y="2357430"/>
            <a:ext cx="1357322" cy="1000132"/>
            <a:chOff x="372" y="872"/>
            <a:chExt cx="1898" cy="923"/>
          </a:xfrm>
        </p:grpSpPr>
        <p:sp>
          <p:nvSpPr>
            <p:cNvPr id="58377" name="Rectangle 5"/>
            <p:cNvSpPr>
              <a:spLocks noChangeArrowheads="1"/>
            </p:cNvSpPr>
            <p:nvPr/>
          </p:nvSpPr>
          <p:spPr bwMode="auto">
            <a:xfrm>
              <a:off x="379" y="881"/>
              <a:ext cx="1884" cy="90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8378" name="Freeform 6"/>
            <p:cNvSpPr>
              <a:spLocks/>
            </p:cNvSpPr>
            <p:nvPr/>
          </p:nvSpPr>
          <p:spPr bwMode="auto">
            <a:xfrm>
              <a:off x="379" y="872"/>
              <a:ext cx="1891" cy="17"/>
            </a:xfrm>
            <a:custGeom>
              <a:avLst/>
              <a:gdLst>
                <a:gd name="T0" fmla="*/ 1891 w 1891"/>
                <a:gd name="T1" fmla="*/ 9 h 17"/>
                <a:gd name="T2" fmla="*/ 1884 w 1891"/>
                <a:gd name="T3" fmla="*/ 0 h 17"/>
                <a:gd name="T4" fmla="*/ 0 w 1891"/>
                <a:gd name="T5" fmla="*/ 0 h 17"/>
                <a:gd name="T6" fmla="*/ 0 w 1891"/>
                <a:gd name="T7" fmla="*/ 17 h 17"/>
                <a:gd name="T8" fmla="*/ 1884 w 1891"/>
                <a:gd name="T9" fmla="*/ 17 h 17"/>
                <a:gd name="T10" fmla="*/ 1876 w 1891"/>
                <a:gd name="T11" fmla="*/ 9 h 17"/>
                <a:gd name="T12" fmla="*/ 1891 w 1891"/>
                <a:gd name="T13" fmla="*/ 9 h 17"/>
                <a:gd name="T14" fmla="*/ 1891 w 1891"/>
                <a:gd name="T15" fmla="*/ 0 h 17"/>
                <a:gd name="T16" fmla="*/ 1884 w 1891"/>
                <a:gd name="T17" fmla="*/ 0 h 17"/>
                <a:gd name="T18" fmla="*/ 1891 w 1891"/>
                <a:gd name="T19" fmla="*/ 9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91"/>
                <a:gd name="T31" fmla="*/ 0 h 17"/>
                <a:gd name="T32" fmla="*/ 1891 w 1891"/>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91" h="17">
                  <a:moveTo>
                    <a:pt x="1891" y="9"/>
                  </a:moveTo>
                  <a:lnTo>
                    <a:pt x="1884" y="0"/>
                  </a:lnTo>
                  <a:lnTo>
                    <a:pt x="0" y="0"/>
                  </a:lnTo>
                  <a:lnTo>
                    <a:pt x="0" y="17"/>
                  </a:lnTo>
                  <a:lnTo>
                    <a:pt x="1884" y="17"/>
                  </a:lnTo>
                  <a:lnTo>
                    <a:pt x="1876" y="9"/>
                  </a:lnTo>
                  <a:lnTo>
                    <a:pt x="1891" y="9"/>
                  </a:lnTo>
                  <a:lnTo>
                    <a:pt x="1891" y="0"/>
                  </a:lnTo>
                  <a:lnTo>
                    <a:pt x="1884" y="0"/>
                  </a:lnTo>
                  <a:lnTo>
                    <a:pt x="1891" y="9"/>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379" name="Freeform 7"/>
            <p:cNvSpPr>
              <a:spLocks/>
            </p:cNvSpPr>
            <p:nvPr/>
          </p:nvSpPr>
          <p:spPr bwMode="auto">
            <a:xfrm>
              <a:off x="2255" y="881"/>
              <a:ext cx="15" cy="914"/>
            </a:xfrm>
            <a:custGeom>
              <a:avLst/>
              <a:gdLst>
                <a:gd name="T0" fmla="*/ 8 w 15"/>
                <a:gd name="T1" fmla="*/ 914 h 914"/>
                <a:gd name="T2" fmla="*/ 15 w 15"/>
                <a:gd name="T3" fmla="*/ 905 h 914"/>
                <a:gd name="T4" fmla="*/ 15 w 15"/>
                <a:gd name="T5" fmla="*/ 0 h 914"/>
                <a:gd name="T6" fmla="*/ 0 w 15"/>
                <a:gd name="T7" fmla="*/ 0 h 914"/>
                <a:gd name="T8" fmla="*/ 0 w 15"/>
                <a:gd name="T9" fmla="*/ 905 h 914"/>
                <a:gd name="T10" fmla="*/ 8 w 15"/>
                <a:gd name="T11" fmla="*/ 897 h 914"/>
                <a:gd name="T12" fmla="*/ 8 w 15"/>
                <a:gd name="T13" fmla="*/ 914 h 914"/>
                <a:gd name="T14" fmla="*/ 15 w 15"/>
                <a:gd name="T15" fmla="*/ 914 h 914"/>
                <a:gd name="T16" fmla="*/ 15 w 15"/>
                <a:gd name="T17" fmla="*/ 905 h 914"/>
                <a:gd name="T18" fmla="*/ 8 w 15"/>
                <a:gd name="T19" fmla="*/ 914 h 9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914"/>
                <a:gd name="T32" fmla="*/ 15 w 15"/>
                <a:gd name="T33" fmla="*/ 914 h 9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914">
                  <a:moveTo>
                    <a:pt x="8" y="914"/>
                  </a:moveTo>
                  <a:lnTo>
                    <a:pt x="15" y="905"/>
                  </a:lnTo>
                  <a:lnTo>
                    <a:pt x="15" y="0"/>
                  </a:lnTo>
                  <a:lnTo>
                    <a:pt x="0" y="0"/>
                  </a:lnTo>
                  <a:lnTo>
                    <a:pt x="0" y="905"/>
                  </a:lnTo>
                  <a:lnTo>
                    <a:pt x="8" y="897"/>
                  </a:lnTo>
                  <a:lnTo>
                    <a:pt x="8" y="914"/>
                  </a:lnTo>
                  <a:lnTo>
                    <a:pt x="15" y="914"/>
                  </a:lnTo>
                  <a:lnTo>
                    <a:pt x="15" y="905"/>
                  </a:lnTo>
                  <a:lnTo>
                    <a:pt x="8" y="914"/>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380" name="Freeform 8"/>
            <p:cNvSpPr>
              <a:spLocks/>
            </p:cNvSpPr>
            <p:nvPr/>
          </p:nvSpPr>
          <p:spPr bwMode="auto">
            <a:xfrm>
              <a:off x="372" y="1778"/>
              <a:ext cx="1891" cy="17"/>
            </a:xfrm>
            <a:custGeom>
              <a:avLst/>
              <a:gdLst>
                <a:gd name="T0" fmla="*/ 0 w 1891"/>
                <a:gd name="T1" fmla="*/ 8 h 17"/>
                <a:gd name="T2" fmla="*/ 7 w 1891"/>
                <a:gd name="T3" fmla="*/ 17 h 17"/>
                <a:gd name="T4" fmla="*/ 1891 w 1891"/>
                <a:gd name="T5" fmla="*/ 17 h 17"/>
                <a:gd name="T6" fmla="*/ 1891 w 1891"/>
                <a:gd name="T7" fmla="*/ 0 h 17"/>
                <a:gd name="T8" fmla="*/ 7 w 1891"/>
                <a:gd name="T9" fmla="*/ 0 h 17"/>
                <a:gd name="T10" fmla="*/ 15 w 1891"/>
                <a:gd name="T11" fmla="*/ 8 h 17"/>
                <a:gd name="T12" fmla="*/ 0 w 1891"/>
                <a:gd name="T13" fmla="*/ 8 h 17"/>
                <a:gd name="T14" fmla="*/ 0 w 1891"/>
                <a:gd name="T15" fmla="*/ 17 h 17"/>
                <a:gd name="T16" fmla="*/ 7 w 1891"/>
                <a:gd name="T17" fmla="*/ 17 h 17"/>
                <a:gd name="T18" fmla="*/ 0 w 1891"/>
                <a:gd name="T19" fmla="*/ 8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91"/>
                <a:gd name="T31" fmla="*/ 0 h 17"/>
                <a:gd name="T32" fmla="*/ 1891 w 1891"/>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91" h="17">
                  <a:moveTo>
                    <a:pt x="0" y="8"/>
                  </a:moveTo>
                  <a:lnTo>
                    <a:pt x="7" y="17"/>
                  </a:lnTo>
                  <a:lnTo>
                    <a:pt x="1891" y="17"/>
                  </a:lnTo>
                  <a:lnTo>
                    <a:pt x="1891" y="0"/>
                  </a:lnTo>
                  <a:lnTo>
                    <a:pt x="7" y="0"/>
                  </a:lnTo>
                  <a:lnTo>
                    <a:pt x="15" y="8"/>
                  </a:lnTo>
                  <a:lnTo>
                    <a:pt x="0" y="8"/>
                  </a:lnTo>
                  <a:lnTo>
                    <a:pt x="0" y="17"/>
                  </a:lnTo>
                  <a:lnTo>
                    <a:pt x="7" y="17"/>
                  </a:lnTo>
                  <a:lnTo>
                    <a:pt x="0" y="8"/>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381" name="Freeform 9"/>
            <p:cNvSpPr>
              <a:spLocks/>
            </p:cNvSpPr>
            <p:nvPr/>
          </p:nvSpPr>
          <p:spPr bwMode="auto">
            <a:xfrm>
              <a:off x="372" y="872"/>
              <a:ext cx="15" cy="914"/>
            </a:xfrm>
            <a:custGeom>
              <a:avLst/>
              <a:gdLst>
                <a:gd name="T0" fmla="*/ 7 w 15"/>
                <a:gd name="T1" fmla="*/ 0 h 914"/>
                <a:gd name="T2" fmla="*/ 0 w 15"/>
                <a:gd name="T3" fmla="*/ 9 h 914"/>
                <a:gd name="T4" fmla="*/ 0 w 15"/>
                <a:gd name="T5" fmla="*/ 914 h 914"/>
                <a:gd name="T6" fmla="*/ 15 w 15"/>
                <a:gd name="T7" fmla="*/ 914 h 914"/>
                <a:gd name="T8" fmla="*/ 15 w 15"/>
                <a:gd name="T9" fmla="*/ 9 h 914"/>
                <a:gd name="T10" fmla="*/ 7 w 15"/>
                <a:gd name="T11" fmla="*/ 17 h 914"/>
                <a:gd name="T12" fmla="*/ 7 w 15"/>
                <a:gd name="T13" fmla="*/ 0 h 914"/>
                <a:gd name="T14" fmla="*/ 0 w 15"/>
                <a:gd name="T15" fmla="*/ 0 h 914"/>
                <a:gd name="T16" fmla="*/ 0 w 15"/>
                <a:gd name="T17" fmla="*/ 9 h 914"/>
                <a:gd name="T18" fmla="*/ 7 w 15"/>
                <a:gd name="T19" fmla="*/ 0 h 9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914"/>
                <a:gd name="T32" fmla="*/ 15 w 15"/>
                <a:gd name="T33" fmla="*/ 914 h 9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914">
                  <a:moveTo>
                    <a:pt x="7" y="0"/>
                  </a:moveTo>
                  <a:lnTo>
                    <a:pt x="0" y="9"/>
                  </a:lnTo>
                  <a:lnTo>
                    <a:pt x="0" y="914"/>
                  </a:lnTo>
                  <a:lnTo>
                    <a:pt x="15" y="914"/>
                  </a:lnTo>
                  <a:lnTo>
                    <a:pt x="15" y="9"/>
                  </a:lnTo>
                  <a:lnTo>
                    <a:pt x="7" y="17"/>
                  </a:lnTo>
                  <a:lnTo>
                    <a:pt x="7" y="0"/>
                  </a:lnTo>
                  <a:lnTo>
                    <a:pt x="0" y="0"/>
                  </a:lnTo>
                  <a:lnTo>
                    <a:pt x="0" y="9"/>
                  </a:lnTo>
                  <a:lnTo>
                    <a:pt x="7" y="0"/>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382" name="Freeform 10"/>
            <p:cNvSpPr>
              <a:spLocks/>
            </p:cNvSpPr>
            <p:nvPr/>
          </p:nvSpPr>
          <p:spPr bwMode="auto">
            <a:xfrm>
              <a:off x="512" y="1117"/>
              <a:ext cx="510" cy="511"/>
            </a:xfrm>
            <a:custGeom>
              <a:avLst/>
              <a:gdLst>
                <a:gd name="T0" fmla="*/ 159 w 510"/>
                <a:gd name="T1" fmla="*/ 369 h 511"/>
                <a:gd name="T2" fmla="*/ 159 w 510"/>
                <a:gd name="T3" fmla="*/ 337 h 511"/>
                <a:gd name="T4" fmla="*/ 159 w 510"/>
                <a:gd name="T5" fmla="*/ 302 h 511"/>
                <a:gd name="T6" fmla="*/ 159 w 510"/>
                <a:gd name="T7" fmla="*/ 269 h 511"/>
                <a:gd name="T8" fmla="*/ 159 w 510"/>
                <a:gd name="T9" fmla="*/ 235 h 511"/>
                <a:gd name="T10" fmla="*/ 169 w 510"/>
                <a:gd name="T11" fmla="*/ 54 h 511"/>
                <a:gd name="T12" fmla="*/ 63 w 510"/>
                <a:gd name="T13" fmla="*/ 129 h 511"/>
                <a:gd name="T14" fmla="*/ 295 w 510"/>
                <a:gd name="T15" fmla="*/ 0 h 511"/>
                <a:gd name="T16" fmla="*/ 309 w 510"/>
                <a:gd name="T17" fmla="*/ 25 h 511"/>
                <a:gd name="T18" fmla="*/ 318 w 510"/>
                <a:gd name="T19" fmla="*/ 37 h 511"/>
                <a:gd name="T20" fmla="*/ 330 w 510"/>
                <a:gd name="T21" fmla="*/ 45 h 511"/>
                <a:gd name="T22" fmla="*/ 343 w 510"/>
                <a:gd name="T23" fmla="*/ 52 h 511"/>
                <a:gd name="T24" fmla="*/ 353 w 510"/>
                <a:gd name="T25" fmla="*/ 56 h 511"/>
                <a:gd name="T26" fmla="*/ 359 w 510"/>
                <a:gd name="T27" fmla="*/ 58 h 511"/>
                <a:gd name="T28" fmla="*/ 365 w 510"/>
                <a:gd name="T29" fmla="*/ 60 h 511"/>
                <a:gd name="T30" fmla="*/ 370 w 510"/>
                <a:gd name="T31" fmla="*/ 60 h 511"/>
                <a:gd name="T32" fmla="*/ 386 w 510"/>
                <a:gd name="T33" fmla="*/ 62 h 511"/>
                <a:gd name="T34" fmla="*/ 403 w 510"/>
                <a:gd name="T35" fmla="*/ 162 h 511"/>
                <a:gd name="T36" fmla="*/ 434 w 510"/>
                <a:gd name="T37" fmla="*/ 162 h 511"/>
                <a:gd name="T38" fmla="*/ 464 w 510"/>
                <a:gd name="T39" fmla="*/ 162 h 511"/>
                <a:gd name="T40" fmla="*/ 495 w 510"/>
                <a:gd name="T41" fmla="*/ 162 h 511"/>
                <a:gd name="T42" fmla="*/ 510 w 510"/>
                <a:gd name="T43" fmla="*/ 168 h 511"/>
                <a:gd name="T44" fmla="*/ 510 w 510"/>
                <a:gd name="T45" fmla="*/ 181 h 511"/>
                <a:gd name="T46" fmla="*/ 510 w 510"/>
                <a:gd name="T47" fmla="*/ 194 h 511"/>
                <a:gd name="T48" fmla="*/ 510 w 510"/>
                <a:gd name="T49" fmla="*/ 208 h 511"/>
                <a:gd name="T50" fmla="*/ 332 w 510"/>
                <a:gd name="T51" fmla="*/ 214 h 511"/>
                <a:gd name="T52" fmla="*/ 332 w 510"/>
                <a:gd name="T53" fmla="*/ 200 h 511"/>
                <a:gd name="T54" fmla="*/ 332 w 510"/>
                <a:gd name="T55" fmla="*/ 185 h 511"/>
                <a:gd name="T56" fmla="*/ 332 w 510"/>
                <a:gd name="T57" fmla="*/ 171 h 511"/>
                <a:gd name="T58" fmla="*/ 332 w 510"/>
                <a:gd name="T59" fmla="*/ 156 h 511"/>
                <a:gd name="T60" fmla="*/ 388 w 510"/>
                <a:gd name="T61" fmla="*/ 321 h 511"/>
                <a:gd name="T62" fmla="*/ 380 w 510"/>
                <a:gd name="T63" fmla="*/ 511 h 511"/>
                <a:gd name="T64" fmla="*/ 366 w 510"/>
                <a:gd name="T65" fmla="*/ 511 h 511"/>
                <a:gd name="T66" fmla="*/ 353 w 510"/>
                <a:gd name="T67" fmla="*/ 511 h 511"/>
                <a:gd name="T68" fmla="*/ 340 w 510"/>
                <a:gd name="T69" fmla="*/ 511 h 511"/>
                <a:gd name="T70" fmla="*/ 334 w 510"/>
                <a:gd name="T71" fmla="*/ 352 h 511"/>
                <a:gd name="T72" fmla="*/ 215 w 510"/>
                <a:gd name="T73" fmla="*/ 283 h 511"/>
                <a:gd name="T74" fmla="*/ 0 w 510"/>
                <a:gd name="T75" fmla="*/ 421 h 5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0"/>
                <a:gd name="T115" fmla="*/ 0 h 511"/>
                <a:gd name="T116" fmla="*/ 510 w 510"/>
                <a:gd name="T117" fmla="*/ 511 h 5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0" h="511">
                  <a:moveTo>
                    <a:pt x="0" y="369"/>
                  </a:moveTo>
                  <a:lnTo>
                    <a:pt x="159" y="369"/>
                  </a:lnTo>
                  <a:lnTo>
                    <a:pt x="159" y="352"/>
                  </a:lnTo>
                  <a:lnTo>
                    <a:pt x="159" y="337"/>
                  </a:lnTo>
                  <a:lnTo>
                    <a:pt x="159" y="319"/>
                  </a:lnTo>
                  <a:lnTo>
                    <a:pt x="159" y="302"/>
                  </a:lnTo>
                  <a:lnTo>
                    <a:pt x="159" y="285"/>
                  </a:lnTo>
                  <a:lnTo>
                    <a:pt x="159" y="269"/>
                  </a:lnTo>
                  <a:lnTo>
                    <a:pt x="159" y="252"/>
                  </a:lnTo>
                  <a:lnTo>
                    <a:pt x="159" y="235"/>
                  </a:lnTo>
                  <a:lnTo>
                    <a:pt x="270" y="54"/>
                  </a:lnTo>
                  <a:lnTo>
                    <a:pt x="169" y="54"/>
                  </a:lnTo>
                  <a:lnTo>
                    <a:pt x="109" y="156"/>
                  </a:lnTo>
                  <a:lnTo>
                    <a:pt x="63" y="129"/>
                  </a:lnTo>
                  <a:lnTo>
                    <a:pt x="138" y="0"/>
                  </a:lnTo>
                  <a:lnTo>
                    <a:pt x="295" y="0"/>
                  </a:lnTo>
                  <a:lnTo>
                    <a:pt x="305" y="20"/>
                  </a:lnTo>
                  <a:lnTo>
                    <a:pt x="309" y="25"/>
                  </a:lnTo>
                  <a:lnTo>
                    <a:pt x="315" y="31"/>
                  </a:lnTo>
                  <a:lnTo>
                    <a:pt x="318" y="37"/>
                  </a:lnTo>
                  <a:lnTo>
                    <a:pt x="324" y="41"/>
                  </a:lnTo>
                  <a:lnTo>
                    <a:pt x="330" y="45"/>
                  </a:lnTo>
                  <a:lnTo>
                    <a:pt x="336" y="48"/>
                  </a:lnTo>
                  <a:lnTo>
                    <a:pt x="343" y="52"/>
                  </a:lnTo>
                  <a:lnTo>
                    <a:pt x="351" y="56"/>
                  </a:lnTo>
                  <a:lnTo>
                    <a:pt x="353" y="56"/>
                  </a:lnTo>
                  <a:lnTo>
                    <a:pt x="357" y="56"/>
                  </a:lnTo>
                  <a:lnTo>
                    <a:pt x="359" y="58"/>
                  </a:lnTo>
                  <a:lnTo>
                    <a:pt x="361" y="58"/>
                  </a:lnTo>
                  <a:lnTo>
                    <a:pt x="365" y="60"/>
                  </a:lnTo>
                  <a:lnTo>
                    <a:pt x="366" y="60"/>
                  </a:lnTo>
                  <a:lnTo>
                    <a:pt x="370" y="60"/>
                  </a:lnTo>
                  <a:lnTo>
                    <a:pt x="374" y="60"/>
                  </a:lnTo>
                  <a:lnTo>
                    <a:pt x="386" y="62"/>
                  </a:lnTo>
                  <a:lnTo>
                    <a:pt x="388" y="162"/>
                  </a:lnTo>
                  <a:lnTo>
                    <a:pt x="403" y="162"/>
                  </a:lnTo>
                  <a:lnTo>
                    <a:pt x="418" y="162"/>
                  </a:lnTo>
                  <a:lnTo>
                    <a:pt x="434" y="162"/>
                  </a:lnTo>
                  <a:lnTo>
                    <a:pt x="449" y="162"/>
                  </a:lnTo>
                  <a:lnTo>
                    <a:pt x="464" y="162"/>
                  </a:lnTo>
                  <a:lnTo>
                    <a:pt x="480" y="162"/>
                  </a:lnTo>
                  <a:lnTo>
                    <a:pt x="495" y="162"/>
                  </a:lnTo>
                  <a:lnTo>
                    <a:pt x="510" y="162"/>
                  </a:lnTo>
                  <a:lnTo>
                    <a:pt x="510" y="168"/>
                  </a:lnTo>
                  <a:lnTo>
                    <a:pt x="510" y="175"/>
                  </a:lnTo>
                  <a:lnTo>
                    <a:pt x="510" y="181"/>
                  </a:lnTo>
                  <a:lnTo>
                    <a:pt x="510" y="189"/>
                  </a:lnTo>
                  <a:lnTo>
                    <a:pt x="510" y="194"/>
                  </a:lnTo>
                  <a:lnTo>
                    <a:pt x="510" y="200"/>
                  </a:lnTo>
                  <a:lnTo>
                    <a:pt x="510" y="208"/>
                  </a:lnTo>
                  <a:lnTo>
                    <a:pt x="510" y="214"/>
                  </a:lnTo>
                  <a:lnTo>
                    <a:pt x="332" y="214"/>
                  </a:lnTo>
                  <a:lnTo>
                    <a:pt x="332" y="208"/>
                  </a:lnTo>
                  <a:lnTo>
                    <a:pt x="332" y="200"/>
                  </a:lnTo>
                  <a:lnTo>
                    <a:pt x="332" y="192"/>
                  </a:lnTo>
                  <a:lnTo>
                    <a:pt x="332" y="185"/>
                  </a:lnTo>
                  <a:lnTo>
                    <a:pt x="332" y="177"/>
                  </a:lnTo>
                  <a:lnTo>
                    <a:pt x="332" y="171"/>
                  </a:lnTo>
                  <a:lnTo>
                    <a:pt x="332" y="164"/>
                  </a:lnTo>
                  <a:lnTo>
                    <a:pt x="332" y="156"/>
                  </a:lnTo>
                  <a:lnTo>
                    <a:pt x="270" y="252"/>
                  </a:lnTo>
                  <a:lnTo>
                    <a:pt x="388" y="321"/>
                  </a:lnTo>
                  <a:lnTo>
                    <a:pt x="388" y="511"/>
                  </a:lnTo>
                  <a:lnTo>
                    <a:pt x="380" y="511"/>
                  </a:lnTo>
                  <a:lnTo>
                    <a:pt x="374" y="511"/>
                  </a:lnTo>
                  <a:lnTo>
                    <a:pt x="366" y="511"/>
                  </a:lnTo>
                  <a:lnTo>
                    <a:pt x="361" y="511"/>
                  </a:lnTo>
                  <a:lnTo>
                    <a:pt x="353" y="511"/>
                  </a:lnTo>
                  <a:lnTo>
                    <a:pt x="347" y="511"/>
                  </a:lnTo>
                  <a:lnTo>
                    <a:pt x="340" y="511"/>
                  </a:lnTo>
                  <a:lnTo>
                    <a:pt x="334" y="511"/>
                  </a:lnTo>
                  <a:lnTo>
                    <a:pt x="334" y="352"/>
                  </a:lnTo>
                  <a:lnTo>
                    <a:pt x="215" y="283"/>
                  </a:lnTo>
                  <a:lnTo>
                    <a:pt x="213" y="421"/>
                  </a:lnTo>
                  <a:lnTo>
                    <a:pt x="0" y="421"/>
                  </a:lnTo>
                  <a:lnTo>
                    <a:pt x="0" y="3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383" name="Freeform 11"/>
            <p:cNvSpPr>
              <a:spLocks/>
            </p:cNvSpPr>
            <p:nvPr/>
          </p:nvSpPr>
          <p:spPr bwMode="auto">
            <a:xfrm>
              <a:off x="1145" y="1267"/>
              <a:ext cx="542" cy="135"/>
            </a:xfrm>
            <a:custGeom>
              <a:avLst/>
              <a:gdLst>
                <a:gd name="T0" fmla="*/ 0 w 542"/>
                <a:gd name="T1" fmla="*/ 41 h 135"/>
                <a:gd name="T2" fmla="*/ 417 w 542"/>
                <a:gd name="T3" fmla="*/ 42 h 135"/>
                <a:gd name="T4" fmla="*/ 417 w 542"/>
                <a:gd name="T5" fmla="*/ 0 h 135"/>
                <a:gd name="T6" fmla="*/ 542 w 542"/>
                <a:gd name="T7" fmla="*/ 64 h 135"/>
                <a:gd name="T8" fmla="*/ 417 w 542"/>
                <a:gd name="T9" fmla="*/ 135 h 135"/>
                <a:gd name="T10" fmla="*/ 417 w 542"/>
                <a:gd name="T11" fmla="*/ 89 h 135"/>
                <a:gd name="T12" fmla="*/ 0 w 542"/>
                <a:gd name="T13" fmla="*/ 89 h 135"/>
                <a:gd name="T14" fmla="*/ 0 w 542"/>
                <a:gd name="T15" fmla="*/ 41 h 135"/>
                <a:gd name="T16" fmla="*/ 0 60000 65536"/>
                <a:gd name="T17" fmla="*/ 0 60000 65536"/>
                <a:gd name="T18" fmla="*/ 0 60000 65536"/>
                <a:gd name="T19" fmla="*/ 0 60000 65536"/>
                <a:gd name="T20" fmla="*/ 0 60000 65536"/>
                <a:gd name="T21" fmla="*/ 0 60000 65536"/>
                <a:gd name="T22" fmla="*/ 0 60000 65536"/>
                <a:gd name="T23" fmla="*/ 0 60000 65536"/>
                <a:gd name="T24" fmla="*/ 0 w 542"/>
                <a:gd name="T25" fmla="*/ 0 h 135"/>
                <a:gd name="T26" fmla="*/ 542 w 542"/>
                <a:gd name="T27" fmla="*/ 135 h 1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2" h="135">
                  <a:moveTo>
                    <a:pt x="0" y="41"/>
                  </a:moveTo>
                  <a:lnTo>
                    <a:pt x="417" y="42"/>
                  </a:lnTo>
                  <a:lnTo>
                    <a:pt x="417" y="0"/>
                  </a:lnTo>
                  <a:lnTo>
                    <a:pt x="542" y="64"/>
                  </a:lnTo>
                  <a:lnTo>
                    <a:pt x="417" y="135"/>
                  </a:lnTo>
                  <a:lnTo>
                    <a:pt x="417" y="89"/>
                  </a:lnTo>
                  <a:lnTo>
                    <a:pt x="0" y="89"/>
                  </a:lnTo>
                  <a:lnTo>
                    <a:pt x="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384" name="Rectangle 12"/>
            <p:cNvSpPr>
              <a:spLocks noChangeArrowheads="1"/>
            </p:cNvSpPr>
            <p:nvPr/>
          </p:nvSpPr>
          <p:spPr bwMode="auto">
            <a:xfrm>
              <a:off x="1798" y="1027"/>
              <a:ext cx="340" cy="5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8385" name="Freeform 13"/>
            <p:cNvSpPr>
              <a:spLocks/>
            </p:cNvSpPr>
            <p:nvPr/>
          </p:nvSpPr>
          <p:spPr bwMode="auto">
            <a:xfrm>
              <a:off x="821" y="1027"/>
              <a:ext cx="132" cy="133"/>
            </a:xfrm>
            <a:custGeom>
              <a:avLst/>
              <a:gdLst>
                <a:gd name="T0" fmla="*/ 67 w 132"/>
                <a:gd name="T1" fmla="*/ 0 h 133"/>
                <a:gd name="T2" fmla="*/ 80 w 132"/>
                <a:gd name="T3" fmla="*/ 2 h 133"/>
                <a:gd name="T4" fmla="*/ 92 w 132"/>
                <a:gd name="T5" fmla="*/ 6 h 133"/>
                <a:gd name="T6" fmla="*/ 104 w 132"/>
                <a:gd name="T7" fmla="*/ 12 h 133"/>
                <a:gd name="T8" fmla="*/ 113 w 132"/>
                <a:gd name="T9" fmla="*/ 19 h 133"/>
                <a:gd name="T10" fmla="*/ 121 w 132"/>
                <a:gd name="T11" fmla="*/ 31 h 133"/>
                <a:gd name="T12" fmla="*/ 127 w 132"/>
                <a:gd name="T13" fmla="*/ 41 h 133"/>
                <a:gd name="T14" fmla="*/ 130 w 132"/>
                <a:gd name="T15" fmla="*/ 54 h 133"/>
                <a:gd name="T16" fmla="*/ 132 w 132"/>
                <a:gd name="T17" fmla="*/ 67 h 133"/>
                <a:gd name="T18" fmla="*/ 130 w 132"/>
                <a:gd name="T19" fmla="*/ 81 h 133"/>
                <a:gd name="T20" fmla="*/ 127 w 132"/>
                <a:gd name="T21" fmla="*/ 92 h 133"/>
                <a:gd name="T22" fmla="*/ 121 w 132"/>
                <a:gd name="T23" fmla="*/ 104 h 133"/>
                <a:gd name="T24" fmla="*/ 113 w 132"/>
                <a:gd name="T25" fmla="*/ 114 h 133"/>
                <a:gd name="T26" fmla="*/ 104 w 132"/>
                <a:gd name="T27" fmla="*/ 121 h 133"/>
                <a:gd name="T28" fmla="*/ 92 w 132"/>
                <a:gd name="T29" fmla="*/ 127 h 133"/>
                <a:gd name="T30" fmla="*/ 80 w 132"/>
                <a:gd name="T31" fmla="*/ 131 h 133"/>
                <a:gd name="T32" fmla="*/ 67 w 132"/>
                <a:gd name="T33" fmla="*/ 133 h 133"/>
                <a:gd name="T34" fmla="*/ 54 w 132"/>
                <a:gd name="T35" fmla="*/ 131 h 133"/>
                <a:gd name="T36" fmla="*/ 40 w 132"/>
                <a:gd name="T37" fmla="*/ 127 h 133"/>
                <a:gd name="T38" fmla="*/ 29 w 132"/>
                <a:gd name="T39" fmla="*/ 121 h 133"/>
                <a:gd name="T40" fmla="*/ 19 w 132"/>
                <a:gd name="T41" fmla="*/ 114 h 133"/>
                <a:gd name="T42" fmla="*/ 11 w 132"/>
                <a:gd name="T43" fmla="*/ 104 h 133"/>
                <a:gd name="T44" fmla="*/ 6 w 132"/>
                <a:gd name="T45" fmla="*/ 92 h 133"/>
                <a:gd name="T46" fmla="*/ 2 w 132"/>
                <a:gd name="T47" fmla="*/ 81 h 133"/>
                <a:gd name="T48" fmla="*/ 0 w 132"/>
                <a:gd name="T49" fmla="*/ 67 h 133"/>
                <a:gd name="T50" fmla="*/ 2 w 132"/>
                <a:gd name="T51" fmla="*/ 54 h 133"/>
                <a:gd name="T52" fmla="*/ 6 w 132"/>
                <a:gd name="T53" fmla="*/ 41 h 133"/>
                <a:gd name="T54" fmla="*/ 11 w 132"/>
                <a:gd name="T55" fmla="*/ 31 h 133"/>
                <a:gd name="T56" fmla="*/ 19 w 132"/>
                <a:gd name="T57" fmla="*/ 19 h 133"/>
                <a:gd name="T58" fmla="*/ 29 w 132"/>
                <a:gd name="T59" fmla="*/ 12 h 133"/>
                <a:gd name="T60" fmla="*/ 40 w 132"/>
                <a:gd name="T61" fmla="*/ 6 h 133"/>
                <a:gd name="T62" fmla="*/ 54 w 132"/>
                <a:gd name="T63" fmla="*/ 2 h 133"/>
                <a:gd name="T64" fmla="*/ 67 w 132"/>
                <a:gd name="T65" fmla="*/ 0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2"/>
                <a:gd name="T100" fmla="*/ 0 h 133"/>
                <a:gd name="T101" fmla="*/ 132 w 132"/>
                <a:gd name="T102" fmla="*/ 133 h 1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2" h="133">
                  <a:moveTo>
                    <a:pt x="67" y="0"/>
                  </a:moveTo>
                  <a:lnTo>
                    <a:pt x="80" y="2"/>
                  </a:lnTo>
                  <a:lnTo>
                    <a:pt x="92" y="6"/>
                  </a:lnTo>
                  <a:lnTo>
                    <a:pt x="104" y="12"/>
                  </a:lnTo>
                  <a:lnTo>
                    <a:pt x="113" y="19"/>
                  </a:lnTo>
                  <a:lnTo>
                    <a:pt x="121" y="31"/>
                  </a:lnTo>
                  <a:lnTo>
                    <a:pt x="127" y="41"/>
                  </a:lnTo>
                  <a:lnTo>
                    <a:pt x="130" y="54"/>
                  </a:lnTo>
                  <a:lnTo>
                    <a:pt x="132" y="67"/>
                  </a:lnTo>
                  <a:lnTo>
                    <a:pt x="130" y="81"/>
                  </a:lnTo>
                  <a:lnTo>
                    <a:pt x="127" y="92"/>
                  </a:lnTo>
                  <a:lnTo>
                    <a:pt x="121" y="104"/>
                  </a:lnTo>
                  <a:lnTo>
                    <a:pt x="113" y="114"/>
                  </a:lnTo>
                  <a:lnTo>
                    <a:pt x="104" y="121"/>
                  </a:lnTo>
                  <a:lnTo>
                    <a:pt x="92" y="127"/>
                  </a:lnTo>
                  <a:lnTo>
                    <a:pt x="80" y="131"/>
                  </a:lnTo>
                  <a:lnTo>
                    <a:pt x="67" y="133"/>
                  </a:lnTo>
                  <a:lnTo>
                    <a:pt x="54" y="131"/>
                  </a:lnTo>
                  <a:lnTo>
                    <a:pt x="40" y="127"/>
                  </a:lnTo>
                  <a:lnTo>
                    <a:pt x="29" y="121"/>
                  </a:lnTo>
                  <a:lnTo>
                    <a:pt x="19" y="114"/>
                  </a:lnTo>
                  <a:lnTo>
                    <a:pt x="11" y="104"/>
                  </a:lnTo>
                  <a:lnTo>
                    <a:pt x="6" y="92"/>
                  </a:lnTo>
                  <a:lnTo>
                    <a:pt x="2" y="81"/>
                  </a:lnTo>
                  <a:lnTo>
                    <a:pt x="0" y="67"/>
                  </a:lnTo>
                  <a:lnTo>
                    <a:pt x="2" y="54"/>
                  </a:lnTo>
                  <a:lnTo>
                    <a:pt x="6" y="41"/>
                  </a:lnTo>
                  <a:lnTo>
                    <a:pt x="11" y="31"/>
                  </a:lnTo>
                  <a:lnTo>
                    <a:pt x="19" y="19"/>
                  </a:lnTo>
                  <a:lnTo>
                    <a:pt x="29" y="12"/>
                  </a:lnTo>
                  <a:lnTo>
                    <a:pt x="40" y="6"/>
                  </a:lnTo>
                  <a:lnTo>
                    <a:pt x="54" y="2"/>
                  </a:lnTo>
                  <a:lnTo>
                    <a:pt x="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386" name="Freeform 14"/>
            <p:cNvSpPr>
              <a:spLocks/>
            </p:cNvSpPr>
            <p:nvPr/>
          </p:nvSpPr>
          <p:spPr bwMode="auto">
            <a:xfrm>
              <a:off x="402" y="897"/>
              <a:ext cx="1845" cy="19"/>
            </a:xfrm>
            <a:custGeom>
              <a:avLst/>
              <a:gdLst>
                <a:gd name="T0" fmla="*/ 1845 w 1845"/>
                <a:gd name="T1" fmla="*/ 9 h 19"/>
                <a:gd name="T2" fmla="*/ 1836 w 1845"/>
                <a:gd name="T3" fmla="*/ 0 h 19"/>
                <a:gd name="T4" fmla="*/ 0 w 1845"/>
                <a:gd name="T5" fmla="*/ 0 h 19"/>
                <a:gd name="T6" fmla="*/ 0 w 1845"/>
                <a:gd name="T7" fmla="*/ 19 h 19"/>
                <a:gd name="T8" fmla="*/ 1836 w 1845"/>
                <a:gd name="T9" fmla="*/ 19 h 19"/>
                <a:gd name="T10" fmla="*/ 1824 w 1845"/>
                <a:gd name="T11" fmla="*/ 9 h 19"/>
                <a:gd name="T12" fmla="*/ 1845 w 1845"/>
                <a:gd name="T13" fmla="*/ 9 h 19"/>
                <a:gd name="T14" fmla="*/ 1845 w 1845"/>
                <a:gd name="T15" fmla="*/ 0 h 19"/>
                <a:gd name="T16" fmla="*/ 1836 w 1845"/>
                <a:gd name="T17" fmla="*/ 0 h 19"/>
                <a:gd name="T18" fmla="*/ 1845 w 1845"/>
                <a:gd name="T19" fmla="*/ 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5"/>
                <a:gd name="T31" fmla="*/ 0 h 19"/>
                <a:gd name="T32" fmla="*/ 1845 w 1845"/>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5" h="19">
                  <a:moveTo>
                    <a:pt x="1845" y="9"/>
                  </a:moveTo>
                  <a:lnTo>
                    <a:pt x="1836" y="0"/>
                  </a:lnTo>
                  <a:lnTo>
                    <a:pt x="0" y="0"/>
                  </a:lnTo>
                  <a:lnTo>
                    <a:pt x="0" y="19"/>
                  </a:lnTo>
                  <a:lnTo>
                    <a:pt x="1836" y="19"/>
                  </a:lnTo>
                  <a:lnTo>
                    <a:pt x="1824" y="9"/>
                  </a:lnTo>
                  <a:lnTo>
                    <a:pt x="1845" y="9"/>
                  </a:lnTo>
                  <a:lnTo>
                    <a:pt x="1845" y="0"/>
                  </a:lnTo>
                  <a:lnTo>
                    <a:pt x="1836" y="0"/>
                  </a:lnTo>
                  <a:lnTo>
                    <a:pt x="1845"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387" name="Freeform 15"/>
            <p:cNvSpPr>
              <a:spLocks/>
            </p:cNvSpPr>
            <p:nvPr/>
          </p:nvSpPr>
          <p:spPr bwMode="auto">
            <a:xfrm>
              <a:off x="2226" y="906"/>
              <a:ext cx="21" cy="864"/>
            </a:xfrm>
            <a:custGeom>
              <a:avLst/>
              <a:gdLst>
                <a:gd name="T0" fmla="*/ 12 w 21"/>
                <a:gd name="T1" fmla="*/ 864 h 864"/>
                <a:gd name="T2" fmla="*/ 21 w 21"/>
                <a:gd name="T3" fmla="*/ 855 h 864"/>
                <a:gd name="T4" fmla="*/ 21 w 21"/>
                <a:gd name="T5" fmla="*/ 0 h 864"/>
                <a:gd name="T6" fmla="*/ 0 w 21"/>
                <a:gd name="T7" fmla="*/ 0 h 864"/>
                <a:gd name="T8" fmla="*/ 0 w 21"/>
                <a:gd name="T9" fmla="*/ 855 h 864"/>
                <a:gd name="T10" fmla="*/ 12 w 21"/>
                <a:gd name="T11" fmla="*/ 845 h 864"/>
                <a:gd name="T12" fmla="*/ 12 w 21"/>
                <a:gd name="T13" fmla="*/ 864 h 864"/>
                <a:gd name="T14" fmla="*/ 21 w 21"/>
                <a:gd name="T15" fmla="*/ 864 h 864"/>
                <a:gd name="T16" fmla="*/ 21 w 21"/>
                <a:gd name="T17" fmla="*/ 855 h 864"/>
                <a:gd name="T18" fmla="*/ 12 w 21"/>
                <a:gd name="T19" fmla="*/ 864 h 8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864"/>
                <a:gd name="T32" fmla="*/ 21 w 21"/>
                <a:gd name="T33" fmla="*/ 864 h 8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864">
                  <a:moveTo>
                    <a:pt x="12" y="864"/>
                  </a:moveTo>
                  <a:lnTo>
                    <a:pt x="21" y="855"/>
                  </a:lnTo>
                  <a:lnTo>
                    <a:pt x="21" y="0"/>
                  </a:lnTo>
                  <a:lnTo>
                    <a:pt x="0" y="0"/>
                  </a:lnTo>
                  <a:lnTo>
                    <a:pt x="0" y="855"/>
                  </a:lnTo>
                  <a:lnTo>
                    <a:pt x="12" y="845"/>
                  </a:lnTo>
                  <a:lnTo>
                    <a:pt x="12" y="864"/>
                  </a:lnTo>
                  <a:lnTo>
                    <a:pt x="21" y="864"/>
                  </a:lnTo>
                  <a:lnTo>
                    <a:pt x="21" y="855"/>
                  </a:lnTo>
                  <a:lnTo>
                    <a:pt x="12" y="8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388" name="Freeform 16"/>
            <p:cNvSpPr>
              <a:spLocks/>
            </p:cNvSpPr>
            <p:nvPr/>
          </p:nvSpPr>
          <p:spPr bwMode="auto">
            <a:xfrm>
              <a:off x="393" y="1751"/>
              <a:ext cx="1845" cy="19"/>
            </a:xfrm>
            <a:custGeom>
              <a:avLst/>
              <a:gdLst>
                <a:gd name="T0" fmla="*/ 0 w 1845"/>
                <a:gd name="T1" fmla="*/ 10 h 19"/>
                <a:gd name="T2" fmla="*/ 9 w 1845"/>
                <a:gd name="T3" fmla="*/ 19 h 19"/>
                <a:gd name="T4" fmla="*/ 1845 w 1845"/>
                <a:gd name="T5" fmla="*/ 19 h 19"/>
                <a:gd name="T6" fmla="*/ 1845 w 1845"/>
                <a:gd name="T7" fmla="*/ 0 h 19"/>
                <a:gd name="T8" fmla="*/ 9 w 1845"/>
                <a:gd name="T9" fmla="*/ 0 h 19"/>
                <a:gd name="T10" fmla="*/ 19 w 1845"/>
                <a:gd name="T11" fmla="*/ 10 h 19"/>
                <a:gd name="T12" fmla="*/ 0 w 1845"/>
                <a:gd name="T13" fmla="*/ 10 h 19"/>
                <a:gd name="T14" fmla="*/ 0 w 1845"/>
                <a:gd name="T15" fmla="*/ 19 h 19"/>
                <a:gd name="T16" fmla="*/ 9 w 1845"/>
                <a:gd name="T17" fmla="*/ 19 h 19"/>
                <a:gd name="T18" fmla="*/ 0 w 1845"/>
                <a:gd name="T19" fmla="*/ 1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5"/>
                <a:gd name="T31" fmla="*/ 0 h 19"/>
                <a:gd name="T32" fmla="*/ 1845 w 1845"/>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5" h="19">
                  <a:moveTo>
                    <a:pt x="0" y="10"/>
                  </a:moveTo>
                  <a:lnTo>
                    <a:pt x="9" y="19"/>
                  </a:lnTo>
                  <a:lnTo>
                    <a:pt x="1845" y="19"/>
                  </a:lnTo>
                  <a:lnTo>
                    <a:pt x="1845" y="0"/>
                  </a:lnTo>
                  <a:lnTo>
                    <a:pt x="9" y="0"/>
                  </a:lnTo>
                  <a:lnTo>
                    <a:pt x="19" y="10"/>
                  </a:lnTo>
                  <a:lnTo>
                    <a:pt x="0" y="10"/>
                  </a:lnTo>
                  <a:lnTo>
                    <a:pt x="0" y="19"/>
                  </a:lnTo>
                  <a:lnTo>
                    <a:pt x="9" y="19"/>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389" name="Freeform 17"/>
            <p:cNvSpPr>
              <a:spLocks/>
            </p:cNvSpPr>
            <p:nvPr/>
          </p:nvSpPr>
          <p:spPr bwMode="auto">
            <a:xfrm>
              <a:off x="393" y="897"/>
              <a:ext cx="19" cy="864"/>
            </a:xfrm>
            <a:custGeom>
              <a:avLst/>
              <a:gdLst>
                <a:gd name="T0" fmla="*/ 9 w 19"/>
                <a:gd name="T1" fmla="*/ 0 h 864"/>
                <a:gd name="T2" fmla="*/ 0 w 19"/>
                <a:gd name="T3" fmla="*/ 9 h 864"/>
                <a:gd name="T4" fmla="*/ 0 w 19"/>
                <a:gd name="T5" fmla="*/ 864 h 864"/>
                <a:gd name="T6" fmla="*/ 19 w 19"/>
                <a:gd name="T7" fmla="*/ 864 h 864"/>
                <a:gd name="T8" fmla="*/ 19 w 19"/>
                <a:gd name="T9" fmla="*/ 9 h 864"/>
                <a:gd name="T10" fmla="*/ 9 w 19"/>
                <a:gd name="T11" fmla="*/ 19 h 864"/>
                <a:gd name="T12" fmla="*/ 9 w 19"/>
                <a:gd name="T13" fmla="*/ 0 h 864"/>
                <a:gd name="T14" fmla="*/ 0 w 19"/>
                <a:gd name="T15" fmla="*/ 0 h 864"/>
                <a:gd name="T16" fmla="*/ 0 w 19"/>
                <a:gd name="T17" fmla="*/ 9 h 864"/>
                <a:gd name="T18" fmla="*/ 9 w 19"/>
                <a:gd name="T19" fmla="*/ 0 h 8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864"/>
                <a:gd name="T32" fmla="*/ 19 w 19"/>
                <a:gd name="T33" fmla="*/ 864 h 8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864">
                  <a:moveTo>
                    <a:pt x="9" y="0"/>
                  </a:moveTo>
                  <a:lnTo>
                    <a:pt x="0" y="9"/>
                  </a:lnTo>
                  <a:lnTo>
                    <a:pt x="0" y="864"/>
                  </a:lnTo>
                  <a:lnTo>
                    <a:pt x="19" y="864"/>
                  </a:lnTo>
                  <a:lnTo>
                    <a:pt x="19" y="9"/>
                  </a:lnTo>
                  <a:lnTo>
                    <a:pt x="9" y="19"/>
                  </a:lnTo>
                  <a:lnTo>
                    <a:pt x="9" y="0"/>
                  </a:lnTo>
                  <a:lnTo>
                    <a:pt x="0" y="0"/>
                  </a:lnTo>
                  <a:lnTo>
                    <a:pt x="0" y="9"/>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pic>
        <p:nvPicPr>
          <p:cNvPr id="58373" name="Picture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0838" y="3008313"/>
            <a:ext cx="82232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0838" y="3008313"/>
            <a:ext cx="82232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21 Dikdörtgen"/>
          <p:cNvSpPr/>
          <p:nvPr/>
        </p:nvSpPr>
        <p:spPr>
          <a:xfrm>
            <a:off x="357158" y="357166"/>
            <a:ext cx="8679338" cy="1446550"/>
          </a:xfrm>
          <a:prstGeom prst="rect">
            <a:avLst/>
          </a:prstGeom>
        </p:spPr>
        <p:txBody>
          <a:bodyPr wrap="square">
            <a:spAutoFit/>
          </a:bodyPr>
          <a:lstStyle/>
          <a:p>
            <a:r>
              <a:rPr lang="tr-TR" sz="2400" b="1" dirty="0" smtClean="0"/>
              <a:t>Kaçış Merdivenleri</a:t>
            </a:r>
          </a:p>
          <a:p>
            <a:r>
              <a:rPr lang="tr-TR" sz="1600" dirty="0" smtClean="0"/>
              <a:t>- Duvar,taban ve tavanında hiçbir yanıcı madde kullanılamaz</a:t>
            </a:r>
          </a:p>
          <a:p>
            <a:r>
              <a:rPr lang="tr-TR" sz="1600" dirty="0" smtClean="0"/>
              <a:t>-  Yangına en az 120 </a:t>
            </a:r>
            <a:r>
              <a:rPr lang="tr-TR" sz="1600" dirty="0" err="1" smtClean="0"/>
              <a:t>dk</a:t>
            </a:r>
            <a:r>
              <a:rPr lang="tr-TR" sz="1600" dirty="0" smtClean="0"/>
              <a:t> dayanabilen duvar ve 90 </a:t>
            </a:r>
            <a:r>
              <a:rPr lang="tr-TR" sz="1600" dirty="0" err="1" smtClean="0"/>
              <a:t>dk</a:t>
            </a:r>
            <a:r>
              <a:rPr lang="tr-TR" sz="1600" dirty="0" smtClean="0"/>
              <a:t> dayanabilen</a:t>
            </a:r>
          </a:p>
          <a:p>
            <a:r>
              <a:rPr lang="tr-TR" sz="1600" dirty="0" smtClean="0"/>
              <a:t>    duman sızdırmaz kapı </a:t>
            </a:r>
          </a:p>
          <a:p>
            <a:r>
              <a:rPr lang="tr-TR" sz="1600" dirty="0" smtClean="0"/>
              <a:t>- Havalandırılması ve basınçlandırılması gerekir</a:t>
            </a:r>
            <a:endParaRPr lang="tr-TR" sz="1600" dirty="0"/>
          </a:p>
        </p:txBody>
      </p:sp>
      <p:sp>
        <p:nvSpPr>
          <p:cNvPr id="24" name="23 Dikdörtgen"/>
          <p:cNvSpPr/>
          <p:nvPr/>
        </p:nvSpPr>
        <p:spPr>
          <a:xfrm>
            <a:off x="428596" y="1714488"/>
            <a:ext cx="6786610" cy="1877437"/>
          </a:xfrm>
          <a:prstGeom prst="rect">
            <a:avLst/>
          </a:prstGeom>
        </p:spPr>
        <p:txBody>
          <a:bodyPr wrap="square">
            <a:spAutoFit/>
          </a:bodyPr>
          <a:lstStyle/>
          <a:p>
            <a:r>
              <a:rPr lang="tr-TR" sz="2400" b="1" dirty="0" smtClean="0"/>
              <a:t>Acil Çıkış</a:t>
            </a:r>
          </a:p>
          <a:p>
            <a:r>
              <a:rPr lang="tr-TR" sz="2800" b="1" dirty="0" smtClean="0"/>
              <a:t>	</a:t>
            </a:r>
            <a:r>
              <a:rPr lang="tr-TR" sz="1600" dirty="0" smtClean="0"/>
              <a:t>-Bütün binalarda en az iki adet bulunmalı</a:t>
            </a:r>
          </a:p>
          <a:p>
            <a:r>
              <a:rPr lang="tr-TR" sz="1600" dirty="0" smtClean="0"/>
              <a:t>	-25 kişiden fazla </a:t>
            </a:r>
            <a:r>
              <a:rPr lang="tr-TR" sz="1600" u="sng" dirty="0" smtClean="0"/>
              <a:t>yüksek tehlikeli </a:t>
            </a:r>
            <a:r>
              <a:rPr lang="tr-TR" sz="1600" dirty="0" smtClean="0"/>
              <a:t>mekanlarda en az 2</a:t>
            </a:r>
          </a:p>
          <a:p>
            <a:r>
              <a:rPr lang="tr-TR" sz="1600" dirty="0" smtClean="0"/>
              <a:t>	- 50 kişiden fazla her mekanda en az 2</a:t>
            </a:r>
          </a:p>
          <a:p>
            <a:r>
              <a:rPr lang="tr-TR" sz="1600" dirty="0" smtClean="0"/>
              <a:t>	- 500 kişiden fazla her mekanda en az 3</a:t>
            </a:r>
          </a:p>
          <a:p>
            <a:r>
              <a:rPr lang="tr-TR" sz="1600" dirty="0" smtClean="0"/>
              <a:t>	-1000 kişiden fazla her mekanda en az 4</a:t>
            </a:r>
            <a:endParaRPr lang="tr-TR" sz="1600" dirty="0"/>
          </a:p>
        </p:txBody>
      </p:sp>
      <p:sp>
        <p:nvSpPr>
          <p:cNvPr id="25" name="24 Dikdörtgen"/>
          <p:cNvSpPr/>
          <p:nvPr/>
        </p:nvSpPr>
        <p:spPr>
          <a:xfrm>
            <a:off x="500034" y="3714752"/>
            <a:ext cx="6786610" cy="1384995"/>
          </a:xfrm>
          <a:prstGeom prst="rect">
            <a:avLst/>
          </a:prstGeom>
        </p:spPr>
        <p:txBody>
          <a:bodyPr wrap="square">
            <a:spAutoFit/>
          </a:bodyPr>
          <a:lstStyle/>
          <a:p>
            <a:r>
              <a:rPr lang="tr-TR" sz="2400" b="1" dirty="0" smtClean="0"/>
              <a:t>Kaçış Rampaları</a:t>
            </a:r>
          </a:p>
          <a:p>
            <a:r>
              <a:rPr lang="tr-TR" sz="2800" b="1" dirty="0" smtClean="0"/>
              <a:t>	</a:t>
            </a:r>
            <a:r>
              <a:rPr lang="tr-TR" sz="1600" dirty="0" smtClean="0"/>
              <a:t>- Eğimi % 10 dan daha dik olamaz</a:t>
            </a:r>
          </a:p>
          <a:p>
            <a:r>
              <a:rPr lang="tr-TR" sz="1600" dirty="0" smtClean="0"/>
              <a:t>	- Tabanında kaymayı önleyen malzeme bulunmalı ve </a:t>
            </a:r>
          </a:p>
          <a:p>
            <a:r>
              <a:rPr lang="tr-TR" sz="1600" dirty="0" smtClean="0"/>
              <a:t>	-1000 kişiden fazla her mekanda en az 4</a:t>
            </a:r>
            <a:endParaRPr lang="tr-TR" sz="1600" dirty="0"/>
          </a:p>
        </p:txBody>
      </p:sp>
      <p:pic>
        <p:nvPicPr>
          <p:cNvPr id="314372" name="Picture 4" descr="http://osman.midilli.com/wp-content/uploads/image/foto.jpg"/>
          <p:cNvPicPr>
            <a:picLocks noChangeAspect="1" noChangeArrowheads="1"/>
          </p:cNvPicPr>
          <p:nvPr/>
        </p:nvPicPr>
        <p:blipFill>
          <a:blip r:embed="rId3" cstate="print"/>
          <a:srcRect/>
          <a:stretch>
            <a:fillRect/>
          </a:stretch>
        </p:blipFill>
        <p:spPr bwMode="auto">
          <a:xfrm>
            <a:off x="6372200" y="404664"/>
            <a:ext cx="1944216" cy="1471123"/>
          </a:xfrm>
          <a:prstGeom prst="rect">
            <a:avLst/>
          </a:prstGeom>
          <a:noFill/>
        </p:spPr>
      </p:pic>
      <p:pic>
        <p:nvPicPr>
          <p:cNvPr id="314374" name="Picture 6" descr="https://encrypted-tbn0.gstatic.com/images?q=tbn:ANd9GcRcpqQS09kI_ikDd4sx9IAQ12h1IwHdLJ4pbdnIFrEnotw2muTI"/>
          <p:cNvPicPr>
            <a:picLocks noChangeAspect="1" noChangeArrowheads="1"/>
          </p:cNvPicPr>
          <p:nvPr/>
        </p:nvPicPr>
        <p:blipFill>
          <a:blip r:embed="rId4" cstate="print"/>
          <a:srcRect/>
          <a:stretch>
            <a:fillRect/>
          </a:stretch>
        </p:blipFill>
        <p:spPr bwMode="auto">
          <a:xfrm>
            <a:off x="7596336" y="5013176"/>
            <a:ext cx="1332522" cy="1700808"/>
          </a:xfrm>
          <a:prstGeom prst="rect">
            <a:avLst/>
          </a:prstGeom>
          <a:noFill/>
        </p:spPr>
      </p:pic>
    </p:spTree>
    <p:extLst>
      <p:ext uri="{BB962C8B-B14F-4D97-AF65-F5344CB8AC3E}">
        <p14:creationId xmlns:p14="http://schemas.microsoft.com/office/powerpoint/2010/main" val="8610636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5 Dikdörtgen"/>
          <p:cNvSpPr/>
          <p:nvPr/>
        </p:nvSpPr>
        <p:spPr>
          <a:xfrm>
            <a:off x="323528" y="260648"/>
            <a:ext cx="7929618" cy="2677656"/>
          </a:xfrm>
          <a:prstGeom prst="rect">
            <a:avLst/>
          </a:prstGeom>
        </p:spPr>
        <p:txBody>
          <a:bodyPr wrap="square">
            <a:spAutoFit/>
          </a:bodyPr>
          <a:lstStyle/>
          <a:p>
            <a:r>
              <a:rPr lang="tr-TR" sz="2400" b="1" dirty="0" smtClean="0"/>
              <a:t>Kaçış Yolu Kapıları</a:t>
            </a:r>
          </a:p>
          <a:p>
            <a:r>
              <a:rPr lang="tr-TR" sz="2400" b="1" dirty="0" smtClean="0"/>
              <a:t>	</a:t>
            </a:r>
            <a:r>
              <a:rPr lang="tr-TR" sz="2400" dirty="0" smtClean="0"/>
              <a:t>-  Genişliği en az 80 cm, yüksekliği 200 cm</a:t>
            </a:r>
          </a:p>
          <a:p>
            <a:r>
              <a:rPr lang="tr-TR" sz="2400" dirty="0" smtClean="0"/>
              <a:t>	- Turnike ve dönel kapılar çıkış yolu olamaz</a:t>
            </a:r>
          </a:p>
          <a:p>
            <a:r>
              <a:rPr lang="tr-TR" sz="2400" dirty="0" smtClean="0"/>
              <a:t>	- Kilitli olmamalı ve dışa açılmalı</a:t>
            </a:r>
          </a:p>
          <a:p>
            <a:r>
              <a:rPr lang="tr-TR" sz="2400" dirty="0" smtClean="0"/>
              <a:t>	- Kaçış merdiveni kapıları en az 90 </a:t>
            </a:r>
            <a:r>
              <a:rPr lang="tr-TR" sz="2400" dirty="0" err="1" smtClean="0"/>
              <a:t>dk</a:t>
            </a:r>
            <a:r>
              <a:rPr lang="tr-TR" sz="2400" dirty="0" smtClean="0"/>
              <a:t>. yangına </a:t>
            </a:r>
          </a:p>
          <a:p>
            <a:r>
              <a:rPr lang="tr-TR" sz="2400" dirty="0" smtClean="0"/>
              <a:t>                     dayanıklı olmalı</a:t>
            </a:r>
          </a:p>
          <a:p>
            <a:r>
              <a:rPr lang="tr-TR" sz="2400" dirty="0" smtClean="0"/>
              <a:t>	</a:t>
            </a:r>
            <a:endParaRPr lang="tr-TR" sz="2400" dirty="0"/>
          </a:p>
        </p:txBody>
      </p:sp>
      <p:pic>
        <p:nvPicPr>
          <p:cNvPr id="7" name="Picture 6"/>
          <p:cNvPicPr>
            <a:picLocks noChangeAspect="1"/>
          </p:cNvPicPr>
          <p:nvPr/>
        </p:nvPicPr>
        <p:blipFill>
          <a:blip r:embed="rId2"/>
          <a:stretch>
            <a:fillRect/>
          </a:stretch>
        </p:blipFill>
        <p:spPr>
          <a:xfrm>
            <a:off x="4716016" y="2492896"/>
            <a:ext cx="3813750" cy="3807422"/>
          </a:xfrm>
          <a:prstGeom prst="rect">
            <a:avLst/>
          </a:prstGeom>
        </p:spPr>
      </p:pic>
    </p:spTree>
    <p:extLst>
      <p:ext uri="{BB962C8B-B14F-4D97-AF65-F5344CB8AC3E}">
        <p14:creationId xmlns:p14="http://schemas.microsoft.com/office/powerpoint/2010/main" val="30129963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1371600" y="714375"/>
            <a:ext cx="7772400" cy="1143000"/>
          </a:xfrm>
        </p:spPr>
        <p:txBody>
          <a:bodyPr>
            <a:normAutofit fontScale="90000"/>
          </a:bodyPr>
          <a:lstStyle/>
          <a:p>
            <a:pPr eaLnBrk="1" hangingPunct="1"/>
            <a:r>
              <a:rPr lang="tr-TR" sz="3600" b="1" dirty="0" smtClean="0">
                <a:solidFill>
                  <a:srgbClr val="FF0000"/>
                </a:solidFill>
                <a:latin typeface="Times New Roman" pitchFamily="18" charset="0"/>
                <a:cs typeface="Times New Roman" pitchFamily="18" charset="0"/>
              </a:rPr>
              <a:t>BİNALARDA KURULACAK YANGINDAN KORUNMA EKİPLERİ</a:t>
            </a:r>
          </a:p>
        </p:txBody>
      </p:sp>
      <p:pic>
        <p:nvPicPr>
          <p:cNvPr id="984068" name="Picture 4"/>
          <p:cNvPicPr>
            <a:picLocks noChangeAspect="1" noChangeArrowheads="1"/>
          </p:cNvPicPr>
          <p:nvPr/>
        </p:nvPicPr>
        <p:blipFill>
          <a:blip r:embed="rId2" cstate="print"/>
          <a:srcRect/>
          <a:stretch>
            <a:fillRect/>
          </a:stretch>
        </p:blipFill>
        <p:spPr bwMode="auto">
          <a:xfrm>
            <a:off x="1357290" y="1857364"/>
            <a:ext cx="6643734" cy="4800600"/>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4068"/>
                                        </p:tgtEl>
                                        <p:attrNameLst>
                                          <p:attrName>style.visibility</p:attrName>
                                        </p:attrNameLst>
                                      </p:cBhvr>
                                      <p:to>
                                        <p:strVal val="visible"/>
                                      </p:to>
                                    </p:set>
                                    <p:animEffect transition="in" filter="fade">
                                      <p:cBhvr>
                                        <p:cTn id="7" dur="2000"/>
                                        <p:tgtEl>
                                          <p:spTgt spid="984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idx="1"/>
          </p:nvPr>
        </p:nvSpPr>
        <p:spPr bwMode="auto">
          <a:xfrm>
            <a:off x="214282" y="500042"/>
            <a:ext cx="8382000" cy="556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30000"/>
              </a:lnSpc>
              <a:buFont typeface="Wingdings" pitchFamily="2" charset="2"/>
              <a:buNone/>
            </a:pPr>
            <a:endParaRPr lang="de-DE" sz="1800" dirty="0" smtClean="0">
              <a:latin typeface="Arial" pitchFamily="34" charset="0"/>
            </a:endParaRPr>
          </a:p>
          <a:p>
            <a:pPr eaLnBrk="1" hangingPunct="1">
              <a:lnSpc>
                <a:spcPct val="130000"/>
              </a:lnSpc>
              <a:buFont typeface="Wingdings" pitchFamily="2" charset="2"/>
              <a:buNone/>
            </a:pPr>
            <a:r>
              <a:rPr lang="de-DE" sz="1800" dirty="0" smtClean="0">
                <a:latin typeface="Arial" pitchFamily="34" charset="0"/>
              </a:rPr>
              <a:t>     </a:t>
            </a:r>
            <a:r>
              <a:rPr lang="tr-TR" sz="1800" b="1" dirty="0" smtClean="0">
                <a:solidFill>
                  <a:schemeClr val="folHlink"/>
                </a:solidFill>
                <a:latin typeface="Arial" pitchFamily="34" charset="0"/>
              </a:rPr>
              <a:t>a) Söndürme Ekibi (En az 3 kişi) : Binada çıkacak yangına derhal müdahale ederek</a:t>
            </a:r>
            <a:r>
              <a:rPr lang="tr-TR" sz="1800" dirty="0" smtClean="0">
                <a:latin typeface="Arial" pitchFamily="34" charset="0"/>
              </a:rPr>
              <a:t> söndürmek ve/veya genişlemesine mani olmak,</a:t>
            </a:r>
            <a:br>
              <a:rPr lang="tr-TR" sz="1800" dirty="0" smtClean="0">
                <a:latin typeface="Arial" pitchFamily="34" charset="0"/>
              </a:rPr>
            </a:br>
            <a:endParaRPr lang="de-DE" sz="1800" dirty="0" smtClean="0">
              <a:latin typeface="Arial" pitchFamily="34" charset="0"/>
            </a:endParaRPr>
          </a:p>
          <a:p>
            <a:pPr eaLnBrk="1" hangingPunct="1">
              <a:lnSpc>
                <a:spcPct val="130000"/>
              </a:lnSpc>
              <a:buFont typeface="Wingdings" pitchFamily="2" charset="2"/>
              <a:buNone/>
            </a:pPr>
            <a:r>
              <a:rPr lang="de-DE" sz="1800" dirty="0" smtClean="0">
                <a:latin typeface="Arial" pitchFamily="34" charset="0"/>
              </a:rPr>
              <a:t>      </a:t>
            </a:r>
            <a:r>
              <a:rPr lang="tr-TR" sz="1800" b="1" dirty="0" smtClean="0">
                <a:solidFill>
                  <a:schemeClr val="folHlink"/>
                </a:solidFill>
                <a:latin typeface="Arial" pitchFamily="34" charset="0"/>
              </a:rPr>
              <a:t>b) Kurtarma Ekibi (En az 3 kişi)</a:t>
            </a:r>
            <a:r>
              <a:rPr lang="tr-TR" sz="1800" b="1" dirty="0" smtClean="0">
                <a:latin typeface="Arial" pitchFamily="34" charset="0"/>
              </a:rPr>
              <a:t>:</a:t>
            </a:r>
            <a:r>
              <a:rPr lang="tr-TR" sz="1800" dirty="0" smtClean="0">
                <a:latin typeface="Arial" pitchFamily="34" charset="0"/>
              </a:rPr>
              <a:t> Yangın vukuunda can ve mal kurtarma işlerini yürütmek,</a:t>
            </a:r>
            <a:endParaRPr lang="de-DE" sz="1800" dirty="0" smtClean="0">
              <a:latin typeface="Arial" pitchFamily="34" charset="0"/>
            </a:endParaRPr>
          </a:p>
          <a:p>
            <a:pPr eaLnBrk="1" hangingPunct="1">
              <a:lnSpc>
                <a:spcPct val="130000"/>
              </a:lnSpc>
              <a:buFont typeface="Wingdings" pitchFamily="2" charset="2"/>
              <a:buNone/>
            </a:pPr>
            <a:r>
              <a:rPr lang="tr-TR" sz="1800" dirty="0" smtClean="0">
                <a:latin typeface="Arial" pitchFamily="34" charset="0"/>
              </a:rPr>
              <a:t/>
            </a:r>
            <a:br>
              <a:rPr lang="tr-TR" sz="1800" dirty="0" smtClean="0">
                <a:latin typeface="Arial" pitchFamily="34" charset="0"/>
              </a:rPr>
            </a:br>
            <a:r>
              <a:rPr lang="tr-TR" sz="1800" b="1" dirty="0" smtClean="0">
                <a:solidFill>
                  <a:schemeClr val="folHlink"/>
                </a:solidFill>
                <a:latin typeface="Arial" pitchFamily="34" charset="0"/>
              </a:rPr>
              <a:t>c) Koruma Ekibi (En az 2 kişi)</a:t>
            </a:r>
            <a:r>
              <a:rPr lang="tr-TR" sz="1800" b="1" dirty="0" smtClean="0">
                <a:latin typeface="Arial" pitchFamily="34" charset="0"/>
              </a:rPr>
              <a:t>:</a:t>
            </a:r>
            <a:r>
              <a:rPr lang="tr-TR" sz="1800" dirty="0" smtClean="0">
                <a:latin typeface="Arial" pitchFamily="34" charset="0"/>
              </a:rPr>
              <a:t> Kurtarma ekibince kurtarılan eşya ve evrakı korumak, yangın nedeniyle ortaya çıkması muhtemel panik ve kargaşayı önlemek,</a:t>
            </a:r>
            <a:br>
              <a:rPr lang="tr-TR" sz="1800" dirty="0" smtClean="0">
                <a:latin typeface="Arial" pitchFamily="34" charset="0"/>
              </a:rPr>
            </a:br>
            <a:endParaRPr lang="de-DE" sz="1800" dirty="0" smtClean="0">
              <a:latin typeface="Arial" pitchFamily="34" charset="0"/>
            </a:endParaRPr>
          </a:p>
          <a:p>
            <a:pPr eaLnBrk="1" hangingPunct="1">
              <a:lnSpc>
                <a:spcPct val="130000"/>
              </a:lnSpc>
              <a:buFont typeface="Wingdings" pitchFamily="2" charset="2"/>
              <a:buNone/>
            </a:pPr>
            <a:r>
              <a:rPr lang="de-DE" sz="1800" dirty="0" smtClean="0">
                <a:latin typeface="Arial" pitchFamily="34" charset="0"/>
              </a:rPr>
              <a:t>      </a:t>
            </a:r>
            <a:r>
              <a:rPr lang="tr-TR" sz="1800" b="1" dirty="0" smtClean="0">
                <a:solidFill>
                  <a:schemeClr val="folHlink"/>
                </a:solidFill>
                <a:latin typeface="Arial" pitchFamily="34" charset="0"/>
              </a:rPr>
              <a:t>d) İlk Yardım Ekibi (En az 2 kişi)</a:t>
            </a:r>
            <a:r>
              <a:rPr lang="tr-TR" sz="1800" b="1" dirty="0" smtClean="0">
                <a:latin typeface="Arial" pitchFamily="34" charset="0"/>
              </a:rPr>
              <a:t>:</a:t>
            </a:r>
            <a:r>
              <a:rPr lang="tr-TR" sz="1800" dirty="0" smtClean="0">
                <a:latin typeface="Arial" pitchFamily="34" charset="0"/>
              </a:rPr>
              <a:t> Yangın nedeniyle yaralanan veya hastalanan kişilere ilk yardım yapmak.</a:t>
            </a:r>
          </a:p>
        </p:txBody>
      </p:sp>
      <p:sp>
        <p:nvSpPr>
          <p:cNvPr id="58371" name="Rectangle 3"/>
          <p:cNvSpPr>
            <a:spLocks noChangeArrowheads="1"/>
          </p:cNvSpPr>
          <p:nvPr/>
        </p:nvSpPr>
        <p:spPr bwMode="auto">
          <a:xfrm>
            <a:off x="1259632" y="110393"/>
            <a:ext cx="68827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sz="2800" b="1" dirty="0" smtClean="0"/>
              <a:t>YANGIN EKİPLERİN KURULUŞU ve GÖREVLERİ</a:t>
            </a:r>
            <a:endParaRPr lang="de-DE" sz="2800" b="1" dirty="0"/>
          </a:p>
        </p:txBody>
      </p:sp>
      <p:pic>
        <p:nvPicPr>
          <p:cNvPr id="58373" name="Picture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0838" y="3008313"/>
            <a:ext cx="82232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0838" y="3008313"/>
            <a:ext cx="82232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21 Dikdörtgen"/>
          <p:cNvSpPr/>
          <p:nvPr/>
        </p:nvSpPr>
        <p:spPr>
          <a:xfrm>
            <a:off x="495820" y="5990626"/>
            <a:ext cx="8102704" cy="461665"/>
          </a:xfrm>
          <a:prstGeom prst="rect">
            <a:avLst/>
          </a:prstGeom>
        </p:spPr>
        <p:txBody>
          <a:bodyPr wrap="square">
            <a:spAutoFit/>
          </a:bodyPr>
          <a:lstStyle/>
          <a:p>
            <a:r>
              <a:rPr lang="tr-TR" sz="2400" b="1" dirty="0" smtClean="0"/>
              <a:t>Senede en  az 1 kez söndürme ve tahliye tatbikatı yapılır.</a:t>
            </a:r>
            <a:endParaRPr lang="tr-TR" sz="2400" b="1" dirty="0"/>
          </a:p>
        </p:txBody>
      </p:sp>
    </p:spTree>
    <p:extLst>
      <p:ext uri="{BB962C8B-B14F-4D97-AF65-F5344CB8AC3E}">
        <p14:creationId xmlns:p14="http://schemas.microsoft.com/office/powerpoint/2010/main" val="8610636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p:cNvSpPr>
            <a:spLocks noChangeArrowheads="1"/>
          </p:cNvSpPr>
          <p:nvPr/>
        </p:nvSpPr>
        <p:spPr bwMode="auto">
          <a:xfrm>
            <a:off x="495300" y="2889250"/>
            <a:ext cx="647700" cy="431800"/>
          </a:xfrm>
          <a:prstGeom prst="roundRect">
            <a:avLst>
              <a:gd name="adj" fmla="val 16667"/>
            </a:avLst>
          </a:prstGeom>
          <a:solidFill>
            <a:srgbClr val="FF9900"/>
          </a:solidFill>
          <a:ln w="9525">
            <a:solidFill>
              <a:schemeClr val="tx1"/>
            </a:solidFill>
            <a:round/>
            <a:headEnd/>
            <a:tailEnd/>
          </a:ln>
        </p:spPr>
        <p:txBody>
          <a:bodyPr wrap="none" lIns="91424" tIns="45712" rIns="91424" bIns="45712" anchor="ctr"/>
          <a:lstStyle/>
          <a:p>
            <a:pPr algn="ctr"/>
            <a:r>
              <a:rPr lang="tr-TR" sz="1100" b="1">
                <a:latin typeface="Verdana" pitchFamily="34" charset="0"/>
                <a:ea typeface="ＭＳ Ｐゴシック" pitchFamily="34" charset="-128"/>
              </a:rPr>
              <a:t>Yangın</a:t>
            </a:r>
            <a:endParaRPr lang="de-DE" sz="1100" b="1">
              <a:latin typeface="Verdana" pitchFamily="34" charset="0"/>
              <a:ea typeface="ＭＳ Ｐゴシック" pitchFamily="34" charset="-128"/>
            </a:endParaRPr>
          </a:p>
        </p:txBody>
      </p:sp>
      <p:sp>
        <p:nvSpPr>
          <p:cNvPr id="56323" name="Text Box 3"/>
          <p:cNvSpPr txBox="1">
            <a:spLocks noChangeArrowheads="1"/>
          </p:cNvSpPr>
          <p:nvPr/>
        </p:nvSpPr>
        <p:spPr bwMode="auto">
          <a:xfrm>
            <a:off x="962025" y="3683000"/>
            <a:ext cx="1512888" cy="606425"/>
          </a:xfrm>
          <a:prstGeom prst="rect">
            <a:avLst/>
          </a:prstGeom>
          <a:solidFill>
            <a:srgbClr val="FF9900"/>
          </a:solidFill>
          <a:ln w="9525">
            <a:solidFill>
              <a:schemeClr val="tx1"/>
            </a:solidFill>
            <a:miter lim="800000"/>
            <a:headEnd/>
            <a:tailEnd/>
          </a:ln>
        </p:spPr>
        <p:txBody>
          <a:bodyPr lIns="91424" tIns="45712" rIns="91424" bIns="45712">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eaLnBrk="1" hangingPunct="1">
              <a:spcBef>
                <a:spcPct val="50000"/>
              </a:spcBef>
            </a:pPr>
            <a:r>
              <a:rPr lang="tr-TR" sz="1100">
                <a:latin typeface="Verdana" pitchFamily="34" charset="0"/>
                <a:ea typeface="ＭＳ Ｐゴシック" pitchFamily="34" charset="-128"/>
              </a:rPr>
              <a:t>Detektörler tarafından fark etme</a:t>
            </a:r>
            <a:endParaRPr lang="de-DE" sz="1100">
              <a:latin typeface="Verdana" pitchFamily="34" charset="0"/>
              <a:ea typeface="ＭＳ Ｐゴシック" pitchFamily="34" charset="-128"/>
            </a:endParaRPr>
          </a:p>
        </p:txBody>
      </p:sp>
      <p:sp>
        <p:nvSpPr>
          <p:cNvPr id="56324" name="Text Box 4"/>
          <p:cNvSpPr txBox="1">
            <a:spLocks noChangeArrowheads="1"/>
          </p:cNvSpPr>
          <p:nvPr/>
        </p:nvSpPr>
        <p:spPr bwMode="auto">
          <a:xfrm>
            <a:off x="962025" y="2060575"/>
            <a:ext cx="1512888" cy="438150"/>
          </a:xfrm>
          <a:prstGeom prst="rect">
            <a:avLst/>
          </a:prstGeom>
          <a:solidFill>
            <a:srgbClr val="FF9900"/>
          </a:solidFill>
          <a:ln w="9525">
            <a:solidFill>
              <a:schemeClr val="tx1"/>
            </a:solidFill>
            <a:miter lim="800000"/>
            <a:headEnd/>
            <a:tailEnd/>
          </a:ln>
        </p:spPr>
        <p:txBody>
          <a:bodyPr lIns="91424" tIns="45712" rIns="91424" bIns="45712">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eaLnBrk="1" hangingPunct="1">
              <a:spcBef>
                <a:spcPct val="50000"/>
              </a:spcBef>
            </a:pPr>
            <a:r>
              <a:rPr lang="tr-TR" sz="1100">
                <a:latin typeface="Verdana" pitchFamily="34" charset="0"/>
                <a:ea typeface="ＭＳ Ｐゴシック" pitchFamily="34" charset="-128"/>
              </a:rPr>
              <a:t>Çalışan tarafından fark etme</a:t>
            </a:r>
            <a:endParaRPr lang="de-DE" sz="1100">
              <a:latin typeface="Verdana" pitchFamily="34" charset="0"/>
              <a:ea typeface="ＭＳ Ｐゴシック" pitchFamily="34" charset="-128"/>
            </a:endParaRPr>
          </a:p>
        </p:txBody>
      </p:sp>
      <p:sp>
        <p:nvSpPr>
          <p:cNvPr id="56325" name="Text Box 5"/>
          <p:cNvSpPr txBox="1">
            <a:spLocks noChangeArrowheads="1"/>
          </p:cNvSpPr>
          <p:nvPr/>
        </p:nvSpPr>
        <p:spPr bwMode="auto">
          <a:xfrm>
            <a:off x="6111875" y="3829050"/>
            <a:ext cx="1800225" cy="269875"/>
          </a:xfrm>
          <a:prstGeom prst="rect">
            <a:avLst/>
          </a:prstGeom>
          <a:solidFill>
            <a:srgbClr val="FF9900"/>
          </a:solidFill>
          <a:ln w="9525">
            <a:solidFill>
              <a:schemeClr val="tx1"/>
            </a:solidFill>
            <a:miter lim="800000"/>
            <a:headEnd/>
            <a:tailEnd/>
          </a:ln>
        </p:spPr>
        <p:txBody>
          <a:bodyPr lIns="91424" tIns="45712" rIns="91424" bIns="45712">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eaLnBrk="1" hangingPunct="1">
              <a:spcBef>
                <a:spcPct val="50000"/>
              </a:spcBef>
            </a:pPr>
            <a:r>
              <a:rPr lang="tr-TR" sz="1100">
                <a:latin typeface="Verdana" pitchFamily="34" charset="0"/>
                <a:ea typeface="ＭＳ Ｐゴシック" pitchFamily="34" charset="-128"/>
              </a:rPr>
              <a:t>Emir-Komuta </a:t>
            </a:r>
            <a:r>
              <a:rPr lang="de-DE" sz="1100">
                <a:latin typeface="Verdana" pitchFamily="34" charset="0"/>
                <a:ea typeface="ＭＳ Ｐゴシック" pitchFamily="34" charset="-128"/>
              </a:rPr>
              <a:t>„</a:t>
            </a:r>
            <a:r>
              <a:rPr lang="tr-TR" sz="1100">
                <a:latin typeface="Verdana" pitchFamily="34" charset="0"/>
                <a:ea typeface="ＭＳ Ｐゴシック" pitchFamily="34" charset="-128"/>
              </a:rPr>
              <a:t>İtfaiye</a:t>
            </a:r>
            <a:r>
              <a:rPr lang="de-DE" sz="1100">
                <a:latin typeface="Verdana" pitchFamily="34" charset="0"/>
                <a:ea typeface="ＭＳ Ｐゴシック" pitchFamily="34" charset="-128"/>
              </a:rPr>
              <a:t>“</a:t>
            </a:r>
          </a:p>
        </p:txBody>
      </p:sp>
      <p:sp>
        <p:nvSpPr>
          <p:cNvPr id="56326" name="Text Box 6"/>
          <p:cNvSpPr txBox="1">
            <a:spLocks noChangeArrowheads="1"/>
          </p:cNvSpPr>
          <p:nvPr/>
        </p:nvSpPr>
        <p:spPr bwMode="auto">
          <a:xfrm>
            <a:off x="4922838" y="3752850"/>
            <a:ext cx="1008062" cy="438150"/>
          </a:xfrm>
          <a:prstGeom prst="rect">
            <a:avLst/>
          </a:prstGeom>
          <a:solidFill>
            <a:srgbClr val="FF9900"/>
          </a:solidFill>
          <a:ln w="9525">
            <a:solidFill>
              <a:schemeClr val="tx1"/>
            </a:solidFill>
            <a:miter lim="800000"/>
            <a:headEnd/>
            <a:tailEnd/>
          </a:ln>
        </p:spPr>
        <p:txBody>
          <a:bodyPr lIns="91424" tIns="45712" rIns="91424" bIns="45712">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eaLnBrk="1" hangingPunct="1">
              <a:spcBef>
                <a:spcPct val="50000"/>
              </a:spcBef>
            </a:pPr>
            <a:r>
              <a:rPr lang="tr-TR" sz="1100">
                <a:latin typeface="Verdana" pitchFamily="34" charset="0"/>
                <a:ea typeface="ＭＳ Ｐゴシック" pitchFamily="34" charset="-128"/>
              </a:rPr>
              <a:t>İtfaiyeye kılavuzluk</a:t>
            </a:r>
            <a:endParaRPr lang="de-DE" sz="1100">
              <a:latin typeface="Verdana" pitchFamily="34" charset="0"/>
              <a:ea typeface="ＭＳ Ｐゴシック" pitchFamily="34" charset="-128"/>
            </a:endParaRPr>
          </a:p>
        </p:txBody>
      </p:sp>
      <p:sp>
        <p:nvSpPr>
          <p:cNvPr id="56327" name="Text Box 7"/>
          <p:cNvSpPr txBox="1">
            <a:spLocks noChangeArrowheads="1"/>
          </p:cNvSpPr>
          <p:nvPr/>
        </p:nvSpPr>
        <p:spPr bwMode="auto">
          <a:xfrm>
            <a:off x="2727325" y="3752850"/>
            <a:ext cx="2016125" cy="438150"/>
          </a:xfrm>
          <a:prstGeom prst="rect">
            <a:avLst/>
          </a:prstGeom>
          <a:solidFill>
            <a:srgbClr val="FF9900"/>
          </a:solidFill>
          <a:ln w="9525">
            <a:solidFill>
              <a:schemeClr val="tx1"/>
            </a:solidFill>
            <a:miter lim="800000"/>
            <a:headEnd/>
            <a:tailEnd/>
          </a:ln>
        </p:spPr>
        <p:txBody>
          <a:bodyPr lIns="91424" tIns="45712" rIns="91424" bIns="45712">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eaLnBrk="1" hangingPunct="1">
              <a:spcBef>
                <a:spcPct val="50000"/>
              </a:spcBef>
            </a:pPr>
            <a:r>
              <a:rPr lang="tr-TR" sz="1100">
                <a:latin typeface="Verdana" pitchFamily="34" charset="0"/>
                <a:ea typeface="ＭＳ Ｐゴシック" pitchFamily="34" charset="-128"/>
              </a:rPr>
              <a:t>Otomatik İtfaiyeye bildirim</a:t>
            </a:r>
            <a:endParaRPr lang="de-DE" sz="1100">
              <a:latin typeface="Verdana" pitchFamily="34" charset="0"/>
              <a:ea typeface="ＭＳ Ｐゴシック" pitchFamily="34" charset="-128"/>
            </a:endParaRPr>
          </a:p>
        </p:txBody>
      </p:sp>
      <p:sp>
        <p:nvSpPr>
          <p:cNvPr id="56328" name="AutoShape 8"/>
          <p:cNvSpPr>
            <a:spLocks noChangeArrowheads="1"/>
          </p:cNvSpPr>
          <p:nvPr/>
        </p:nvSpPr>
        <p:spPr bwMode="auto">
          <a:xfrm>
            <a:off x="7983538" y="2852738"/>
            <a:ext cx="647700" cy="431800"/>
          </a:xfrm>
          <a:prstGeom prst="roundRect">
            <a:avLst>
              <a:gd name="adj" fmla="val 16667"/>
            </a:avLst>
          </a:prstGeom>
          <a:solidFill>
            <a:srgbClr val="FF9900"/>
          </a:solidFill>
          <a:ln w="9525">
            <a:solidFill>
              <a:schemeClr val="tx1"/>
            </a:solidFill>
            <a:round/>
            <a:headEnd/>
            <a:tailEnd/>
          </a:ln>
        </p:spPr>
        <p:txBody>
          <a:bodyPr wrap="none" lIns="91424" tIns="45712" rIns="91424" bIns="45712" anchor="ctr"/>
          <a:lstStyle/>
          <a:p>
            <a:pPr algn="ctr"/>
            <a:r>
              <a:rPr lang="tr-TR" sz="1100" b="1">
                <a:latin typeface="Verdana" pitchFamily="34" charset="0"/>
                <a:ea typeface="ＭＳ Ｐゴシック" pitchFamily="34" charset="-128"/>
              </a:rPr>
              <a:t>Son</a:t>
            </a:r>
            <a:endParaRPr lang="de-DE" sz="1100" b="1">
              <a:latin typeface="Verdana" pitchFamily="34" charset="0"/>
              <a:ea typeface="ＭＳ Ｐゴシック" pitchFamily="34" charset="-128"/>
            </a:endParaRPr>
          </a:p>
        </p:txBody>
      </p:sp>
      <p:grpSp>
        <p:nvGrpSpPr>
          <p:cNvPr id="2" name="Group 9"/>
          <p:cNvGrpSpPr>
            <a:grpSpLocks/>
          </p:cNvGrpSpPr>
          <p:nvPr/>
        </p:nvGrpSpPr>
        <p:grpSpPr bwMode="auto">
          <a:xfrm>
            <a:off x="2727325" y="2457450"/>
            <a:ext cx="1511300" cy="889000"/>
            <a:chOff x="1837" y="1820"/>
            <a:chExt cx="952" cy="560"/>
          </a:xfrm>
        </p:grpSpPr>
        <p:sp>
          <p:nvSpPr>
            <p:cNvPr id="56354" name="Text Box 10"/>
            <p:cNvSpPr txBox="1">
              <a:spLocks noChangeArrowheads="1"/>
            </p:cNvSpPr>
            <p:nvPr/>
          </p:nvSpPr>
          <p:spPr bwMode="auto">
            <a:xfrm>
              <a:off x="1837" y="1820"/>
              <a:ext cx="952" cy="560"/>
            </a:xfrm>
            <a:prstGeom prst="rect">
              <a:avLst/>
            </a:prstGeom>
            <a:solidFill>
              <a:srgbClr val="FF9900"/>
            </a:solidFill>
            <a:ln w="9525">
              <a:solidFill>
                <a:schemeClr val="tx1"/>
              </a:solidFill>
              <a:miter lim="800000"/>
              <a:headEnd/>
              <a:tailEnd/>
            </a:ln>
          </p:spPr>
          <p:txBody>
            <a:bodyPr lIns="91424" tIns="45712" rIns="91424" bIns="45712">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eaLnBrk="1" hangingPunct="1">
                <a:spcBef>
                  <a:spcPct val="50000"/>
                </a:spcBef>
              </a:pPr>
              <a:r>
                <a:rPr lang="tr-TR" sz="1100">
                  <a:latin typeface="Verdana" pitchFamily="34" charset="0"/>
                  <a:ea typeface="ＭＳ Ｐゴシック" pitchFamily="34" charset="-128"/>
                </a:rPr>
                <a:t>Muhbire basınız</a:t>
              </a:r>
              <a:endParaRPr lang="de-DE" sz="1100">
                <a:latin typeface="Verdana" pitchFamily="34" charset="0"/>
                <a:ea typeface="ＭＳ Ｐゴシック" pitchFamily="34" charset="-128"/>
              </a:endParaRPr>
            </a:p>
            <a:p>
              <a:pPr algn="ctr" eaLnBrk="1" hangingPunct="1">
                <a:spcBef>
                  <a:spcPct val="50000"/>
                </a:spcBef>
              </a:pPr>
              <a:endParaRPr lang="tr-TR" sz="1100">
                <a:latin typeface="Verdana" pitchFamily="34" charset="0"/>
                <a:ea typeface="ＭＳ Ｐゴシック" pitchFamily="34" charset="-128"/>
              </a:endParaRPr>
            </a:p>
            <a:p>
              <a:pPr algn="ctr" eaLnBrk="1" hangingPunct="1">
                <a:spcBef>
                  <a:spcPct val="50000"/>
                </a:spcBef>
              </a:pPr>
              <a:endParaRPr lang="de-DE" sz="1100">
                <a:latin typeface="Verdana" pitchFamily="34" charset="0"/>
                <a:ea typeface="ＭＳ Ｐゴシック" pitchFamily="34" charset="-128"/>
              </a:endParaRPr>
            </a:p>
            <a:p>
              <a:pPr algn="ctr" eaLnBrk="1" hangingPunct="1">
                <a:spcBef>
                  <a:spcPct val="50000"/>
                </a:spcBef>
              </a:pPr>
              <a:endParaRPr lang="de-DE" sz="500">
                <a:latin typeface="Verdana" pitchFamily="34" charset="0"/>
                <a:ea typeface="ＭＳ Ｐゴシック" pitchFamily="34" charset="-128"/>
              </a:endParaRPr>
            </a:p>
          </p:txBody>
        </p:sp>
        <p:pic>
          <p:nvPicPr>
            <p:cNvPr id="56355" name="Picture 11" descr="560004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0" y="2115"/>
              <a:ext cx="18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30" name="Text Box 12"/>
          <p:cNvSpPr txBox="1">
            <a:spLocks noChangeArrowheads="1"/>
          </p:cNvSpPr>
          <p:nvPr/>
        </p:nvSpPr>
        <p:spPr bwMode="auto">
          <a:xfrm>
            <a:off x="2727325" y="1592263"/>
            <a:ext cx="1189038" cy="438150"/>
          </a:xfrm>
          <a:prstGeom prst="rect">
            <a:avLst/>
          </a:prstGeom>
          <a:solidFill>
            <a:srgbClr val="FF9900"/>
          </a:solidFill>
          <a:ln w="9525">
            <a:solidFill>
              <a:schemeClr val="tx1"/>
            </a:solidFill>
            <a:miter lim="800000"/>
            <a:headEnd/>
            <a:tailEnd/>
          </a:ln>
        </p:spPr>
        <p:txBody>
          <a:bodyPr lIns="91424" tIns="45712" rIns="91424" bIns="45712">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eaLnBrk="1" hangingPunct="1">
              <a:spcBef>
                <a:spcPct val="50000"/>
              </a:spcBef>
            </a:pPr>
            <a:r>
              <a:rPr lang="tr-TR" sz="1100">
                <a:latin typeface="Verdana" pitchFamily="34" charset="0"/>
                <a:ea typeface="ＭＳ Ｐゴシック" pitchFamily="34" charset="-128"/>
              </a:rPr>
              <a:t>İtfaiye</a:t>
            </a:r>
            <a:r>
              <a:rPr lang="de-DE" sz="1100">
                <a:latin typeface="Verdana" pitchFamily="34" charset="0"/>
                <a:ea typeface="ＭＳ Ｐゴシック" pitchFamily="34" charset="-128"/>
              </a:rPr>
              <a:t/>
            </a:r>
            <a:br>
              <a:rPr lang="de-DE" sz="1100">
                <a:latin typeface="Verdana" pitchFamily="34" charset="0"/>
                <a:ea typeface="ＭＳ Ｐゴシック" pitchFamily="34" charset="-128"/>
              </a:rPr>
            </a:br>
            <a:r>
              <a:rPr lang="de-DE" sz="1100">
                <a:latin typeface="Verdana" pitchFamily="34" charset="0"/>
                <a:ea typeface="ＭＳ Ｐゴシック" pitchFamily="34" charset="-128"/>
              </a:rPr>
              <a:t>(</a:t>
            </a:r>
            <a:r>
              <a:rPr lang="de-DE" sz="1100" b="1">
                <a:solidFill>
                  <a:srgbClr val="7E1419"/>
                </a:solidFill>
                <a:latin typeface="Verdana" pitchFamily="34" charset="0"/>
                <a:ea typeface="ＭＳ Ｐゴシック" pitchFamily="34" charset="-128"/>
              </a:rPr>
              <a:t>Tel. 0-11</a:t>
            </a:r>
            <a:r>
              <a:rPr lang="tr-TR" sz="1100" b="1">
                <a:solidFill>
                  <a:srgbClr val="7E1419"/>
                </a:solidFill>
                <a:latin typeface="Verdana" pitchFamily="34" charset="0"/>
              </a:rPr>
              <a:t>0</a:t>
            </a:r>
            <a:r>
              <a:rPr lang="de-DE" sz="1100">
                <a:latin typeface="Verdana" pitchFamily="34" charset="0"/>
                <a:ea typeface="ＭＳ Ｐゴシック" pitchFamily="34" charset="-128"/>
              </a:rPr>
              <a:t>) </a:t>
            </a:r>
            <a:endParaRPr lang="de-DE" sz="1100" b="1">
              <a:solidFill>
                <a:srgbClr val="7E1419"/>
              </a:solidFill>
              <a:latin typeface="Verdana" pitchFamily="34" charset="0"/>
              <a:ea typeface="ＭＳ Ｐゴシック" pitchFamily="34" charset="-128"/>
            </a:endParaRPr>
          </a:p>
        </p:txBody>
      </p:sp>
      <p:grpSp>
        <p:nvGrpSpPr>
          <p:cNvPr id="3" name="Group 13"/>
          <p:cNvGrpSpPr>
            <a:grpSpLocks/>
          </p:cNvGrpSpPr>
          <p:nvPr/>
        </p:nvGrpSpPr>
        <p:grpSpPr bwMode="auto">
          <a:xfrm>
            <a:off x="4383088" y="1484313"/>
            <a:ext cx="1549400" cy="666750"/>
            <a:chOff x="2880" y="1207"/>
            <a:chExt cx="976" cy="420"/>
          </a:xfrm>
        </p:grpSpPr>
        <p:sp>
          <p:nvSpPr>
            <p:cNvPr id="56350" name="Text Box 14"/>
            <p:cNvSpPr txBox="1">
              <a:spLocks noChangeArrowheads="1"/>
            </p:cNvSpPr>
            <p:nvPr/>
          </p:nvSpPr>
          <p:spPr bwMode="auto">
            <a:xfrm>
              <a:off x="2880" y="1207"/>
              <a:ext cx="976" cy="420"/>
            </a:xfrm>
            <a:prstGeom prst="rect">
              <a:avLst/>
            </a:prstGeom>
            <a:solidFill>
              <a:srgbClr val="FF9900"/>
            </a:solidFill>
            <a:ln w="9525">
              <a:solidFill>
                <a:schemeClr val="tx1"/>
              </a:solidFill>
              <a:miter lim="800000"/>
              <a:headEnd/>
              <a:tailEnd/>
            </a:ln>
          </p:spPr>
          <p:txBody>
            <a:bodyPr lIns="91424" tIns="45712" rIns="91424" bIns="45712">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eaLnBrk="1" hangingPunct="1">
                <a:spcBef>
                  <a:spcPct val="50000"/>
                </a:spcBef>
              </a:pPr>
              <a:r>
                <a:rPr lang="tr-TR" sz="1100">
                  <a:latin typeface="Verdana" pitchFamily="34" charset="0"/>
                  <a:ea typeface="ＭＳ Ｐゴシック" pitchFamily="34" charset="-128"/>
                </a:rPr>
                <a:t>İlk Müdahale</a:t>
              </a:r>
              <a:r>
                <a:rPr lang="de-DE" sz="1100">
                  <a:latin typeface="Verdana" pitchFamily="34" charset="0"/>
                  <a:ea typeface="ＭＳ Ｐゴシック" pitchFamily="34" charset="-128"/>
                </a:rPr>
                <a:t/>
              </a:r>
              <a:br>
                <a:rPr lang="de-DE" sz="1100">
                  <a:latin typeface="Verdana" pitchFamily="34" charset="0"/>
                  <a:ea typeface="ＭＳ Ｐゴシック" pitchFamily="34" charset="-128"/>
                </a:rPr>
              </a:br>
              <a:endParaRPr lang="de-DE" sz="1100">
                <a:latin typeface="Verdana" pitchFamily="34" charset="0"/>
                <a:ea typeface="ＭＳ Ｐゴシック" pitchFamily="34" charset="-128"/>
              </a:endParaRPr>
            </a:p>
            <a:p>
              <a:pPr algn="ctr" eaLnBrk="1" hangingPunct="1">
                <a:spcBef>
                  <a:spcPct val="50000"/>
                </a:spcBef>
              </a:pPr>
              <a:endParaRPr lang="de-DE" sz="1000">
                <a:latin typeface="Verdana" pitchFamily="34" charset="0"/>
                <a:ea typeface="ＭＳ Ｐゴシック" pitchFamily="34" charset="-128"/>
              </a:endParaRPr>
            </a:p>
          </p:txBody>
        </p:sp>
        <p:pic>
          <p:nvPicPr>
            <p:cNvPr id="56351" name="Picture 15" descr="560004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5" y="1411"/>
              <a:ext cx="18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52" name="Picture 16" descr="5600040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38" y="1411"/>
              <a:ext cx="18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53" name="Picture 17" descr="5600040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2" y="1411"/>
              <a:ext cx="18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8"/>
          <p:cNvGrpSpPr>
            <a:grpSpLocks/>
          </p:cNvGrpSpPr>
          <p:nvPr/>
        </p:nvGrpSpPr>
        <p:grpSpPr bwMode="auto">
          <a:xfrm>
            <a:off x="6219825" y="1484313"/>
            <a:ext cx="1943100" cy="682625"/>
            <a:chOff x="4037" y="1457"/>
            <a:chExt cx="1224" cy="430"/>
          </a:xfrm>
        </p:grpSpPr>
        <p:sp>
          <p:nvSpPr>
            <p:cNvPr id="56348" name="Text Box 19"/>
            <p:cNvSpPr txBox="1">
              <a:spLocks noChangeArrowheads="1"/>
            </p:cNvSpPr>
            <p:nvPr/>
          </p:nvSpPr>
          <p:spPr bwMode="auto">
            <a:xfrm>
              <a:off x="4037" y="1457"/>
              <a:ext cx="1224" cy="430"/>
            </a:xfrm>
            <a:prstGeom prst="rect">
              <a:avLst/>
            </a:prstGeom>
            <a:solidFill>
              <a:srgbClr val="FF9900"/>
            </a:solidFill>
            <a:ln w="9525">
              <a:solidFill>
                <a:schemeClr val="tx1"/>
              </a:solidFill>
              <a:miter lim="800000"/>
              <a:headEnd/>
              <a:tailEnd/>
            </a:ln>
          </p:spPr>
          <p:txBody>
            <a:bodyPr lIns="91424" tIns="45712" rIns="91424" bIns="45712">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eaLnBrk="1" hangingPunct="1">
                <a:spcBef>
                  <a:spcPct val="50000"/>
                </a:spcBef>
              </a:pPr>
              <a:r>
                <a:rPr lang="tr-TR" sz="1100">
                  <a:latin typeface="Verdana" pitchFamily="34" charset="0"/>
                  <a:ea typeface="ＭＳ Ｐゴシック" pitchFamily="34" charset="-128"/>
                </a:rPr>
                <a:t>Toplanma alanına gidiniz</a:t>
              </a:r>
              <a:endParaRPr lang="de-DE" sz="1100">
                <a:latin typeface="Verdana" pitchFamily="34" charset="0"/>
                <a:ea typeface="ＭＳ Ｐゴシック" pitchFamily="34" charset="-128"/>
              </a:endParaRPr>
            </a:p>
            <a:p>
              <a:pPr algn="ctr" eaLnBrk="1" hangingPunct="1">
                <a:spcBef>
                  <a:spcPct val="50000"/>
                </a:spcBef>
              </a:pPr>
              <a:endParaRPr lang="de-DE" sz="1800">
                <a:latin typeface="Verdana" pitchFamily="34" charset="0"/>
                <a:ea typeface="ＭＳ Ｐゴシック" pitchFamily="34" charset="-128"/>
              </a:endParaRPr>
            </a:p>
          </p:txBody>
        </p:sp>
        <p:pic>
          <p:nvPicPr>
            <p:cNvPr id="56349" name="Picture 20" descr="5600050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13" y="1662"/>
              <a:ext cx="232"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56333" name="AutoShape 21"/>
          <p:cNvCxnSpPr>
            <a:cxnSpLocks noChangeShapeType="1"/>
            <a:stCxn id="56322" idx="0"/>
            <a:endCxn id="56324" idx="1"/>
          </p:cNvCxnSpPr>
          <p:nvPr/>
        </p:nvCxnSpPr>
        <p:spPr bwMode="auto">
          <a:xfrm rot="-5400000">
            <a:off x="585788" y="2513012"/>
            <a:ext cx="609600" cy="142875"/>
          </a:xfrm>
          <a:prstGeom prst="bentConnector2">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6334" name="AutoShape 22"/>
          <p:cNvCxnSpPr>
            <a:cxnSpLocks noChangeShapeType="1"/>
            <a:stCxn id="56322" idx="2"/>
            <a:endCxn id="56323" idx="1"/>
          </p:cNvCxnSpPr>
          <p:nvPr/>
        </p:nvCxnSpPr>
        <p:spPr bwMode="auto">
          <a:xfrm rot="16200000" flipH="1">
            <a:off x="558006" y="3582194"/>
            <a:ext cx="665163" cy="142875"/>
          </a:xfrm>
          <a:prstGeom prst="bentConnector2">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6335" name="AutoShape 23"/>
          <p:cNvCxnSpPr>
            <a:cxnSpLocks noChangeShapeType="1"/>
            <a:stCxn id="56324" idx="3"/>
            <a:endCxn id="56330" idx="1"/>
          </p:cNvCxnSpPr>
          <p:nvPr/>
        </p:nvCxnSpPr>
        <p:spPr bwMode="auto">
          <a:xfrm flipV="1">
            <a:off x="2474913" y="1811338"/>
            <a:ext cx="252412" cy="468312"/>
          </a:xfrm>
          <a:prstGeom prst="bentConnector3">
            <a:avLst>
              <a:gd name="adj1" fmla="val 49685"/>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6336" name="AutoShape 24"/>
          <p:cNvCxnSpPr>
            <a:cxnSpLocks noChangeShapeType="1"/>
            <a:stCxn id="56324" idx="3"/>
            <a:endCxn id="56354" idx="1"/>
          </p:cNvCxnSpPr>
          <p:nvPr/>
        </p:nvCxnSpPr>
        <p:spPr bwMode="auto">
          <a:xfrm>
            <a:off x="2474913" y="2279650"/>
            <a:ext cx="252412" cy="622300"/>
          </a:xfrm>
          <a:prstGeom prst="bentConnector3">
            <a:avLst>
              <a:gd name="adj1" fmla="val 49685"/>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6337" name="AutoShape 25"/>
          <p:cNvCxnSpPr>
            <a:cxnSpLocks noChangeShapeType="1"/>
            <a:stCxn id="56323" idx="3"/>
            <a:endCxn id="56327" idx="1"/>
          </p:cNvCxnSpPr>
          <p:nvPr/>
        </p:nvCxnSpPr>
        <p:spPr bwMode="auto">
          <a:xfrm flipV="1">
            <a:off x="2474913" y="3971925"/>
            <a:ext cx="252412" cy="14288"/>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6338" name="AutoShape 26"/>
          <p:cNvCxnSpPr>
            <a:cxnSpLocks noChangeShapeType="1"/>
            <a:stCxn id="56327" idx="3"/>
            <a:endCxn id="56326" idx="1"/>
          </p:cNvCxnSpPr>
          <p:nvPr/>
        </p:nvCxnSpPr>
        <p:spPr bwMode="auto">
          <a:xfrm>
            <a:off x="4743450" y="3971925"/>
            <a:ext cx="179388" cy="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6339" name="AutoShape 27"/>
          <p:cNvCxnSpPr>
            <a:cxnSpLocks noChangeShapeType="1"/>
            <a:stCxn id="56326" idx="3"/>
            <a:endCxn id="56325" idx="1"/>
          </p:cNvCxnSpPr>
          <p:nvPr/>
        </p:nvCxnSpPr>
        <p:spPr bwMode="auto">
          <a:xfrm flipV="1">
            <a:off x="5930900" y="3963988"/>
            <a:ext cx="180975" cy="7937"/>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6340" name="AutoShape 28"/>
          <p:cNvCxnSpPr>
            <a:cxnSpLocks noChangeShapeType="1"/>
            <a:stCxn id="56330" idx="3"/>
            <a:endCxn id="56350" idx="1"/>
          </p:cNvCxnSpPr>
          <p:nvPr/>
        </p:nvCxnSpPr>
        <p:spPr bwMode="auto">
          <a:xfrm>
            <a:off x="3916363" y="1811338"/>
            <a:ext cx="466725" cy="635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6341" name="AutoShape 29"/>
          <p:cNvCxnSpPr>
            <a:cxnSpLocks noChangeShapeType="1"/>
            <a:stCxn id="56350" idx="3"/>
            <a:endCxn id="56348" idx="1"/>
          </p:cNvCxnSpPr>
          <p:nvPr/>
        </p:nvCxnSpPr>
        <p:spPr bwMode="auto">
          <a:xfrm>
            <a:off x="5932488" y="1817688"/>
            <a:ext cx="287337" cy="7937"/>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6342" name="AutoShape 30"/>
          <p:cNvCxnSpPr>
            <a:cxnSpLocks noChangeShapeType="1"/>
            <a:stCxn id="56348" idx="3"/>
            <a:endCxn id="56328" idx="0"/>
          </p:cNvCxnSpPr>
          <p:nvPr/>
        </p:nvCxnSpPr>
        <p:spPr bwMode="auto">
          <a:xfrm>
            <a:off x="8162925" y="1825625"/>
            <a:ext cx="144463" cy="1027113"/>
          </a:xfrm>
          <a:prstGeom prst="bentConnector2">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6343" name="AutoShape 31"/>
          <p:cNvCxnSpPr>
            <a:cxnSpLocks noChangeShapeType="1"/>
            <a:stCxn id="56325" idx="3"/>
            <a:endCxn id="56328" idx="2"/>
          </p:cNvCxnSpPr>
          <p:nvPr/>
        </p:nvCxnSpPr>
        <p:spPr bwMode="auto">
          <a:xfrm flipV="1">
            <a:off x="7912100" y="3284538"/>
            <a:ext cx="395288" cy="679450"/>
          </a:xfrm>
          <a:prstGeom prst="bentConnector2">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6344" name="AutoShape 32"/>
          <p:cNvCxnSpPr>
            <a:cxnSpLocks noChangeShapeType="1"/>
            <a:stCxn id="56354" idx="2"/>
            <a:endCxn id="56327" idx="0"/>
          </p:cNvCxnSpPr>
          <p:nvPr/>
        </p:nvCxnSpPr>
        <p:spPr bwMode="auto">
          <a:xfrm rot="16200000" flipH="1">
            <a:off x="3405982" y="3423443"/>
            <a:ext cx="406400" cy="252413"/>
          </a:xfrm>
          <a:prstGeom prst="bentConnector3">
            <a:avLst>
              <a:gd name="adj1" fmla="val 50000"/>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56345" name="Rectangle 33"/>
          <p:cNvSpPr>
            <a:spLocks noChangeArrowheads="1"/>
          </p:cNvSpPr>
          <p:nvPr/>
        </p:nvSpPr>
        <p:spPr bwMode="auto">
          <a:xfrm>
            <a:off x="1198563" y="4714875"/>
            <a:ext cx="75501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0" hangingPunct="0">
              <a:spcBef>
                <a:spcPct val="60000"/>
              </a:spcBef>
              <a:buClr>
                <a:schemeClr val="tx1"/>
              </a:buClr>
            </a:pPr>
            <a:r>
              <a:rPr lang="tr-TR" sz="1500" b="1">
                <a:solidFill>
                  <a:srgbClr val="7E1419"/>
                </a:solidFill>
                <a:latin typeface="Verdana" pitchFamily="34" charset="0"/>
                <a:ea typeface="ＭＳ Ｐゴシック" pitchFamily="34" charset="-128"/>
              </a:rPr>
              <a:t>İnsan Hayatı Her Zaman Yangın’a Müdahale’den Önceliklidir</a:t>
            </a:r>
            <a:r>
              <a:rPr lang="de-DE" sz="1500" b="1">
                <a:solidFill>
                  <a:srgbClr val="7E1419"/>
                </a:solidFill>
                <a:latin typeface="Verdana" pitchFamily="34" charset="0"/>
                <a:ea typeface="ＭＳ Ｐゴシック" pitchFamily="34" charset="-128"/>
              </a:rPr>
              <a:t>!</a:t>
            </a:r>
            <a:endParaRPr lang="de-DE" sz="1500" b="1" noProof="1">
              <a:solidFill>
                <a:srgbClr val="7E1419"/>
              </a:solidFill>
              <a:latin typeface="Verdana" pitchFamily="34" charset="0"/>
              <a:ea typeface="ＭＳ Ｐゴシック" pitchFamily="34" charset="-128"/>
            </a:endParaRPr>
          </a:p>
        </p:txBody>
      </p:sp>
      <p:pic>
        <p:nvPicPr>
          <p:cNvPr id="56346" name="Picture 34" descr="Ausrufezeiche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1350" y="4592638"/>
            <a:ext cx="53181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6347" name="Rectangle 35"/>
          <p:cNvSpPr>
            <a:spLocks noChangeArrowheads="1"/>
          </p:cNvSpPr>
          <p:nvPr/>
        </p:nvSpPr>
        <p:spPr bwMode="auto">
          <a:xfrm>
            <a:off x="0" y="0"/>
            <a:ext cx="63023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b="1">
                <a:ea typeface="ＭＳ Ｐゴシック" pitchFamily="34" charset="-128"/>
              </a:rPr>
              <a:t>ACİL DURUM ZİNCİRİ (YANGIN)</a:t>
            </a:r>
            <a:endParaRPr lang="de-DE">
              <a:ea typeface="ＭＳ Ｐゴシック" pitchFamily="34" charset="-128"/>
            </a:endParaRPr>
          </a:p>
        </p:txBody>
      </p:sp>
      <p:sp>
        <p:nvSpPr>
          <p:cNvPr id="36" name="35 Dikdörtgen"/>
          <p:cNvSpPr/>
          <p:nvPr/>
        </p:nvSpPr>
        <p:spPr>
          <a:xfrm>
            <a:off x="4429124" y="2500306"/>
            <a:ext cx="3000396" cy="923330"/>
          </a:xfrm>
          <a:prstGeom prst="rect">
            <a:avLst/>
          </a:prstGeom>
        </p:spPr>
        <p:txBody>
          <a:bodyPr wrap="square">
            <a:spAutoFit/>
          </a:bodyPr>
          <a:lstStyle/>
          <a:p>
            <a:pPr lvl="0"/>
            <a:r>
              <a:rPr lang="tr-TR" b="1" dirty="0" smtClean="0"/>
              <a:t>Sesli yangın alarmı düzenekleri en az 75 </a:t>
            </a:r>
            <a:r>
              <a:rPr lang="tr-TR" b="1" dirty="0" err="1" smtClean="0"/>
              <a:t>dB</a:t>
            </a:r>
            <a:r>
              <a:rPr lang="tr-TR" b="1" dirty="0" smtClean="0"/>
              <a:t> düzeyinde ses çıkarmalıdır.</a:t>
            </a:r>
            <a:endParaRPr lang="tr-TR" b="1" dirty="0"/>
          </a:p>
        </p:txBody>
      </p:sp>
    </p:spTree>
    <p:extLst>
      <p:ext uri="{BB962C8B-B14F-4D97-AF65-F5344CB8AC3E}">
        <p14:creationId xmlns:p14="http://schemas.microsoft.com/office/powerpoint/2010/main" val="2977209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14290"/>
            <a:ext cx="8229600" cy="714356"/>
          </a:xfrm>
        </p:spPr>
        <p:txBody>
          <a:bodyPr>
            <a:normAutofit fontScale="90000"/>
          </a:bodyPr>
          <a:lstStyle/>
          <a:p>
            <a:r>
              <a:rPr lang="tr-TR" dirty="0" smtClean="0"/>
              <a:t>İŞARETLER</a:t>
            </a:r>
            <a:endParaRPr lang="tr-TR" dirty="0"/>
          </a:p>
        </p:txBody>
      </p:sp>
      <p:graphicFrame>
        <p:nvGraphicFramePr>
          <p:cNvPr id="4" name="3 İçerik Yer Tutucusu"/>
          <p:cNvGraphicFramePr>
            <a:graphicFrameLocks noGrp="1"/>
          </p:cNvGraphicFramePr>
          <p:nvPr>
            <p:ph idx="1"/>
          </p:nvPr>
        </p:nvGraphicFramePr>
        <p:xfrm>
          <a:off x="428596" y="1285860"/>
          <a:ext cx="8429684" cy="4786346"/>
        </p:xfrm>
        <a:graphic>
          <a:graphicData uri="http://schemas.openxmlformats.org/drawingml/2006/table">
            <a:tbl>
              <a:tblPr firstRow="1" bandRow="1">
                <a:tableStyleId>{5C22544A-7EE6-4342-B048-85BDC9FD1C3A}</a:tableStyleId>
              </a:tblPr>
              <a:tblGrid>
                <a:gridCol w="1531406">
                  <a:extLst>
                    <a:ext uri="{9D8B030D-6E8A-4147-A177-3AD203B41FA5}">
                      <a16:colId xmlns="" xmlns:a16="http://schemas.microsoft.com/office/drawing/2014/main" val="20000"/>
                    </a:ext>
                  </a:extLst>
                </a:gridCol>
                <a:gridCol w="3526404">
                  <a:extLst>
                    <a:ext uri="{9D8B030D-6E8A-4147-A177-3AD203B41FA5}">
                      <a16:colId xmlns="" xmlns:a16="http://schemas.microsoft.com/office/drawing/2014/main" val="20001"/>
                    </a:ext>
                  </a:extLst>
                </a:gridCol>
                <a:gridCol w="3371874">
                  <a:extLst>
                    <a:ext uri="{9D8B030D-6E8A-4147-A177-3AD203B41FA5}">
                      <a16:colId xmlns="" xmlns:a16="http://schemas.microsoft.com/office/drawing/2014/main" val="20002"/>
                    </a:ext>
                  </a:extLst>
                </a:gridCol>
              </a:tblGrid>
              <a:tr h="528005">
                <a:tc>
                  <a:txBody>
                    <a:bodyPr/>
                    <a:lstStyle/>
                    <a:p>
                      <a:pPr>
                        <a:spcAft>
                          <a:spcPts val="0"/>
                        </a:spcAft>
                      </a:pPr>
                      <a:r>
                        <a:rPr lang="tr-TR" sz="2000" b="1" dirty="0">
                          <a:latin typeface="Times New Roman"/>
                          <a:ea typeface="Times New Roman"/>
                          <a:cs typeface="Times New Roman"/>
                        </a:rPr>
                        <a:t>Renk</a:t>
                      </a:r>
                      <a:endParaRPr lang="tr-TR" sz="2000" dirty="0">
                        <a:latin typeface="Times New Roman"/>
                        <a:ea typeface="Times New Roman"/>
                        <a:cs typeface="Times New Roman"/>
                      </a:endParaRPr>
                    </a:p>
                  </a:txBody>
                  <a:tcPr marL="44450" marR="44450" marT="0" marB="0" anchor="ctr"/>
                </a:tc>
                <a:tc>
                  <a:txBody>
                    <a:bodyPr/>
                    <a:lstStyle/>
                    <a:p>
                      <a:pPr marL="69850">
                        <a:spcAft>
                          <a:spcPts val="0"/>
                        </a:spcAft>
                      </a:pPr>
                      <a:r>
                        <a:rPr lang="tr-TR" sz="2000" b="1">
                          <a:latin typeface="Times New Roman"/>
                          <a:ea typeface="Times New Roman"/>
                          <a:cs typeface="Times New Roman"/>
                        </a:rPr>
                        <a:t>Anlamı veya Amacı</a:t>
                      </a:r>
                      <a:endParaRPr lang="tr-TR" sz="2000">
                        <a:latin typeface="Times New Roman"/>
                        <a:ea typeface="Times New Roman"/>
                        <a:cs typeface="Times New Roman"/>
                      </a:endParaRPr>
                    </a:p>
                  </a:txBody>
                  <a:tcPr marL="44450" marR="44450" marT="0" marB="0" anchor="ctr"/>
                </a:tc>
                <a:tc>
                  <a:txBody>
                    <a:bodyPr/>
                    <a:lstStyle/>
                    <a:p>
                      <a:pPr marL="69850">
                        <a:spcAft>
                          <a:spcPts val="0"/>
                        </a:spcAft>
                      </a:pPr>
                      <a:r>
                        <a:rPr lang="tr-TR" sz="2000" b="1" dirty="0">
                          <a:latin typeface="Times New Roman"/>
                          <a:ea typeface="Times New Roman"/>
                          <a:cs typeface="Times New Roman"/>
                        </a:rPr>
                        <a:t>Talimat  ve Bilgi</a:t>
                      </a:r>
                      <a:endParaRPr lang="tr-TR" sz="2000" dirty="0">
                        <a:latin typeface="Times New Roman"/>
                        <a:ea typeface="Times New Roman"/>
                        <a:cs typeface="Times New Roman"/>
                      </a:endParaRPr>
                    </a:p>
                  </a:txBody>
                  <a:tcPr marL="44450" marR="44450" marT="0" marB="0" anchor="ctr"/>
                </a:tc>
                <a:extLst>
                  <a:ext uri="{0D108BD9-81ED-4DB2-BD59-A6C34878D82A}">
                    <a16:rowId xmlns="" xmlns:a16="http://schemas.microsoft.com/office/drawing/2014/main" val="10000"/>
                  </a:ext>
                </a:extLst>
              </a:tr>
              <a:tr h="528005">
                <a:tc rowSpan="3">
                  <a:txBody>
                    <a:bodyPr/>
                    <a:lstStyle/>
                    <a:p>
                      <a:pPr>
                        <a:spcAft>
                          <a:spcPts val="0"/>
                        </a:spcAft>
                      </a:pPr>
                      <a:r>
                        <a:rPr lang="tr-TR" sz="2000" b="1" dirty="0">
                          <a:solidFill>
                            <a:schemeClr val="tx1"/>
                          </a:solidFill>
                          <a:latin typeface="Times New Roman"/>
                          <a:ea typeface="Times New Roman"/>
                          <a:cs typeface="Times New Roman"/>
                        </a:rPr>
                        <a:t>Kırmızı</a:t>
                      </a:r>
                      <a:endParaRPr lang="tr-TR" sz="2000" dirty="0">
                        <a:solidFill>
                          <a:schemeClr val="tx1"/>
                        </a:solidFill>
                        <a:latin typeface="Times New Roman"/>
                        <a:ea typeface="Times New Roman"/>
                        <a:cs typeface="Times New Roman"/>
                      </a:endParaRPr>
                    </a:p>
                    <a:p>
                      <a:pPr>
                        <a:spcAft>
                          <a:spcPts val="0"/>
                        </a:spcAft>
                      </a:pPr>
                      <a:endParaRPr lang="tr-TR" sz="2000" dirty="0">
                        <a:solidFill>
                          <a:schemeClr val="tx1"/>
                        </a:solidFill>
                        <a:latin typeface="Times New Roman"/>
                        <a:ea typeface="Times New Roman"/>
                        <a:cs typeface="Times New Roman"/>
                      </a:endParaRPr>
                    </a:p>
                  </a:txBody>
                  <a:tcPr marL="44450" marR="44450" marT="0" marB="0" anchor="ctr">
                    <a:solidFill>
                      <a:srgbClr val="FF0000"/>
                    </a:solidFill>
                  </a:tcPr>
                </a:tc>
                <a:tc>
                  <a:txBody>
                    <a:bodyPr/>
                    <a:lstStyle/>
                    <a:p>
                      <a:pPr marL="69850">
                        <a:spcAft>
                          <a:spcPts val="0"/>
                        </a:spcAft>
                      </a:pPr>
                      <a:r>
                        <a:rPr lang="tr-TR" sz="2000" dirty="0">
                          <a:latin typeface="Times New Roman"/>
                          <a:ea typeface="Times New Roman"/>
                          <a:cs typeface="Times New Roman"/>
                        </a:rPr>
                        <a:t>Yasak işareti</a:t>
                      </a:r>
                    </a:p>
                  </a:txBody>
                  <a:tcPr marL="44450" marR="44450" marT="0" marB="0" anchor="ctr">
                    <a:solidFill>
                      <a:srgbClr val="FF0000"/>
                    </a:solidFill>
                  </a:tcPr>
                </a:tc>
                <a:tc>
                  <a:txBody>
                    <a:bodyPr/>
                    <a:lstStyle/>
                    <a:p>
                      <a:pPr marL="69850">
                        <a:spcAft>
                          <a:spcPts val="0"/>
                        </a:spcAft>
                      </a:pPr>
                      <a:r>
                        <a:rPr lang="tr-TR" sz="2000" dirty="0">
                          <a:latin typeface="Times New Roman"/>
                          <a:ea typeface="Times New Roman"/>
                          <a:cs typeface="Times New Roman"/>
                        </a:rPr>
                        <a:t>Tehlikeli hareket veya davranış</a:t>
                      </a:r>
                    </a:p>
                  </a:txBody>
                  <a:tcPr marL="44450" marR="44450" marT="0" marB="0" anchor="ctr">
                    <a:solidFill>
                      <a:srgbClr val="FF0000"/>
                    </a:solidFill>
                  </a:tcPr>
                </a:tc>
                <a:extLst>
                  <a:ext uri="{0D108BD9-81ED-4DB2-BD59-A6C34878D82A}">
                    <a16:rowId xmlns="" xmlns:a16="http://schemas.microsoft.com/office/drawing/2014/main" val="10001"/>
                  </a:ext>
                </a:extLst>
              </a:tr>
              <a:tr h="711629">
                <a:tc vMerge="1">
                  <a:txBody>
                    <a:bodyPr/>
                    <a:lstStyle/>
                    <a:p>
                      <a:pPr>
                        <a:spcAft>
                          <a:spcPts val="0"/>
                        </a:spcAft>
                      </a:pPr>
                      <a:endParaRPr lang="tr-TR" sz="1200">
                        <a:latin typeface="Times New Roman"/>
                        <a:ea typeface="Times New Roman"/>
                        <a:cs typeface="Times New Roman"/>
                      </a:endParaRPr>
                    </a:p>
                  </a:txBody>
                  <a:tcPr marL="44450" marR="44450" marT="0" marB="0"/>
                </a:tc>
                <a:tc>
                  <a:txBody>
                    <a:bodyPr/>
                    <a:lstStyle/>
                    <a:p>
                      <a:pPr marL="69850">
                        <a:spcAft>
                          <a:spcPts val="0"/>
                        </a:spcAft>
                      </a:pPr>
                      <a:r>
                        <a:rPr lang="tr-TR" sz="2000" dirty="0">
                          <a:latin typeface="Times New Roman"/>
                          <a:ea typeface="Times New Roman"/>
                          <a:cs typeface="Times New Roman"/>
                        </a:rPr>
                        <a:t>Tehlike alarmı</a:t>
                      </a:r>
                    </a:p>
                  </a:txBody>
                  <a:tcPr marL="44450" marR="44450" marT="0" marB="0" anchor="ctr">
                    <a:solidFill>
                      <a:srgbClr val="FF0000"/>
                    </a:solidFill>
                  </a:tcPr>
                </a:tc>
                <a:tc>
                  <a:txBody>
                    <a:bodyPr/>
                    <a:lstStyle/>
                    <a:p>
                      <a:pPr marL="69850">
                        <a:spcAft>
                          <a:spcPts val="0"/>
                        </a:spcAft>
                      </a:pPr>
                      <a:r>
                        <a:rPr lang="tr-TR" sz="2000" dirty="0">
                          <a:latin typeface="Times New Roman"/>
                          <a:ea typeface="Times New Roman"/>
                          <a:cs typeface="Times New Roman"/>
                        </a:rPr>
                        <a:t>Dur, kapat, düzeneği acil durdur, tahliye et</a:t>
                      </a:r>
                    </a:p>
                  </a:txBody>
                  <a:tcPr marL="44450" marR="44450" marT="0" marB="0" anchor="ctr">
                    <a:solidFill>
                      <a:srgbClr val="FF0000"/>
                    </a:solidFill>
                  </a:tcPr>
                </a:tc>
                <a:extLst>
                  <a:ext uri="{0D108BD9-81ED-4DB2-BD59-A6C34878D82A}">
                    <a16:rowId xmlns="" xmlns:a16="http://schemas.microsoft.com/office/drawing/2014/main" val="10002"/>
                  </a:ext>
                </a:extLst>
              </a:tr>
              <a:tr h="711629">
                <a:tc vMerge="1">
                  <a:txBody>
                    <a:bodyPr/>
                    <a:lstStyle/>
                    <a:p>
                      <a:pPr>
                        <a:spcAft>
                          <a:spcPts val="0"/>
                        </a:spcAft>
                      </a:pPr>
                      <a:endParaRPr lang="tr-TR" sz="1200" dirty="0">
                        <a:latin typeface="Times New Roman"/>
                        <a:ea typeface="Times New Roman"/>
                        <a:cs typeface="Times New Roman"/>
                      </a:endParaRPr>
                    </a:p>
                  </a:txBody>
                  <a:tcPr marL="44450" marR="44450" marT="0" marB="0"/>
                </a:tc>
                <a:tc>
                  <a:txBody>
                    <a:bodyPr/>
                    <a:lstStyle/>
                    <a:p>
                      <a:pPr marL="69850">
                        <a:spcAft>
                          <a:spcPts val="0"/>
                        </a:spcAft>
                      </a:pPr>
                      <a:r>
                        <a:rPr lang="tr-TR" sz="2000" dirty="0">
                          <a:latin typeface="Times New Roman"/>
                          <a:ea typeface="Times New Roman"/>
                          <a:cs typeface="Times New Roman"/>
                        </a:rPr>
                        <a:t>Yangınla mücadele ekipmanı</a:t>
                      </a:r>
                    </a:p>
                  </a:txBody>
                  <a:tcPr marL="44450" marR="44450" marT="0" marB="0" anchor="ctr">
                    <a:solidFill>
                      <a:srgbClr val="FF0000"/>
                    </a:solidFill>
                  </a:tcPr>
                </a:tc>
                <a:tc>
                  <a:txBody>
                    <a:bodyPr/>
                    <a:lstStyle/>
                    <a:p>
                      <a:pPr marL="69850">
                        <a:spcAft>
                          <a:spcPts val="0"/>
                        </a:spcAft>
                      </a:pPr>
                      <a:r>
                        <a:rPr lang="tr-TR" sz="2000" dirty="0">
                          <a:latin typeface="Times New Roman"/>
                          <a:ea typeface="Times New Roman"/>
                          <a:cs typeface="Times New Roman"/>
                        </a:rPr>
                        <a:t>Ekipmanların yerinin gösterilmesi ve ne olduğu</a:t>
                      </a:r>
                    </a:p>
                  </a:txBody>
                  <a:tcPr marL="44450" marR="44450" marT="0" marB="0" anchor="ctr">
                    <a:solidFill>
                      <a:srgbClr val="FF0000"/>
                    </a:solidFill>
                  </a:tcPr>
                </a:tc>
                <a:extLst>
                  <a:ext uri="{0D108BD9-81ED-4DB2-BD59-A6C34878D82A}">
                    <a16:rowId xmlns="" xmlns:a16="http://schemas.microsoft.com/office/drawing/2014/main" val="10003"/>
                  </a:ext>
                </a:extLst>
              </a:tr>
              <a:tr h="528005">
                <a:tc>
                  <a:txBody>
                    <a:bodyPr/>
                    <a:lstStyle/>
                    <a:p>
                      <a:pPr>
                        <a:spcAft>
                          <a:spcPts val="0"/>
                        </a:spcAft>
                      </a:pPr>
                      <a:r>
                        <a:rPr lang="tr-TR" sz="2000" b="1" dirty="0">
                          <a:solidFill>
                            <a:schemeClr val="tx1"/>
                          </a:solidFill>
                          <a:latin typeface="Times New Roman"/>
                          <a:ea typeface="Times New Roman"/>
                          <a:cs typeface="Times New Roman"/>
                        </a:rPr>
                        <a:t>Sarı </a:t>
                      </a:r>
                      <a:endParaRPr lang="tr-TR" sz="2000" dirty="0">
                        <a:solidFill>
                          <a:schemeClr val="tx1"/>
                        </a:solidFill>
                        <a:latin typeface="Times New Roman"/>
                        <a:ea typeface="Times New Roman"/>
                        <a:cs typeface="Times New Roman"/>
                      </a:endParaRPr>
                    </a:p>
                  </a:txBody>
                  <a:tcPr marL="44450" marR="44450" marT="0" marB="0" anchor="ctr">
                    <a:solidFill>
                      <a:srgbClr val="FFFF00"/>
                    </a:solidFill>
                  </a:tcPr>
                </a:tc>
                <a:tc>
                  <a:txBody>
                    <a:bodyPr/>
                    <a:lstStyle/>
                    <a:p>
                      <a:pPr marL="69850">
                        <a:spcAft>
                          <a:spcPts val="0"/>
                        </a:spcAft>
                      </a:pPr>
                      <a:r>
                        <a:rPr lang="tr-TR" sz="2000" dirty="0">
                          <a:latin typeface="Times New Roman"/>
                          <a:ea typeface="Times New Roman"/>
                          <a:cs typeface="Times New Roman"/>
                        </a:rPr>
                        <a:t>Uyarı işareti</a:t>
                      </a:r>
                    </a:p>
                  </a:txBody>
                  <a:tcPr marL="44450" marR="44450" marT="0" marB="0" anchor="ctr">
                    <a:solidFill>
                      <a:srgbClr val="FFFF00"/>
                    </a:solidFill>
                  </a:tcPr>
                </a:tc>
                <a:tc>
                  <a:txBody>
                    <a:bodyPr/>
                    <a:lstStyle/>
                    <a:p>
                      <a:pPr marL="69850">
                        <a:spcAft>
                          <a:spcPts val="0"/>
                        </a:spcAft>
                      </a:pPr>
                      <a:r>
                        <a:rPr lang="tr-TR" sz="2000" dirty="0">
                          <a:latin typeface="Times New Roman"/>
                          <a:ea typeface="Times New Roman"/>
                          <a:cs typeface="Times New Roman"/>
                        </a:rPr>
                        <a:t>Dikkatli ol, önlem al, kontrol et</a:t>
                      </a:r>
                    </a:p>
                  </a:txBody>
                  <a:tcPr marL="44450" marR="44450" marT="0" marB="0" anchor="ctr">
                    <a:solidFill>
                      <a:srgbClr val="FFFF00"/>
                    </a:solidFill>
                  </a:tcPr>
                </a:tc>
                <a:extLst>
                  <a:ext uri="{0D108BD9-81ED-4DB2-BD59-A6C34878D82A}">
                    <a16:rowId xmlns="" xmlns:a16="http://schemas.microsoft.com/office/drawing/2014/main" val="10004"/>
                  </a:ext>
                </a:extLst>
              </a:tr>
              <a:tr h="1067444">
                <a:tc>
                  <a:txBody>
                    <a:bodyPr/>
                    <a:lstStyle/>
                    <a:p>
                      <a:r>
                        <a:rPr lang="tr-TR" sz="2000" b="1" dirty="0" smtClean="0">
                          <a:solidFill>
                            <a:schemeClr val="tx1"/>
                          </a:solidFill>
                          <a:latin typeface="Times New Roman"/>
                          <a:ea typeface="Times New Roman"/>
                          <a:cs typeface="Times New Roman"/>
                        </a:rPr>
                        <a:t>Mavi</a:t>
                      </a:r>
                      <a:endParaRPr lang="tr-TR" sz="2000" dirty="0"/>
                    </a:p>
                  </a:txBody>
                  <a:tcPr marL="44450" marR="44450" marT="0" marB="0" anchor="ctr">
                    <a:solidFill>
                      <a:srgbClr val="00B0F0"/>
                    </a:solidFill>
                  </a:tcPr>
                </a:tc>
                <a:tc>
                  <a:txBody>
                    <a:bodyPr/>
                    <a:lstStyle/>
                    <a:p>
                      <a:pPr>
                        <a:spcAft>
                          <a:spcPts val="0"/>
                        </a:spcAft>
                      </a:pPr>
                      <a:r>
                        <a:rPr lang="tr-TR" sz="2000" b="1" dirty="0" smtClean="0">
                          <a:solidFill>
                            <a:schemeClr val="tx1"/>
                          </a:solidFill>
                          <a:latin typeface="Times New Roman"/>
                          <a:ea typeface="Times New Roman"/>
                          <a:cs typeface="Times New Roman"/>
                        </a:rPr>
                        <a:t> </a:t>
                      </a:r>
                      <a:r>
                        <a:rPr lang="tr-TR" sz="2000" b="0" dirty="0" smtClean="0">
                          <a:solidFill>
                            <a:schemeClr val="tx1"/>
                          </a:solidFill>
                          <a:latin typeface="Times New Roman"/>
                          <a:ea typeface="Times New Roman"/>
                          <a:cs typeface="Times New Roman"/>
                        </a:rPr>
                        <a:t>Emredici (zorunluluk) işareti</a:t>
                      </a:r>
                      <a:endParaRPr lang="tr-TR" sz="2000" b="0" dirty="0">
                        <a:solidFill>
                          <a:schemeClr val="tx1"/>
                        </a:solidFill>
                        <a:latin typeface="Times New Roman"/>
                        <a:ea typeface="Times New Roman"/>
                        <a:cs typeface="Times New Roman"/>
                      </a:endParaRPr>
                    </a:p>
                  </a:txBody>
                  <a:tcPr marL="44450" marR="44450" marT="0" marB="0" anchor="ctr">
                    <a:solidFill>
                      <a:srgbClr val="00B0F0"/>
                    </a:solidFill>
                  </a:tcPr>
                </a:tc>
                <a:tc>
                  <a:txBody>
                    <a:bodyPr/>
                    <a:lstStyle/>
                    <a:p>
                      <a:pPr marL="69850">
                        <a:spcAft>
                          <a:spcPts val="0"/>
                        </a:spcAft>
                      </a:pPr>
                      <a:r>
                        <a:rPr lang="tr-TR" sz="2000" dirty="0">
                          <a:latin typeface="Times New Roman"/>
                          <a:ea typeface="Times New Roman"/>
                          <a:cs typeface="Times New Roman"/>
                        </a:rPr>
                        <a:t>Özel bir davranış ya da eylem</a:t>
                      </a:r>
                    </a:p>
                    <a:p>
                      <a:pPr marL="69850">
                        <a:spcAft>
                          <a:spcPts val="0"/>
                        </a:spcAft>
                      </a:pPr>
                      <a:r>
                        <a:rPr lang="tr-TR" sz="2000" dirty="0">
                          <a:latin typeface="Times New Roman"/>
                          <a:ea typeface="Times New Roman"/>
                          <a:cs typeface="Times New Roman"/>
                        </a:rPr>
                        <a:t>Kişisel koruyucu donanım kullan</a:t>
                      </a:r>
                    </a:p>
                  </a:txBody>
                  <a:tcPr marL="44450" marR="44450" marT="0" marB="0" anchor="ctr">
                    <a:solidFill>
                      <a:srgbClr val="00B0F0"/>
                    </a:solidFill>
                  </a:tcPr>
                </a:tc>
                <a:extLst>
                  <a:ext uri="{0D108BD9-81ED-4DB2-BD59-A6C34878D82A}">
                    <a16:rowId xmlns="" xmlns:a16="http://schemas.microsoft.com/office/drawing/2014/main" val="10005"/>
                  </a:ext>
                </a:extLst>
              </a:tr>
              <a:tr h="711629">
                <a:tc>
                  <a:txBody>
                    <a:bodyPr/>
                    <a:lstStyle/>
                    <a:p>
                      <a:pPr>
                        <a:spcAft>
                          <a:spcPts val="0"/>
                        </a:spcAft>
                      </a:pPr>
                      <a:r>
                        <a:rPr lang="tr-TR" sz="2000" b="1" dirty="0" smtClean="0">
                          <a:solidFill>
                            <a:schemeClr val="tx1"/>
                          </a:solidFill>
                          <a:latin typeface="Times New Roman"/>
                          <a:ea typeface="Times New Roman"/>
                          <a:cs typeface="Times New Roman"/>
                        </a:rPr>
                        <a:t>Yeşil</a:t>
                      </a:r>
                      <a:endParaRPr lang="tr-TR" sz="2000" dirty="0">
                        <a:solidFill>
                          <a:schemeClr val="tx1"/>
                        </a:solidFill>
                        <a:latin typeface="Times New Roman"/>
                        <a:ea typeface="Times New Roman"/>
                        <a:cs typeface="Times New Roman"/>
                      </a:endParaRPr>
                    </a:p>
                  </a:txBody>
                  <a:tcPr marL="44450" marR="44450" marT="0" marB="0" anchor="ctr">
                    <a:solidFill>
                      <a:srgbClr val="00B050"/>
                    </a:solidFill>
                  </a:tcPr>
                </a:tc>
                <a:tc>
                  <a:txBody>
                    <a:bodyPr/>
                    <a:lstStyle/>
                    <a:p>
                      <a:pPr marL="69850">
                        <a:spcAft>
                          <a:spcPts val="0"/>
                        </a:spcAft>
                      </a:pPr>
                      <a:r>
                        <a:rPr lang="tr-TR" sz="2000" dirty="0">
                          <a:latin typeface="Times New Roman"/>
                          <a:ea typeface="Times New Roman"/>
                          <a:cs typeface="Times New Roman"/>
                        </a:rPr>
                        <a:t>Acil kaçış, ilk yardım işareti</a:t>
                      </a:r>
                    </a:p>
                  </a:txBody>
                  <a:tcPr marL="44450" marR="44450" marT="0" marB="0" anchor="ctr">
                    <a:solidFill>
                      <a:srgbClr val="00B050"/>
                    </a:solidFill>
                  </a:tcPr>
                </a:tc>
                <a:tc>
                  <a:txBody>
                    <a:bodyPr/>
                    <a:lstStyle/>
                    <a:p>
                      <a:pPr marL="69850">
                        <a:spcAft>
                          <a:spcPts val="0"/>
                        </a:spcAft>
                      </a:pPr>
                      <a:r>
                        <a:rPr lang="tr-TR" sz="2000" dirty="0">
                          <a:latin typeface="Times New Roman"/>
                          <a:ea typeface="Times New Roman"/>
                          <a:cs typeface="Times New Roman"/>
                        </a:rPr>
                        <a:t>Kapılar, çıkış yerleri ve yolları,  ekipman, tesisler</a:t>
                      </a:r>
                    </a:p>
                  </a:txBody>
                  <a:tcPr marL="44450" marR="44450" marT="0" marB="0" anchor="ctr">
                    <a:solidFill>
                      <a:srgbClr val="00B050"/>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36490661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6778625" y="3714750"/>
            <a:ext cx="4763" cy="26988"/>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grpSp>
        <p:nvGrpSpPr>
          <p:cNvPr id="61443" name="Group 3"/>
          <p:cNvGrpSpPr>
            <a:grpSpLocks/>
          </p:cNvGrpSpPr>
          <p:nvPr/>
        </p:nvGrpSpPr>
        <p:grpSpPr bwMode="auto">
          <a:xfrm>
            <a:off x="827088" y="1557338"/>
            <a:ext cx="1941512" cy="2046287"/>
            <a:chOff x="1039" y="786"/>
            <a:chExt cx="1223" cy="1289"/>
          </a:xfrm>
        </p:grpSpPr>
        <p:sp>
          <p:nvSpPr>
            <p:cNvPr id="61540" name="AutoShape 4"/>
            <p:cNvSpPr>
              <a:spLocks noChangeAspect="1" noChangeArrowheads="1" noTextEdit="1"/>
            </p:cNvSpPr>
            <p:nvPr/>
          </p:nvSpPr>
          <p:spPr bwMode="auto">
            <a:xfrm>
              <a:off x="1039" y="786"/>
              <a:ext cx="1223" cy="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1541" name="Freeform 5"/>
            <p:cNvSpPr>
              <a:spLocks/>
            </p:cNvSpPr>
            <p:nvPr/>
          </p:nvSpPr>
          <p:spPr bwMode="auto">
            <a:xfrm>
              <a:off x="1193" y="817"/>
              <a:ext cx="852" cy="861"/>
            </a:xfrm>
            <a:custGeom>
              <a:avLst/>
              <a:gdLst>
                <a:gd name="T0" fmla="*/ 470 w 852"/>
                <a:gd name="T1" fmla="*/ 2 h 861"/>
                <a:gd name="T2" fmla="*/ 531 w 852"/>
                <a:gd name="T3" fmla="*/ 13 h 861"/>
                <a:gd name="T4" fmla="*/ 591 w 852"/>
                <a:gd name="T5" fmla="*/ 32 h 861"/>
                <a:gd name="T6" fmla="*/ 647 w 852"/>
                <a:gd name="T7" fmla="*/ 61 h 861"/>
                <a:gd name="T8" fmla="*/ 697 w 852"/>
                <a:gd name="T9" fmla="*/ 98 h 861"/>
                <a:gd name="T10" fmla="*/ 741 w 852"/>
                <a:gd name="T11" fmla="*/ 140 h 861"/>
                <a:gd name="T12" fmla="*/ 779 w 852"/>
                <a:gd name="T13" fmla="*/ 190 h 861"/>
                <a:gd name="T14" fmla="*/ 810 w 852"/>
                <a:gd name="T15" fmla="*/ 243 h 861"/>
                <a:gd name="T16" fmla="*/ 833 w 852"/>
                <a:gd name="T17" fmla="*/ 301 h 861"/>
                <a:gd name="T18" fmla="*/ 848 w 852"/>
                <a:gd name="T19" fmla="*/ 364 h 861"/>
                <a:gd name="T20" fmla="*/ 852 w 852"/>
                <a:gd name="T21" fmla="*/ 429 h 861"/>
                <a:gd name="T22" fmla="*/ 848 w 852"/>
                <a:gd name="T23" fmla="*/ 495 h 861"/>
                <a:gd name="T24" fmla="*/ 833 w 852"/>
                <a:gd name="T25" fmla="*/ 558 h 861"/>
                <a:gd name="T26" fmla="*/ 810 w 852"/>
                <a:gd name="T27" fmla="*/ 615 h 861"/>
                <a:gd name="T28" fmla="*/ 779 w 852"/>
                <a:gd name="T29" fmla="*/ 669 h 861"/>
                <a:gd name="T30" fmla="*/ 741 w 852"/>
                <a:gd name="T31" fmla="*/ 719 h 861"/>
                <a:gd name="T32" fmla="*/ 697 w 852"/>
                <a:gd name="T33" fmla="*/ 761 h 861"/>
                <a:gd name="T34" fmla="*/ 647 w 852"/>
                <a:gd name="T35" fmla="*/ 798 h 861"/>
                <a:gd name="T36" fmla="*/ 591 w 852"/>
                <a:gd name="T37" fmla="*/ 826 h 861"/>
                <a:gd name="T38" fmla="*/ 531 w 852"/>
                <a:gd name="T39" fmla="*/ 848 h 861"/>
                <a:gd name="T40" fmla="*/ 470 w 852"/>
                <a:gd name="T41" fmla="*/ 857 h 861"/>
                <a:gd name="T42" fmla="*/ 405 w 852"/>
                <a:gd name="T43" fmla="*/ 859 h 861"/>
                <a:gd name="T44" fmla="*/ 339 w 852"/>
                <a:gd name="T45" fmla="*/ 851 h 861"/>
                <a:gd name="T46" fmla="*/ 280 w 852"/>
                <a:gd name="T47" fmla="*/ 834 h 861"/>
                <a:gd name="T48" fmla="*/ 222 w 852"/>
                <a:gd name="T49" fmla="*/ 807 h 861"/>
                <a:gd name="T50" fmla="*/ 170 w 852"/>
                <a:gd name="T51" fmla="*/ 775 h 861"/>
                <a:gd name="T52" fmla="*/ 124 w 852"/>
                <a:gd name="T53" fmla="*/ 734 h 861"/>
                <a:gd name="T54" fmla="*/ 84 w 852"/>
                <a:gd name="T55" fmla="*/ 686 h 861"/>
                <a:gd name="T56" fmla="*/ 51 w 852"/>
                <a:gd name="T57" fmla="*/ 635 h 861"/>
                <a:gd name="T58" fmla="*/ 25 w 852"/>
                <a:gd name="T59" fmla="*/ 577 h 861"/>
                <a:gd name="T60" fmla="*/ 7 w 852"/>
                <a:gd name="T61" fmla="*/ 516 h 861"/>
                <a:gd name="T62" fmla="*/ 0 w 852"/>
                <a:gd name="T63" fmla="*/ 452 h 861"/>
                <a:gd name="T64" fmla="*/ 2 w 852"/>
                <a:gd name="T65" fmla="*/ 385 h 861"/>
                <a:gd name="T66" fmla="*/ 13 w 852"/>
                <a:gd name="T67" fmla="*/ 322 h 861"/>
                <a:gd name="T68" fmla="*/ 32 w 852"/>
                <a:gd name="T69" fmla="*/ 262 h 861"/>
                <a:gd name="T70" fmla="*/ 61 w 852"/>
                <a:gd name="T71" fmla="*/ 207 h 861"/>
                <a:gd name="T72" fmla="*/ 98 w 852"/>
                <a:gd name="T73" fmla="*/ 155 h 861"/>
                <a:gd name="T74" fmla="*/ 140 w 852"/>
                <a:gd name="T75" fmla="*/ 111 h 861"/>
                <a:gd name="T76" fmla="*/ 188 w 852"/>
                <a:gd name="T77" fmla="*/ 73 h 861"/>
                <a:gd name="T78" fmla="*/ 242 w 852"/>
                <a:gd name="T79" fmla="*/ 42 h 861"/>
                <a:gd name="T80" fmla="*/ 299 w 852"/>
                <a:gd name="T81" fmla="*/ 19 h 861"/>
                <a:gd name="T82" fmla="*/ 361 w 852"/>
                <a:gd name="T83" fmla="*/ 4 h 861"/>
                <a:gd name="T84" fmla="*/ 426 w 852"/>
                <a:gd name="T85" fmla="*/ 0 h 8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2"/>
                <a:gd name="T130" fmla="*/ 0 h 861"/>
                <a:gd name="T131" fmla="*/ 852 w 852"/>
                <a:gd name="T132" fmla="*/ 861 h 8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2" h="861">
                  <a:moveTo>
                    <a:pt x="426" y="0"/>
                  </a:moveTo>
                  <a:lnTo>
                    <a:pt x="447" y="0"/>
                  </a:lnTo>
                  <a:lnTo>
                    <a:pt x="470" y="2"/>
                  </a:lnTo>
                  <a:lnTo>
                    <a:pt x="491" y="4"/>
                  </a:lnTo>
                  <a:lnTo>
                    <a:pt x="512" y="7"/>
                  </a:lnTo>
                  <a:lnTo>
                    <a:pt x="531" y="13"/>
                  </a:lnTo>
                  <a:lnTo>
                    <a:pt x="553" y="19"/>
                  </a:lnTo>
                  <a:lnTo>
                    <a:pt x="572" y="25"/>
                  </a:lnTo>
                  <a:lnTo>
                    <a:pt x="591" y="32"/>
                  </a:lnTo>
                  <a:lnTo>
                    <a:pt x="610" y="42"/>
                  </a:lnTo>
                  <a:lnTo>
                    <a:pt x="629" y="51"/>
                  </a:lnTo>
                  <a:lnTo>
                    <a:pt x="647" y="61"/>
                  </a:lnTo>
                  <a:lnTo>
                    <a:pt x="664" y="73"/>
                  </a:lnTo>
                  <a:lnTo>
                    <a:pt x="681" y="84"/>
                  </a:lnTo>
                  <a:lnTo>
                    <a:pt x="697" y="98"/>
                  </a:lnTo>
                  <a:lnTo>
                    <a:pt x="712" y="111"/>
                  </a:lnTo>
                  <a:lnTo>
                    <a:pt x="727" y="124"/>
                  </a:lnTo>
                  <a:lnTo>
                    <a:pt x="741" y="140"/>
                  </a:lnTo>
                  <a:lnTo>
                    <a:pt x="754" y="155"/>
                  </a:lnTo>
                  <a:lnTo>
                    <a:pt x="768" y="172"/>
                  </a:lnTo>
                  <a:lnTo>
                    <a:pt x="779" y="190"/>
                  </a:lnTo>
                  <a:lnTo>
                    <a:pt x="791" y="207"/>
                  </a:lnTo>
                  <a:lnTo>
                    <a:pt x="800" y="224"/>
                  </a:lnTo>
                  <a:lnTo>
                    <a:pt x="810" y="243"/>
                  </a:lnTo>
                  <a:lnTo>
                    <a:pt x="819" y="262"/>
                  </a:lnTo>
                  <a:lnTo>
                    <a:pt x="827" y="282"/>
                  </a:lnTo>
                  <a:lnTo>
                    <a:pt x="833" y="301"/>
                  </a:lnTo>
                  <a:lnTo>
                    <a:pt x="839" y="322"/>
                  </a:lnTo>
                  <a:lnTo>
                    <a:pt x="844" y="343"/>
                  </a:lnTo>
                  <a:lnTo>
                    <a:pt x="848" y="364"/>
                  </a:lnTo>
                  <a:lnTo>
                    <a:pt x="850" y="385"/>
                  </a:lnTo>
                  <a:lnTo>
                    <a:pt x="852" y="408"/>
                  </a:lnTo>
                  <a:lnTo>
                    <a:pt x="852" y="429"/>
                  </a:lnTo>
                  <a:lnTo>
                    <a:pt x="852" y="452"/>
                  </a:lnTo>
                  <a:lnTo>
                    <a:pt x="850" y="473"/>
                  </a:lnTo>
                  <a:lnTo>
                    <a:pt x="848" y="495"/>
                  </a:lnTo>
                  <a:lnTo>
                    <a:pt x="844" y="516"/>
                  </a:lnTo>
                  <a:lnTo>
                    <a:pt x="839" y="537"/>
                  </a:lnTo>
                  <a:lnTo>
                    <a:pt x="833" y="558"/>
                  </a:lnTo>
                  <a:lnTo>
                    <a:pt x="827" y="577"/>
                  </a:lnTo>
                  <a:lnTo>
                    <a:pt x="819" y="596"/>
                  </a:lnTo>
                  <a:lnTo>
                    <a:pt x="810" y="615"/>
                  </a:lnTo>
                  <a:lnTo>
                    <a:pt x="800" y="635"/>
                  </a:lnTo>
                  <a:lnTo>
                    <a:pt x="791" y="652"/>
                  </a:lnTo>
                  <a:lnTo>
                    <a:pt x="779" y="669"/>
                  </a:lnTo>
                  <a:lnTo>
                    <a:pt x="768" y="686"/>
                  </a:lnTo>
                  <a:lnTo>
                    <a:pt x="754" y="704"/>
                  </a:lnTo>
                  <a:lnTo>
                    <a:pt x="741" y="719"/>
                  </a:lnTo>
                  <a:lnTo>
                    <a:pt x="727" y="734"/>
                  </a:lnTo>
                  <a:lnTo>
                    <a:pt x="712" y="748"/>
                  </a:lnTo>
                  <a:lnTo>
                    <a:pt x="697" y="761"/>
                  </a:lnTo>
                  <a:lnTo>
                    <a:pt x="681" y="775"/>
                  </a:lnTo>
                  <a:lnTo>
                    <a:pt x="664" y="786"/>
                  </a:lnTo>
                  <a:lnTo>
                    <a:pt x="647" y="798"/>
                  </a:lnTo>
                  <a:lnTo>
                    <a:pt x="629" y="807"/>
                  </a:lnTo>
                  <a:lnTo>
                    <a:pt x="610" y="817"/>
                  </a:lnTo>
                  <a:lnTo>
                    <a:pt x="591" y="826"/>
                  </a:lnTo>
                  <a:lnTo>
                    <a:pt x="572" y="834"/>
                  </a:lnTo>
                  <a:lnTo>
                    <a:pt x="553" y="840"/>
                  </a:lnTo>
                  <a:lnTo>
                    <a:pt x="531" y="848"/>
                  </a:lnTo>
                  <a:lnTo>
                    <a:pt x="512" y="851"/>
                  </a:lnTo>
                  <a:lnTo>
                    <a:pt x="491" y="855"/>
                  </a:lnTo>
                  <a:lnTo>
                    <a:pt x="470" y="857"/>
                  </a:lnTo>
                  <a:lnTo>
                    <a:pt x="447" y="859"/>
                  </a:lnTo>
                  <a:lnTo>
                    <a:pt x="426" y="861"/>
                  </a:lnTo>
                  <a:lnTo>
                    <a:pt x="405" y="859"/>
                  </a:lnTo>
                  <a:lnTo>
                    <a:pt x="382" y="857"/>
                  </a:lnTo>
                  <a:lnTo>
                    <a:pt x="361" y="855"/>
                  </a:lnTo>
                  <a:lnTo>
                    <a:pt x="339" y="851"/>
                  </a:lnTo>
                  <a:lnTo>
                    <a:pt x="320" y="848"/>
                  </a:lnTo>
                  <a:lnTo>
                    <a:pt x="299" y="840"/>
                  </a:lnTo>
                  <a:lnTo>
                    <a:pt x="280" y="834"/>
                  </a:lnTo>
                  <a:lnTo>
                    <a:pt x="261" y="826"/>
                  </a:lnTo>
                  <a:lnTo>
                    <a:pt x="242" y="817"/>
                  </a:lnTo>
                  <a:lnTo>
                    <a:pt x="222" y="807"/>
                  </a:lnTo>
                  <a:lnTo>
                    <a:pt x="205" y="798"/>
                  </a:lnTo>
                  <a:lnTo>
                    <a:pt x="188" y="786"/>
                  </a:lnTo>
                  <a:lnTo>
                    <a:pt x="170" y="775"/>
                  </a:lnTo>
                  <a:lnTo>
                    <a:pt x="155" y="761"/>
                  </a:lnTo>
                  <a:lnTo>
                    <a:pt x="140" y="748"/>
                  </a:lnTo>
                  <a:lnTo>
                    <a:pt x="124" y="734"/>
                  </a:lnTo>
                  <a:lnTo>
                    <a:pt x="111" y="719"/>
                  </a:lnTo>
                  <a:lnTo>
                    <a:pt x="98" y="704"/>
                  </a:lnTo>
                  <a:lnTo>
                    <a:pt x="84" y="686"/>
                  </a:lnTo>
                  <a:lnTo>
                    <a:pt x="73" y="669"/>
                  </a:lnTo>
                  <a:lnTo>
                    <a:pt x="61" y="652"/>
                  </a:lnTo>
                  <a:lnTo>
                    <a:pt x="51" y="635"/>
                  </a:lnTo>
                  <a:lnTo>
                    <a:pt x="42" y="615"/>
                  </a:lnTo>
                  <a:lnTo>
                    <a:pt x="32" y="596"/>
                  </a:lnTo>
                  <a:lnTo>
                    <a:pt x="25" y="577"/>
                  </a:lnTo>
                  <a:lnTo>
                    <a:pt x="19" y="558"/>
                  </a:lnTo>
                  <a:lnTo>
                    <a:pt x="13" y="537"/>
                  </a:lnTo>
                  <a:lnTo>
                    <a:pt x="7" y="516"/>
                  </a:lnTo>
                  <a:lnTo>
                    <a:pt x="3" y="495"/>
                  </a:lnTo>
                  <a:lnTo>
                    <a:pt x="2" y="473"/>
                  </a:lnTo>
                  <a:lnTo>
                    <a:pt x="0" y="452"/>
                  </a:lnTo>
                  <a:lnTo>
                    <a:pt x="0" y="429"/>
                  </a:lnTo>
                  <a:lnTo>
                    <a:pt x="0" y="408"/>
                  </a:lnTo>
                  <a:lnTo>
                    <a:pt x="2" y="385"/>
                  </a:lnTo>
                  <a:lnTo>
                    <a:pt x="3" y="364"/>
                  </a:lnTo>
                  <a:lnTo>
                    <a:pt x="7" y="343"/>
                  </a:lnTo>
                  <a:lnTo>
                    <a:pt x="13" y="322"/>
                  </a:lnTo>
                  <a:lnTo>
                    <a:pt x="19" y="301"/>
                  </a:lnTo>
                  <a:lnTo>
                    <a:pt x="25" y="282"/>
                  </a:lnTo>
                  <a:lnTo>
                    <a:pt x="32" y="262"/>
                  </a:lnTo>
                  <a:lnTo>
                    <a:pt x="42" y="243"/>
                  </a:lnTo>
                  <a:lnTo>
                    <a:pt x="51" y="224"/>
                  </a:lnTo>
                  <a:lnTo>
                    <a:pt x="61" y="207"/>
                  </a:lnTo>
                  <a:lnTo>
                    <a:pt x="73" y="190"/>
                  </a:lnTo>
                  <a:lnTo>
                    <a:pt x="84" y="172"/>
                  </a:lnTo>
                  <a:lnTo>
                    <a:pt x="98" y="155"/>
                  </a:lnTo>
                  <a:lnTo>
                    <a:pt x="111" y="140"/>
                  </a:lnTo>
                  <a:lnTo>
                    <a:pt x="124" y="124"/>
                  </a:lnTo>
                  <a:lnTo>
                    <a:pt x="140" y="111"/>
                  </a:lnTo>
                  <a:lnTo>
                    <a:pt x="155" y="98"/>
                  </a:lnTo>
                  <a:lnTo>
                    <a:pt x="170" y="84"/>
                  </a:lnTo>
                  <a:lnTo>
                    <a:pt x="188" y="73"/>
                  </a:lnTo>
                  <a:lnTo>
                    <a:pt x="205" y="61"/>
                  </a:lnTo>
                  <a:lnTo>
                    <a:pt x="222" y="51"/>
                  </a:lnTo>
                  <a:lnTo>
                    <a:pt x="242" y="42"/>
                  </a:lnTo>
                  <a:lnTo>
                    <a:pt x="261" y="32"/>
                  </a:lnTo>
                  <a:lnTo>
                    <a:pt x="280" y="25"/>
                  </a:lnTo>
                  <a:lnTo>
                    <a:pt x="299" y="19"/>
                  </a:lnTo>
                  <a:lnTo>
                    <a:pt x="320" y="13"/>
                  </a:lnTo>
                  <a:lnTo>
                    <a:pt x="339" y="7"/>
                  </a:lnTo>
                  <a:lnTo>
                    <a:pt x="361" y="4"/>
                  </a:lnTo>
                  <a:lnTo>
                    <a:pt x="382" y="2"/>
                  </a:lnTo>
                  <a:lnTo>
                    <a:pt x="405" y="0"/>
                  </a:lnTo>
                  <a:lnTo>
                    <a:pt x="42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42" name="Freeform 6"/>
            <p:cNvSpPr>
              <a:spLocks/>
            </p:cNvSpPr>
            <p:nvPr/>
          </p:nvSpPr>
          <p:spPr bwMode="auto">
            <a:xfrm>
              <a:off x="1162" y="796"/>
              <a:ext cx="908" cy="905"/>
            </a:xfrm>
            <a:custGeom>
              <a:avLst/>
              <a:gdLst>
                <a:gd name="T0" fmla="*/ 501 w 908"/>
                <a:gd name="T1" fmla="*/ 2 h 905"/>
                <a:gd name="T2" fmla="*/ 568 w 908"/>
                <a:gd name="T3" fmla="*/ 13 h 905"/>
                <a:gd name="T4" fmla="*/ 632 w 908"/>
                <a:gd name="T5" fmla="*/ 36 h 905"/>
                <a:gd name="T6" fmla="*/ 689 w 908"/>
                <a:gd name="T7" fmla="*/ 65 h 905"/>
                <a:gd name="T8" fmla="*/ 743 w 908"/>
                <a:gd name="T9" fmla="*/ 103 h 905"/>
                <a:gd name="T10" fmla="*/ 791 w 908"/>
                <a:gd name="T11" fmla="*/ 147 h 905"/>
                <a:gd name="T12" fmla="*/ 831 w 908"/>
                <a:gd name="T13" fmla="*/ 199 h 905"/>
                <a:gd name="T14" fmla="*/ 864 w 908"/>
                <a:gd name="T15" fmla="*/ 257 h 905"/>
                <a:gd name="T16" fmla="*/ 889 w 908"/>
                <a:gd name="T17" fmla="*/ 318 h 905"/>
                <a:gd name="T18" fmla="*/ 904 w 908"/>
                <a:gd name="T19" fmla="*/ 383 h 905"/>
                <a:gd name="T20" fmla="*/ 908 w 908"/>
                <a:gd name="T21" fmla="*/ 452 h 905"/>
                <a:gd name="T22" fmla="*/ 904 w 908"/>
                <a:gd name="T23" fmla="*/ 521 h 905"/>
                <a:gd name="T24" fmla="*/ 889 w 908"/>
                <a:gd name="T25" fmla="*/ 587 h 905"/>
                <a:gd name="T26" fmla="*/ 864 w 908"/>
                <a:gd name="T27" fmla="*/ 648 h 905"/>
                <a:gd name="T28" fmla="*/ 831 w 908"/>
                <a:gd name="T29" fmla="*/ 705 h 905"/>
                <a:gd name="T30" fmla="*/ 791 w 908"/>
                <a:gd name="T31" fmla="*/ 755 h 905"/>
                <a:gd name="T32" fmla="*/ 743 w 908"/>
                <a:gd name="T33" fmla="*/ 801 h 905"/>
                <a:gd name="T34" fmla="*/ 689 w 908"/>
                <a:gd name="T35" fmla="*/ 838 h 905"/>
                <a:gd name="T36" fmla="*/ 632 w 908"/>
                <a:gd name="T37" fmla="*/ 869 h 905"/>
                <a:gd name="T38" fmla="*/ 568 w 908"/>
                <a:gd name="T39" fmla="*/ 890 h 905"/>
                <a:gd name="T40" fmla="*/ 501 w 908"/>
                <a:gd name="T41" fmla="*/ 901 h 905"/>
                <a:gd name="T42" fmla="*/ 432 w 908"/>
                <a:gd name="T43" fmla="*/ 903 h 905"/>
                <a:gd name="T44" fmla="*/ 363 w 908"/>
                <a:gd name="T45" fmla="*/ 895 h 905"/>
                <a:gd name="T46" fmla="*/ 299 w 908"/>
                <a:gd name="T47" fmla="*/ 876 h 905"/>
                <a:gd name="T48" fmla="*/ 238 w 908"/>
                <a:gd name="T49" fmla="*/ 849 h 905"/>
                <a:gd name="T50" fmla="*/ 184 w 908"/>
                <a:gd name="T51" fmla="*/ 815 h 905"/>
                <a:gd name="T52" fmla="*/ 134 w 908"/>
                <a:gd name="T53" fmla="*/ 771 h 905"/>
                <a:gd name="T54" fmla="*/ 92 w 908"/>
                <a:gd name="T55" fmla="*/ 723 h 905"/>
                <a:gd name="T56" fmla="*/ 56 w 908"/>
                <a:gd name="T57" fmla="*/ 667 h 905"/>
                <a:gd name="T58" fmla="*/ 29 w 908"/>
                <a:gd name="T59" fmla="*/ 608 h 905"/>
                <a:gd name="T60" fmla="*/ 9 w 908"/>
                <a:gd name="T61" fmla="*/ 542 h 905"/>
                <a:gd name="T62" fmla="*/ 2 w 908"/>
                <a:gd name="T63" fmla="*/ 475 h 905"/>
                <a:gd name="T64" fmla="*/ 4 w 908"/>
                <a:gd name="T65" fmla="*/ 406 h 905"/>
                <a:gd name="T66" fmla="*/ 15 w 908"/>
                <a:gd name="T67" fmla="*/ 339 h 905"/>
                <a:gd name="T68" fmla="*/ 36 w 908"/>
                <a:gd name="T69" fmla="*/ 276 h 905"/>
                <a:gd name="T70" fmla="*/ 67 w 908"/>
                <a:gd name="T71" fmla="*/ 218 h 905"/>
                <a:gd name="T72" fmla="*/ 105 w 908"/>
                <a:gd name="T73" fmla="*/ 165 h 905"/>
                <a:gd name="T74" fmla="*/ 150 w 908"/>
                <a:gd name="T75" fmla="*/ 117 h 905"/>
                <a:gd name="T76" fmla="*/ 201 w 908"/>
                <a:gd name="T77" fmla="*/ 76 h 905"/>
                <a:gd name="T78" fmla="*/ 259 w 908"/>
                <a:gd name="T79" fmla="*/ 44 h 905"/>
                <a:gd name="T80" fmla="*/ 321 w 908"/>
                <a:gd name="T81" fmla="*/ 21 h 905"/>
                <a:gd name="T82" fmla="*/ 386 w 908"/>
                <a:gd name="T83" fmla="*/ 5 h 905"/>
                <a:gd name="T84" fmla="*/ 455 w 908"/>
                <a:gd name="T85" fmla="*/ 0 h 9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8"/>
                <a:gd name="T130" fmla="*/ 0 h 905"/>
                <a:gd name="T131" fmla="*/ 908 w 908"/>
                <a:gd name="T132" fmla="*/ 905 h 9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8" h="905">
                  <a:moveTo>
                    <a:pt x="455" y="0"/>
                  </a:moveTo>
                  <a:lnTo>
                    <a:pt x="478" y="0"/>
                  </a:lnTo>
                  <a:lnTo>
                    <a:pt x="501" y="2"/>
                  </a:lnTo>
                  <a:lnTo>
                    <a:pt x="524" y="5"/>
                  </a:lnTo>
                  <a:lnTo>
                    <a:pt x="547" y="9"/>
                  </a:lnTo>
                  <a:lnTo>
                    <a:pt x="568" y="13"/>
                  </a:lnTo>
                  <a:lnTo>
                    <a:pt x="589" y="21"/>
                  </a:lnTo>
                  <a:lnTo>
                    <a:pt x="610" y="26"/>
                  </a:lnTo>
                  <a:lnTo>
                    <a:pt x="632" y="36"/>
                  </a:lnTo>
                  <a:lnTo>
                    <a:pt x="651" y="44"/>
                  </a:lnTo>
                  <a:lnTo>
                    <a:pt x="672" y="55"/>
                  </a:lnTo>
                  <a:lnTo>
                    <a:pt x="689" y="65"/>
                  </a:lnTo>
                  <a:lnTo>
                    <a:pt x="708" y="76"/>
                  </a:lnTo>
                  <a:lnTo>
                    <a:pt x="726" y="90"/>
                  </a:lnTo>
                  <a:lnTo>
                    <a:pt x="743" y="103"/>
                  </a:lnTo>
                  <a:lnTo>
                    <a:pt x="760" y="117"/>
                  </a:lnTo>
                  <a:lnTo>
                    <a:pt x="776" y="132"/>
                  </a:lnTo>
                  <a:lnTo>
                    <a:pt x="791" y="147"/>
                  </a:lnTo>
                  <a:lnTo>
                    <a:pt x="804" y="165"/>
                  </a:lnTo>
                  <a:lnTo>
                    <a:pt x="818" y="182"/>
                  </a:lnTo>
                  <a:lnTo>
                    <a:pt x="831" y="199"/>
                  </a:lnTo>
                  <a:lnTo>
                    <a:pt x="843" y="218"/>
                  </a:lnTo>
                  <a:lnTo>
                    <a:pt x="854" y="237"/>
                  </a:lnTo>
                  <a:lnTo>
                    <a:pt x="864" y="257"/>
                  </a:lnTo>
                  <a:lnTo>
                    <a:pt x="873" y="276"/>
                  </a:lnTo>
                  <a:lnTo>
                    <a:pt x="881" y="297"/>
                  </a:lnTo>
                  <a:lnTo>
                    <a:pt x="889" y="318"/>
                  </a:lnTo>
                  <a:lnTo>
                    <a:pt x="895" y="339"/>
                  </a:lnTo>
                  <a:lnTo>
                    <a:pt x="900" y="360"/>
                  </a:lnTo>
                  <a:lnTo>
                    <a:pt x="904" y="383"/>
                  </a:lnTo>
                  <a:lnTo>
                    <a:pt x="906" y="406"/>
                  </a:lnTo>
                  <a:lnTo>
                    <a:pt x="908" y="429"/>
                  </a:lnTo>
                  <a:lnTo>
                    <a:pt x="908" y="452"/>
                  </a:lnTo>
                  <a:lnTo>
                    <a:pt x="908" y="475"/>
                  </a:lnTo>
                  <a:lnTo>
                    <a:pt x="906" y="498"/>
                  </a:lnTo>
                  <a:lnTo>
                    <a:pt x="904" y="521"/>
                  </a:lnTo>
                  <a:lnTo>
                    <a:pt x="900" y="542"/>
                  </a:lnTo>
                  <a:lnTo>
                    <a:pt x="895" y="565"/>
                  </a:lnTo>
                  <a:lnTo>
                    <a:pt x="889" y="587"/>
                  </a:lnTo>
                  <a:lnTo>
                    <a:pt x="881" y="608"/>
                  </a:lnTo>
                  <a:lnTo>
                    <a:pt x="873" y="627"/>
                  </a:lnTo>
                  <a:lnTo>
                    <a:pt x="864" y="648"/>
                  </a:lnTo>
                  <a:lnTo>
                    <a:pt x="854" y="667"/>
                  </a:lnTo>
                  <a:lnTo>
                    <a:pt x="843" y="686"/>
                  </a:lnTo>
                  <a:lnTo>
                    <a:pt x="831" y="705"/>
                  </a:lnTo>
                  <a:lnTo>
                    <a:pt x="818" y="723"/>
                  </a:lnTo>
                  <a:lnTo>
                    <a:pt x="804" y="740"/>
                  </a:lnTo>
                  <a:lnTo>
                    <a:pt x="791" y="755"/>
                  </a:lnTo>
                  <a:lnTo>
                    <a:pt x="776" y="771"/>
                  </a:lnTo>
                  <a:lnTo>
                    <a:pt x="760" y="786"/>
                  </a:lnTo>
                  <a:lnTo>
                    <a:pt x="743" y="801"/>
                  </a:lnTo>
                  <a:lnTo>
                    <a:pt x="726" y="815"/>
                  </a:lnTo>
                  <a:lnTo>
                    <a:pt x="708" y="826"/>
                  </a:lnTo>
                  <a:lnTo>
                    <a:pt x="689" y="838"/>
                  </a:lnTo>
                  <a:lnTo>
                    <a:pt x="672" y="849"/>
                  </a:lnTo>
                  <a:lnTo>
                    <a:pt x="651" y="859"/>
                  </a:lnTo>
                  <a:lnTo>
                    <a:pt x="632" y="869"/>
                  </a:lnTo>
                  <a:lnTo>
                    <a:pt x="610" y="876"/>
                  </a:lnTo>
                  <a:lnTo>
                    <a:pt x="589" y="884"/>
                  </a:lnTo>
                  <a:lnTo>
                    <a:pt x="568" y="890"/>
                  </a:lnTo>
                  <a:lnTo>
                    <a:pt x="547" y="895"/>
                  </a:lnTo>
                  <a:lnTo>
                    <a:pt x="524" y="899"/>
                  </a:lnTo>
                  <a:lnTo>
                    <a:pt x="501" y="901"/>
                  </a:lnTo>
                  <a:lnTo>
                    <a:pt x="478" y="903"/>
                  </a:lnTo>
                  <a:lnTo>
                    <a:pt x="455" y="905"/>
                  </a:lnTo>
                  <a:lnTo>
                    <a:pt x="432" y="903"/>
                  </a:lnTo>
                  <a:lnTo>
                    <a:pt x="409" y="901"/>
                  </a:lnTo>
                  <a:lnTo>
                    <a:pt x="386" y="899"/>
                  </a:lnTo>
                  <a:lnTo>
                    <a:pt x="363" y="895"/>
                  </a:lnTo>
                  <a:lnTo>
                    <a:pt x="342" y="890"/>
                  </a:lnTo>
                  <a:lnTo>
                    <a:pt x="321" y="884"/>
                  </a:lnTo>
                  <a:lnTo>
                    <a:pt x="299" y="876"/>
                  </a:lnTo>
                  <a:lnTo>
                    <a:pt x="278" y="869"/>
                  </a:lnTo>
                  <a:lnTo>
                    <a:pt x="259" y="859"/>
                  </a:lnTo>
                  <a:lnTo>
                    <a:pt x="238" y="849"/>
                  </a:lnTo>
                  <a:lnTo>
                    <a:pt x="221" y="838"/>
                  </a:lnTo>
                  <a:lnTo>
                    <a:pt x="201" y="826"/>
                  </a:lnTo>
                  <a:lnTo>
                    <a:pt x="184" y="815"/>
                  </a:lnTo>
                  <a:lnTo>
                    <a:pt x="167" y="801"/>
                  </a:lnTo>
                  <a:lnTo>
                    <a:pt x="150" y="786"/>
                  </a:lnTo>
                  <a:lnTo>
                    <a:pt x="134" y="771"/>
                  </a:lnTo>
                  <a:lnTo>
                    <a:pt x="119" y="755"/>
                  </a:lnTo>
                  <a:lnTo>
                    <a:pt x="105" y="740"/>
                  </a:lnTo>
                  <a:lnTo>
                    <a:pt x="92" y="723"/>
                  </a:lnTo>
                  <a:lnTo>
                    <a:pt x="79" y="705"/>
                  </a:lnTo>
                  <a:lnTo>
                    <a:pt x="67" y="686"/>
                  </a:lnTo>
                  <a:lnTo>
                    <a:pt x="56" y="667"/>
                  </a:lnTo>
                  <a:lnTo>
                    <a:pt x="46" y="648"/>
                  </a:lnTo>
                  <a:lnTo>
                    <a:pt x="36" y="627"/>
                  </a:lnTo>
                  <a:lnTo>
                    <a:pt x="29" y="608"/>
                  </a:lnTo>
                  <a:lnTo>
                    <a:pt x="21" y="587"/>
                  </a:lnTo>
                  <a:lnTo>
                    <a:pt x="15" y="565"/>
                  </a:lnTo>
                  <a:lnTo>
                    <a:pt x="9" y="542"/>
                  </a:lnTo>
                  <a:lnTo>
                    <a:pt x="6" y="521"/>
                  </a:lnTo>
                  <a:lnTo>
                    <a:pt x="4" y="498"/>
                  </a:lnTo>
                  <a:lnTo>
                    <a:pt x="2" y="475"/>
                  </a:lnTo>
                  <a:lnTo>
                    <a:pt x="0" y="452"/>
                  </a:lnTo>
                  <a:lnTo>
                    <a:pt x="2" y="429"/>
                  </a:lnTo>
                  <a:lnTo>
                    <a:pt x="4" y="406"/>
                  </a:lnTo>
                  <a:lnTo>
                    <a:pt x="6" y="383"/>
                  </a:lnTo>
                  <a:lnTo>
                    <a:pt x="9" y="360"/>
                  </a:lnTo>
                  <a:lnTo>
                    <a:pt x="15" y="339"/>
                  </a:lnTo>
                  <a:lnTo>
                    <a:pt x="21" y="318"/>
                  </a:lnTo>
                  <a:lnTo>
                    <a:pt x="29" y="297"/>
                  </a:lnTo>
                  <a:lnTo>
                    <a:pt x="36" y="276"/>
                  </a:lnTo>
                  <a:lnTo>
                    <a:pt x="46" y="257"/>
                  </a:lnTo>
                  <a:lnTo>
                    <a:pt x="56" y="237"/>
                  </a:lnTo>
                  <a:lnTo>
                    <a:pt x="67" y="218"/>
                  </a:lnTo>
                  <a:lnTo>
                    <a:pt x="79" y="199"/>
                  </a:lnTo>
                  <a:lnTo>
                    <a:pt x="92" y="182"/>
                  </a:lnTo>
                  <a:lnTo>
                    <a:pt x="105" y="165"/>
                  </a:lnTo>
                  <a:lnTo>
                    <a:pt x="119" y="147"/>
                  </a:lnTo>
                  <a:lnTo>
                    <a:pt x="134" y="132"/>
                  </a:lnTo>
                  <a:lnTo>
                    <a:pt x="150" y="117"/>
                  </a:lnTo>
                  <a:lnTo>
                    <a:pt x="167" y="103"/>
                  </a:lnTo>
                  <a:lnTo>
                    <a:pt x="184" y="90"/>
                  </a:lnTo>
                  <a:lnTo>
                    <a:pt x="201" y="76"/>
                  </a:lnTo>
                  <a:lnTo>
                    <a:pt x="221" y="65"/>
                  </a:lnTo>
                  <a:lnTo>
                    <a:pt x="238" y="55"/>
                  </a:lnTo>
                  <a:lnTo>
                    <a:pt x="259" y="44"/>
                  </a:lnTo>
                  <a:lnTo>
                    <a:pt x="278" y="36"/>
                  </a:lnTo>
                  <a:lnTo>
                    <a:pt x="299" y="26"/>
                  </a:lnTo>
                  <a:lnTo>
                    <a:pt x="321" y="21"/>
                  </a:lnTo>
                  <a:lnTo>
                    <a:pt x="342" y="13"/>
                  </a:lnTo>
                  <a:lnTo>
                    <a:pt x="363" y="9"/>
                  </a:lnTo>
                  <a:lnTo>
                    <a:pt x="386" y="5"/>
                  </a:lnTo>
                  <a:lnTo>
                    <a:pt x="409" y="2"/>
                  </a:lnTo>
                  <a:lnTo>
                    <a:pt x="432" y="0"/>
                  </a:lnTo>
                  <a:lnTo>
                    <a:pt x="45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43" name="Freeform 7"/>
            <p:cNvSpPr>
              <a:spLocks/>
            </p:cNvSpPr>
            <p:nvPr/>
          </p:nvSpPr>
          <p:spPr bwMode="auto">
            <a:xfrm>
              <a:off x="1277" y="899"/>
              <a:ext cx="680" cy="689"/>
            </a:xfrm>
            <a:custGeom>
              <a:avLst/>
              <a:gdLst>
                <a:gd name="T0" fmla="*/ 374 w 680"/>
                <a:gd name="T1" fmla="*/ 2 h 689"/>
                <a:gd name="T2" fmla="*/ 440 w 680"/>
                <a:gd name="T3" fmla="*/ 16 h 689"/>
                <a:gd name="T4" fmla="*/ 501 w 680"/>
                <a:gd name="T5" fmla="*/ 42 h 689"/>
                <a:gd name="T6" fmla="*/ 555 w 680"/>
                <a:gd name="T7" fmla="*/ 79 h 689"/>
                <a:gd name="T8" fmla="*/ 601 w 680"/>
                <a:gd name="T9" fmla="*/ 127 h 689"/>
                <a:gd name="T10" fmla="*/ 637 w 680"/>
                <a:gd name="T11" fmla="*/ 180 h 689"/>
                <a:gd name="T12" fmla="*/ 664 w 680"/>
                <a:gd name="T13" fmla="*/ 242 h 689"/>
                <a:gd name="T14" fmla="*/ 678 w 680"/>
                <a:gd name="T15" fmla="*/ 309 h 689"/>
                <a:gd name="T16" fmla="*/ 678 w 680"/>
                <a:gd name="T17" fmla="*/ 380 h 689"/>
                <a:gd name="T18" fmla="*/ 664 w 680"/>
                <a:gd name="T19" fmla="*/ 447 h 689"/>
                <a:gd name="T20" fmla="*/ 637 w 680"/>
                <a:gd name="T21" fmla="*/ 508 h 689"/>
                <a:gd name="T22" fmla="*/ 601 w 680"/>
                <a:gd name="T23" fmla="*/ 562 h 689"/>
                <a:gd name="T24" fmla="*/ 555 w 680"/>
                <a:gd name="T25" fmla="*/ 610 h 689"/>
                <a:gd name="T26" fmla="*/ 501 w 680"/>
                <a:gd name="T27" fmla="*/ 647 h 689"/>
                <a:gd name="T28" fmla="*/ 440 w 680"/>
                <a:gd name="T29" fmla="*/ 673 h 689"/>
                <a:gd name="T30" fmla="*/ 374 w 680"/>
                <a:gd name="T31" fmla="*/ 687 h 689"/>
                <a:gd name="T32" fmla="*/ 305 w 680"/>
                <a:gd name="T33" fmla="*/ 687 h 689"/>
                <a:gd name="T34" fmla="*/ 238 w 680"/>
                <a:gd name="T35" fmla="*/ 673 h 689"/>
                <a:gd name="T36" fmla="*/ 177 w 680"/>
                <a:gd name="T37" fmla="*/ 647 h 689"/>
                <a:gd name="T38" fmla="*/ 123 w 680"/>
                <a:gd name="T39" fmla="*/ 610 h 689"/>
                <a:gd name="T40" fmla="*/ 77 w 680"/>
                <a:gd name="T41" fmla="*/ 562 h 689"/>
                <a:gd name="T42" fmla="*/ 40 w 680"/>
                <a:gd name="T43" fmla="*/ 508 h 689"/>
                <a:gd name="T44" fmla="*/ 15 w 680"/>
                <a:gd name="T45" fmla="*/ 447 h 689"/>
                <a:gd name="T46" fmla="*/ 0 w 680"/>
                <a:gd name="T47" fmla="*/ 380 h 689"/>
                <a:gd name="T48" fmla="*/ 0 w 680"/>
                <a:gd name="T49" fmla="*/ 309 h 689"/>
                <a:gd name="T50" fmla="*/ 15 w 680"/>
                <a:gd name="T51" fmla="*/ 242 h 689"/>
                <a:gd name="T52" fmla="*/ 40 w 680"/>
                <a:gd name="T53" fmla="*/ 180 h 689"/>
                <a:gd name="T54" fmla="*/ 77 w 680"/>
                <a:gd name="T55" fmla="*/ 127 h 689"/>
                <a:gd name="T56" fmla="*/ 123 w 680"/>
                <a:gd name="T57" fmla="*/ 79 h 689"/>
                <a:gd name="T58" fmla="*/ 177 w 680"/>
                <a:gd name="T59" fmla="*/ 42 h 689"/>
                <a:gd name="T60" fmla="*/ 238 w 680"/>
                <a:gd name="T61" fmla="*/ 16 h 689"/>
                <a:gd name="T62" fmla="*/ 305 w 680"/>
                <a:gd name="T63" fmla="*/ 2 h 6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0"/>
                <a:gd name="T97" fmla="*/ 0 h 689"/>
                <a:gd name="T98" fmla="*/ 680 w 680"/>
                <a:gd name="T99" fmla="*/ 689 h 68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0" h="689">
                  <a:moveTo>
                    <a:pt x="340" y="0"/>
                  </a:moveTo>
                  <a:lnTo>
                    <a:pt x="374" y="2"/>
                  </a:lnTo>
                  <a:lnTo>
                    <a:pt x="407" y="8"/>
                  </a:lnTo>
                  <a:lnTo>
                    <a:pt x="440" y="16"/>
                  </a:lnTo>
                  <a:lnTo>
                    <a:pt x="472" y="27"/>
                  </a:lnTo>
                  <a:lnTo>
                    <a:pt x="501" y="42"/>
                  </a:lnTo>
                  <a:lnTo>
                    <a:pt x="530" y="60"/>
                  </a:lnTo>
                  <a:lnTo>
                    <a:pt x="555" y="79"/>
                  </a:lnTo>
                  <a:lnTo>
                    <a:pt x="580" y="102"/>
                  </a:lnTo>
                  <a:lnTo>
                    <a:pt x="601" y="127"/>
                  </a:lnTo>
                  <a:lnTo>
                    <a:pt x="622" y="152"/>
                  </a:lnTo>
                  <a:lnTo>
                    <a:pt x="637" y="180"/>
                  </a:lnTo>
                  <a:lnTo>
                    <a:pt x="653" y="211"/>
                  </a:lnTo>
                  <a:lnTo>
                    <a:pt x="664" y="242"/>
                  </a:lnTo>
                  <a:lnTo>
                    <a:pt x="672" y="276"/>
                  </a:lnTo>
                  <a:lnTo>
                    <a:pt x="678" y="309"/>
                  </a:lnTo>
                  <a:lnTo>
                    <a:pt x="680" y="345"/>
                  </a:lnTo>
                  <a:lnTo>
                    <a:pt x="678" y="380"/>
                  </a:lnTo>
                  <a:lnTo>
                    <a:pt x="672" y="414"/>
                  </a:lnTo>
                  <a:lnTo>
                    <a:pt x="664" y="447"/>
                  </a:lnTo>
                  <a:lnTo>
                    <a:pt x="653" y="478"/>
                  </a:lnTo>
                  <a:lnTo>
                    <a:pt x="637" y="508"/>
                  </a:lnTo>
                  <a:lnTo>
                    <a:pt x="622" y="537"/>
                  </a:lnTo>
                  <a:lnTo>
                    <a:pt x="601" y="562"/>
                  </a:lnTo>
                  <a:lnTo>
                    <a:pt x="580" y="587"/>
                  </a:lnTo>
                  <a:lnTo>
                    <a:pt x="555" y="610"/>
                  </a:lnTo>
                  <a:lnTo>
                    <a:pt x="530" y="629"/>
                  </a:lnTo>
                  <a:lnTo>
                    <a:pt x="501" y="647"/>
                  </a:lnTo>
                  <a:lnTo>
                    <a:pt x="472" y="662"/>
                  </a:lnTo>
                  <a:lnTo>
                    <a:pt x="440" y="673"/>
                  </a:lnTo>
                  <a:lnTo>
                    <a:pt x="407" y="681"/>
                  </a:lnTo>
                  <a:lnTo>
                    <a:pt x="374" y="687"/>
                  </a:lnTo>
                  <a:lnTo>
                    <a:pt x="340" y="689"/>
                  </a:lnTo>
                  <a:lnTo>
                    <a:pt x="305" y="687"/>
                  </a:lnTo>
                  <a:lnTo>
                    <a:pt x="271" y="681"/>
                  </a:lnTo>
                  <a:lnTo>
                    <a:pt x="238" y="673"/>
                  </a:lnTo>
                  <a:lnTo>
                    <a:pt x="207" y="662"/>
                  </a:lnTo>
                  <a:lnTo>
                    <a:pt x="177" y="647"/>
                  </a:lnTo>
                  <a:lnTo>
                    <a:pt x="150" y="629"/>
                  </a:lnTo>
                  <a:lnTo>
                    <a:pt x="123" y="610"/>
                  </a:lnTo>
                  <a:lnTo>
                    <a:pt x="100" y="587"/>
                  </a:lnTo>
                  <a:lnTo>
                    <a:pt x="77" y="562"/>
                  </a:lnTo>
                  <a:lnTo>
                    <a:pt x="58" y="537"/>
                  </a:lnTo>
                  <a:lnTo>
                    <a:pt x="40" y="508"/>
                  </a:lnTo>
                  <a:lnTo>
                    <a:pt x="27" y="478"/>
                  </a:lnTo>
                  <a:lnTo>
                    <a:pt x="15" y="447"/>
                  </a:lnTo>
                  <a:lnTo>
                    <a:pt x="6" y="414"/>
                  </a:lnTo>
                  <a:lnTo>
                    <a:pt x="0" y="380"/>
                  </a:lnTo>
                  <a:lnTo>
                    <a:pt x="0" y="345"/>
                  </a:lnTo>
                  <a:lnTo>
                    <a:pt x="0" y="309"/>
                  </a:lnTo>
                  <a:lnTo>
                    <a:pt x="6" y="276"/>
                  </a:lnTo>
                  <a:lnTo>
                    <a:pt x="15" y="242"/>
                  </a:lnTo>
                  <a:lnTo>
                    <a:pt x="27" y="211"/>
                  </a:lnTo>
                  <a:lnTo>
                    <a:pt x="40" y="180"/>
                  </a:lnTo>
                  <a:lnTo>
                    <a:pt x="58" y="152"/>
                  </a:lnTo>
                  <a:lnTo>
                    <a:pt x="77" y="127"/>
                  </a:lnTo>
                  <a:lnTo>
                    <a:pt x="100" y="102"/>
                  </a:lnTo>
                  <a:lnTo>
                    <a:pt x="123" y="79"/>
                  </a:lnTo>
                  <a:lnTo>
                    <a:pt x="150" y="60"/>
                  </a:lnTo>
                  <a:lnTo>
                    <a:pt x="177" y="42"/>
                  </a:lnTo>
                  <a:lnTo>
                    <a:pt x="207" y="27"/>
                  </a:lnTo>
                  <a:lnTo>
                    <a:pt x="238" y="16"/>
                  </a:lnTo>
                  <a:lnTo>
                    <a:pt x="271" y="8"/>
                  </a:lnTo>
                  <a:lnTo>
                    <a:pt x="305" y="2"/>
                  </a:lnTo>
                  <a:lnTo>
                    <a:pt x="3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44" name="Freeform 8"/>
            <p:cNvSpPr>
              <a:spLocks/>
            </p:cNvSpPr>
            <p:nvPr/>
          </p:nvSpPr>
          <p:spPr bwMode="auto">
            <a:xfrm>
              <a:off x="1483" y="1026"/>
              <a:ext cx="67" cy="75"/>
            </a:xfrm>
            <a:custGeom>
              <a:avLst/>
              <a:gdLst>
                <a:gd name="T0" fmla="*/ 59 w 67"/>
                <a:gd name="T1" fmla="*/ 0 h 75"/>
                <a:gd name="T2" fmla="*/ 67 w 67"/>
                <a:gd name="T3" fmla="*/ 2 h 75"/>
                <a:gd name="T4" fmla="*/ 57 w 67"/>
                <a:gd name="T5" fmla="*/ 7 h 75"/>
                <a:gd name="T6" fmla="*/ 57 w 67"/>
                <a:gd name="T7" fmla="*/ 11 h 75"/>
                <a:gd name="T8" fmla="*/ 51 w 67"/>
                <a:gd name="T9" fmla="*/ 9 h 75"/>
                <a:gd name="T10" fmla="*/ 51 w 67"/>
                <a:gd name="T11" fmla="*/ 15 h 75"/>
                <a:gd name="T12" fmla="*/ 42 w 67"/>
                <a:gd name="T13" fmla="*/ 27 h 75"/>
                <a:gd name="T14" fmla="*/ 38 w 67"/>
                <a:gd name="T15" fmla="*/ 38 h 75"/>
                <a:gd name="T16" fmla="*/ 36 w 67"/>
                <a:gd name="T17" fmla="*/ 57 h 75"/>
                <a:gd name="T18" fmla="*/ 44 w 67"/>
                <a:gd name="T19" fmla="*/ 67 h 75"/>
                <a:gd name="T20" fmla="*/ 42 w 67"/>
                <a:gd name="T21" fmla="*/ 73 h 75"/>
                <a:gd name="T22" fmla="*/ 44 w 67"/>
                <a:gd name="T23" fmla="*/ 75 h 75"/>
                <a:gd name="T24" fmla="*/ 40 w 67"/>
                <a:gd name="T25" fmla="*/ 75 h 75"/>
                <a:gd name="T26" fmla="*/ 28 w 67"/>
                <a:gd name="T27" fmla="*/ 63 h 75"/>
                <a:gd name="T28" fmla="*/ 28 w 67"/>
                <a:gd name="T29" fmla="*/ 61 h 75"/>
                <a:gd name="T30" fmla="*/ 21 w 67"/>
                <a:gd name="T31" fmla="*/ 53 h 75"/>
                <a:gd name="T32" fmla="*/ 19 w 67"/>
                <a:gd name="T33" fmla="*/ 52 h 75"/>
                <a:gd name="T34" fmla="*/ 21 w 67"/>
                <a:gd name="T35" fmla="*/ 44 h 75"/>
                <a:gd name="T36" fmla="*/ 7 w 67"/>
                <a:gd name="T37" fmla="*/ 40 h 75"/>
                <a:gd name="T38" fmla="*/ 1 w 67"/>
                <a:gd name="T39" fmla="*/ 30 h 75"/>
                <a:gd name="T40" fmla="*/ 0 w 67"/>
                <a:gd name="T41" fmla="*/ 30 h 75"/>
                <a:gd name="T42" fmla="*/ 3 w 67"/>
                <a:gd name="T43" fmla="*/ 30 h 75"/>
                <a:gd name="T44" fmla="*/ 5 w 67"/>
                <a:gd name="T45" fmla="*/ 25 h 75"/>
                <a:gd name="T46" fmla="*/ 9 w 67"/>
                <a:gd name="T47" fmla="*/ 27 h 75"/>
                <a:gd name="T48" fmla="*/ 9 w 67"/>
                <a:gd name="T49" fmla="*/ 21 h 75"/>
                <a:gd name="T50" fmla="*/ 15 w 67"/>
                <a:gd name="T51" fmla="*/ 17 h 75"/>
                <a:gd name="T52" fmla="*/ 24 w 67"/>
                <a:gd name="T53" fmla="*/ 15 h 75"/>
                <a:gd name="T54" fmla="*/ 26 w 67"/>
                <a:gd name="T55" fmla="*/ 9 h 75"/>
                <a:gd name="T56" fmla="*/ 32 w 67"/>
                <a:gd name="T57" fmla="*/ 9 h 75"/>
                <a:gd name="T58" fmla="*/ 36 w 67"/>
                <a:gd name="T59" fmla="*/ 6 h 75"/>
                <a:gd name="T60" fmla="*/ 51 w 67"/>
                <a:gd name="T61" fmla="*/ 4 h 75"/>
                <a:gd name="T62" fmla="*/ 57 w 67"/>
                <a:gd name="T63" fmla="*/ 4 h 75"/>
                <a:gd name="T64" fmla="*/ 59 w 67"/>
                <a:gd name="T65" fmla="*/ 0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75"/>
                <a:gd name="T101" fmla="*/ 67 w 67"/>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75">
                  <a:moveTo>
                    <a:pt x="59" y="0"/>
                  </a:moveTo>
                  <a:lnTo>
                    <a:pt x="67" y="2"/>
                  </a:lnTo>
                  <a:lnTo>
                    <a:pt x="57" y="7"/>
                  </a:lnTo>
                  <a:lnTo>
                    <a:pt x="57" y="11"/>
                  </a:lnTo>
                  <a:lnTo>
                    <a:pt x="51" y="9"/>
                  </a:lnTo>
                  <a:lnTo>
                    <a:pt x="51" y="15"/>
                  </a:lnTo>
                  <a:lnTo>
                    <a:pt x="42" y="27"/>
                  </a:lnTo>
                  <a:lnTo>
                    <a:pt x="38" y="38"/>
                  </a:lnTo>
                  <a:lnTo>
                    <a:pt x="36" y="57"/>
                  </a:lnTo>
                  <a:lnTo>
                    <a:pt x="44" y="67"/>
                  </a:lnTo>
                  <a:lnTo>
                    <a:pt x="42" y="73"/>
                  </a:lnTo>
                  <a:lnTo>
                    <a:pt x="44" y="75"/>
                  </a:lnTo>
                  <a:lnTo>
                    <a:pt x="40" y="75"/>
                  </a:lnTo>
                  <a:lnTo>
                    <a:pt x="28" y="63"/>
                  </a:lnTo>
                  <a:lnTo>
                    <a:pt x="28" y="61"/>
                  </a:lnTo>
                  <a:lnTo>
                    <a:pt x="21" y="53"/>
                  </a:lnTo>
                  <a:lnTo>
                    <a:pt x="19" y="52"/>
                  </a:lnTo>
                  <a:lnTo>
                    <a:pt x="21" y="44"/>
                  </a:lnTo>
                  <a:lnTo>
                    <a:pt x="7" y="40"/>
                  </a:lnTo>
                  <a:lnTo>
                    <a:pt x="1" y="30"/>
                  </a:lnTo>
                  <a:lnTo>
                    <a:pt x="0" y="30"/>
                  </a:lnTo>
                  <a:lnTo>
                    <a:pt x="3" y="30"/>
                  </a:lnTo>
                  <a:lnTo>
                    <a:pt x="5" y="25"/>
                  </a:lnTo>
                  <a:lnTo>
                    <a:pt x="9" y="27"/>
                  </a:lnTo>
                  <a:lnTo>
                    <a:pt x="9" y="21"/>
                  </a:lnTo>
                  <a:lnTo>
                    <a:pt x="15" y="17"/>
                  </a:lnTo>
                  <a:lnTo>
                    <a:pt x="24" y="15"/>
                  </a:lnTo>
                  <a:lnTo>
                    <a:pt x="26" y="9"/>
                  </a:lnTo>
                  <a:lnTo>
                    <a:pt x="32" y="9"/>
                  </a:lnTo>
                  <a:lnTo>
                    <a:pt x="36" y="6"/>
                  </a:lnTo>
                  <a:lnTo>
                    <a:pt x="51" y="4"/>
                  </a:lnTo>
                  <a:lnTo>
                    <a:pt x="57" y="4"/>
                  </a:lnTo>
                  <a:lnTo>
                    <a:pt x="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45" name="Freeform 9"/>
            <p:cNvSpPr>
              <a:spLocks/>
            </p:cNvSpPr>
            <p:nvPr/>
          </p:nvSpPr>
          <p:spPr bwMode="auto">
            <a:xfrm>
              <a:off x="1483" y="1026"/>
              <a:ext cx="67" cy="75"/>
            </a:xfrm>
            <a:custGeom>
              <a:avLst/>
              <a:gdLst>
                <a:gd name="T0" fmla="*/ 59 w 67"/>
                <a:gd name="T1" fmla="*/ 0 h 75"/>
                <a:gd name="T2" fmla="*/ 59 w 67"/>
                <a:gd name="T3" fmla="*/ 0 h 75"/>
                <a:gd name="T4" fmla="*/ 67 w 67"/>
                <a:gd name="T5" fmla="*/ 2 h 75"/>
                <a:gd name="T6" fmla="*/ 57 w 67"/>
                <a:gd name="T7" fmla="*/ 7 h 75"/>
                <a:gd name="T8" fmla="*/ 57 w 67"/>
                <a:gd name="T9" fmla="*/ 11 h 75"/>
                <a:gd name="T10" fmla="*/ 51 w 67"/>
                <a:gd name="T11" fmla="*/ 9 h 75"/>
                <a:gd name="T12" fmla="*/ 51 w 67"/>
                <a:gd name="T13" fmla="*/ 15 h 75"/>
                <a:gd name="T14" fmla="*/ 42 w 67"/>
                <a:gd name="T15" fmla="*/ 27 h 75"/>
                <a:gd name="T16" fmla="*/ 38 w 67"/>
                <a:gd name="T17" fmla="*/ 38 h 75"/>
                <a:gd name="T18" fmla="*/ 36 w 67"/>
                <a:gd name="T19" fmla="*/ 57 h 75"/>
                <a:gd name="T20" fmla="*/ 44 w 67"/>
                <a:gd name="T21" fmla="*/ 67 h 75"/>
                <a:gd name="T22" fmla="*/ 42 w 67"/>
                <a:gd name="T23" fmla="*/ 73 h 75"/>
                <a:gd name="T24" fmla="*/ 44 w 67"/>
                <a:gd name="T25" fmla="*/ 75 h 75"/>
                <a:gd name="T26" fmla="*/ 40 w 67"/>
                <a:gd name="T27" fmla="*/ 75 h 75"/>
                <a:gd name="T28" fmla="*/ 28 w 67"/>
                <a:gd name="T29" fmla="*/ 63 h 75"/>
                <a:gd name="T30" fmla="*/ 28 w 67"/>
                <a:gd name="T31" fmla="*/ 61 h 75"/>
                <a:gd name="T32" fmla="*/ 21 w 67"/>
                <a:gd name="T33" fmla="*/ 53 h 75"/>
                <a:gd name="T34" fmla="*/ 19 w 67"/>
                <a:gd name="T35" fmla="*/ 52 h 75"/>
                <a:gd name="T36" fmla="*/ 21 w 67"/>
                <a:gd name="T37" fmla="*/ 44 h 75"/>
                <a:gd name="T38" fmla="*/ 7 w 67"/>
                <a:gd name="T39" fmla="*/ 40 h 75"/>
                <a:gd name="T40" fmla="*/ 1 w 67"/>
                <a:gd name="T41" fmla="*/ 30 h 75"/>
                <a:gd name="T42" fmla="*/ 0 w 67"/>
                <a:gd name="T43" fmla="*/ 30 h 75"/>
                <a:gd name="T44" fmla="*/ 3 w 67"/>
                <a:gd name="T45" fmla="*/ 30 h 75"/>
                <a:gd name="T46" fmla="*/ 5 w 67"/>
                <a:gd name="T47" fmla="*/ 25 h 75"/>
                <a:gd name="T48" fmla="*/ 9 w 67"/>
                <a:gd name="T49" fmla="*/ 27 h 75"/>
                <a:gd name="T50" fmla="*/ 9 w 67"/>
                <a:gd name="T51" fmla="*/ 21 h 75"/>
                <a:gd name="T52" fmla="*/ 15 w 67"/>
                <a:gd name="T53" fmla="*/ 17 h 75"/>
                <a:gd name="T54" fmla="*/ 24 w 67"/>
                <a:gd name="T55" fmla="*/ 15 h 75"/>
                <a:gd name="T56" fmla="*/ 26 w 67"/>
                <a:gd name="T57" fmla="*/ 9 h 75"/>
                <a:gd name="T58" fmla="*/ 32 w 67"/>
                <a:gd name="T59" fmla="*/ 9 h 75"/>
                <a:gd name="T60" fmla="*/ 36 w 67"/>
                <a:gd name="T61" fmla="*/ 6 h 75"/>
                <a:gd name="T62" fmla="*/ 51 w 67"/>
                <a:gd name="T63" fmla="*/ 4 h 75"/>
                <a:gd name="T64" fmla="*/ 57 w 67"/>
                <a:gd name="T65" fmla="*/ 4 h 75"/>
                <a:gd name="T66" fmla="*/ 59 w 67"/>
                <a:gd name="T67" fmla="*/ 0 h 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7"/>
                <a:gd name="T103" fmla="*/ 0 h 75"/>
                <a:gd name="T104" fmla="*/ 67 w 67"/>
                <a:gd name="T105" fmla="*/ 75 h 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7" h="75">
                  <a:moveTo>
                    <a:pt x="59" y="0"/>
                  </a:moveTo>
                  <a:lnTo>
                    <a:pt x="59" y="0"/>
                  </a:lnTo>
                  <a:lnTo>
                    <a:pt x="67" y="2"/>
                  </a:lnTo>
                  <a:lnTo>
                    <a:pt x="57" y="7"/>
                  </a:lnTo>
                  <a:lnTo>
                    <a:pt x="57" y="11"/>
                  </a:lnTo>
                  <a:lnTo>
                    <a:pt x="51" y="9"/>
                  </a:lnTo>
                  <a:lnTo>
                    <a:pt x="51" y="15"/>
                  </a:lnTo>
                  <a:lnTo>
                    <a:pt x="42" y="27"/>
                  </a:lnTo>
                  <a:lnTo>
                    <a:pt x="38" y="38"/>
                  </a:lnTo>
                  <a:lnTo>
                    <a:pt x="36" y="57"/>
                  </a:lnTo>
                  <a:lnTo>
                    <a:pt x="44" y="67"/>
                  </a:lnTo>
                  <a:lnTo>
                    <a:pt x="42" y="73"/>
                  </a:lnTo>
                  <a:lnTo>
                    <a:pt x="44" y="75"/>
                  </a:lnTo>
                  <a:lnTo>
                    <a:pt x="40" y="75"/>
                  </a:lnTo>
                  <a:lnTo>
                    <a:pt x="28" y="63"/>
                  </a:lnTo>
                  <a:lnTo>
                    <a:pt x="28" y="61"/>
                  </a:lnTo>
                  <a:lnTo>
                    <a:pt x="21" y="53"/>
                  </a:lnTo>
                  <a:lnTo>
                    <a:pt x="19" y="52"/>
                  </a:lnTo>
                  <a:lnTo>
                    <a:pt x="21" y="44"/>
                  </a:lnTo>
                  <a:lnTo>
                    <a:pt x="7" y="40"/>
                  </a:lnTo>
                  <a:lnTo>
                    <a:pt x="1" y="30"/>
                  </a:lnTo>
                  <a:lnTo>
                    <a:pt x="0" y="30"/>
                  </a:lnTo>
                  <a:lnTo>
                    <a:pt x="3" y="30"/>
                  </a:lnTo>
                  <a:lnTo>
                    <a:pt x="5" y="25"/>
                  </a:lnTo>
                  <a:lnTo>
                    <a:pt x="9" y="27"/>
                  </a:lnTo>
                  <a:lnTo>
                    <a:pt x="9" y="21"/>
                  </a:lnTo>
                  <a:lnTo>
                    <a:pt x="15" y="17"/>
                  </a:lnTo>
                  <a:lnTo>
                    <a:pt x="24" y="15"/>
                  </a:lnTo>
                  <a:lnTo>
                    <a:pt x="26" y="9"/>
                  </a:lnTo>
                  <a:lnTo>
                    <a:pt x="32" y="9"/>
                  </a:lnTo>
                  <a:lnTo>
                    <a:pt x="36" y="6"/>
                  </a:lnTo>
                  <a:lnTo>
                    <a:pt x="51" y="4"/>
                  </a:lnTo>
                  <a:lnTo>
                    <a:pt x="57" y="4"/>
                  </a:lnTo>
                  <a:lnTo>
                    <a:pt x="59"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46" name="Freeform 10"/>
            <p:cNvSpPr>
              <a:spLocks/>
            </p:cNvSpPr>
            <p:nvPr/>
          </p:nvSpPr>
          <p:spPr bwMode="auto">
            <a:xfrm>
              <a:off x="1692" y="1101"/>
              <a:ext cx="201" cy="214"/>
            </a:xfrm>
            <a:custGeom>
              <a:avLst/>
              <a:gdLst>
                <a:gd name="T0" fmla="*/ 196 w 201"/>
                <a:gd name="T1" fmla="*/ 9 h 214"/>
                <a:gd name="T2" fmla="*/ 201 w 201"/>
                <a:gd name="T3" fmla="*/ 49 h 214"/>
                <a:gd name="T4" fmla="*/ 190 w 201"/>
                <a:gd name="T5" fmla="*/ 67 h 214"/>
                <a:gd name="T6" fmla="*/ 171 w 201"/>
                <a:gd name="T7" fmla="*/ 86 h 214"/>
                <a:gd name="T8" fmla="*/ 157 w 201"/>
                <a:gd name="T9" fmla="*/ 99 h 214"/>
                <a:gd name="T10" fmla="*/ 140 w 201"/>
                <a:gd name="T11" fmla="*/ 119 h 214"/>
                <a:gd name="T12" fmla="*/ 88 w 201"/>
                <a:gd name="T13" fmla="*/ 172 h 214"/>
                <a:gd name="T14" fmla="*/ 71 w 201"/>
                <a:gd name="T15" fmla="*/ 193 h 214"/>
                <a:gd name="T16" fmla="*/ 59 w 201"/>
                <a:gd name="T17" fmla="*/ 205 h 214"/>
                <a:gd name="T18" fmla="*/ 52 w 201"/>
                <a:gd name="T19" fmla="*/ 211 h 214"/>
                <a:gd name="T20" fmla="*/ 82 w 201"/>
                <a:gd name="T21" fmla="*/ 168 h 214"/>
                <a:gd name="T22" fmla="*/ 90 w 201"/>
                <a:gd name="T23" fmla="*/ 165 h 214"/>
                <a:gd name="T24" fmla="*/ 96 w 201"/>
                <a:gd name="T25" fmla="*/ 153 h 214"/>
                <a:gd name="T26" fmla="*/ 105 w 201"/>
                <a:gd name="T27" fmla="*/ 147 h 214"/>
                <a:gd name="T28" fmla="*/ 115 w 201"/>
                <a:gd name="T29" fmla="*/ 130 h 214"/>
                <a:gd name="T30" fmla="*/ 132 w 201"/>
                <a:gd name="T31" fmla="*/ 117 h 214"/>
                <a:gd name="T32" fmla="*/ 140 w 201"/>
                <a:gd name="T33" fmla="*/ 109 h 214"/>
                <a:gd name="T34" fmla="*/ 150 w 201"/>
                <a:gd name="T35" fmla="*/ 95 h 214"/>
                <a:gd name="T36" fmla="*/ 192 w 201"/>
                <a:gd name="T37" fmla="*/ 53 h 214"/>
                <a:gd name="T38" fmla="*/ 192 w 201"/>
                <a:gd name="T39" fmla="*/ 21 h 214"/>
                <a:gd name="T40" fmla="*/ 136 w 201"/>
                <a:gd name="T41" fmla="*/ 74 h 214"/>
                <a:gd name="T42" fmla="*/ 128 w 201"/>
                <a:gd name="T43" fmla="*/ 82 h 214"/>
                <a:gd name="T44" fmla="*/ 121 w 201"/>
                <a:gd name="T45" fmla="*/ 90 h 214"/>
                <a:gd name="T46" fmla="*/ 115 w 201"/>
                <a:gd name="T47" fmla="*/ 97 h 214"/>
                <a:gd name="T48" fmla="*/ 102 w 201"/>
                <a:gd name="T49" fmla="*/ 111 h 214"/>
                <a:gd name="T50" fmla="*/ 88 w 201"/>
                <a:gd name="T51" fmla="*/ 122 h 214"/>
                <a:gd name="T52" fmla="*/ 82 w 201"/>
                <a:gd name="T53" fmla="*/ 130 h 214"/>
                <a:gd name="T54" fmla="*/ 44 w 201"/>
                <a:gd name="T55" fmla="*/ 170 h 214"/>
                <a:gd name="T56" fmla="*/ 32 w 201"/>
                <a:gd name="T57" fmla="*/ 184 h 214"/>
                <a:gd name="T58" fmla="*/ 42 w 201"/>
                <a:gd name="T59" fmla="*/ 163 h 214"/>
                <a:gd name="T60" fmla="*/ 54 w 201"/>
                <a:gd name="T61" fmla="*/ 147 h 214"/>
                <a:gd name="T62" fmla="*/ 94 w 201"/>
                <a:gd name="T63" fmla="*/ 103 h 214"/>
                <a:gd name="T64" fmla="*/ 178 w 201"/>
                <a:gd name="T65" fmla="*/ 15 h 214"/>
                <a:gd name="T66" fmla="*/ 126 w 201"/>
                <a:gd name="T67" fmla="*/ 32 h 214"/>
                <a:gd name="T68" fmla="*/ 121 w 201"/>
                <a:gd name="T69" fmla="*/ 42 h 214"/>
                <a:gd name="T70" fmla="*/ 75 w 201"/>
                <a:gd name="T71" fmla="*/ 88 h 214"/>
                <a:gd name="T72" fmla="*/ 57 w 201"/>
                <a:gd name="T73" fmla="*/ 109 h 214"/>
                <a:gd name="T74" fmla="*/ 46 w 201"/>
                <a:gd name="T75" fmla="*/ 120 h 214"/>
                <a:gd name="T76" fmla="*/ 23 w 201"/>
                <a:gd name="T77" fmla="*/ 143 h 214"/>
                <a:gd name="T78" fmla="*/ 15 w 201"/>
                <a:gd name="T79" fmla="*/ 155 h 214"/>
                <a:gd name="T80" fmla="*/ 4 w 201"/>
                <a:gd name="T81" fmla="*/ 163 h 214"/>
                <a:gd name="T82" fmla="*/ 4 w 201"/>
                <a:gd name="T83" fmla="*/ 155 h 214"/>
                <a:gd name="T84" fmla="*/ 17 w 201"/>
                <a:gd name="T85" fmla="*/ 138 h 214"/>
                <a:gd name="T86" fmla="*/ 25 w 201"/>
                <a:gd name="T87" fmla="*/ 128 h 214"/>
                <a:gd name="T88" fmla="*/ 44 w 201"/>
                <a:gd name="T89" fmla="*/ 109 h 214"/>
                <a:gd name="T90" fmla="*/ 50 w 201"/>
                <a:gd name="T91" fmla="*/ 99 h 214"/>
                <a:gd name="T92" fmla="*/ 61 w 201"/>
                <a:gd name="T93" fmla="*/ 90 h 214"/>
                <a:gd name="T94" fmla="*/ 71 w 201"/>
                <a:gd name="T95" fmla="*/ 82 h 214"/>
                <a:gd name="T96" fmla="*/ 77 w 201"/>
                <a:gd name="T97" fmla="*/ 72 h 214"/>
                <a:gd name="T98" fmla="*/ 90 w 201"/>
                <a:gd name="T99" fmla="*/ 59 h 214"/>
                <a:gd name="T100" fmla="*/ 103 w 201"/>
                <a:gd name="T101" fmla="*/ 46 h 214"/>
                <a:gd name="T102" fmla="*/ 123 w 201"/>
                <a:gd name="T103" fmla="*/ 26 h 214"/>
                <a:gd name="T104" fmla="*/ 128 w 201"/>
                <a:gd name="T105" fmla="*/ 17 h 214"/>
                <a:gd name="T106" fmla="*/ 136 w 201"/>
                <a:gd name="T107" fmla="*/ 9 h 2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1"/>
                <a:gd name="T163" fmla="*/ 0 h 214"/>
                <a:gd name="T164" fmla="*/ 201 w 201"/>
                <a:gd name="T165" fmla="*/ 214 h 2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1" h="214">
                  <a:moveTo>
                    <a:pt x="150" y="0"/>
                  </a:moveTo>
                  <a:lnTo>
                    <a:pt x="194" y="5"/>
                  </a:lnTo>
                  <a:lnTo>
                    <a:pt x="196" y="9"/>
                  </a:lnTo>
                  <a:lnTo>
                    <a:pt x="196" y="13"/>
                  </a:lnTo>
                  <a:lnTo>
                    <a:pt x="201" y="26"/>
                  </a:lnTo>
                  <a:lnTo>
                    <a:pt x="201" y="49"/>
                  </a:lnTo>
                  <a:lnTo>
                    <a:pt x="199" y="57"/>
                  </a:lnTo>
                  <a:lnTo>
                    <a:pt x="190" y="63"/>
                  </a:lnTo>
                  <a:lnTo>
                    <a:pt x="190" y="67"/>
                  </a:lnTo>
                  <a:lnTo>
                    <a:pt x="186" y="65"/>
                  </a:lnTo>
                  <a:lnTo>
                    <a:pt x="184" y="71"/>
                  </a:lnTo>
                  <a:lnTo>
                    <a:pt x="171" y="86"/>
                  </a:lnTo>
                  <a:lnTo>
                    <a:pt x="167" y="86"/>
                  </a:lnTo>
                  <a:lnTo>
                    <a:pt x="165" y="92"/>
                  </a:lnTo>
                  <a:lnTo>
                    <a:pt x="157" y="99"/>
                  </a:lnTo>
                  <a:lnTo>
                    <a:pt x="153" y="105"/>
                  </a:lnTo>
                  <a:lnTo>
                    <a:pt x="140" y="117"/>
                  </a:lnTo>
                  <a:lnTo>
                    <a:pt x="140" y="119"/>
                  </a:lnTo>
                  <a:lnTo>
                    <a:pt x="130" y="126"/>
                  </a:lnTo>
                  <a:lnTo>
                    <a:pt x="130" y="128"/>
                  </a:lnTo>
                  <a:lnTo>
                    <a:pt x="88" y="172"/>
                  </a:lnTo>
                  <a:lnTo>
                    <a:pt x="88" y="174"/>
                  </a:lnTo>
                  <a:lnTo>
                    <a:pt x="71" y="191"/>
                  </a:lnTo>
                  <a:lnTo>
                    <a:pt x="71" y="193"/>
                  </a:lnTo>
                  <a:lnTo>
                    <a:pt x="63" y="199"/>
                  </a:lnTo>
                  <a:lnTo>
                    <a:pt x="63" y="203"/>
                  </a:lnTo>
                  <a:lnTo>
                    <a:pt x="59" y="205"/>
                  </a:lnTo>
                  <a:lnTo>
                    <a:pt x="55" y="203"/>
                  </a:lnTo>
                  <a:lnTo>
                    <a:pt x="55" y="211"/>
                  </a:lnTo>
                  <a:lnTo>
                    <a:pt x="52" y="211"/>
                  </a:lnTo>
                  <a:lnTo>
                    <a:pt x="50" y="214"/>
                  </a:lnTo>
                  <a:lnTo>
                    <a:pt x="44" y="209"/>
                  </a:lnTo>
                  <a:lnTo>
                    <a:pt x="82" y="168"/>
                  </a:lnTo>
                  <a:lnTo>
                    <a:pt x="82" y="166"/>
                  </a:lnTo>
                  <a:lnTo>
                    <a:pt x="84" y="165"/>
                  </a:lnTo>
                  <a:lnTo>
                    <a:pt x="90" y="165"/>
                  </a:lnTo>
                  <a:lnTo>
                    <a:pt x="90" y="157"/>
                  </a:lnTo>
                  <a:lnTo>
                    <a:pt x="96" y="157"/>
                  </a:lnTo>
                  <a:lnTo>
                    <a:pt x="96" y="153"/>
                  </a:lnTo>
                  <a:lnTo>
                    <a:pt x="102" y="149"/>
                  </a:lnTo>
                  <a:lnTo>
                    <a:pt x="102" y="145"/>
                  </a:lnTo>
                  <a:lnTo>
                    <a:pt x="105" y="147"/>
                  </a:lnTo>
                  <a:lnTo>
                    <a:pt x="107" y="142"/>
                  </a:lnTo>
                  <a:lnTo>
                    <a:pt x="115" y="134"/>
                  </a:lnTo>
                  <a:lnTo>
                    <a:pt x="115" y="130"/>
                  </a:lnTo>
                  <a:lnTo>
                    <a:pt x="121" y="130"/>
                  </a:lnTo>
                  <a:lnTo>
                    <a:pt x="121" y="124"/>
                  </a:lnTo>
                  <a:lnTo>
                    <a:pt x="132" y="117"/>
                  </a:lnTo>
                  <a:lnTo>
                    <a:pt x="132" y="111"/>
                  </a:lnTo>
                  <a:lnTo>
                    <a:pt x="136" y="109"/>
                  </a:lnTo>
                  <a:lnTo>
                    <a:pt x="140" y="109"/>
                  </a:lnTo>
                  <a:lnTo>
                    <a:pt x="142" y="105"/>
                  </a:lnTo>
                  <a:lnTo>
                    <a:pt x="150" y="97"/>
                  </a:lnTo>
                  <a:lnTo>
                    <a:pt x="150" y="95"/>
                  </a:lnTo>
                  <a:lnTo>
                    <a:pt x="186" y="55"/>
                  </a:lnTo>
                  <a:lnTo>
                    <a:pt x="186" y="53"/>
                  </a:lnTo>
                  <a:lnTo>
                    <a:pt x="192" y="53"/>
                  </a:lnTo>
                  <a:lnTo>
                    <a:pt x="192" y="46"/>
                  </a:lnTo>
                  <a:lnTo>
                    <a:pt x="196" y="44"/>
                  </a:lnTo>
                  <a:lnTo>
                    <a:pt x="192" y="21"/>
                  </a:lnTo>
                  <a:lnTo>
                    <a:pt x="184" y="21"/>
                  </a:lnTo>
                  <a:lnTo>
                    <a:pt x="136" y="71"/>
                  </a:lnTo>
                  <a:lnTo>
                    <a:pt x="136" y="74"/>
                  </a:lnTo>
                  <a:lnTo>
                    <a:pt x="134" y="76"/>
                  </a:lnTo>
                  <a:lnTo>
                    <a:pt x="128" y="74"/>
                  </a:lnTo>
                  <a:lnTo>
                    <a:pt x="128" y="82"/>
                  </a:lnTo>
                  <a:lnTo>
                    <a:pt x="123" y="82"/>
                  </a:lnTo>
                  <a:lnTo>
                    <a:pt x="123" y="88"/>
                  </a:lnTo>
                  <a:lnTo>
                    <a:pt x="121" y="90"/>
                  </a:lnTo>
                  <a:lnTo>
                    <a:pt x="119" y="92"/>
                  </a:lnTo>
                  <a:lnTo>
                    <a:pt x="115" y="92"/>
                  </a:lnTo>
                  <a:lnTo>
                    <a:pt x="115" y="97"/>
                  </a:lnTo>
                  <a:lnTo>
                    <a:pt x="109" y="103"/>
                  </a:lnTo>
                  <a:lnTo>
                    <a:pt x="103" y="103"/>
                  </a:lnTo>
                  <a:lnTo>
                    <a:pt x="102" y="111"/>
                  </a:lnTo>
                  <a:lnTo>
                    <a:pt x="98" y="111"/>
                  </a:lnTo>
                  <a:lnTo>
                    <a:pt x="98" y="115"/>
                  </a:lnTo>
                  <a:lnTo>
                    <a:pt x="88" y="122"/>
                  </a:lnTo>
                  <a:lnTo>
                    <a:pt x="88" y="124"/>
                  </a:lnTo>
                  <a:lnTo>
                    <a:pt x="82" y="128"/>
                  </a:lnTo>
                  <a:lnTo>
                    <a:pt x="82" y="130"/>
                  </a:lnTo>
                  <a:lnTo>
                    <a:pt x="78" y="130"/>
                  </a:lnTo>
                  <a:lnTo>
                    <a:pt x="77" y="136"/>
                  </a:lnTo>
                  <a:lnTo>
                    <a:pt x="44" y="170"/>
                  </a:lnTo>
                  <a:lnTo>
                    <a:pt x="42" y="172"/>
                  </a:lnTo>
                  <a:lnTo>
                    <a:pt x="32" y="182"/>
                  </a:lnTo>
                  <a:lnTo>
                    <a:pt x="32" y="184"/>
                  </a:lnTo>
                  <a:lnTo>
                    <a:pt x="27" y="189"/>
                  </a:lnTo>
                  <a:lnTo>
                    <a:pt x="23" y="184"/>
                  </a:lnTo>
                  <a:lnTo>
                    <a:pt x="42" y="163"/>
                  </a:lnTo>
                  <a:lnTo>
                    <a:pt x="42" y="159"/>
                  </a:lnTo>
                  <a:lnTo>
                    <a:pt x="54" y="151"/>
                  </a:lnTo>
                  <a:lnTo>
                    <a:pt x="54" y="147"/>
                  </a:lnTo>
                  <a:lnTo>
                    <a:pt x="69" y="132"/>
                  </a:lnTo>
                  <a:lnTo>
                    <a:pt x="94" y="107"/>
                  </a:lnTo>
                  <a:lnTo>
                    <a:pt x="94" y="103"/>
                  </a:lnTo>
                  <a:lnTo>
                    <a:pt x="98" y="105"/>
                  </a:lnTo>
                  <a:lnTo>
                    <a:pt x="98" y="99"/>
                  </a:lnTo>
                  <a:lnTo>
                    <a:pt x="178" y="15"/>
                  </a:lnTo>
                  <a:lnTo>
                    <a:pt x="176" y="11"/>
                  </a:lnTo>
                  <a:lnTo>
                    <a:pt x="150" y="9"/>
                  </a:lnTo>
                  <a:lnTo>
                    <a:pt x="126" y="32"/>
                  </a:lnTo>
                  <a:lnTo>
                    <a:pt x="125" y="38"/>
                  </a:lnTo>
                  <a:lnTo>
                    <a:pt x="121" y="36"/>
                  </a:lnTo>
                  <a:lnTo>
                    <a:pt x="121" y="42"/>
                  </a:lnTo>
                  <a:lnTo>
                    <a:pt x="107" y="49"/>
                  </a:lnTo>
                  <a:lnTo>
                    <a:pt x="107" y="53"/>
                  </a:lnTo>
                  <a:lnTo>
                    <a:pt x="75" y="88"/>
                  </a:lnTo>
                  <a:lnTo>
                    <a:pt x="75" y="90"/>
                  </a:lnTo>
                  <a:lnTo>
                    <a:pt x="57" y="105"/>
                  </a:lnTo>
                  <a:lnTo>
                    <a:pt x="57" y="109"/>
                  </a:lnTo>
                  <a:lnTo>
                    <a:pt x="48" y="115"/>
                  </a:lnTo>
                  <a:lnTo>
                    <a:pt x="48" y="119"/>
                  </a:lnTo>
                  <a:lnTo>
                    <a:pt x="46" y="120"/>
                  </a:lnTo>
                  <a:lnTo>
                    <a:pt x="42" y="119"/>
                  </a:lnTo>
                  <a:lnTo>
                    <a:pt x="40" y="126"/>
                  </a:lnTo>
                  <a:lnTo>
                    <a:pt x="23" y="143"/>
                  </a:lnTo>
                  <a:lnTo>
                    <a:pt x="23" y="145"/>
                  </a:lnTo>
                  <a:lnTo>
                    <a:pt x="15" y="151"/>
                  </a:lnTo>
                  <a:lnTo>
                    <a:pt x="15" y="155"/>
                  </a:lnTo>
                  <a:lnTo>
                    <a:pt x="9" y="153"/>
                  </a:lnTo>
                  <a:lnTo>
                    <a:pt x="9" y="159"/>
                  </a:lnTo>
                  <a:lnTo>
                    <a:pt x="4" y="163"/>
                  </a:lnTo>
                  <a:lnTo>
                    <a:pt x="0" y="159"/>
                  </a:lnTo>
                  <a:lnTo>
                    <a:pt x="0" y="155"/>
                  </a:lnTo>
                  <a:lnTo>
                    <a:pt x="4" y="155"/>
                  </a:lnTo>
                  <a:lnTo>
                    <a:pt x="6" y="151"/>
                  </a:lnTo>
                  <a:lnTo>
                    <a:pt x="17" y="140"/>
                  </a:lnTo>
                  <a:lnTo>
                    <a:pt x="17" y="138"/>
                  </a:lnTo>
                  <a:lnTo>
                    <a:pt x="19" y="138"/>
                  </a:lnTo>
                  <a:lnTo>
                    <a:pt x="25" y="132"/>
                  </a:lnTo>
                  <a:lnTo>
                    <a:pt x="25" y="128"/>
                  </a:lnTo>
                  <a:lnTo>
                    <a:pt x="30" y="128"/>
                  </a:lnTo>
                  <a:lnTo>
                    <a:pt x="30" y="122"/>
                  </a:lnTo>
                  <a:lnTo>
                    <a:pt x="44" y="109"/>
                  </a:lnTo>
                  <a:lnTo>
                    <a:pt x="44" y="107"/>
                  </a:lnTo>
                  <a:lnTo>
                    <a:pt x="50" y="107"/>
                  </a:lnTo>
                  <a:lnTo>
                    <a:pt x="50" y="99"/>
                  </a:lnTo>
                  <a:lnTo>
                    <a:pt x="54" y="99"/>
                  </a:lnTo>
                  <a:lnTo>
                    <a:pt x="59" y="95"/>
                  </a:lnTo>
                  <a:lnTo>
                    <a:pt x="61" y="90"/>
                  </a:lnTo>
                  <a:lnTo>
                    <a:pt x="67" y="90"/>
                  </a:lnTo>
                  <a:lnTo>
                    <a:pt x="67" y="84"/>
                  </a:lnTo>
                  <a:lnTo>
                    <a:pt x="71" y="82"/>
                  </a:lnTo>
                  <a:lnTo>
                    <a:pt x="71" y="78"/>
                  </a:lnTo>
                  <a:lnTo>
                    <a:pt x="75" y="80"/>
                  </a:lnTo>
                  <a:lnTo>
                    <a:pt x="77" y="72"/>
                  </a:lnTo>
                  <a:lnTo>
                    <a:pt x="78" y="72"/>
                  </a:lnTo>
                  <a:lnTo>
                    <a:pt x="90" y="61"/>
                  </a:lnTo>
                  <a:lnTo>
                    <a:pt x="90" y="59"/>
                  </a:lnTo>
                  <a:lnTo>
                    <a:pt x="102" y="49"/>
                  </a:lnTo>
                  <a:lnTo>
                    <a:pt x="102" y="46"/>
                  </a:lnTo>
                  <a:lnTo>
                    <a:pt x="103" y="46"/>
                  </a:lnTo>
                  <a:lnTo>
                    <a:pt x="115" y="32"/>
                  </a:lnTo>
                  <a:lnTo>
                    <a:pt x="115" y="30"/>
                  </a:lnTo>
                  <a:lnTo>
                    <a:pt x="123" y="26"/>
                  </a:lnTo>
                  <a:lnTo>
                    <a:pt x="123" y="25"/>
                  </a:lnTo>
                  <a:lnTo>
                    <a:pt x="126" y="25"/>
                  </a:lnTo>
                  <a:lnTo>
                    <a:pt x="128" y="17"/>
                  </a:lnTo>
                  <a:lnTo>
                    <a:pt x="130" y="17"/>
                  </a:lnTo>
                  <a:lnTo>
                    <a:pt x="134" y="13"/>
                  </a:lnTo>
                  <a:lnTo>
                    <a:pt x="136" y="9"/>
                  </a:lnTo>
                  <a:lnTo>
                    <a:pt x="138" y="9"/>
                  </a:lnTo>
                  <a:lnTo>
                    <a:pt x="1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47" name="Freeform 11"/>
            <p:cNvSpPr>
              <a:spLocks/>
            </p:cNvSpPr>
            <p:nvPr/>
          </p:nvSpPr>
          <p:spPr bwMode="auto">
            <a:xfrm>
              <a:off x="1692" y="1101"/>
              <a:ext cx="201" cy="214"/>
            </a:xfrm>
            <a:custGeom>
              <a:avLst/>
              <a:gdLst>
                <a:gd name="T0" fmla="*/ 194 w 201"/>
                <a:gd name="T1" fmla="*/ 5 h 214"/>
                <a:gd name="T2" fmla="*/ 201 w 201"/>
                <a:gd name="T3" fmla="*/ 26 h 214"/>
                <a:gd name="T4" fmla="*/ 190 w 201"/>
                <a:gd name="T5" fmla="*/ 63 h 214"/>
                <a:gd name="T6" fmla="*/ 184 w 201"/>
                <a:gd name="T7" fmla="*/ 71 h 214"/>
                <a:gd name="T8" fmla="*/ 165 w 201"/>
                <a:gd name="T9" fmla="*/ 92 h 214"/>
                <a:gd name="T10" fmla="*/ 140 w 201"/>
                <a:gd name="T11" fmla="*/ 117 h 214"/>
                <a:gd name="T12" fmla="*/ 130 w 201"/>
                <a:gd name="T13" fmla="*/ 128 h 214"/>
                <a:gd name="T14" fmla="*/ 71 w 201"/>
                <a:gd name="T15" fmla="*/ 191 h 214"/>
                <a:gd name="T16" fmla="*/ 63 w 201"/>
                <a:gd name="T17" fmla="*/ 203 h 214"/>
                <a:gd name="T18" fmla="*/ 55 w 201"/>
                <a:gd name="T19" fmla="*/ 211 h 214"/>
                <a:gd name="T20" fmla="*/ 44 w 201"/>
                <a:gd name="T21" fmla="*/ 209 h 214"/>
                <a:gd name="T22" fmla="*/ 84 w 201"/>
                <a:gd name="T23" fmla="*/ 165 h 214"/>
                <a:gd name="T24" fmla="*/ 96 w 201"/>
                <a:gd name="T25" fmla="*/ 157 h 214"/>
                <a:gd name="T26" fmla="*/ 102 w 201"/>
                <a:gd name="T27" fmla="*/ 145 h 214"/>
                <a:gd name="T28" fmla="*/ 115 w 201"/>
                <a:gd name="T29" fmla="*/ 134 h 214"/>
                <a:gd name="T30" fmla="*/ 121 w 201"/>
                <a:gd name="T31" fmla="*/ 124 h 214"/>
                <a:gd name="T32" fmla="*/ 136 w 201"/>
                <a:gd name="T33" fmla="*/ 109 h 214"/>
                <a:gd name="T34" fmla="*/ 150 w 201"/>
                <a:gd name="T35" fmla="*/ 97 h 214"/>
                <a:gd name="T36" fmla="*/ 186 w 201"/>
                <a:gd name="T37" fmla="*/ 53 h 214"/>
                <a:gd name="T38" fmla="*/ 196 w 201"/>
                <a:gd name="T39" fmla="*/ 44 h 214"/>
                <a:gd name="T40" fmla="*/ 136 w 201"/>
                <a:gd name="T41" fmla="*/ 71 h 214"/>
                <a:gd name="T42" fmla="*/ 128 w 201"/>
                <a:gd name="T43" fmla="*/ 74 h 214"/>
                <a:gd name="T44" fmla="*/ 123 w 201"/>
                <a:gd name="T45" fmla="*/ 88 h 214"/>
                <a:gd name="T46" fmla="*/ 115 w 201"/>
                <a:gd name="T47" fmla="*/ 92 h 214"/>
                <a:gd name="T48" fmla="*/ 103 w 201"/>
                <a:gd name="T49" fmla="*/ 103 h 214"/>
                <a:gd name="T50" fmla="*/ 98 w 201"/>
                <a:gd name="T51" fmla="*/ 115 h 214"/>
                <a:gd name="T52" fmla="*/ 82 w 201"/>
                <a:gd name="T53" fmla="*/ 128 h 214"/>
                <a:gd name="T54" fmla="*/ 77 w 201"/>
                <a:gd name="T55" fmla="*/ 136 h 214"/>
                <a:gd name="T56" fmla="*/ 32 w 201"/>
                <a:gd name="T57" fmla="*/ 182 h 214"/>
                <a:gd name="T58" fmla="*/ 23 w 201"/>
                <a:gd name="T59" fmla="*/ 184 h 214"/>
                <a:gd name="T60" fmla="*/ 54 w 201"/>
                <a:gd name="T61" fmla="*/ 151 h 214"/>
                <a:gd name="T62" fmla="*/ 94 w 201"/>
                <a:gd name="T63" fmla="*/ 107 h 214"/>
                <a:gd name="T64" fmla="*/ 98 w 201"/>
                <a:gd name="T65" fmla="*/ 99 h 214"/>
                <a:gd name="T66" fmla="*/ 150 w 201"/>
                <a:gd name="T67" fmla="*/ 9 h 214"/>
                <a:gd name="T68" fmla="*/ 121 w 201"/>
                <a:gd name="T69" fmla="*/ 36 h 214"/>
                <a:gd name="T70" fmla="*/ 107 w 201"/>
                <a:gd name="T71" fmla="*/ 53 h 214"/>
                <a:gd name="T72" fmla="*/ 57 w 201"/>
                <a:gd name="T73" fmla="*/ 105 h 214"/>
                <a:gd name="T74" fmla="*/ 48 w 201"/>
                <a:gd name="T75" fmla="*/ 119 h 214"/>
                <a:gd name="T76" fmla="*/ 40 w 201"/>
                <a:gd name="T77" fmla="*/ 126 h 214"/>
                <a:gd name="T78" fmla="*/ 15 w 201"/>
                <a:gd name="T79" fmla="*/ 151 h 214"/>
                <a:gd name="T80" fmla="*/ 9 w 201"/>
                <a:gd name="T81" fmla="*/ 159 h 214"/>
                <a:gd name="T82" fmla="*/ 0 w 201"/>
                <a:gd name="T83" fmla="*/ 155 h 214"/>
                <a:gd name="T84" fmla="*/ 17 w 201"/>
                <a:gd name="T85" fmla="*/ 140 h 214"/>
                <a:gd name="T86" fmla="*/ 25 w 201"/>
                <a:gd name="T87" fmla="*/ 132 h 214"/>
                <a:gd name="T88" fmla="*/ 30 w 201"/>
                <a:gd name="T89" fmla="*/ 122 h 214"/>
                <a:gd name="T90" fmla="*/ 50 w 201"/>
                <a:gd name="T91" fmla="*/ 107 h 214"/>
                <a:gd name="T92" fmla="*/ 59 w 201"/>
                <a:gd name="T93" fmla="*/ 95 h 214"/>
                <a:gd name="T94" fmla="*/ 67 w 201"/>
                <a:gd name="T95" fmla="*/ 84 h 214"/>
                <a:gd name="T96" fmla="*/ 75 w 201"/>
                <a:gd name="T97" fmla="*/ 80 h 214"/>
                <a:gd name="T98" fmla="*/ 90 w 201"/>
                <a:gd name="T99" fmla="*/ 61 h 214"/>
                <a:gd name="T100" fmla="*/ 102 w 201"/>
                <a:gd name="T101" fmla="*/ 46 h 214"/>
                <a:gd name="T102" fmla="*/ 115 w 201"/>
                <a:gd name="T103" fmla="*/ 30 h 214"/>
                <a:gd name="T104" fmla="*/ 126 w 201"/>
                <a:gd name="T105" fmla="*/ 25 h 214"/>
                <a:gd name="T106" fmla="*/ 134 w 201"/>
                <a:gd name="T107" fmla="*/ 13 h 214"/>
                <a:gd name="T108" fmla="*/ 150 w 201"/>
                <a:gd name="T109" fmla="*/ 0 h 2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1"/>
                <a:gd name="T166" fmla="*/ 0 h 214"/>
                <a:gd name="T167" fmla="*/ 201 w 201"/>
                <a:gd name="T168" fmla="*/ 214 h 21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1" h="214">
                  <a:moveTo>
                    <a:pt x="150" y="0"/>
                  </a:moveTo>
                  <a:lnTo>
                    <a:pt x="150" y="0"/>
                  </a:lnTo>
                  <a:lnTo>
                    <a:pt x="194" y="5"/>
                  </a:lnTo>
                  <a:lnTo>
                    <a:pt x="196" y="9"/>
                  </a:lnTo>
                  <a:lnTo>
                    <a:pt x="196" y="13"/>
                  </a:lnTo>
                  <a:lnTo>
                    <a:pt x="201" y="26"/>
                  </a:lnTo>
                  <a:lnTo>
                    <a:pt x="201" y="49"/>
                  </a:lnTo>
                  <a:lnTo>
                    <a:pt x="199" y="57"/>
                  </a:lnTo>
                  <a:lnTo>
                    <a:pt x="190" y="63"/>
                  </a:lnTo>
                  <a:lnTo>
                    <a:pt x="190" y="67"/>
                  </a:lnTo>
                  <a:lnTo>
                    <a:pt x="186" y="65"/>
                  </a:lnTo>
                  <a:lnTo>
                    <a:pt x="184" y="71"/>
                  </a:lnTo>
                  <a:lnTo>
                    <a:pt x="171" y="86"/>
                  </a:lnTo>
                  <a:lnTo>
                    <a:pt x="167" y="86"/>
                  </a:lnTo>
                  <a:lnTo>
                    <a:pt x="165" y="92"/>
                  </a:lnTo>
                  <a:lnTo>
                    <a:pt x="157" y="99"/>
                  </a:lnTo>
                  <a:lnTo>
                    <a:pt x="153" y="105"/>
                  </a:lnTo>
                  <a:lnTo>
                    <a:pt x="140" y="117"/>
                  </a:lnTo>
                  <a:lnTo>
                    <a:pt x="140" y="119"/>
                  </a:lnTo>
                  <a:lnTo>
                    <a:pt x="130" y="126"/>
                  </a:lnTo>
                  <a:lnTo>
                    <a:pt x="130" y="128"/>
                  </a:lnTo>
                  <a:lnTo>
                    <a:pt x="88" y="172"/>
                  </a:lnTo>
                  <a:lnTo>
                    <a:pt x="88" y="174"/>
                  </a:lnTo>
                  <a:lnTo>
                    <a:pt x="71" y="191"/>
                  </a:lnTo>
                  <a:lnTo>
                    <a:pt x="71" y="193"/>
                  </a:lnTo>
                  <a:lnTo>
                    <a:pt x="63" y="199"/>
                  </a:lnTo>
                  <a:lnTo>
                    <a:pt x="63" y="203"/>
                  </a:lnTo>
                  <a:lnTo>
                    <a:pt x="59" y="205"/>
                  </a:lnTo>
                  <a:lnTo>
                    <a:pt x="55" y="203"/>
                  </a:lnTo>
                  <a:lnTo>
                    <a:pt x="55" y="211"/>
                  </a:lnTo>
                  <a:lnTo>
                    <a:pt x="52" y="211"/>
                  </a:lnTo>
                  <a:lnTo>
                    <a:pt x="50" y="214"/>
                  </a:lnTo>
                  <a:lnTo>
                    <a:pt x="44" y="209"/>
                  </a:lnTo>
                  <a:lnTo>
                    <a:pt x="82" y="168"/>
                  </a:lnTo>
                  <a:lnTo>
                    <a:pt x="82" y="166"/>
                  </a:lnTo>
                  <a:lnTo>
                    <a:pt x="84" y="165"/>
                  </a:lnTo>
                  <a:lnTo>
                    <a:pt x="90" y="165"/>
                  </a:lnTo>
                  <a:lnTo>
                    <a:pt x="90" y="157"/>
                  </a:lnTo>
                  <a:lnTo>
                    <a:pt x="96" y="157"/>
                  </a:lnTo>
                  <a:lnTo>
                    <a:pt x="96" y="153"/>
                  </a:lnTo>
                  <a:lnTo>
                    <a:pt x="102" y="149"/>
                  </a:lnTo>
                  <a:lnTo>
                    <a:pt x="102" y="145"/>
                  </a:lnTo>
                  <a:lnTo>
                    <a:pt x="105" y="147"/>
                  </a:lnTo>
                  <a:lnTo>
                    <a:pt x="107" y="142"/>
                  </a:lnTo>
                  <a:lnTo>
                    <a:pt x="115" y="134"/>
                  </a:lnTo>
                  <a:lnTo>
                    <a:pt x="115" y="130"/>
                  </a:lnTo>
                  <a:lnTo>
                    <a:pt x="121" y="130"/>
                  </a:lnTo>
                  <a:lnTo>
                    <a:pt x="121" y="124"/>
                  </a:lnTo>
                  <a:lnTo>
                    <a:pt x="132" y="117"/>
                  </a:lnTo>
                  <a:lnTo>
                    <a:pt x="132" y="111"/>
                  </a:lnTo>
                  <a:lnTo>
                    <a:pt x="136" y="109"/>
                  </a:lnTo>
                  <a:lnTo>
                    <a:pt x="140" y="109"/>
                  </a:lnTo>
                  <a:lnTo>
                    <a:pt x="142" y="105"/>
                  </a:lnTo>
                  <a:lnTo>
                    <a:pt x="150" y="97"/>
                  </a:lnTo>
                  <a:lnTo>
                    <a:pt x="150" y="95"/>
                  </a:lnTo>
                  <a:lnTo>
                    <a:pt x="186" y="55"/>
                  </a:lnTo>
                  <a:lnTo>
                    <a:pt x="186" y="53"/>
                  </a:lnTo>
                  <a:lnTo>
                    <a:pt x="192" y="53"/>
                  </a:lnTo>
                  <a:lnTo>
                    <a:pt x="192" y="46"/>
                  </a:lnTo>
                  <a:lnTo>
                    <a:pt x="196" y="44"/>
                  </a:lnTo>
                  <a:lnTo>
                    <a:pt x="192" y="21"/>
                  </a:lnTo>
                  <a:lnTo>
                    <a:pt x="184" y="21"/>
                  </a:lnTo>
                  <a:lnTo>
                    <a:pt x="136" y="71"/>
                  </a:lnTo>
                  <a:lnTo>
                    <a:pt x="136" y="74"/>
                  </a:lnTo>
                  <a:lnTo>
                    <a:pt x="134" y="76"/>
                  </a:lnTo>
                  <a:lnTo>
                    <a:pt x="128" y="74"/>
                  </a:lnTo>
                  <a:lnTo>
                    <a:pt x="128" y="82"/>
                  </a:lnTo>
                  <a:lnTo>
                    <a:pt x="123" y="82"/>
                  </a:lnTo>
                  <a:lnTo>
                    <a:pt x="123" y="88"/>
                  </a:lnTo>
                  <a:lnTo>
                    <a:pt x="121" y="90"/>
                  </a:lnTo>
                  <a:lnTo>
                    <a:pt x="119" y="92"/>
                  </a:lnTo>
                  <a:lnTo>
                    <a:pt x="115" y="92"/>
                  </a:lnTo>
                  <a:lnTo>
                    <a:pt x="115" y="97"/>
                  </a:lnTo>
                  <a:lnTo>
                    <a:pt x="109" y="103"/>
                  </a:lnTo>
                  <a:lnTo>
                    <a:pt x="103" y="103"/>
                  </a:lnTo>
                  <a:lnTo>
                    <a:pt x="102" y="111"/>
                  </a:lnTo>
                  <a:lnTo>
                    <a:pt x="98" y="111"/>
                  </a:lnTo>
                  <a:lnTo>
                    <a:pt x="98" y="115"/>
                  </a:lnTo>
                  <a:lnTo>
                    <a:pt x="88" y="122"/>
                  </a:lnTo>
                  <a:lnTo>
                    <a:pt x="88" y="124"/>
                  </a:lnTo>
                  <a:lnTo>
                    <a:pt x="82" y="128"/>
                  </a:lnTo>
                  <a:lnTo>
                    <a:pt x="82" y="130"/>
                  </a:lnTo>
                  <a:lnTo>
                    <a:pt x="78" y="130"/>
                  </a:lnTo>
                  <a:lnTo>
                    <a:pt x="77" y="136"/>
                  </a:lnTo>
                  <a:lnTo>
                    <a:pt x="44" y="170"/>
                  </a:lnTo>
                  <a:lnTo>
                    <a:pt x="42" y="172"/>
                  </a:lnTo>
                  <a:lnTo>
                    <a:pt x="32" y="182"/>
                  </a:lnTo>
                  <a:lnTo>
                    <a:pt x="32" y="184"/>
                  </a:lnTo>
                  <a:lnTo>
                    <a:pt x="27" y="189"/>
                  </a:lnTo>
                  <a:lnTo>
                    <a:pt x="23" y="184"/>
                  </a:lnTo>
                  <a:lnTo>
                    <a:pt x="42" y="163"/>
                  </a:lnTo>
                  <a:lnTo>
                    <a:pt x="42" y="159"/>
                  </a:lnTo>
                  <a:lnTo>
                    <a:pt x="54" y="151"/>
                  </a:lnTo>
                  <a:lnTo>
                    <a:pt x="54" y="147"/>
                  </a:lnTo>
                  <a:lnTo>
                    <a:pt x="69" y="132"/>
                  </a:lnTo>
                  <a:lnTo>
                    <a:pt x="94" y="107"/>
                  </a:lnTo>
                  <a:lnTo>
                    <a:pt x="94" y="103"/>
                  </a:lnTo>
                  <a:lnTo>
                    <a:pt x="98" y="105"/>
                  </a:lnTo>
                  <a:lnTo>
                    <a:pt x="98" y="99"/>
                  </a:lnTo>
                  <a:lnTo>
                    <a:pt x="178" y="15"/>
                  </a:lnTo>
                  <a:lnTo>
                    <a:pt x="176" y="11"/>
                  </a:lnTo>
                  <a:lnTo>
                    <a:pt x="150" y="9"/>
                  </a:lnTo>
                  <a:lnTo>
                    <a:pt x="126" y="32"/>
                  </a:lnTo>
                  <a:lnTo>
                    <a:pt x="125" y="38"/>
                  </a:lnTo>
                  <a:lnTo>
                    <a:pt x="121" y="36"/>
                  </a:lnTo>
                  <a:lnTo>
                    <a:pt x="121" y="42"/>
                  </a:lnTo>
                  <a:lnTo>
                    <a:pt x="107" y="49"/>
                  </a:lnTo>
                  <a:lnTo>
                    <a:pt x="107" y="53"/>
                  </a:lnTo>
                  <a:lnTo>
                    <a:pt x="75" y="88"/>
                  </a:lnTo>
                  <a:lnTo>
                    <a:pt x="75" y="90"/>
                  </a:lnTo>
                  <a:lnTo>
                    <a:pt x="57" y="105"/>
                  </a:lnTo>
                  <a:lnTo>
                    <a:pt x="57" y="109"/>
                  </a:lnTo>
                  <a:lnTo>
                    <a:pt x="48" y="115"/>
                  </a:lnTo>
                  <a:lnTo>
                    <a:pt x="48" y="119"/>
                  </a:lnTo>
                  <a:lnTo>
                    <a:pt x="46" y="120"/>
                  </a:lnTo>
                  <a:lnTo>
                    <a:pt x="42" y="119"/>
                  </a:lnTo>
                  <a:lnTo>
                    <a:pt x="40" y="126"/>
                  </a:lnTo>
                  <a:lnTo>
                    <a:pt x="23" y="143"/>
                  </a:lnTo>
                  <a:lnTo>
                    <a:pt x="23" y="145"/>
                  </a:lnTo>
                  <a:lnTo>
                    <a:pt x="15" y="151"/>
                  </a:lnTo>
                  <a:lnTo>
                    <a:pt x="15" y="155"/>
                  </a:lnTo>
                  <a:lnTo>
                    <a:pt x="9" y="153"/>
                  </a:lnTo>
                  <a:lnTo>
                    <a:pt x="9" y="159"/>
                  </a:lnTo>
                  <a:lnTo>
                    <a:pt x="4" y="163"/>
                  </a:lnTo>
                  <a:lnTo>
                    <a:pt x="0" y="159"/>
                  </a:lnTo>
                  <a:lnTo>
                    <a:pt x="0" y="155"/>
                  </a:lnTo>
                  <a:lnTo>
                    <a:pt x="4" y="155"/>
                  </a:lnTo>
                  <a:lnTo>
                    <a:pt x="6" y="151"/>
                  </a:lnTo>
                  <a:lnTo>
                    <a:pt x="17" y="140"/>
                  </a:lnTo>
                  <a:lnTo>
                    <a:pt x="17" y="138"/>
                  </a:lnTo>
                  <a:lnTo>
                    <a:pt x="19" y="138"/>
                  </a:lnTo>
                  <a:lnTo>
                    <a:pt x="25" y="132"/>
                  </a:lnTo>
                  <a:lnTo>
                    <a:pt x="25" y="128"/>
                  </a:lnTo>
                  <a:lnTo>
                    <a:pt x="30" y="128"/>
                  </a:lnTo>
                  <a:lnTo>
                    <a:pt x="30" y="122"/>
                  </a:lnTo>
                  <a:lnTo>
                    <a:pt x="44" y="109"/>
                  </a:lnTo>
                  <a:lnTo>
                    <a:pt x="44" y="107"/>
                  </a:lnTo>
                  <a:lnTo>
                    <a:pt x="50" y="107"/>
                  </a:lnTo>
                  <a:lnTo>
                    <a:pt x="50" y="99"/>
                  </a:lnTo>
                  <a:lnTo>
                    <a:pt x="54" y="99"/>
                  </a:lnTo>
                  <a:lnTo>
                    <a:pt x="59" y="95"/>
                  </a:lnTo>
                  <a:lnTo>
                    <a:pt x="61" y="90"/>
                  </a:lnTo>
                  <a:lnTo>
                    <a:pt x="67" y="90"/>
                  </a:lnTo>
                  <a:lnTo>
                    <a:pt x="67" y="84"/>
                  </a:lnTo>
                  <a:lnTo>
                    <a:pt x="71" y="82"/>
                  </a:lnTo>
                  <a:lnTo>
                    <a:pt x="71" y="78"/>
                  </a:lnTo>
                  <a:lnTo>
                    <a:pt x="75" y="80"/>
                  </a:lnTo>
                  <a:lnTo>
                    <a:pt x="77" y="72"/>
                  </a:lnTo>
                  <a:lnTo>
                    <a:pt x="78" y="72"/>
                  </a:lnTo>
                  <a:lnTo>
                    <a:pt x="90" y="61"/>
                  </a:lnTo>
                  <a:lnTo>
                    <a:pt x="90" y="59"/>
                  </a:lnTo>
                  <a:lnTo>
                    <a:pt x="102" y="49"/>
                  </a:lnTo>
                  <a:lnTo>
                    <a:pt x="102" y="46"/>
                  </a:lnTo>
                  <a:lnTo>
                    <a:pt x="103" y="46"/>
                  </a:lnTo>
                  <a:lnTo>
                    <a:pt x="115" y="32"/>
                  </a:lnTo>
                  <a:lnTo>
                    <a:pt x="115" y="30"/>
                  </a:lnTo>
                  <a:lnTo>
                    <a:pt x="123" y="26"/>
                  </a:lnTo>
                  <a:lnTo>
                    <a:pt x="123" y="25"/>
                  </a:lnTo>
                  <a:lnTo>
                    <a:pt x="126" y="25"/>
                  </a:lnTo>
                  <a:lnTo>
                    <a:pt x="128" y="17"/>
                  </a:lnTo>
                  <a:lnTo>
                    <a:pt x="130" y="17"/>
                  </a:lnTo>
                  <a:lnTo>
                    <a:pt x="134" y="13"/>
                  </a:lnTo>
                  <a:lnTo>
                    <a:pt x="136" y="9"/>
                  </a:lnTo>
                  <a:lnTo>
                    <a:pt x="138" y="9"/>
                  </a:lnTo>
                  <a:lnTo>
                    <a:pt x="15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48" name="Freeform 12"/>
            <p:cNvSpPr>
              <a:spLocks/>
            </p:cNvSpPr>
            <p:nvPr/>
          </p:nvSpPr>
          <p:spPr bwMode="auto">
            <a:xfrm>
              <a:off x="1573" y="1101"/>
              <a:ext cx="30" cy="65"/>
            </a:xfrm>
            <a:custGeom>
              <a:avLst/>
              <a:gdLst>
                <a:gd name="T0" fmla="*/ 7 w 30"/>
                <a:gd name="T1" fmla="*/ 0 h 65"/>
                <a:gd name="T2" fmla="*/ 6 w 30"/>
                <a:gd name="T3" fmla="*/ 7 h 65"/>
                <a:gd name="T4" fmla="*/ 11 w 30"/>
                <a:gd name="T5" fmla="*/ 7 h 65"/>
                <a:gd name="T6" fmla="*/ 11 w 30"/>
                <a:gd name="T7" fmla="*/ 21 h 65"/>
                <a:gd name="T8" fmla="*/ 17 w 30"/>
                <a:gd name="T9" fmla="*/ 21 h 65"/>
                <a:gd name="T10" fmla="*/ 25 w 30"/>
                <a:gd name="T11" fmla="*/ 40 h 65"/>
                <a:gd name="T12" fmla="*/ 25 w 30"/>
                <a:gd name="T13" fmla="*/ 48 h 65"/>
                <a:gd name="T14" fmla="*/ 29 w 30"/>
                <a:gd name="T15" fmla="*/ 55 h 65"/>
                <a:gd name="T16" fmla="*/ 29 w 30"/>
                <a:gd name="T17" fmla="*/ 59 h 65"/>
                <a:gd name="T18" fmla="*/ 30 w 30"/>
                <a:gd name="T19" fmla="*/ 63 h 65"/>
                <a:gd name="T20" fmla="*/ 30 w 30"/>
                <a:gd name="T21" fmla="*/ 65 h 65"/>
                <a:gd name="T22" fmla="*/ 23 w 30"/>
                <a:gd name="T23" fmla="*/ 59 h 65"/>
                <a:gd name="T24" fmla="*/ 21 w 30"/>
                <a:gd name="T25" fmla="*/ 59 h 65"/>
                <a:gd name="T26" fmla="*/ 21 w 30"/>
                <a:gd name="T27" fmla="*/ 57 h 65"/>
                <a:gd name="T28" fmla="*/ 9 w 30"/>
                <a:gd name="T29" fmla="*/ 44 h 65"/>
                <a:gd name="T30" fmla="*/ 7 w 30"/>
                <a:gd name="T31" fmla="*/ 42 h 65"/>
                <a:gd name="T32" fmla="*/ 4 w 30"/>
                <a:gd name="T33" fmla="*/ 38 h 65"/>
                <a:gd name="T34" fmla="*/ 0 w 30"/>
                <a:gd name="T35" fmla="*/ 28 h 65"/>
                <a:gd name="T36" fmla="*/ 4 w 30"/>
                <a:gd name="T37" fmla="*/ 26 h 65"/>
                <a:gd name="T38" fmla="*/ 7 w 30"/>
                <a:gd name="T39" fmla="*/ 0 h 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
                <a:gd name="T61" fmla="*/ 0 h 65"/>
                <a:gd name="T62" fmla="*/ 30 w 30"/>
                <a:gd name="T63" fmla="*/ 65 h 6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 h="65">
                  <a:moveTo>
                    <a:pt x="7" y="0"/>
                  </a:moveTo>
                  <a:lnTo>
                    <a:pt x="6" y="7"/>
                  </a:lnTo>
                  <a:lnTo>
                    <a:pt x="11" y="7"/>
                  </a:lnTo>
                  <a:lnTo>
                    <a:pt x="11" y="21"/>
                  </a:lnTo>
                  <a:lnTo>
                    <a:pt x="17" y="21"/>
                  </a:lnTo>
                  <a:lnTo>
                    <a:pt x="25" y="40"/>
                  </a:lnTo>
                  <a:lnTo>
                    <a:pt x="25" y="48"/>
                  </a:lnTo>
                  <a:lnTo>
                    <a:pt x="29" y="55"/>
                  </a:lnTo>
                  <a:lnTo>
                    <a:pt x="29" y="59"/>
                  </a:lnTo>
                  <a:lnTo>
                    <a:pt x="30" y="63"/>
                  </a:lnTo>
                  <a:lnTo>
                    <a:pt x="30" y="65"/>
                  </a:lnTo>
                  <a:lnTo>
                    <a:pt x="23" y="59"/>
                  </a:lnTo>
                  <a:lnTo>
                    <a:pt x="21" y="59"/>
                  </a:lnTo>
                  <a:lnTo>
                    <a:pt x="21" y="57"/>
                  </a:lnTo>
                  <a:lnTo>
                    <a:pt x="9" y="44"/>
                  </a:lnTo>
                  <a:lnTo>
                    <a:pt x="7" y="42"/>
                  </a:lnTo>
                  <a:lnTo>
                    <a:pt x="4" y="38"/>
                  </a:lnTo>
                  <a:lnTo>
                    <a:pt x="0" y="28"/>
                  </a:lnTo>
                  <a:lnTo>
                    <a:pt x="4" y="26"/>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49" name="Freeform 13"/>
            <p:cNvSpPr>
              <a:spLocks/>
            </p:cNvSpPr>
            <p:nvPr/>
          </p:nvSpPr>
          <p:spPr bwMode="auto">
            <a:xfrm>
              <a:off x="1573" y="1101"/>
              <a:ext cx="30" cy="65"/>
            </a:xfrm>
            <a:custGeom>
              <a:avLst/>
              <a:gdLst>
                <a:gd name="T0" fmla="*/ 7 w 30"/>
                <a:gd name="T1" fmla="*/ 0 h 65"/>
                <a:gd name="T2" fmla="*/ 7 w 30"/>
                <a:gd name="T3" fmla="*/ 0 h 65"/>
                <a:gd name="T4" fmla="*/ 6 w 30"/>
                <a:gd name="T5" fmla="*/ 7 h 65"/>
                <a:gd name="T6" fmla="*/ 11 w 30"/>
                <a:gd name="T7" fmla="*/ 7 h 65"/>
                <a:gd name="T8" fmla="*/ 11 w 30"/>
                <a:gd name="T9" fmla="*/ 21 h 65"/>
                <a:gd name="T10" fmla="*/ 17 w 30"/>
                <a:gd name="T11" fmla="*/ 21 h 65"/>
                <a:gd name="T12" fmla="*/ 25 w 30"/>
                <a:gd name="T13" fmla="*/ 40 h 65"/>
                <a:gd name="T14" fmla="*/ 25 w 30"/>
                <a:gd name="T15" fmla="*/ 48 h 65"/>
                <a:gd name="T16" fmla="*/ 29 w 30"/>
                <a:gd name="T17" fmla="*/ 55 h 65"/>
                <a:gd name="T18" fmla="*/ 29 w 30"/>
                <a:gd name="T19" fmla="*/ 59 h 65"/>
                <a:gd name="T20" fmla="*/ 30 w 30"/>
                <a:gd name="T21" fmla="*/ 63 h 65"/>
                <a:gd name="T22" fmla="*/ 30 w 30"/>
                <a:gd name="T23" fmla="*/ 65 h 65"/>
                <a:gd name="T24" fmla="*/ 23 w 30"/>
                <a:gd name="T25" fmla="*/ 59 h 65"/>
                <a:gd name="T26" fmla="*/ 21 w 30"/>
                <a:gd name="T27" fmla="*/ 59 h 65"/>
                <a:gd name="T28" fmla="*/ 21 w 30"/>
                <a:gd name="T29" fmla="*/ 57 h 65"/>
                <a:gd name="T30" fmla="*/ 9 w 30"/>
                <a:gd name="T31" fmla="*/ 44 h 65"/>
                <a:gd name="T32" fmla="*/ 7 w 30"/>
                <a:gd name="T33" fmla="*/ 42 h 65"/>
                <a:gd name="T34" fmla="*/ 4 w 30"/>
                <a:gd name="T35" fmla="*/ 38 h 65"/>
                <a:gd name="T36" fmla="*/ 0 w 30"/>
                <a:gd name="T37" fmla="*/ 28 h 65"/>
                <a:gd name="T38" fmla="*/ 4 w 30"/>
                <a:gd name="T39" fmla="*/ 26 h 65"/>
                <a:gd name="T40" fmla="*/ 7 w 30"/>
                <a:gd name="T41" fmla="*/ 0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65"/>
                <a:gd name="T65" fmla="*/ 30 w 30"/>
                <a:gd name="T66" fmla="*/ 65 h 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65">
                  <a:moveTo>
                    <a:pt x="7" y="0"/>
                  </a:moveTo>
                  <a:lnTo>
                    <a:pt x="7" y="0"/>
                  </a:lnTo>
                  <a:lnTo>
                    <a:pt x="6" y="7"/>
                  </a:lnTo>
                  <a:lnTo>
                    <a:pt x="11" y="7"/>
                  </a:lnTo>
                  <a:lnTo>
                    <a:pt x="11" y="21"/>
                  </a:lnTo>
                  <a:lnTo>
                    <a:pt x="17" y="21"/>
                  </a:lnTo>
                  <a:lnTo>
                    <a:pt x="25" y="40"/>
                  </a:lnTo>
                  <a:lnTo>
                    <a:pt x="25" y="48"/>
                  </a:lnTo>
                  <a:lnTo>
                    <a:pt x="29" y="55"/>
                  </a:lnTo>
                  <a:lnTo>
                    <a:pt x="29" y="59"/>
                  </a:lnTo>
                  <a:lnTo>
                    <a:pt x="30" y="63"/>
                  </a:lnTo>
                  <a:lnTo>
                    <a:pt x="30" y="65"/>
                  </a:lnTo>
                  <a:lnTo>
                    <a:pt x="23" y="59"/>
                  </a:lnTo>
                  <a:lnTo>
                    <a:pt x="21" y="59"/>
                  </a:lnTo>
                  <a:lnTo>
                    <a:pt x="21" y="57"/>
                  </a:lnTo>
                  <a:lnTo>
                    <a:pt x="9" y="44"/>
                  </a:lnTo>
                  <a:lnTo>
                    <a:pt x="7" y="42"/>
                  </a:lnTo>
                  <a:lnTo>
                    <a:pt x="4" y="38"/>
                  </a:lnTo>
                  <a:lnTo>
                    <a:pt x="0" y="28"/>
                  </a:lnTo>
                  <a:lnTo>
                    <a:pt x="4" y="26"/>
                  </a:lnTo>
                  <a:lnTo>
                    <a:pt x="7"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50" name="Freeform 14"/>
            <p:cNvSpPr>
              <a:spLocks/>
            </p:cNvSpPr>
            <p:nvPr/>
          </p:nvSpPr>
          <p:spPr bwMode="auto">
            <a:xfrm>
              <a:off x="1375" y="1106"/>
              <a:ext cx="225" cy="338"/>
            </a:xfrm>
            <a:custGeom>
              <a:avLst/>
              <a:gdLst>
                <a:gd name="T0" fmla="*/ 61 w 225"/>
                <a:gd name="T1" fmla="*/ 4 h 338"/>
                <a:gd name="T2" fmla="*/ 83 w 225"/>
                <a:gd name="T3" fmla="*/ 25 h 338"/>
                <a:gd name="T4" fmla="*/ 171 w 225"/>
                <a:gd name="T5" fmla="*/ 123 h 338"/>
                <a:gd name="T6" fmla="*/ 225 w 225"/>
                <a:gd name="T7" fmla="*/ 179 h 338"/>
                <a:gd name="T8" fmla="*/ 219 w 225"/>
                <a:gd name="T9" fmla="*/ 206 h 338"/>
                <a:gd name="T10" fmla="*/ 209 w 225"/>
                <a:gd name="T11" fmla="*/ 223 h 338"/>
                <a:gd name="T12" fmla="*/ 204 w 225"/>
                <a:gd name="T13" fmla="*/ 227 h 338"/>
                <a:gd name="T14" fmla="*/ 198 w 225"/>
                <a:gd name="T15" fmla="*/ 234 h 338"/>
                <a:gd name="T16" fmla="*/ 186 w 225"/>
                <a:gd name="T17" fmla="*/ 252 h 338"/>
                <a:gd name="T18" fmla="*/ 177 w 225"/>
                <a:gd name="T19" fmla="*/ 269 h 338"/>
                <a:gd name="T20" fmla="*/ 179 w 225"/>
                <a:gd name="T21" fmla="*/ 278 h 338"/>
                <a:gd name="T22" fmla="*/ 184 w 225"/>
                <a:gd name="T23" fmla="*/ 269 h 338"/>
                <a:gd name="T24" fmla="*/ 186 w 225"/>
                <a:gd name="T25" fmla="*/ 303 h 338"/>
                <a:gd name="T26" fmla="*/ 179 w 225"/>
                <a:gd name="T27" fmla="*/ 321 h 338"/>
                <a:gd name="T28" fmla="*/ 171 w 225"/>
                <a:gd name="T29" fmla="*/ 330 h 338"/>
                <a:gd name="T30" fmla="*/ 163 w 225"/>
                <a:gd name="T31" fmla="*/ 332 h 338"/>
                <a:gd name="T32" fmla="*/ 150 w 225"/>
                <a:gd name="T33" fmla="*/ 338 h 338"/>
                <a:gd name="T34" fmla="*/ 140 w 225"/>
                <a:gd name="T35" fmla="*/ 317 h 338"/>
                <a:gd name="T36" fmla="*/ 134 w 225"/>
                <a:gd name="T37" fmla="*/ 311 h 338"/>
                <a:gd name="T38" fmla="*/ 109 w 225"/>
                <a:gd name="T39" fmla="*/ 301 h 338"/>
                <a:gd name="T40" fmla="*/ 63 w 225"/>
                <a:gd name="T41" fmla="*/ 286 h 338"/>
                <a:gd name="T42" fmla="*/ 56 w 225"/>
                <a:gd name="T43" fmla="*/ 280 h 338"/>
                <a:gd name="T44" fmla="*/ 63 w 225"/>
                <a:gd name="T45" fmla="*/ 273 h 338"/>
                <a:gd name="T46" fmla="*/ 60 w 225"/>
                <a:gd name="T47" fmla="*/ 265 h 338"/>
                <a:gd name="T48" fmla="*/ 44 w 225"/>
                <a:gd name="T49" fmla="*/ 259 h 338"/>
                <a:gd name="T50" fmla="*/ 19 w 225"/>
                <a:gd name="T51" fmla="*/ 238 h 338"/>
                <a:gd name="T52" fmla="*/ 8 w 225"/>
                <a:gd name="T53" fmla="*/ 217 h 338"/>
                <a:gd name="T54" fmla="*/ 0 w 225"/>
                <a:gd name="T55" fmla="*/ 196 h 338"/>
                <a:gd name="T56" fmla="*/ 12 w 225"/>
                <a:gd name="T57" fmla="*/ 183 h 338"/>
                <a:gd name="T58" fmla="*/ 36 w 225"/>
                <a:gd name="T59" fmla="*/ 190 h 338"/>
                <a:gd name="T60" fmla="*/ 29 w 225"/>
                <a:gd name="T61" fmla="*/ 177 h 338"/>
                <a:gd name="T62" fmla="*/ 19 w 225"/>
                <a:gd name="T63" fmla="*/ 156 h 338"/>
                <a:gd name="T64" fmla="*/ 15 w 225"/>
                <a:gd name="T65" fmla="*/ 144 h 338"/>
                <a:gd name="T66" fmla="*/ 10 w 225"/>
                <a:gd name="T67" fmla="*/ 127 h 338"/>
                <a:gd name="T68" fmla="*/ 10 w 225"/>
                <a:gd name="T69" fmla="*/ 112 h 338"/>
                <a:gd name="T70" fmla="*/ 10 w 225"/>
                <a:gd name="T71" fmla="*/ 58 h 338"/>
                <a:gd name="T72" fmla="*/ 13 w 225"/>
                <a:gd name="T73" fmla="*/ 46 h 338"/>
                <a:gd name="T74" fmla="*/ 19 w 225"/>
                <a:gd name="T75" fmla="*/ 27 h 338"/>
                <a:gd name="T76" fmla="*/ 29 w 225"/>
                <a:gd name="T77" fmla="*/ 12 h 338"/>
                <a:gd name="T78" fmla="*/ 35 w 225"/>
                <a:gd name="T79" fmla="*/ 27 h 338"/>
                <a:gd name="T80" fmla="*/ 50 w 225"/>
                <a:gd name="T81" fmla="*/ 39 h 338"/>
                <a:gd name="T82" fmla="*/ 48 w 225"/>
                <a:gd name="T83" fmla="*/ 27 h 338"/>
                <a:gd name="T84" fmla="*/ 54 w 225"/>
                <a:gd name="T85" fmla="*/ 2 h 3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5"/>
                <a:gd name="T130" fmla="*/ 0 h 338"/>
                <a:gd name="T131" fmla="*/ 225 w 225"/>
                <a:gd name="T132" fmla="*/ 338 h 3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5" h="338">
                  <a:moveTo>
                    <a:pt x="56" y="0"/>
                  </a:moveTo>
                  <a:lnTo>
                    <a:pt x="61" y="4"/>
                  </a:lnTo>
                  <a:lnTo>
                    <a:pt x="81" y="25"/>
                  </a:lnTo>
                  <a:lnTo>
                    <a:pt x="83" y="25"/>
                  </a:lnTo>
                  <a:lnTo>
                    <a:pt x="117" y="64"/>
                  </a:lnTo>
                  <a:lnTo>
                    <a:pt x="171" y="123"/>
                  </a:lnTo>
                  <a:lnTo>
                    <a:pt x="173" y="123"/>
                  </a:lnTo>
                  <a:lnTo>
                    <a:pt x="225" y="179"/>
                  </a:lnTo>
                  <a:lnTo>
                    <a:pt x="221" y="204"/>
                  </a:lnTo>
                  <a:lnTo>
                    <a:pt x="219" y="206"/>
                  </a:lnTo>
                  <a:lnTo>
                    <a:pt x="219" y="211"/>
                  </a:lnTo>
                  <a:lnTo>
                    <a:pt x="209" y="223"/>
                  </a:lnTo>
                  <a:lnTo>
                    <a:pt x="209" y="229"/>
                  </a:lnTo>
                  <a:lnTo>
                    <a:pt x="204" y="227"/>
                  </a:lnTo>
                  <a:lnTo>
                    <a:pt x="202" y="234"/>
                  </a:lnTo>
                  <a:lnTo>
                    <a:pt x="198" y="234"/>
                  </a:lnTo>
                  <a:lnTo>
                    <a:pt x="198" y="240"/>
                  </a:lnTo>
                  <a:lnTo>
                    <a:pt x="186" y="252"/>
                  </a:lnTo>
                  <a:lnTo>
                    <a:pt x="184" y="255"/>
                  </a:lnTo>
                  <a:lnTo>
                    <a:pt x="177" y="269"/>
                  </a:lnTo>
                  <a:lnTo>
                    <a:pt x="177" y="275"/>
                  </a:lnTo>
                  <a:lnTo>
                    <a:pt x="179" y="278"/>
                  </a:lnTo>
                  <a:lnTo>
                    <a:pt x="184" y="273"/>
                  </a:lnTo>
                  <a:lnTo>
                    <a:pt x="184" y="269"/>
                  </a:lnTo>
                  <a:lnTo>
                    <a:pt x="188" y="277"/>
                  </a:lnTo>
                  <a:lnTo>
                    <a:pt x="186" y="303"/>
                  </a:lnTo>
                  <a:lnTo>
                    <a:pt x="182" y="307"/>
                  </a:lnTo>
                  <a:lnTo>
                    <a:pt x="179" y="321"/>
                  </a:lnTo>
                  <a:lnTo>
                    <a:pt x="171" y="328"/>
                  </a:lnTo>
                  <a:lnTo>
                    <a:pt x="171" y="330"/>
                  </a:lnTo>
                  <a:lnTo>
                    <a:pt x="167" y="332"/>
                  </a:lnTo>
                  <a:lnTo>
                    <a:pt x="163" y="332"/>
                  </a:lnTo>
                  <a:lnTo>
                    <a:pt x="161" y="338"/>
                  </a:lnTo>
                  <a:lnTo>
                    <a:pt x="150" y="338"/>
                  </a:lnTo>
                  <a:lnTo>
                    <a:pt x="148" y="325"/>
                  </a:lnTo>
                  <a:lnTo>
                    <a:pt x="140" y="317"/>
                  </a:lnTo>
                  <a:lnTo>
                    <a:pt x="142" y="313"/>
                  </a:lnTo>
                  <a:lnTo>
                    <a:pt x="134" y="311"/>
                  </a:lnTo>
                  <a:lnTo>
                    <a:pt x="127" y="305"/>
                  </a:lnTo>
                  <a:lnTo>
                    <a:pt x="109" y="301"/>
                  </a:lnTo>
                  <a:lnTo>
                    <a:pt x="81" y="298"/>
                  </a:lnTo>
                  <a:lnTo>
                    <a:pt x="63" y="286"/>
                  </a:lnTo>
                  <a:lnTo>
                    <a:pt x="60" y="280"/>
                  </a:lnTo>
                  <a:lnTo>
                    <a:pt x="56" y="280"/>
                  </a:lnTo>
                  <a:lnTo>
                    <a:pt x="56" y="273"/>
                  </a:lnTo>
                  <a:lnTo>
                    <a:pt x="63" y="273"/>
                  </a:lnTo>
                  <a:lnTo>
                    <a:pt x="65" y="271"/>
                  </a:lnTo>
                  <a:lnTo>
                    <a:pt x="60" y="265"/>
                  </a:lnTo>
                  <a:lnTo>
                    <a:pt x="48" y="265"/>
                  </a:lnTo>
                  <a:lnTo>
                    <a:pt x="44" y="259"/>
                  </a:lnTo>
                  <a:lnTo>
                    <a:pt x="35" y="255"/>
                  </a:lnTo>
                  <a:lnTo>
                    <a:pt x="19" y="238"/>
                  </a:lnTo>
                  <a:lnTo>
                    <a:pt x="8" y="223"/>
                  </a:lnTo>
                  <a:lnTo>
                    <a:pt x="8" y="217"/>
                  </a:lnTo>
                  <a:lnTo>
                    <a:pt x="4" y="211"/>
                  </a:lnTo>
                  <a:lnTo>
                    <a:pt x="0" y="196"/>
                  </a:lnTo>
                  <a:lnTo>
                    <a:pt x="0" y="179"/>
                  </a:lnTo>
                  <a:lnTo>
                    <a:pt x="12" y="183"/>
                  </a:lnTo>
                  <a:lnTo>
                    <a:pt x="12" y="186"/>
                  </a:lnTo>
                  <a:lnTo>
                    <a:pt x="36" y="190"/>
                  </a:lnTo>
                  <a:lnTo>
                    <a:pt x="36" y="184"/>
                  </a:lnTo>
                  <a:lnTo>
                    <a:pt x="29" y="177"/>
                  </a:lnTo>
                  <a:lnTo>
                    <a:pt x="29" y="169"/>
                  </a:lnTo>
                  <a:lnTo>
                    <a:pt x="19" y="156"/>
                  </a:lnTo>
                  <a:lnTo>
                    <a:pt x="19" y="150"/>
                  </a:lnTo>
                  <a:lnTo>
                    <a:pt x="15" y="144"/>
                  </a:lnTo>
                  <a:lnTo>
                    <a:pt x="12" y="129"/>
                  </a:lnTo>
                  <a:lnTo>
                    <a:pt x="10" y="127"/>
                  </a:lnTo>
                  <a:lnTo>
                    <a:pt x="12" y="114"/>
                  </a:lnTo>
                  <a:lnTo>
                    <a:pt x="10" y="112"/>
                  </a:lnTo>
                  <a:lnTo>
                    <a:pt x="6" y="85"/>
                  </a:lnTo>
                  <a:lnTo>
                    <a:pt x="10" y="58"/>
                  </a:lnTo>
                  <a:lnTo>
                    <a:pt x="12" y="56"/>
                  </a:lnTo>
                  <a:lnTo>
                    <a:pt x="13" y="46"/>
                  </a:lnTo>
                  <a:lnTo>
                    <a:pt x="15" y="43"/>
                  </a:lnTo>
                  <a:lnTo>
                    <a:pt x="19" y="27"/>
                  </a:lnTo>
                  <a:lnTo>
                    <a:pt x="27" y="14"/>
                  </a:lnTo>
                  <a:lnTo>
                    <a:pt x="29" y="12"/>
                  </a:lnTo>
                  <a:lnTo>
                    <a:pt x="35" y="23"/>
                  </a:lnTo>
                  <a:lnTo>
                    <a:pt x="35" y="27"/>
                  </a:lnTo>
                  <a:lnTo>
                    <a:pt x="44" y="39"/>
                  </a:lnTo>
                  <a:lnTo>
                    <a:pt x="50" y="39"/>
                  </a:lnTo>
                  <a:lnTo>
                    <a:pt x="50" y="29"/>
                  </a:lnTo>
                  <a:lnTo>
                    <a:pt x="48" y="27"/>
                  </a:lnTo>
                  <a:lnTo>
                    <a:pt x="50" y="25"/>
                  </a:lnTo>
                  <a:lnTo>
                    <a:pt x="54" y="2"/>
                  </a:lnTo>
                  <a:lnTo>
                    <a:pt x="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51" name="Freeform 15"/>
            <p:cNvSpPr>
              <a:spLocks/>
            </p:cNvSpPr>
            <p:nvPr/>
          </p:nvSpPr>
          <p:spPr bwMode="auto">
            <a:xfrm>
              <a:off x="1375" y="1106"/>
              <a:ext cx="225" cy="338"/>
            </a:xfrm>
            <a:custGeom>
              <a:avLst/>
              <a:gdLst>
                <a:gd name="T0" fmla="*/ 56 w 225"/>
                <a:gd name="T1" fmla="*/ 0 h 338"/>
                <a:gd name="T2" fmla="*/ 81 w 225"/>
                <a:gd name="T3" fmla="*/ 25 h 338"/>
                <a:gd name="T4" fmla="*/ 117 w 225"/>
                <a:gd name="T5" fmla="*/ 64 h 338"/>
                <a:gd name="T6" fmla="*/ 173 w 225"/>
                <a:gd name="T7" fmla="*/ 123 h 338"/>
                <a:gd name="T8" fmla="*/ 221 w 225"/>
                <a:gd name="T9" fmla="*/ 204 h 338"/>
                <a:gd name="T10" fmla="*/ 219 w 225"/>
                <a:gd name="T11" fmla="*/ 211 h 338"/>
                <a:gd name="T12" fmla="*/ 209 w 225"/>
                <a:gd name="T13" fmla="*/ 229 h 338"/>
                <a:gd name="T14" fmla="*/ 202 w 225"/>
                <a:gd name="T15" fmla="*/ 234 h 338"/>
                <a:gd name="T16" fmla="*/ 198 w 225"/>
                <a:gd name="T17" fmla="*/ 240 h 338"/>
                <a:gd name="T18" fmla="*/ 184 w 225"/>
                <a:gd name="T19" fmla="*/ 255 h 338"/>
                <a:gd name="T20" fmla="*/ 177 w 225"/>
                <a:gd name="T21" fmla="*/ 275 h 338"/>
                <a:gd name="T22" fmla="*/ 184 w 225"/>
                <a:gd name="T23" fmla="*/ 273 h 338"/>
                <a:gd name="T24" fmla="*/ 188 w 225"/>
                <a:gd name="T25" fmla="*/ 277 h 338"/>
                <a:gd name="T26" fmla="*/ 182 w 225"/>
                <a:gd name="T27" fmla="*/ 307 h 338"/>
                <a:gd name="T28" fmla="*/ 171 w 225"/>
                <a:gd name="T29" fmla="*/ 328 h 338"/>
                <a:gd name="T30" fmla="*/ 167 w 225"/>
                <a:gd name="T31" fmla="*/ 332 h 338"/>
                <a:gd name="T32" fmla="*/ 161 w 225"/>
                <a:gd name="T33" fmla="*/ 338 h 338"/>
                <a:gd name="T34" fmla="*/ 148 w 225"/>
                <a:gd name="T35" fmla="*/ 325 h 338"/>
                <a:gd name="T36" fmla="*/ 142 w 225"/>
                <a:gd name="T37" fmla="*/ 313 h 338"/>
                <a:gd name="T38" fmla="*/ 127 w 225"/>
                <a:gd name="T39" fmla="*/ 305 h 338"/>
                <a:gd name="T40" fmla="*/ 81 w 225"/>
                <a:gd name="T41" fmla="*/ 298 h 338"/>
                <a:gd name="T42" fmla="*/ 60 w 225"/>
                <a:gd name="T43" fmla="*/ 280 h 338"/>
                <a:gd name="T44" fmla="*/ 56 w 225"/>
                <a:gd name="T45" fmla="*/ 273 h 338"/>
                <a:gd name="T46" fmla="*/ 65 w 225"/>
                <a:gd name="T47" fmla="*/ 271 h 338"/>
                <a:gd name="T48" fmla="*/ 48 w 225"/>
                <a:gd name="T49" fmla="*/ 265 h 338"/>
                <a:gd name="T50" fmla="*/ 35 w 225"/>
                <a:gd name="T51" fmla="*/ 255 h 338"/>
                <a:gd name="T52" fmla="*/ 8 w 225"/>
                <a:gd name="T53" fmla="*/ 223 h 338"/>
                <a:gd name="T54" fmla="*/ 4 w 225"/>
                <a:gd name="T55" fmla="*/ 211 h 338"/>
                <a:gd name="T56" fmla="*/ 0 w 225"/>
                <a:gd name="T57" fmla="*/ 179 h 338"/>
                <a:gd name="T58" fmla="*/ 12 w 225"/>
                <a:gd name="T59" fmla="*/ 186 h 338"/>
                <a:gd name="T60" fmla="*/ 36 w 225"/>
                <a:gd name="T61" fmla="*/ 184 h 338"/>
                <a:gd name="T62" fmla="*/ 29 w 225"/>
                <a:gd name="T63" fmla="*/ 169 h 338"/>
                <a:gd name="T64" fmla="*/ 19 w 225"/>
                <a:gd name="T65" fmla="*/ 150 h 338"/>
                <a:gd name="T66" fmla="*/ 12 w 225"/>
                <a:gd name="T67" fmla="*/ 129 h 338"/>
                <a:gd name="T68" fmla="*/ 12 w 225"/>
                <a:gd name="T69" fmla="*/ 114 h 338"/>
                <a:gd name="T70" fmla="*/ 6 w 225"/>
                <a:gd name="T71" fmla="*/ 85 h 338"/>
                <a:gd name="T72" fmla="*/ 12 w 225"/>
                <a:gd name="T73" fmla="*/ 56 h 338"/>
                <a:gd name="T74" fmla="*/ 15 w 225"/>
                <a:gd name="T75" fmla="*/ 43 h 338"/>
                <a:gd name="T76" fmla="*/ 27 w 225"/>
                <a:gd name="T77" fmla="*/ 14 h 338"/>
                <a:gd name="T78" fmla="*/ 35 w 225"/>
                <a:gd name="T79" fmla="*/ 23 h 338"/>
                <a:gd name="T80" fmla="*/ 44 w 225"/>
                <a:gd name="T81" fmla="*/ 39 h 338"/>
                <a:gd name="T82" fmla="*/ 50 w 225"/>
                <a:gd name="T83" fmla="*/ 29 h 338"/>
                <a:gd name="T84" fmla="*/ 50 w 225"/>
                <a:gd name="T85" fmla="*/ 25 h 338"/>
                <a:gd name="T86" fmla="*/ 56 w 225"/>
                <a:gd name="T87" fmla="*/ 0 h 3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5"/>
                <a:gd name="T133" fmla="*/ 0 h 338"/>
                <a:gd name="T134" fmla="*/ 225 w 225"/>
                <a:gd name="T135" fmla="*/ 338 h 3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5" h="338">
                  <a:moveTo>
                    <a:pt x="56" y="0"/>
                  </a:moveTo>
                  <a:lnTo>
                    <a:pt x="56" y="0"/>
                  </a:lnTo>
                  <a:lnTo>
                    <a:pt x="61" y="4"/>
                  </a:lnTo>
                  <a:lnTo>
                    <a:pt x="81" y="25"/>
                  </a:lnTo>
                  <a:lnTo>
                    <a:pt x="83" y="25"/>
                  </a:lnTo>
                  <a:lnTo>
                    <a:pt x="117" y="64"/>
                  </a:lnTo>
                  <a:lnTo>
                    <a:pt x="171" y="123"/>
                  </a:lnTo>
                  <a:lnTo>
                    <a:pt x="173" y="123"/>
                  </a:lnTo>
                  <a:lnTo>
                    <a:pt x="225" y="179"/>
                  </a:lnTo>
                  <a:lnTo>
                    <a:pt x="221" y="204"/>
                  </a:lnTo>
                  <a:lnTo>
                    <a:pt x="219" y="206"/>
                  </a:lnTo>
                  <a:lnTo>
                    <a:pt x="219" y="211"/>
                  </a:lnTo>
                  <a:lnTo>
                    <a:pt x="209" y="223"/>
                  </a:lnTo>
                  <a:lnTo>
                    <a:pt x="209" y="229"/>
                  </a:lnTo>
                  <a:lnTo>
                    <a:pt x="204" y="227"/>
                  </a:lnTo>
                  <a:lnTo>
                    <a:pt x="202" y="234"/>
                  </a:lnTo>
                  <a:lnTo>
                    <a:pt x="198" y="234"/>
                  </a:lnTo>
                  <a:lnTo>
                    <a:pt x="198" y="240"/>
                  </a:lnTo>
                  <a:lnTo>
                    <a:pt x="186" y="252"/>
                  </a:lnTo>
                  <a:lnTo>
                    <a:pt x="184" y="255"/>
                  </a:lnTo>
                  <a:lnTo>
                    <a:pt x="177" y="269"/>
                  </a:lnTo>
                  <a:lnTo>
                    <a:pt x="177" y="275"/>
                  </a:lnTo>
                  <a:lnTo>
                    <a:pt x="179" y="278"/>
                  </a:lnTo>
                  <a:lnTo>
                    <a:pt x="184" y="273"/>
                  </a:lnTo>
                  <a:lnTo>
                    <a:pt x="184" y="269"/>
                  </a:lnTo>
                  <a:lnTo>
                    <a:pt x="188" y="277"/>
                  </a:lnTo>
                  <a:lnTo>
                    <a:pt x="186" y="303"/>
                  </a:lnTo>
                  <a:lnTo>
                    <a:pt x="182" y="307"/>
                  </a:lnTo>
                  <a:lnTo>
                    <a:pt x="179" y="321"/>
                  </a:lnTo>
                  <a:lnTo>
                    <a:pt x="171" y="328"/>
                  </a:lnTo>
                  <a:lnTo>
                    <a:pt x="171" y="330"/>
                  </a:lnTo>
                  <a:lnTo>
                    <a:pt x="167" y="332"/>
                  </a:lnTo>
                  <a:lnTo>
                    <a:pt x="163" y="332"/>
                  </a:lnTo>
                  <a:lnTo>
                    <a:pt x="161" y="338"/>
                  </a:lnTo>
                  <a:lnTo>
                    <a:pt x="150" y="338"/>
                  </a:lnTo>
                  <a:lnTo>
                    <a:pt x="148" y="325"/>
                  </a:lnTo>
                  <a:lnTo>
                    <a:pt x="140" y="317"/>
                  </a:lnTo>
                  <a:lnTo>
                    <a:pt x="142" y="313"/>
                  </a:lnTo>
                  <a:lnTo>
                    <a:pt x="134" y="311"/>
                  </a:lnTo>
                  <a:lnTo>
                    <a:pt x="127" y="305"/>
                  </a:lnTo>
                  <a:lnTo>
                    <a:pt x="109" y="301"/>
                  </a:lnTo>
                  <a:lnTo>
                    <a:pt x="81" y="298"/>
                  </a:lnTo>
                  <a:lnTo>
                    <a:pt x="63" y="286"/>
                  </a:lnTo>
                  <a:lnTo>
                    <a:pt x="60" y="280"/>
                  </a:lnTo>
                  <a:lnTo>
                    <a:pt x="56" y="280"/>
                  </a:lnTo>
                  <a:lnTo>
                    <a:pt x="56" y="273"/>
                  </a:lnTo>
                  <a:lnTo>
                    <a:pt x="63" y="273"/>
                  </a:lnTo>
                  <a:lnTo>
                    <a:pt x="65" y="271"/>
                  </a:lnTo>
                  <a:lnTo>
                    <a:pt x="60" y="265"/>
                  </a:lnTo>
                  <a:lnTo>
                    <a:pt x="48" y="265"/>
                  </a:lnTo>
                  <a:lnTo>
                    <a:pt x="44" y="259"/>
                  </a:lnTo>
                  <a:lnTo>
                    <a:pt x="35" y="255"/>
                  </a:lnTo>
                  <a:lnTo>
                    <a:pt x="19" y="238"/>
                  </a:lnTo>
                  <a:lnTo>
                    <a:pt x="8" y="223"/>
                  </a:lnTo>
                  <a:lnTo>
                    <a:pt x="8" y="217"/>
                  </a:lnTo>
                  <a:lnTo>
                    <a:pt x="4" y="211"/>
                  </a:lnTo>
                  <a:lnTo>
                    <a:pt x="0" y="196"/>
                  </a:lnTo>
                  <a:lnTo>
                    <a:pt x="0" y="179"/>
                  </a:lnTo>
                  <a:lnTo>
                    <a:pt x="12" y="183"/>
                  </a:lnTo>
                  <a:lnTo>
                    <a:pt x="12" y="186"/>
                  </a:lnTo>
                  <a:lnTo>
                    <a:pt x="36" y="190"/>
                  </a:lnTo>
                  <a:lnTo>
                    <a:pt x="36" y="184"/>
                  </a:lnTo>
                  <a:lnTo>
                    <a:pt x="29" y="177"/>
                  </a:lnTo>
                  <a:lnTo>
                    <a:pt x="29" y="169"/>
                  </a:lnTo>
                  <a:lnTo>
                    <a:pt x="19" y="156"/>
                  </a:lnTo>
                  <a:lnTo>
                    <a:pt x="19" y="150"/>
                  </a:lnTo>
                  <a:lnTo>
                    <a:pt x="15" y="144"/>
                  </a:lnTo>
                  <a:lnTo>
                    <a:pt x="12" y="129"/>
                  </a:lnTo>
                  <a:lnTo>
                    <a:pt x="10" y="127"/>
                  </a:lnTo>
                  <a:lnTo>
                    <a:pt x="12" y="114"/>
                  </a:lnTo>
                  <a:lnTo>
                    <a:pt x="10" y="112"/>
                  </a:lnTo>
                  <a:lnTo>
                    <a:pt x="6" y="85"/>
                  </a:lnTo>
                  <a:lnTo>
                    <a:pt x="10" y="58"/>
                  </a:lnTo>
                  <a:lnTo>
                    <a:pt x="12" y="56"/>
                  </a:lnTo>
                  <a:lnTo>
                    <a:pt x="13" y="46"/>
                  </a:lnTo>
                  <a:lnTo>
                    <a:pt x="15" y="43"/>
                  </a:lnTo>
                  <a:lnTo>
                    <a:pt x="19" y="27"/>
                  </a:lnTo>
                  <a:lnTo>
                    <a:pt x="27" y="14"/>
                  </a:lnTo>
                  <a:lnTo>
                    <a:pt x="29" y="12"/>
                  </a:lnTo>
                  <a:lnTo>
                    <a:pt x="35" y="23"/>
                  </a:lnTo>
                  <a:lnTo>
                    <a:pt x="35" y="27"/>
                  </a:lnTo>
                  <a:lnTo>
                    <a:pt x="44" y="39"/>
                  </a:lnTo>
                  <a:lnTo>
                    <a:pt x="50" y="39"/>
                  </a:lnTo>
                  <a:lnTo>
                    <a:pt x="50" y="29"/>
                  </a:lnTo>
                  <a:lnTo>
                    <a:pt x="48" y="27"/>
                  </a:lnTo>
                  <a:lnTo>
                    <a:pt x="50" y="25"/>
                  </a:lnTo>
                  <a:lnTo>
                    <a:pt x="54" y="2"/>
                  </a:lnTo>
                  <a:lnTo>
                    <a:pt x="56"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52" name="Freeform 16"/>
            <p:cNvSpPr>
              <a:spLocks/>
            </p:cNvSpPr>
            <p:nvPr/>
          </p:nvSpPr>
          <p:spPr bwMode="auto">
            <a:xfrm>
              <a:off x="1425" y="1206"/>
              <a:ext cx="154" cy="209"/>
            </a:xfrm>
            <a:custGeom>
              <a:avLst/>
              <a:gdLst>
                <a:gd name="T0" fmla="*/ 15 w 154"/>
                <a:gd name="T1" fmla="*/ 25 h 209"/>
                <a:gd name="T2" fmla="*/ 15 w 154"/>
                <a:gd name="T3" fmla="*/ 40 h 209"/>
                <a:gd name="T4" fmla="*/ 21 w 154"/>
                <a:gd name="T5" fmla="*/ 58 h 209"/>
                <a:gd name="T6" fmla="*/ 36 w 154"/>
                <a:gd name="T7" fmla="*/ 84 h 209"/>
                <a:gd name="T8" fmla="*/ 42 w 154"/>
                <a:gd name="T9" fmla="*/ 96 h 209"/>
                <a:gd name="T10" fmla="*/ 42 w 154"/>
                <a:gd name="T11" fmla="*/ 123 h 209"/>
                <a:gd name="T12" fmla="*/ 21 w 154"/>
                <a:gd name="T13" fmla="*/ 113 h 209"/>
                <a:gd name="T14" fmla="*/ 2 w 154"/>
                <a:gd name="T15" fmla="*/ 107 h 209"/>
                <a:gd name="T16" fmla="*/ 2 w 154"/>
                <a:gd name="T17" fmla="*/ 119 h 209"/>
                <a:gd name="T18" fmla="*/ 11 w 154"/>
                <a:gd name="T19" fmla="*/ 138 h 209"/>
                <a:gd name="T20" fmla="*/ 25 w 154"/>
                <a:gd name="T21" fmla="*/ 155 h 209"/>
                <a:gd name="T22" fmla="*/ 34 w 154"/>
                <a:gd name="T23" fmla="*/ 161 h 209"/>
                <a:gd name="T24" fmla="*/ 73 w 154"/>
                <a:gd name="T25" fmla="*/ 175 h 209"/>
                <a:gd name="T26" fmla="*/ 86 w 154"/>
                <a:gd name="T27" fmla="*/ 184 h 209"/>
                <a:gd name="T28" fmla="*/ 92 w 154"/>
                <a:gd name="T29" fmla="*/ 190 h 209"/>
                <a:gd name="T30" fmla="*/ 100 w 154"/>
                <a:gd name="T31" fmla="*/ 207 h 209"/>
                <a:gd name="T32" fmla="*/ 119 w 154"/>
                <a:gd name="T33" fmla="*/ 169 h 209"/>
                <a:gd name="T34" fmla="*/ 125 w 154"/>
                <a:gd name="T35" fmla="*/ 159 h 209"/>
                <a:gd name="T36" fmla="*/ 136 w 154"/>
                <a:gd name="T37" fmla="*/ 144 h 209"/>
                <a:gd name="T38" fmla="*/ 142 w 154"/>
                <a:gd name="T39" fmla="*/ 134 h 209"/>
                <a:gd name="T40" fmla="*/ 154 w 154"/>
                <a:gd name="T41" fmla="*/ 92 h 209"/>
                <a:gd name="T42" fmla="*/ 152 w 154"/>
                <a:gd name="T43" fmla="*/ 77 h 209"/>
                <a:gd name="T44" fmla="*/ 138 w 154"/>
                <a:gd name="T45" fmla="*/ 58 h 209"/>
                <a:gd name="T46" fmla="*/ 132 w 154"/>
                <a:gd name="T47" fmla="*/ 52 h 209"/>
                <a:gd name="T48" fmla="*/ 129 w 154"/>
                <a:gd name="T49" fmla="*/ 52 h 209"/>
                <a:gd name="T50" fmla="*/ 129 w 154"/>
                <a:gd name="T51" fmla="*/ 83 h 209"/>
                <a:gd name="T52" fmla="*/ 125 w 154"/>
                <a:gd name="T53" fmla="*/ 90 h 209"/>
                <a:gd name="T54" fmla="*/ 119 w 154"/>
                <a:gd name="T55" fmla="*/ 100 h 209"/>
                <a:gd name="T56" fmla="*/ 113 w 154"/>
                <a:gd name="T57" fmla="*/ 58 h 209"/>
                <a:gd name="T58" fmla="*/ 109 w 154"/>
                <a:gd name="T59" fmla="*/ 46 h 209"/>
                <a:gd name="T60" fmla="*/ 94 w 154"/>
                <a:gd name="T61" fmla="*/ 38 h 209"/>
                <a:gd name="T62" fmla="*/ 82 w 154"/>
                <a:gd name="T63" fmla="*/ 29 h 209"/>
                <a:gd name="T64" fmla="*/ 69 w 154"/>
                <a:gd name="T65" fmla="*/ 21 h 209"/>
                <a:gd name="T66" fmla="*/ 54 w 154"/>
                <a:gd name="T67" fmla="*/ 15 h 209"/>
                <a:gd name="T68" fmla="*/ 50 w 154"/>
                <a:gd name="T69" fmla="*/ 23 h 209"/>
                <a:gd name="T70" fmla="*/ 42 w 154"/>
                <a:gd name="T71" fmla="*/ 25 h 209"/>
                <a:gd name="T72" fmla="*/ 36 w 154"/>
                <a:gd name="T73" fmla="*/ 19 h 209"/>
                <a:gd name="T74" fmla="*/ 29 w 154"/>
                <a:gd name="T75" fmla="*/ 8 h 209"/>
                <a:gd name="T76" fmla="*/ 23 w 154"/>
                <a:gd name="T77" fmla="*/ 0 h 20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4"/>
                <a:gd name="T118" fmla="*/ 0 h 209"/>
                <a:gd name="T119" fmla="*/ 154 w 154"/>
                <a:gd name="T120" fmla="*/ 209 h 20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4" h="209">
                  <a:moveTo>
                    <a:pt x="23" y="4"/>
                  </a:moveTo>
                  <a:lnTo>
                    <a:pt x="15" y="25"/>
                  </a:lnTo>
                  <a:lnTo>
                    <a:pt x="13" y="37"/>
                  </a:lnTo>
                  <a:lnTo>
                    <a:pt x="15" y="40"/>
                  </a:lnTo>
                  <a:lnTo>
                    <a:pt x="17" y="54"/>
                  </a:lnTo>
                  <a:lnTo>
                    <a:pt x="21" y="58"/>
                  </a:lnTo>
                  <a:lnTo>
                    <a:pt x="23" y="65"/>
                  </a:lnTo>
                  <a:lnTo>
                    <a:pt x="36" y="84"/>
                  </a:lnTo>
                  <a:lnTo>
                    <a:pt x="36" y="88"/>
                  </a:lnTo>
                  <a:lnTo>
                    <a:pt x="42" y="96"/>
                  </a:lnTo>
                  <a:lnTo>
                    <a:pt x="46" y="121"/>
                  </a:lnTo>
                  <a:lnTo>
                    <a:pt x="42" y="123"/>
                  </a:lnTo>
                  <a:lnTo>
                    <a:pt x="36" y="115"/>
                  </a:lnTo>
                  <a:lnTo>
                    <a:pt x="21" y="113"/>
                  </a:lnTo>
                  <a:lnTo>
                    <a:pt x="8" y="102"/>
                  </a:lnTo>
                  <a:lnTo>
                    <a:pt x="2" y="107"/>
                  </a:lnTo>
                  <a:lnTo>
                    <a:pt x="0" y="117"/>
                  </a:lnTo>
                  <a:lnTo>
                    <a:pt x="2" y="119"/>
                  </a:lnTo>
                  <a:lnTo>
                    <a:pt x="2" y="127"/>
                  </a:lnTo>
                  <a:lnTo>
                    <a:pt x="11" y="138"/>
                  </a:lnTo>
                  <a:lnTo>
                    <a:pt x="11" y="140"/>
                  </a:lnTo>
                  <a:lnTo>
                    <a:pt x="25" y="155"/>
                  </a:lnTo>
                  <a:lnTo>
                    <a:pt x="29" y="155"/>
                  </a:lnTo>
                  <a:lnTo>
                    <a:pt x="34" y="161"/>
                  </a:lnTo>
                  <a:lnTo>
                    <a:pt x="63" y="175"/>
                  </a:lnTo>
                  <a:lnTo>
                    <a:pt x="73" y="175"/>
                  </a:lnTo>
                  <a:lnTo>
                    <a:pt x="82" y="182"/>
                  </a:lnTo>
                  <a:lnTo>
                    <a:pt x="86" y="184"/>
                  </a:lnTo>
                  <a:lnTo>
                    <a:pt x="86" y="190"/>
                  </a:lnTo>
                  <a:lnTo>
                    <a:pt x="92" y="190"/>
                  </a:lnTo>
                  <a:lnTo>
                    <a:pt x="100" y="200"/>
                  </a:lnTo>
                  <a:lnTo>
                    <a:pt x="100" y="207"/>
                  </a:lnTo>
                  <a:lnTo>
                    <a:pt x="107" y="209"/>
                  </a:lnTo>
                  <a:lnTo>
                    <a:pt x="119" y="169"/>
                  </a:lnTo>
                  <a:lnTo>
                    <a:pt x="119" y="165"/>
                  </a:lnTo>
                  <a:lnTo>
                    <a:pt x="125" y="159"/>
                  </a:lnTo>
                  <a:lnTo>
                    <a:pt x="129" y="150"/>
                  </a:lnTo>
                  <a:lnTo>
                    <a:pt x="136" y="144"/>
                  </a:lnTo>
                  <a:lnTo>
                    <a:pt x="136" y="138"/>
                  </a:lnTo>
                  <a:lnTo>
                    <a:pt x="142" y="134"/>
                  </a:lnTo>
                  <a:lnTo>
                    <a:pt x="152" y="109"/>
                  </a:lnTo>
                  <a:lnTo>
                    <a:pt x="154" y="92"/>
                  </a:lnTo>
                  <a:lnTo>
                    <a:pt x="152" y="88"/>
                  </a:lnTo>
                  <a:lnTo>
                    <a:pt x="152" y="77"/>
                  </a:lnTo>
                  <a:lnTo>
                    <a:pt x="140" y="58"/>
                  </a:lnTo>
                  <a:lnTo>
                    <a:pt x="138" y="58"/>
                  </a:lnTo>
                  <a:lnTo>
                    <a:pt x="138" y="52"/>
                  </a:lnTo>
                  <a:lnTo>
                    <a:pt x="132" y="52"/>
                  </a:lnTo>
                  <a:lnTo>
                    <a:pt x="130" y="50"/>
                  </a:lnTo>
                  <a:lnTo>
                    <a:pt x="129" y="52"/>
                  </a:lnTo>
                  <a:lnTo>
                    <a:pt x="129" y="65"/>
                  </a:lnTo>
                  <a:lnTo>
                    <a:pt x="129" y="83"/>
                  </a:lnTo>
                  <a:lnTo>
                    <a:pt x="125" y="84"/>
                  </a:lnTo>
                  <a:lnTo>
                    <a:pt x="125" y="90"/>
                  </a:lnTo>
                  <a:lnTo>
                    <a:pt x="119" y="96"/>
                  </a:lnTo>
                  <a:lnTo>
                    <a:pt x="119" y="100"/>
                  </a:lnTo>
                  <a:lnTo>
                    <a:pt x="121" y="73"/>
                  </a:lnTo>
                  <a:lnTo>
                    <a:pt x="113" y="58"/>
                  </a:lnTo>
                  <a:lnTo>
                    <a:pt x="107" y="52"/>
                  </a:lnTo>
                  <a:lnTo>
                    <a:pt x="109" y="46"/>
                  </a:lnTo>
                  <a:lnTo>
                    <a:pt x="102" y="46"/>
                  </a:lnTo>
                  <a:lnTo>
                    <a:pt x="94" y="38"/>
                  </a:lnTo>
                  <a:lnTo>
                    <a:pt x="90" y="38"/>
                  </a:lnTo>
                  <a:lnTo>
                    <a:pt x="82" y="29"/>
                  </a:lnTo>
                  <a:lnTo>
                    <a:pt x="73" y="29"/>
                  </a:lnTo>
                  <a:lnTo>
                    <a:pt x="69" y="21"/>
                  </a:lnTo>
                  <a:lnTo>
                    <a:pt x="56" y="19"/>
                  </a:lnTo>
                  <a:lnTo>
                    <a:pt x="54" y="15"/>
                  </a:lnTo>
                  <a:lnTo>
                    <a:pt x="50" y="17"/>
                  </a:lnTo>
                  <a:lnTo>
                    <a:pt x="50" y="23"/>
                  </a:lnTo>
                  <a:lnTo>
                    <a:pt x="54" y="27"/>
                  </a:lnTo>
                  <a:lnTo>
                    <a:pt x="42" y="25"/>
                  </a:lnTo>
                  <a:lnTo>
                    <a:pt x="38" y="19"/>
                  </a:lnTo>
                  <a:lnTo>
                    <a:pt x="36" y="19"/>
                  </a:lnTo>
                  <a:lnTo>
                    <a:pt x="36" y="15"/>
                  </a:lnTo>
                  <a:lnTo>
                    <a:pt x="29" y="8"/>
                  </a:lnTo>
                  <a:lnTo>
                    <a:pt x="31" y="0"/>
                  </a:lnTo>
                  <a:lnTo>
                    <a:pt x="23" y="0"/>
                  </a:lnTo>
                  <a:lnTo>
                    <a:pt x="23"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53" name="Freeform 17"/>
            <p:cNvSpPr>
              <a:spLocks/>
            </p:cNvSpPr>
            <p:nvPr/>
          </p:nvSpPr>
          <p:spPr bwMode="auto">
            <a:xfrm>
              <a:off x="1425" y="1206"/>
              <a:ext cx="154" cy="209"/>
            </a:xfrm>
            <a:custGeom>
              <a:avLst/>
              <a:gdLst>
                <a:gd name="T0" fmla="*/ 23 w 154"/>
                <a:gd name="T1" fmla="*/ 4 h 209"/>
                <a:gd name="T2" fmla="*/ 13 w 154"/>
                <a:gd name="T3" fmla="*/ 37 h 209"/>
                <a:gd name="T4" fmla="*/ 17 w 154"/>
                <a:gd name="T5" fmla="*/ 54 h 209"/>
                <a:gd name="T6" fmla="*/ 23 w 154"/>
                <a:gd name="T7" fmla="*/ 65 h 209"/>
                <a:gd name="T8" fmla="*/ 36 w 154"/>
                <a:gd name="T9" fmla="*/ 88 h 209"/>
                <a:gd name="T10" fmla="*/ 46 w 154"/>
                <a:gd name="T11" fmla="*/ 121 h 209"/>
                <a:gd name="T12" fmla="*/ 36 w 154"/>
                <a:gd name="T13" fmla="*/ 115 h 209"/>
                <a:gd name="T14" fmla="*/ 8 w 154"/>
                <a:gd name="T15" fmla="*/ 102 h 209"/>
                <a:gd name="T16" fmla="*/ 0 w 154"/>
                <a:gd name="T17" fmla="*/ 117 h 209"/>
                <a:gd name="T18" fmla="*/ 2 w 154"/>
                <a:gd name="T19" fmla="*/ 127 h 209"/>
                <a:gd name="T20" fmla="*/ 11 w 154"/>
                <a:gd name="T21" fmla="*/ 140 h 209"/>
                <a:gd name="T22" fmla="*/ 29 w 154"/>
                <a:gd name="T23" fmla="*/ 155 h 209"/>
                <a:gd name="T24" fmla="*/ 63 w 154"/>
                <a:gd name="T25" fmla="*/ 175 h 209"/>
                <a:gd name="T26" fmla="*/ 82 w 154"/>
                <a:gd name="T27" fmla="*/ 182 h 209"/>
                <a:gd name="T28" fmla="*/ 86 w 154"/>
                <a:gd name="T29" fmla="*/ 190 h 209"/>
                <a:gd name="T30" fmla="*/ 100 w 154"/>
                <a:gd name="T31" fmla="*/ 200 h 209"/>
                <a:gd name="T32" fmla="*/ 107 w 154"/>
                <a:gd name="T33" fmla="*/ 209 h 209"/>
                <a:gd name="T34" fmla="*/ 119 w 154"/>
                <a:gd name="T35" fmla="*/ 165 h 209"/>
                <a:gd name="T36" fmla="*/ 129 w 154"/>
                <a:gd name="T37" fmla="*/ 150 h 209"/>
                <a:gd name="T38" fmla="*/ 136 w 154"/>
                <a:gd name="T39" fmla="*/ 138 h 209"/>
                <a:gd name="T40" fmla="*/ 152 w 154"/>
                <a:gd name="T41" fmla="*/ 109 h 209"/>
                <a:gd name="T42" fmla="*/ 152 w 154"/>
                <a:gd name="T43" fmla="*/ 88 h 209"/>
                <a:gd name="T44" fmla="*/ 140 w 154"/>
                <a:gd name="T45" fmla="*/ 58 h 209"/>
                <a:gd name="T46" fmla="*/ 138 w 154"/>
                <a:gd name="T47" fmla="*/ 52 h 209"/>
                <a:gd name="T48" fmla="*/ 130 w 154"/>
                <a:gd name="T49" fmla="*/ 50 h 209"/>
                <a:gd name="T50" fmla="*/ 129 w 154"/>
                <a:gd name="T51" fmla="*/ 65 h 209"/>
                <a:gd name="T52" fmla="*/ 125 w 154"/>
                <a:gd name="T53" fmla="*/ 84 h 209"/>
                <a:gd name="T54" fmla="*/ 119 w 154"/>
                <a:gd name="T55" fmla="*/ 96 h 209"/>
                <a:gd name="T56" fmla="*/ 121 w 154"/>
                <a:gd name="T57" fmla="*/ 73 h 209"/>
                <a:gd name="T58" fmla="*/ 107 w 154"/>
                <a:gd name="T59" fmla="*/ 52 h 209"/>
                <a:gd name="T60" fmla="*/ 102 w 154"/>
                <a:gd name="T61" fmla="*/ 46 h 209"/>
                <a:gd name="T62" fmla="*/ 90 w 154"/>
                <a:gd name="T63" fmla="*/ 38 h 209"/>
                <a:gd name="T64" fmla="*/ 73 w 154"/>
                <a:gd name="T65" fmla="*/ 29 h 209"/>
                <a:gd name="T66" fmla="*/ 56 w 154"/>
                <a:gd name="T67" fmla="*/ 19 h 209"/>
                <a:gd name="T68" fmla="*/ 50 w 154"/>
                <a:gd name="T69" fmla="*/ 17 h 209"/>
                <a:gd name="T70" fmla="*/ 54 w 154"/>
                <a:gd name="T71" fmla="*/ 27 h 209"/>
                <a:gd name="T72" fmla="*/ 38 w 154"/>
                <a:gd name="T73" fmla="*/ 19 h 209"/>
                <a:gd name="T74" fmla="*/ 36 w 154"/>
                <a:gd name="T75" fmla="*/ 15 h 209"/>
                <a:gd name="T76" fmla="*/ 31 w 154"/>
                <a:gd name="T77" fmla="*/ 0 h 209"/>
                <a:gd name="T78" fmla="*/ 23 w 154"/>
                <a:gd name="T79" fmla="*/ 4 h 20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4"/>
                <a:gd name="T121" fmla="*/ 0 h 209"/>
                <a:gd name="T122" fmla="*/ 154 w 154"/>
                <a:gd name="T123" fmla="*/ 209 h 20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4" h="209">
                  <a:moveTo>
                    <a:pt x="23" y="4"/>
                  </a:moveTo>
                  <a:lnTo>
                    <a:pt x="23" y="4"/>
                  </a:lnTo>
                  <a:lnTo>
                    <a:pt x="15" y="25"/>
                  </a:lnTo>
                  <a:lnTo>
                    <a:pt x="13" y="37"/>
                  </a:lnTo>
                  <a:lnTo>
                    <a:pt x="15" y="40"/>
                  </a:lnTo>
                  <a:lnTo>
                    <a:pt x="17" y="54"/>
                  </a:lnTo>
                  <a:lnTo>
                    <a:pt x="21" y="58"/>
                  </a:lnTo>
                  <a:lnTo>
                    <a:pt x="23" y="65"/>
                  </a:lnTo>
                  <a:lnTo>
                    <a:pt x="36" y="84"/>
                  </a:lnTo>
                  <a:lnTo>
                    <a:pt x="36" y="88"/>
                  </a:lnTo>
                  <a:lnTo>
                    <a:pt x="42" y="96"/>
                  </a:lnTo>
                  <a:lnTo>
                    <a:pt x="46" y="121"/>
                  </a:lnTo>
                  <a:lnTo>
                    <a:pt x="42" y="123"/>
                  </a:lnTo>
                  <a:lnTo>
                    <a:pt x="36" y="115"/>
                  </a:lnTo>
                  <a:lnTo>
                    <a:pt x="21" y="113"/>
                  </a:lnTo>
                  <a:lnTo>
                    <a:pt x="8" y="102"/>
                  </a:lnTo>
                  <a:lnTo>
                    <a:pt x="2" y="107"/>
                  </a:lnTo>
                  <a:lnTo>
                    <a:pt x="0" y="117"/>
                  </a:lnTo>
                  <a:lnTo>
                    <a:pt x="2" y="119"/>
                  </a:lnTo>
                  <a:lnTo>
                    <a:pt x="2" y="127"/>
                  </a:lnTo>
                  <a:lnTo>
                    <a:pt x="11" y="138"/>
                  </a:lnTo>
                  <a:lnTo>
                    <a:pt x="11" y="140"/>
                  </a:lnTo>
                  <a:lnTo>
                    <a:pt x="25" y="155"/>
                  </a:lnTo>
                  <a:lnTo>
                    <a:pt x="29" y="155"/>
                  </a:lnTo>
                  <a:lnTo>
                    <a:pt x="34" y="161"/>
                  </a:lnTo>
                  <a:lnTo>
                    <a:pt x="63" y="175"/>
                  </a:lnTo>
                  <a:lnTo>
                    <a:pt x="73" y="175"/>
                  </a:lnTo>
                  <a:lnTo>
                    <a:pt x="82" y="182"/>
                  </a:lnTo>
                  <a:lnTo>
                    <a:pt x="86" y="184"/>
                  </a:lnTo>
                  <a:lnTo>
                    <a:pt x="86" y="190"/>
                  </a:lnTo>
                  <a:lnTo>
                    <a:pt x="92" y="190"/>
                  </a:lnTo>
                  <a:lnTo>
                    <a:pt x="100" y="200"/>
                  </a:lnTo>
                  <a:lnTo>
                    <a:pt x="100" y="207"/>
                  </a:lnTo>
                  <a:lnTo>
                    <a:pt x="107" y="209"/>
                  </a:lnTo>
                  <a:lnTo>
                    <a:pt x="119" y="169"/>
                  </a:lnTo>
                  <a:lnTo>
                    <a:pt x="119" y="165"/>
                  </a:lnTo>
                  <a:lnTo>
                    <a:pt x="125" y="159"/>
                  </a:lnTo>
                  <a:lnTo>
                    <a:pt x="129" y="150"/>
                  </a:lnTo>
                  <a:lnTo>
                    <a:pt x="136" y="144"/>
                  </a:lnTo>
                  <a:lnTo>
                    <a:pt x="136" y="138"/>
                  </a:lnTo>
                  <a:lnTo>
                    <a:pt x="142" y="134"/>
                  </a:lnTo>
                  <a:lnTo>
                    <a:pt x="152" y="109"/>
                  </a:lnTo>
                  <a:lnTo>
                    <a:pt x="154" y="92"/>
                  </a:lnTo>
                  <a:lnTo>
                    <a:pt x="152" y="88"/>
                  </a:lnTo>
                  <a:lnTo>
                    <a:pt x="152" y="77"/>
                  </a:lnTo>
                  <a:lnTo>
                    <a:pt x="140" y="58"/>
                  </a:lnTo>
                  <a:lnTo>
                    <a:pt x="138" y="58"/>
                  </a:lnTo>
                  <a:lnTo>
                    <a:pt x="138" y="52"/>
                  </a:lnTo>
                  <a:lnTo>
                    <a:pt x="132" y="52"/>
                  </a:lnTo>
                  <a:lnTo>
                    <a:pt x="130" y="50"/>
                  </a:lnTo>
                  <a:lnTo>
                    <a:pt x="129" y="52"/>
                  </a:lnTo>
                  <a:lnTo>
                    <a:pt x="129" y="65"/>
                  </a:lnTo>
                  <a:lnTo>
                    <a:pt x="129" y="83"/>
                  </a:lnTo>
                  <a:lnTo>
                    <a:pt x="125" y="84"/>
                  </a:lnTo>
                  <a:lnTo>
                    <a:pt x="125" y="90"/>
                  </a:lnTo>
                  <a:lnTo>
                    <a:pt x="119" y="96"/>
                  </a:lnTo>
                  <a:lnTo>
                    <a:pt x="119" y="100"/>
                  </a:lnTo>
                  <a:lnTo>
                    <a:pt x="121" y="73"/>
                  </a:lnTo>
                  <a:lnTo>
                    <a:pt x="113" y="58"/>
                  </a:lnTo>
                  <a:lnTo>
                    <a:pt x="107" y="52"/>
                  </a:lnTo>
                  <a:lnTo>
                    <a:pt x="109" y="46"/>
                  </a:lnTo>
                  <a:lnTo>
                    <a:pt x="102" y="46"/>
                  </a:lnTo>
                  <a:lnTo>
                    <a:pt x="94" y="38"/>
                  </a:lnTo>
                  <a:lnTo>
                    <a:pt x="90" y="38"/>
                  </a:lnTo>
                  <a:lnTo>
                    <a:pt x="82" y="29"/>
                  </a:lnTo>
                  <a:lnTo>
                    <a:pt x="73" y="29"/>
                  </a:lnTo>
                  <a:lnTo>
                    <a:pt x="69" y="21"/>
                  </a:lnTo>
                  <a:lnTo>
                    <a:pt x="56" y="19"/>
                  </a:lnTo>
                  <a:lnTo>
                    <a:pt x="54" y="15"/>
                  </a:lnTo>
                  <a:lnTo>
                    <a:pt x="50" y="17"/>
                  </a:lnTo>
                  <a:lnTo>
                    <a:pt x="50" y="23"/>
                  </a:lnTo>
                  <a:lnTo>
                    <a:pt x="54" y="27"/>
                  </a:lnTo>
                  <a:lnTo>
                    <a:pt x="42" y="25"/>
                  </a:lnTo>
                  <a:lnTo>
                    <a:pt x="38" y="19"/>
                  </a:lnTo>
                  <a:lnTo>
                    <a:pt x="36" y="19"/>
                  </a:lnTo>
                  <a:lnTo>
                    <a:pt x="36" y="15"/>
                  </a:lnTo>
                  <a:lnTo>
                    <a:pt x="29" y="8"/>
                  </a:lnTo>
                  <a:lnTo>
                    <a:pt x="31" y="0"/>
                  </a:lnTo>
                  <a:lnTo>
                    <a:pt x="23" y="0"/>
                  </a:lnTo>
                  <a:lnTo>
                    <a:pt x="23" y="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54" name="Freeform 18"/>
            <p:cNvSpPr>
              <a:spLocks/>
            </p:cNvSpPr>
            <p:nvPr/>
          </p:nvSpPr>
          <p:spPr bwMode="auto">
            <a:xfrm>
              <a:off x="1479" y="1323"/>
              <a:ext cx="205" cy="217"/>
            </a:xfrm>
            <a:custGeom>
              <a:avLst/>
              <a:gdLst>
                <a:gd name="T0" fmla="*/ 155 w 205"/>
                <a:gd name="T1" fmla="*/ 0 h 217"/>
                <a:gd name="T2" fmla="*/ 157 w 205"/>
                <a:gd name="T3" fmla="*/ 10 h 217"/>
                <a:gd name="T4" fmla="*/ 151 w 205"/>
                <a:gd name="T5" fmla="*/ 14 h 217"/>
                <a:gd name="T6" fmla="*/ 132 w 205"/>
                <a:gd name="T7" fmla="*/ 37 h 217"/>
                <a:gd name="T8" fmla="*/ 126 w 205"/>
                <a:gd name="T9" fmla="*/ 44 h 217"/>
                <a:gd name="T10" fmla="*/ 123 w 205"/>
                <a:gd name="T11" fmla="*/ 50 h 217"/>
                <a:gd name="T12" fmla="*/ 113 w 205"/>
                <a:gd name="T13" fmla="*/ 79 h 217"/>
                <a:gd name="T14" fmla="*/ 109 w 205"/>
                <a:gd name="T15" fmla="*/ 84 h 217"/>
                <a:gd name="T16" fmla="*/ 117 w 205"/>
                <a:gd name="T17" fmla="*/ 83 h 217"/>
                <a:gd name="T18" fmla="*/ 123 w 205"/>
                <a:gd name="T19" fmla="*/ 79 h 217"/>
                <a:gd name="T20" fmla="*/ 130 w 205"/>
                <a:gd name="T21" fmla="*/ 77 h 217"/>
                <a:gd name="T22" fmla="*/ 138 w 205"/>
                <a:gd name="T23" fmla="*/ 65 h 217"/>
                <a:gd name="T24" fmla="*/ 144 w 205"/>
                <a:gd name="T25" fmla="*/ 63 h 217"/>
                <a:gd name="T26" fmla="*/ 176 w 205"/>
                <a:gd name="T27" fmla="*/ 23 h 217"/>
                <a:gd name="T28" fmla="*/ 180 w 205"/>
                <a:gd name="T29" fmla="*/ 35 h 217"/>
                <a:gd name="T30" fmla="*/ 171 w 205"/>
                <a:gd name="T31" fmla="*/ 44 h 217"/>
                <a:gd name="T32" fmla="*/ 163 w 205"/>
                <a:gd name="T33" fmla="*/ 48 h 217"/>
                <a:gd name="T34" fmla="*/ 157 w 205"/>
                <a:gd name="T35" fmla="*/ 54 h 217"/>
                <a:gd name="T36" fmla="*/ 151 w 205"/>
                <a:gd name="T37" fmla="*/ 65 h 217"/>
                <a:gd name="T38" fmla="*/ 146 w 205"/>
                <a:gd name="T39" fmla="*/ 67 h 217"/>
                <a:gd name="T40" fmla="*/ 134 w 205"/>
                <a:gd name="T41" fmla="*/ 90 h 217"/>
                <a:gd name="T42" fmla="*/ 128 w 205"/>
                <a:gd name="T43" fmla="*/ 106 h 217"/>
                <a:gd name="T44" fmla="*/ 138 w 205"/>
                <a:gd name="T45" fmla="*/ 100 h 217"/>
                <a:gd name="T46" fmla="*/ 151 w 205"/>
                <a:gd name="T47" fmla="*/ 94 h 217"/>
                <a:gd name="T48" fmla="*/ 159 w 205"/>
                <a:gd name="T49" fmla="*/ 90 h 217"/>
                <a:gd name="T50" fmla="*/ 167 w 205"/>
                <a:gd name="T51" fmla="*/ 88 h 217"/>
                <a:gd name="T52" fmla="*/ 184 w 205"/>
                <a:gd name="T53" fmla="*/ 67 h 217"/>
                <a:gd name="T54" fmla="*/ 201 w 205"/>
                <a:gd name="T55" fmla="*/ 52 h 217"/>
                <a:gd name="T56" fmla="*/ 192 w 205"/>
                <a:gd name="T57" fmla="*/ 71 h 217"/>
                <a:gd name="T58" fmla="*/ 186 w 205"/>
                <a:gd name="T59" fmla="*/ 73 h 217"/>
                <a:gd name="T60" fmla="*/ 171 w 205"/>
                <a:gd name="T61" fmla="*/ 90 h 217"/>
                <a:gd name="T62" fmla="*/ 165 w 205"/>
                <a:gd name="T63" fmla="*/ 92 h 217"/>
                <a:gd name="T64" fmla="*/ 157 w 205"/>
                <a:gd name="T65" fmla="*/ 106 h 217"/>
                <a:gd name="T66" fmla="*/ 155 w 205"/>
                <a:gd name="T67" fmla="*/ 108 h 217"/>
                <a:gd name="T68" fmla="*/ 138 w 205"/>
                <a:gd name="T69" fmla="*/ 115 h 217"/>
                <a:gd name="T70" fmla="*/ 115 w 205"/>
                <a:gd name="T71" fmla="*/ 127 h 217"/>
                <a:gd name="T72" fmla="*/ 109 w 205"/>
                <a:gd name="T73" fmla="*/ 131 h 217"/>
                <a:gd name="T74" fmla="*/ 100 w 205"/>
                <a:gd name="T75" fmla="*/ 138 h 217"/>
                <a:gd name="T76" fmla="*/ 86 w 205"/>
                <a:gd name="T77" fmla="*/ 169 h 217"/>
                <a:gd name="T78" fmla="*/ 78 w 205"/>
                <a:gd name="T79" fmla="*/ 198 h 217"/>
                <a:gd name="T80" fmla="*/ 55 w 205"/>
                <a:gd name="T81" fmla="*/ 211 h 217"/>
                <a:gd name="T82" fmla="*/ 42 w 205"/>
                <a:gd name="T83" fmla="*/ 217 h 217"/>
                <a:gd name="T84" fmla="*/ 19 w 205"/>
                <a:gd name="T85" fmla="*/ 207 h 217"/>
                <a:gd name="T86" fmla="*/ 11 w 205"/>
                <a:gd name="T87" fmla="*/ 203 h 217"/>
                <a:gd name="T88" fmla="*/ 7 w 205"/>
                <a:gd name="T89" fmla="*/ 198 h 217"/>
                <a:gd name="T90" fmla="*/ 2 w 205"/>
                <a:gd name="T91" fmla="*/ 171 h 217"/>
                <a:gd name="T92" fmla="*/ 7 w 205"/>
                <a:gd name="T93" fmla="*/ 155 h 217"/>
                <a:gd name="T94" fmla="*/ 19 w 205"/>
                <a:gd name="T95" fmla="*/ 144 h 217"/>
                <a:gd name="T96" fmla="*/ 32 w 205"/>
                <a:gd name="T97" fmla="*/ 134 h 217"/>
                <a:gd name="T98" fmla="*/ 44 w 205"/>
                <a:gd name="T99" fmla="*/ 131 h 217"/>
                <a:gd name="T100" fmla="*/ 59 w 205"/>
                <a:gd name="T101" fmla="*/ 125 h 217"/>
                <a:gd name="T102" fmla="*/ 73 w 205"/>
                <a:gd name="T103" fmla="*/ 119 h 217"/>
                <a:gd name="T104" fmla="*/ 80 w 205"/>
                <a:gd name="T105" fmla="*/ 117 h 217"/>
                <a:gd name="T106" fmla="*/ 90 w 205"/>
                <a:gd name="T107" fmla="*/ 96 h 217"/>
                <a:gd name="T108" fmla="*/ 98 w 205"/>
                <a:gd name="T109" fmla="*/ 79 h 217"/>
                <a:gd name="T110" fmla="*/ 109 w 205"/>
                <a:gd name="T111" fmla="*/ 54 h 217"/>
                <a:gd name="T112" fmla="*/ 119 w 205"/>
                <a:gd name="T113" fmla="*/ 40 h 217"/>
                <a:gd name="T114" fmla="*/ 128 w 205"/>
                <a:gd name="T115" fmla="*/ 29 h 217"/>
                <a:gd name="T116" fmla="*/ 130 w 205"/>
                <a:gd name="T117" fmla="*/ 23 h 217"/>
                <a:gd name="T118" fmla="*/ 136 w 205"/>
                <a:gd name="T119" fmla="*/ 15 h 217"/>
                <a:gd name="T120" fmla="*/ 142 w 205"/>
                <a:gd name="T121" fmla="*/ 12 h 2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5"/>
                <a:gd name="T184" fmla="*/ 0 h 217"/>
                <a:gd name="T185" fmla="*/ 205 w 205"/>
                <a:gd name="T186" fmla="*/ 217 h 2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5" h="217">
                  <a:moveTo>
                    <a:pt x="153" y="0"/>
                  </a:moveTo>
                  <a:lnTo>
                    <a:pt x="155" y="0"/>
                  </a:lnTo>
                  <a:lnTo>
                    <a:pt x="157" y="4"/>
                  </a:lnTo>
                  <a:lnTo>
                    <a:pt x="157" y="10"/>
                  </a:lnTo>
                  <a:lnTo>
                    <a:pt x="153" y="8"/>
                  </a:lnTo>
                  <a:lnTo>
                    <a:pt x="151" y="14"/>
                  </a:lnTo>
                  <a:lnTo>
                    <a:pt x="136" y="29"/>
                  </a:lnTo>
                  <a:lnTo>
                    <a:pt x="132" y="37"/>
                  </a:lnTo>
                  <a:lnTo>
                    <a:pt x="126" y="37"/>
                  </a:lnTo>
                  <a:lnTo>
                    <a:pt x="126" y="44"/>
                  </a:lnTo>
                  <a:lnTo>
                    <a:pt x="123" y="46"/>
                  </a:lnTo>
                  <a:lnTo>
                    <a:pt x="123" y="50"/>
                  </a:lnTo>
                  <a:lnTo>
                    <a:pt x="117" y="56"/>
                  </a:lnTo>
                  <a:lnTo>
                    <a:pt x="113" y="79"/>
                  </a:lnTo>
                  <a:lnTo>
                    <a:pt x="109" y="81"/>
                  </a:lnTo>
                  <a:lnTo>
                    <a:pt x="109" y="84"/>
                  </a:lnTo>
                  <a:lnTo>
                    <a:pt x="111" y="86"/>
                  </a:lnTo>
                  <a:lnTo>
                    <a:pt x="117" y="83"/>
                  </a:lnTo>
                  <a:lnTo>
                    <a:pt x="123" y="84"/>
                  </a:lnTo>
                  <a:lnTo>
                    <a:pt x="123" y="79"/>
                  </a:lnTo>
                  <a:lnTo>
                    <a:pt x="124" y="77"/>
                  </a:lnTo>
                  <a:lnTo>
                    <a:pt x="130" y="77"/>
                  </a:lnTo>
                  <a:lnTo>
                    <a:pt x="130" y="71"/>
                  </a:lnTo>
                  <a:lnTo>
                    <a:pt x="138" y="65"/>
                  </a:lnTo>
                  <a:lnTo>
                    <a:pt x="140" y="61"/>
                  </a:lnTo>
                  <a:lnTo>
                    <a:pt x="144" y="63"/>
                  </a:lnTo>
                  <a:lnTo>
                    <a:pt x="144" y="58"/>
                  </a:lnTo>
                  <a:lnTo>
                    <a:pt x="176" y="23"/>
                  </a:lnTo>
                  <a:lnTo>
                    <a:pt x="180" y="29"/>
                  </a:lnTo>
                  <a:lnTo>
                    <a:pt x="180" y="35"/>
                  </a:lnTo>
                  <a:lnTo>
                    <a:pt x="171" y="40"/>
                  </a:lnTo>
                  <a:lnTo>
                    <a:pt x="171" y="44"/>
                  </a:lnTo>
                  <a:lnTo>
                    <a:pt x="169" y="48"/>
                  </a:lnTo>
                  <a:lnTo>
                    <a:pt x="163" y="48"/>
                  </a:lnTo>
                  <a:lnTo>
                    <a:pt x="163" y="54"/>
                  </a:lnTo>
                  <a:lnTo>
                    <a:pt x="157" y="54"/>
                  </a:lnTo>
                  <a:lnTo>
                    <a:pt x="157" y="60"/>
                  </a:lnTo>
                  <a:lnTo>
                    <a:pt x="151" y="65"/>
                  </a:lnTo>
                  <a:lnTo>
                    <a:pt x="151" y="69"/>
                  </a:lnTo>
                  <a:lnTo>
                    <a:pt x="146" y="67"/>
                  </a:lnTo>
                  <a:lnTo>
                    <a:pt x="146" y="75"/>
                  </a:lnTo>
                  <a:lnTo>
                    <a:pt x="134" y="90"/>
                  </a:lnTo>
                  <a:lnTo>
                    <a:pt x="128" y="94"/>
                  </a:lnTo>
                  <a:lnTo>
                    <a:pt x="128" y="106"/>
                  </a:lnTo>
                  <a:lnTo>
                    <a:pt x="132" y="106"/>
                  </a:lnTo>
                  <a:lnTo>
                    <a:pt x="138" y="100"/>
                  </a:lnTo>
                  <a:lnTo>
                    <a:pt x="149" y="100"/>
                  </a:lnTo>
                  <a:lnTo>
                    <a:pt x="151" y="94"/>
                  </a:lnTo>
                  <a:lnTo>
                    <a:pt x="159" y="94"/>
                  </a:lnTo>
                  <a:lnTo>
                    <a:pt x="159" y="90"/>
                  </a:lnTo>
                  <a:lnTo>
                    <a:pt x="161" y="88"/>
                  </a:lnTo>
                  <a:lnTo>
                    <a:pt x="167" y="88"/>
                  </a:lnTo>
                  <a:lnTo>
                    <a:pt x="167" y="83"/>
                  </a:lnTo>
                  <a:lnTo>
                    <a:pt x="184" y="67"/>
                  </a:lnTo>
                  <a:lnTo>
                    <a:pt x="199" y="52"/>
                  </a:lnTo>
                  <a:lnTo>
                    <a:pt x="201" y="52"/>
                  </a:lnTo>
                  <a:lnTo>
                    <a:pt x="205" y="56"/>
                  </a:lnTo>
                  <a:lnTo>
                    <a:pt x="192" y="71"/>
                  </a:lnTo>
                  <a:lnTo>
                    <a:pt x="190" y="73"/>
                  </a:lnTo>
                  <a:lnTo>
                    <a:pt x="186" y="73"/>
                  </a:lnTo>
                  <a:lnTo>
                    <a:pt x="186" y="77"/>
                  </a:lnTo>
                  <a:lnTo>
                    <a:pt x="171" y="90"/>
                  </a:lnTo>
                  <a:lnTo>
                    <a:pt x="171" y="94"/>
                  </a:lnTo>
                  <a:lnTo>
                    <a:pt x="165" y="92"/>
                  </a:lnTo>
                  <a:lnTo>
                    <a:pt x="165" y="98"/>
                  </a:lnTo>
                  <a:lnTo>
                    <a:pt x="157" y="106"/>
                  </a:lnTo>
                  <a:lnTo>
                    <a:pt x="157" y="108"/>
                  </a:lnTo>
                  <a:lnTo>
                    <a:pt x="155" y="108"/>
                  </a:lnTo>
                  <a:lnTo>
                    <a:pt x="146" y="113"/>
                  </a:lnTo>
                  <a:lnTo>
                    <a:pt x="138" y="115"/>
                  </a:lnTo>
                  <a:lnTo>
                    <a:pt x="132" y="121"/>
                  </a:lnTo>
                  <a:lnTo>
                    <a:pt x="115" y="127"/>
                  </a:lnTo>
                  <a:lnTo>
                    <a:pt x="109" y="127"/>
                  </a:lnTo>
                  <a:lnTo>
                    <a:pt x="109" y="131"/>
                  </a:lnTo>
                  <a:lnTo>
                    <a:pt x="100" y="136"/>
                  </a:lnTo>
                  <a:lnTo>
                    <a:pt x="100" y="138"/>
                  </a:lnTo>
                  <a:lnTo>
                    <a:pt x="94" y="138"/>
                  </a:lnTo>
                  <a:lnTo>
                    <a:pt x="86" y="169"/>
                  </a:lnTo>
                  <a:lnTo>
                    <a:pt x="88" y="171"/>
                  </a:lnTo>
                  <a:lnTo>
                    <a:pt x="78" y="198"/>
                  </a:lnTo>
                  <a:lnTo>
                    <a:pt x="69" y="209"/>
                  </a:lnTo>
                  <a:lnTo>
                    <a:pt x="55" y="211"/>
                  </a:lnTo>
                  <a:lnTo>
                    <a:pt x="55" y="215"/>
                  </a:lnTo>
                  <a:lnTo>
                    <a:pt x="42" y="217"/>
                  </a:lnTo>
                  <a:lnTo>
                    <a:pt x="25" y="215"/>
                  </a:lnTo>
                  <a:lnTo>
                    <a:pt x="19" y="207"/>
                  </a:lnTo>
                  <a:lnTo>
                    <a:pt x="13" y="205"/>
                  </a:lnTo>
                  <a:lnTo>
                    <a:pt x="11" y="203"/>
                  </a:lnTo>
                  <a:lnTo>
                    <a:pt x="11" y="198"/>
                  </a:lnTo>
                  <a:lnTo>
                    <a:pt x="7" y="198"/>
                  </a:lnTo>
                  <a:lnTo>
                    <a:pt x="0" y="184"/>
                  </a:lnTo>
                  <a:lnTo>
                    <a:pt x="2" y="171"/>
                  </a:lnTo>
                  <a:lnTo>
                    <a:pt x="4" y="167"/>
                  </a:lnTo>
                  <a:lnTo>
                    <a:pt x="7" y="155"/>
                  </a:lnTo>
                  <a:lnTo>
                    <a:pt x="19" y="146"/>
                  </a:lnTo>
                  <a:lnTo>
                    <a:pt x="19" y="144"/>
                  </a:lnTo>
                  <a:lnTo>
                    <a:pt x="23" y="144"/>
                  </a:lnTo>
                  <a:lnTo>
                    <a:pt x="32" y="134"/>
                  </a:lnTo>
                  <a:lnTo>
                    <a:pt x="38" y="136"/>
                  </a:lnTo>
                  <a:lnTo>
                    <a:pt x="44" y="131"/>
                  </a:lnTo>
                  <a:lnTo>
                    <a:pt x="53" y="129"/>
                  </a:lnTo>
                  <a:lnTo>
                    <a:pt x="59" y="125"/>
                  </a:lnTo>
                  <a:lnTo>
                    <a:pt x="73" y="125"/>
                  </a:lnTo>
                  <a:lnTo>
                    <a:pt x="73" y="119"/>
                  </a:lnTo>
                  <a:lnTo>
                    <a:pt x="76" y="117"/>
                  </a:lnTo>
                  <a:lnTo>
                    <a:pt x="80" y="117"/>
                  </a:lnTo>
                  <a:lnTo>
                    <a:pt x="82" y="108"/>
                  </a:lnTo>
                  <a:lnTo>
                    <a:pt x="90" y="96"/>
                  </a:lnTo>
                  <a:lnTo>
                    <a:pt x="90" y="84"/>
                  </a:lnTo>
                  <a:lnTo>
                    <a:pt x="98" y="79"/>
                  </a:lnTo>
                  <a:lnTo>
                    <a:pt x="101" y="67"/>
                  </a:lnTo>
                  <a:lnTo>
                    <a:pt x="109" y="54"/>
                  </a:lnTo>
                  <a:lnTo>
                    <a:pt x="111" y="50"/>
                  </a:lnTo>
                  <a:lnTo>
                    <a:pt x="119" y="40"/>
                  </a:lnTo>
                  <a:lnTo>
                    <a:pt x="119" y="35"/>
                  </a:lnTo>
                  <a:lnTo>
                    <a:pt x="128" y="29"/>
                  </a:lnTo>
                  <a:lnTo>
                    <a:pt x="128" y="25"/>
                  </a:lnTo>
                  <a:lnTo>
                    <a:pt x="130" y="23"/>
                  </a:lnTo>
                  <a:lnTo>
                    <a:pt x="136" y="25"/>
                  </a:lnTo>
                  <a:lnTo>
                    <a:pt x="136" y="15"/>
                  </a:lnTo>
                  <a:lnTo>
                    <a:pt x="142" y="17"/>
                  </a:lnTo>
                  <a:lnTo>
                    <a:pt x="142" y="12"/>
                  </a:lnTo>
                  <a:lnTo>
                    <a:pt x="1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55" name="Freeform 19"/>
            <p:cNvSpPr>
              <a:spLocks/>
            </p:cNvSpPr>
            <p:nvPr/>
          </p:nvSpPr>
          <p:spPr bwMode="auto">
            <a:xfrm>
              <a:off x="1479" y="1323"/>
              <a:ext cx="205" cy="217"/>
            </a:xfrm>
            <a:custGeom>
              <a:avLst/>
              <a:gdLst>
                <a:gd name="T0" fmla="*/ 153 w 205"/>
                <a:gd name="T1" fmla="*/ 0 h 217"/>
                <a:gd name="T2" fmla="*/ 157 w 205"/>
                <a:gd name="T3" fmla="*/ 4 h 217"/>
                <a:gd name="T4" fmla="*/ 153 w 205"/>
                <a:gd name="T5" fmla="*/ 8 h 217"/>
                <a:gd name="T6" fmla="*/ 136 w 205"/>
                <a:gd name="T7" fmla="*/ 29 h 217"/>
                <a:gd name="T8" fmla="*/ 126 w 205"/>
                <a:gd name="T9" fmla="*/ 37 h 217"/>
                <a:gd name="T10" fmla="*/ 123 w 205"/>
                <a:gd name="T11" fmla="*/ 46 h 217"/>
                <a:gd name="T12" fmla="*/ 117 w 205"/>
                <a:gd name="T13" fmla="*/ 56 h 217"/>
                <a:gd name="T14" fmla="*/ 109 w 205"/>
                <a:gd name="T15" fmla="*/ 81 h 217"/>
                <a:gd name="T16" fmla="*/ 111 w 205"/>
                <a:gd name="T17" fmla="*/ 86 h 217"/>
                <a:gd name="T18" fmla="*/ 123 w 205"/>
                <a:gd name="T19" fmla="*/ 84 h 217"/>
                <a:gd name="T20" fmla="*/ 124 w 205"/>
                <a:gd name="T21" fmla="*/ 77 h 217"/>
                <a:gd name="T22" fmla="*/ 130 w 205"/>
                <a:gd name="T23" fmla="*/ 71 h 217"/>
                <a:gd name="T24" fmla="*/ 140 w 205"/>
                <a:gd name="T25" fmla="*/ 61 h 217"/>
                <a:gd name="T26" fmla="*/ 144 w 205"/>
                <a:gd name="T27" fmla="*/ 58 h 217"/>
                <a:gd name="T28" fmla="*/ 180 w 205"/>
                <a:gd name="T29" fmla="*/ 29 h 217"/>
                <a:gd name="T30" fmla="*/ 171 w 205"/>
                <a:gd name="T31" fmla="*/ 40 h 217"/>
                <a:gd name="T32" fmla="*/ 169 w 205"/>
                <a:gd name="T33" fmla="*/ 48 h 217"/>
                <a:gd name="T34" fmla="*/ 163 w 205"/>
                <a:gd name="T35" fmla="*/ 54 h 217"/>
                <a:gd name="T36" fmla="*/ 157 w 205"/>
                <a:gd name="T37" fmla="*/ 60 h 217"/>
                <a:gd name="T38" fmla="*/ 151 w 205"/>
                <a:gd name="T39" fmla="*/ 69 h 217"/>
                <a:gd name="T40" fmla="*/ 146 w 205"/>
                <a:gd name="T41" fmla="*/ 75 h 217"/>
                <a:gd name="T42" fmla="*/ 128 w 205"/>
                <a:gd name="T43" fmla="*/ 94 h 217"/>
                <a:gd name="T44" fmla="*/ 132 w 205"/>
                <a:gd name="T45" fmla="*/ 106 h 217"/>
                <a:gd name="T46" fmla="*/ 149 w 205"/>
                <a:gd name="T47" fmla="*/ 100 h 217"/>
                <a:gd name="T48" fmla="*/ 159 w 205"/>
                <a:gd name="T49" fmla="*/ 94 h 217"/>
                <a:gd name="T50" fmla="*/ 161 w 205"/>
                <a:gd name="T51" fmla="*/ 88 h 217"/>
                <a:gd name="T52" fmla="*/ 167 w 205"/>
                <a:gd name="T53" fmla="*/ 83 h 217"/>
                <a:gd name="T54" fmla="*/ 199 w 205"/>
                <a:gd name="T55" fmla="*/ 52 h 217"/>
                <a:gd name="T56" fmla="*/ 205 w 205"/>
                <a:gd name="T57" fmla="*/ 56 h 217"/>
                <a:gd name="T58" fmla="*/ 190 w 205"/>
                <a:gd name="T59" fmla="*/ 73 h 217"/>
                <a:gd name="T60" fmla="*/ 186 w 205"/>
                <a:gd name="T61" fmla="*/ 77 h 217"/>
                <a:gd name="T62" fmla="*/ 171 w 205"/>
                <a:gd name="T63" fmla="*/ 94 h 217"/>
                <a:gd name="T64" fmla="*/ 165 w 205"/>
                <a:gd name="T65" fmla="*/ 98 h 217"/>
                <a:gd name="T66" fmla="*/ 157 w 205"/>
                <a:gd name="T67" fmla="*/ 108 h 217"/>
                <a:gd name="T68" fmla="*/ 146 w 205"/>
                <a:gd name="T69" fmla="*/ 113 h 217"/>
                <a:gd name="T70" fmla="*/ 132 w 205"/>
                <a:gd name="T71" fmla="*/ 121 h 217"/>
                <a:gd name="T72" fmla="*/ 109 w 205"/>
                <a:gd name="T73" fmla="*/ 127 h 217"/>
                <a:gd name="T74" fmla="*/ 100 w 205"/>
                <a:gd name="T75" fmla="*/ 136 h 217"/>
                <a:gd name="T76" fmla="*/ 94 w 205"/>
                <a:gd name="T77" fmla="*/ 138 h 217"/>
                <a:gd name="T78" fmla="*/ 88 w 205"/>
                <a:gd name="T79" fmla="*/ 171 h 217"/>
                <a:gd name="T80" fmla="*/ 69 w 205"/>
                <a:gd name="T81" fmla="*/ 209 h 217"/>
                <a:gd name="T82" fmla="*/ 55 w 205"/>
                <a:gd name="T83" fmla="*/ 215 h 217"/>
                <a:gd name="T84" fmla="*/ 25 w 205"/>
                <a:gd name="T85" fmla="*/ 215 h 217"/>
                <a:gd name="T86" fmla="*/ 13 w 205"/>
                <a:gd name="T87" fmla="*/ 205 h 217"/>
                <a:gd name="T88" fmla="*/ 11 w 205"/>
                <a:gd name="T89" fmla="*/ 198 h 217"/>
                <a:gd name="T90" fmla="*/ 0 w 205"/>
                <a:gd name="T91" fmla="*/ 184 h 217"/>
                <a:gd name="T92" fmla="*/ 4 w 205"/>
                <a:gd name="T93" fmla="*/ 167 h 217"/>
                <a:gd name="T94" fmla="*/ 19 w 205"/>
                <a:gd name="T95" fmla="*/ 146 h 217"/>
                <a:gd name="T96" fmla="*/ 23 w 205"/>
                <a:gd name="T97" fmla="*/ 144 h 217"/>
                <a:gd name="T98" fmla="*/ 38 w 205"/>
                <a:gd name="T99" fmla="*/ 136 h 217"/>
                <a:gd name="T100" fmla="*/ 53 w 205"/>
                <a:gd name="T101" fmla="*/ 129 h 217"/>
                <a:gd name="T102" fmla="*/ 73 w 205"/>
                <a:gd name="T103" fmla="*/ 125 h 217"/>
                <a:gd name="T104" fmla="*/ 76 w 205"/>
                <a:gd name="T105" fmla="*/ 117 h 217"/>
                <a:gd name="T106" fmla="*/ 82 w 205"/>
                <a:gd name="T107" fmla="*/ 108 h 217"/>
                <a:gd name="T108" fmla="*/ 90 w 205"/>
                <a:gd name="T109" fmla="*/ 84 h 217"/>
                <a:gd name="T110" fmla="*/ 101 w 205"/>
                <a:gd name="T111" fmla="*/ 67 h 217"/>
                <a:gd name="T112" fmla="*/ 111 w 205"/>
                <a:gd name="T113" fmla="*/ 50 h 217"/>
                <a:gd name="T114" fmla="*/ 119 w 205"/>
                <a:gd name="T115" fmla="*/ 35 h 217"/>
                <a:gd name="T116" fmla="*/ 128 w 205"/>
                <a:gd name="T117" fmla="*/ 25 h 217"/>
                <a:gd name="T118" fmla="*/ 136 w 205"/>
                <a:gd name="T119" fmla="*/ 25 h 217"/>
                <a:gd name="T120" fmla="*/ 142 w 205"/>
                <a:gd name="T121" fmla="*/ 17 h 217"/>
                <a:gd name="T122" fmla="*/ 153 w 205"/>
                <a:gd name="T123" fmla="*/ 0 h 2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5"/>
                <a:gd name="T187" fmla="*/ 0 h 217"/>
                <a:gd name="T188" fmla="*/ 205 w 205"/>
                <a:gd name="T189" fmla="*/ 217 h 21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5" h="217">
                  <a:moveTo>
                    <a:pt x="153" y="0"/>
                  </a:moveTo>
                  <a:lnTo>
                    <a:pt x="153" y="0"/>
                  </a:lnTo>
                  <a:lnTo>
                    <a:pt x="155" y="0"/>
                  </a:lnTo>
                  <a:lnTo>
                    <a:pt x="157" y="4"/>
                  </a:lnTo>
                  <a:lnTo>
                    <a:pt x="157" y="10"/>
                  </a:lnTo>
                  <a:lnTo>
                    <a:pt x="153" y="8"/>
                  </a:lnTo>
                  <a:lnTo>
                    <a:pt x="151" y="14"/>
                  </a:lnTo>
                  <a:lnTo>
                    <a:pt x="136" y="29"/>
                  </a:lnTo>
                  <a:lnTo>
                    <a:pt x="132" y="37"/>
                  </a:lnTo>
                  <a:lnTo>
                    <a:pt x="126" y="37"/>
                  </a:lnTo>
                  <a:lnTo>
                    <a:pt x="126" y="44"/>
                  </a:lnTo>
                  <a:lnTo>
                    <a:pt x="123" y="46"/>
                  </a:lnTo>
                  <a:lnTo>
                    <a:pt x="123" y="50"/>
                  </a:lnTo>
                  <a:lnTo>
                    <a:pt x="117" y="56"/>
                  </a:lnTo>
                  <a:lnTo>
                    <a:pt x="113" y="79"/>
                  </a:lnTo>
                  <a:lnTo>
                    <a:pt x="109" y="81"/>
                  </a:lnTo>
                  <a:lnTo>
                    <a:pt x="109" y="84"/>
                  </a:lnTo>
                  <a:lnTo>
                    <a:pt x="111" y="86"/>
                  </a:lnTo>
                  <a:lnTo>
                    <a:pt x="117" y="83"/>
                  </a:lnTo>
                  <a:lnTo>
                    <a:pt x="123" y="84"/>
                  </a:lnTo>
                  <a:lnTo>
                    <a:pt x="123" y="79"/>
                  </a:lnTo>
                  <a:lnTo>
                    <a:pt x="124" y="77"/>
                  </a:lnTo>
                  <a:lnTo>
                    <a:pt x="130" y="77"/>
                  </a:lnTo>
                  <a:lnTo>
                    <a:pt x="130" y="71"/>
                  </a:lnTo>
                  <a:lnTo>
                    <a:pt x="138" y="65"/>
                  </a:lnTo>
                  <a:lnTo>
                    <a:pt x="140" y="61"/>
                  </a:lnTo>
                  <a:lnTo>
                    <a:pt x="144" y="63"/>
                  </a:lnTo>
                  <a:lnTo>
                    <a:pt x="144" y="58"/>
                  </a:lnTo>
                  <a:lnTo>
                    <a:pt x="176" y="23"/>
                  </a:lnTo>
                  <a:lnTo>
                    <a:pt x="180" y="29"/>
                  </a:lnTo>
                  <a:lnTo>
                    <a:pt x="180" y="35"/>
                  </a:lnTo>
                  <a:lnTo>
                    <a:pt x="171" y="40"/>
                  </a:lnTo>
                  <a:lnTo>
                    <a:pt x="171" y="44"/>
                  </a:lnTo>
                  <a:lnTo>
                    <a:pt x="169" y="48"/>
                  </a:lnTo>
                  <a:lnTo>
                    <a:pt x="163" y="48"/>
                  </a:lnTo>
                  <a:lnTo>
                    <a:pt x="163" y="54"/>
                  </a:lnTo>
                  <a:lnTo>
                    <a:pt x="157" y="54"/>
                  </a:lnTo>
                  <a:lnTo>
                    <a:pt x="157" y="60"/>
                  </a:lnTo>
                  <a:lnTo>
                    <a:pt x="151" y="65"/>
                  </a:lnTo>
                  <a:lnTo>
                    <a:pt x="151" y="69"/>
                  </a:lnTo>
                  <a:lnTo>
                    <a:pt x="146" y="67"/>
                  </a:lnTo>
                  <a:lnTo>
                    <a:pt x="146" y="75"/>
                  </a:lnTo>
                  <a:lnTo>
                    <a:pt x="134" y="90"/>
                  </a:lnTo>
                  <a:lnTo>
                    <a:pt x="128" y="94"/>
                  </a:lnTo>
                  <a:lnTo>
                    <a:pt x="128" y="106"/>
                  </a:lnTo>
                  <a:lnTo>
                    <a:pt x="132" y="106"/>
                  </a:lnTo>
                  <a:lnTo>
                    <a:pt x="138" y="100"/>
                  </a:lnTo>
                  <a:lnTo>
                    <a:pt x="149" y="100"/>
                  </a:lnTo>
                  <a:lnTo>
                    <a:pt x="151" y="94"/>
                  </a:lnTo>
                  <a:lnTo>
                    <a:pt x="159" y="94"/>
                  </a:lnTo>
                  <a:lnTo>
                    <a:pt x="159" y="90"/>
                  </a:lnTo>
                  <a:lnTo>
                    <a:pt x="161" y="88"/>
                  </a:lnTo>
                  <a:lnTo>
                    <a:pt x="167" y="88"/>
                  </a:lnTo>
                  <a:lnTo>
                    <a:pt x="167" y="83"/>
                  </a:lnTo>
                  <a:lnTo>
                    <a:pt x="184" y="67"/>
                  </a:lnTo>
                  <a:lnTo>
                    <a:pt x="199" y="52"/>
                  </a:lnTo>
                  <a:lnTo>
                    <a:pt x="201" y="52"/>
                  </a:lnTo>
                  <a:lnTo>
                    <a:pt x="205" y="56"/>
                  </a:lnTo>
                  <a:lnTo>
                    <a:pt x="192" y="71"/>
                  </a:lnTo>
                  <a:lnTo>
                    <a:pt x="190" y="73"/>
                  </a:lnTo>
                  <a:lnTo>
                    <a:pt x="186" y="73"/>
                  </a:lnTo>
                  <a:lnTo>
                    <a:pt x="186" y="77"/>
                  </a:lnTo>
                  <a:lnTo>
                    <a:pt x="171" y="90"/>
                  </a:lnTo>
                  <a:lnTo>
                    <a:pt x="171" y="94"/>
                  </a:lnTo>
                  <a:lnTo>
                    <a:pt x="165" y="92"/>
                  </a:lnTo>
                  <a:lnTo>
                    <a:pt x="165" y="98"/>
                  </a:lnTo>
                  <a:lnTo>
                    <a:pt x="157" y="106"/>
                  </a:lnTo>
                  <a:lnTo>
                    <a:pt x="157" y="108"/>
                  </a:lnTo>
                  <a:lnTo>
                    <a:pt x="155" y="108"/>
                  </a:lnTo>
                  <a:lnTo>
                    <a:pt x="146" y="113"/>
                  </a:lnTo>
                  <a:lnTo>
                    <a:pt x="138" y="115"/>
                  </a:lnTo>
                  <a:lnTo>
                    <a:pt x="132" y="121"/>
                  </a:lnTo>
                  <a:lnTo>
                    <a:pt x="115" y="127"/>
                  </a:lnTo>
                  <a:lnTo>
                    <a:pt x="109" y="127"/>
                  </a:lnTo>
                  <a:lnTo>
                    <a:pt x="109" y="131"/>
                  </a:lnTo>
                  <a:lnTo>
                    <a:pt x="100" y="136"/>
                  </a:lnTo>
                  <a:lnTo>
                    <a:pt x="100" y="138"/>
                  </a:lnTo>
                  <a:lnTo>
                    <a:pt x="94" y="138"/>
                  </a:lnTo>
                  <a:lnTo>
                    <a:pt x="86" y="169"/>
                  </a:lnTo>
                  <a:lnTo>
                    <a:pt x="88" y="171"/>
                  </a:lnTo>
                  <a:lnTo>
                    <a:pt x="78" y="198"/>
                  </a:lnTo>
                  <a:lnTo>
                    <a:pt x="69" y="209"/>
                  </a:lnTo>
                  <a:lnTo>
                    <a:pt x="55" y="211"/>
                  </a:lnTo>
                  <a:lnTo>
                    <a:pt x="55" y="215"/>
                  </a:lnTo>
                  <a:lnTo>
                    <a:pt x="42" y="217"/>
                  </a:lnTo>
                  <a:lnTo>
                    <a:pt x="25" y="215"/>
                  </a:lnTo>
                  <a:lnTo>
                    <a:pt x="19" y="207"/>
                  </a:lnTo>
                  <a:lnTo>
                    <a:pt x="13" y="205"/>
                  </a:lnTo>
                  <a:lnTo>
                    <a:pt x="11" y="203"/>
                  </a:lnTo>
                  <a:lnTo>
                    <a:pt x="11" y="198"/>
                  </a:lnTo>
                  <a:lnTo>
                    <a:pt x="7" y="198"/>
                  </a:lnTo>
                  <a:lnTo>
                    <a:pt x="0" y="184"/>
                  </a:lnTo>
                  <a:lnTo>
                    <a:pt x="2" y="171"/>
                  </a:lnTo>
                  <a:lnTo>
                    <a:pt x="4" y="167"/>
                  </a:lnTo>
                  <a:lnTo>
                    <a:pt x="7" y="155"/>
                  </a:lnTo>
                  <a:lnTo>
                    <a:pt x="19" y="146"/>
                  </a:lnTo>
                  <a:lnTo>
                    <a:pt x="19" y="144"/>
                  </a:lnTo>
                  <a:lnTo>
                    <a:pt x="23" y="144"/>
                  </a:lnTo>
                  <a:lnTo>
                    <a:pt x="32" y="134"/>
                  </a:lnTo>
                  <a:lnTo>
                    <a:pt x="38" y="136"/>
                  </a:lnTo>
                  <a:lnTo>
                    <a:pt x="44" y="131"/>
                  </a:lnTo>
                  <a:lnTo>
                    <a:pt x="53" y="129"/>
                  </a:lnTo>
                  <a:lnTo>
                    <a:pt x="59" y="125"/>
                  </a:lnTo>
                  <a:lnTo>
                    <a:pt x="73" y="125"/>
                  </a:lnTo>
                  <a:lnTo>
                    <a:pt x="73" y="119"/>
                  </a:lnTo>
                  <a:lnTo>
                    <a:pt x="76" y="117"/>
                  </a:lnTo>
                  <a:lnTo>
                    <a:pt x="80" y="117"/>
                  </a:lnTo>
                  <a:lnTo>
                    <a:pt x="82" y="108"/>
                  </a:lnTo>
                  <a:lnTo>
                    <a:pt x="90" y="96"/>
                  </a:lnTo>
                  <a:lnTo>
                    <a:pt x="90" y="84"/>
                  </a:lnTo>
                  <a:lnTo>
                    <a:pt x="98" y="79"/>
                  </a:lnTo>
                  <a:lnTo>
                    <a:pt x="101" y="67"/>
                  </a:lnTo>
                  <a:lnTo>
                    <a:pt x="109" y="54"/>
                  </a:lnTo>
                  <a:lnTo>
                    <a:pt x="111" y="50"/>
                  </a:lnTo>
                  <a:lnTo>
                    <a:pt x="119" y="40"/>
                  </a:lnTo>
                  <a:lnTo>
                    <a:pt x="119" y="35"/>
                  </a:lnTo>
                  <a:lnTo>
                    <a:pt x="128" y="29"/>
                  </a:lnTo>
                  <a:lnTo>
                    <a:pt x="128" y="25"/>
                  </a:lnTo>
                  <a:lnTo>
                    <a:pt x="130" y="23"/>
                  </a:lnTo>
                  <a:lnTo>
                    <a:pt x="136" y="25"/>
                  </a:lnTo>
                  <a:lnTo>
                    <a:pt x="136" y="15"/>
                  </a:lnTo>
                  <a:lnTo>
                    <a:pt x="142" y="17"/>
                  </a:lnTo>
                  <a:lnTo>
                    <a:pt x="142" y="12"/>
                  </a:lnTo>
                  <a:lnTo>
                    <a:pt x="15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56" name="Freeform 20"/>
            <p:cNvSpPr>
              <a:spLocks/>
            </p:cNvSpPr>
            <p:nvPr/>
          </p:nvSpPr>
          <p:spPr bwMode="auto">
            <a:xfrm>
              <a:off x="1358" y="970"/>
              <a:ext cx="524" cy="549"/>
            </a:xfrm>
            <a:custGeom>
              <a:avLst/>
              <a:gdLst>
                <a:gd name="T0" fmla="*/ 0 w 524"/>
                <a:gd name="T1" fmla="*/ 54 h 549"/>
                <a:gd name="T2" fmla="*/ 464 w 524"/>
                <a:gd name="T3" fmla="*/ 547 h 549"/>
                <a:gd name="T4" fmla="*/ 522 w 524"/>
                <a:gd name="T5" fmla="*/ 549 h 549"/>
                <a:gd name="T6" fmla="*/ 524 w 524"/>
                <a:gd name="T7" fmla="*/ 493 h 549"/>
                <a:gd name="T8" fmla="*/ 53 w 524"/>
                <a:gd name="T9" fmla="*/ 2 h 549"/>
                <a:gd name="T10" fmla="*/ 2 w 524"/>
                <a:gd name="T11" fmla="*/ 0 h 549"/>
                <a:gd name="T12" fmla="*/ 0 w 524"/>
                <a:gd name="T13" fmla="*/ 54 h 549"/>
                <a:gd name="T14" fmla="*/ 0 60000 65536"/>
                <a:gd name="T15" fmla="*/ 0 60000 65536"/>
                <a:gd name="T16" fmla="*/ 0 60000 65536"/>
                <a:gd name="T17" fmla="*/ 0 60000 65536"/>
                <a:gd name="T18" fmla="*/ 0 60000 65536"/>
                <a:gd name="T19" fmla="*/ 0 60000 65536"/>
                <a:gd name="T20" fmla="*/ 0 60000 65536"/>
                <a:gd name="T21" fmla="*/ 0 w 524"/>
                <a:gd name="T22" fmla="*/ 0 h 549"/>
                <a:gd name="T23" fmla="*/ 524 w 524"/>
                <a:gd name="T24" fmla="*/ 549 h 5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4" h="549">
                  <a:moveTo>
                    <a:pt x="0" y="54"/>
                  </a:moveTo>
                  <a:lnTo>
                    <a:pt x="464" y="547"/>
                  </a:lnTo>
                  <a:lnTo>
                    <a:pt x="522" y="549"/>
                  </a:lnTo>
                  <a:lnTo>
                    <a:pt x="524" y="493"/>
                  </a:lnTo>
                  <a:lnTo>
                    <a:pt x="53" y="2"/>
                  </a:lnTo>
                  <a:lnTo>
                    <a:pt x="2" y="0"/>
                  </a:lnTo>
                  <a:lnTo>
                    <a:pt x="0" y="5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58" name="Rectangle 22"/>
            <p:cNvSpPr>
              <a:spLocks noChangeArrowheads="1"/>
            </p:cNvSpPr>
            <p:nvPr/>
          </p:nvSpPr>
          <p:spPr bwMode="auto">
            <a:xfrm>
              <a:off x="1080" y="1840"/>
              <a:ext cx="107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buFont typeface="Symbol" pitchFamily="18" charset="2"/>
                <a:buNone/>
              </a:pPr>
              <a:r>
                <a:rPr lang="de-DE" sz="1200" b="1">
                  <a:ea typeface="ＭＳ Ｐゴシック" pitchFamily="34" charset="-128"/>
                </a:rPr>
                <a:t>Ate</a:t>
              </a:r>
              <a:r>
                <a:rPr lang="tr-TR" sz="1200" b="1"/>
                <a:t>ş</a:t>
              </a:r>
              <a:r>
                <a:rPr lang="de-DE" sz="1200" b="1">
                  <a:ea typeface="ＭＳ Ｐゴシック" pitchFamily="34" charset="-128"/>
                </a:rPr>
                <a:t>le yakla</a:t>
              </a:r>
              <a:r>
                <a:rPr lang="tr-TR" sz="1200" b="1"/>
                <a:t>ş</a:t>
              </a:r>
              <a:r>
                <a:rPr lang="de-DE" sz="1200" b="1">
                  <a:ea typeface="ＭＳ Ｐゴシック" pitchFamily="34" charset="-128"/>
                </a:rPr>
                <a:t>ma</a:t>
              </a:r>
              <a:endParaRPr lang="de-DE" sz="1200" i="1">
                <a:ea typeface="ＭＳ Ｐゴシック" pitchFamily="34" charset="-128"/>
              </a:endParaRPr>
            </a:p>
          </p:txBody>
        </p:sp>
      </p:grpSp>
      <p:grpSp>
        <p:nvGrpSpPr>
          <p:cNvPr id="3" name="Group 23"/>
          <p:cNvGrpSpPr>
            <a:grpSpLocks noChangeAspect="1"/>
          </p:cNvGrpSpPr>
          <p:nvPr/>
        </p:nvGrpSpPr>
        <p:grpSpPr bwMode="auto">
          <a:xfrm>
            <a:off x="3357554" y="1142984"/>
            <a:ext cx="1471613" cy="2051050"/>
            <a:chOff x="2448" y="864"/>
            <a:chExt cx="927" cy="1292"/>
          </a:xfrm>
        </p:grpSpPr>
        <p:sp>
          <p:nvSpPr>
            <p:cNvPr id="61531" name="AutoShape 24"/>
            <p:cNvSpPr>
              <a:spLocks noChangeAspect="1" noChangeArrowheads="1" noTextEdit="1"/>
            </p:cNvSpPr>
            <p:nvPr/>
          </p:nvSpPr>
          <p:spPr bwMode="auto">
            <a:xfrm>
              <a:off x="2448" y="864"/>
              <a:ext cx="927" cy="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1532" name="Freeform 25"/>
            <p:cNvSpPr>
              <a:spLocks/>
            </p:cNvSpPr>
            <p:nvPr/>
          </p:nvSpPr>
          <p:spPr bwMode="auto">
            <a:xfrm>
              <a:off x="2486" y="895"/>
              <a:ext cx="853" cy="861"/>
            </a:xfrm>
            <a:custGeom>
              <a:avLst/>
              <a:gdLst>
                <a:gd name="T0" fmla="*/ 471 w 853"/>
                <a:gd name="T1" fmla="*/ 2 h 861"/>
                <a:gd name="T2" fmla="*/ 534 w 853"/>
                <a:gd name="T3" fmla="*/ 13 h 861"/>
                <a:gd name="T4" fmla="*/ 593 w 853"/>
                <a:gd name="T5" fmla="*/ 32 h 861"/>
                <a:gd name="T6" fmla="*/ 647 w 853"/>
                <a:gd name="T7" fmla="*/ 61 h 861"/>
                <a:gd name="T8" fmla="*/ 697 w 853"/>
                <a:gd name="T9" fmla="*/ 98 h 861"/>
                <a:gd name="T10" fmla="*/ 743 w 853"/>
                <a:gd name="T11" fmla="*/ 140 h 861"/>
                <a:gd name="T12" fmla="*/ 780 w 853"/>
                <a:gd name="T13" fmla="*/ 190 h 861"/>
                <a:gd name="T14" fmla="*/ 810 w 853"/>
                <a:gd name="T15" fmla="*/ 243 h 861"/>
                <a:gd name="T16" fmla="*/ 833 w 853"/>
                <a:gd name="T17" fmla="*/ 301 h 861"/>
                <a:gd name="T18" fmla="*/ 849 w 853"/>
                <a:gd name="T19" fmla="*/ 364 h 861"/>
                <a:gd name="T20" fmla="*/ 853 w 853"/>
                <a:gd name="T21" fmla="*/ 429 h 861"/>
                <a:gd name="T22" fmla="*/ 849 w 853"/>
                <a:gd name="T23" fmla="*/ 495 h 861"/>
                <a:gd name="T24" fmla="*/ 833 w 853"/>
                <a:gd name="T25" fmla="*/ 558 h 861"/>
                <a:gd name="T26" fmla="*/ 810 w 853"/>
                <a:gd name="T27" fmla="*/ 615 h 861"/>
                <a:gd name="T28" fmla="*/ 780 w 853"/>
                <a:gd name="T29" fmla="*/ 669 h 861"/>
                <a:gd name="T30" fmla="*/ 743 w 853"/>
                <a:gd name="T31" fmla="*/ 719 h 861"/>
                <a:gd name="T32" fmla="*/ 697 w 853"/>
                <a:gd name="T33" fmla="*/ 761 h 861"/>
                <a:gd name="T34" fmla="*/ 647 w 853"/>
                <a:gd name="T35" fmla="*/ 798 h 861"/>
                <a:gd name="T36" fmla="*/ 593 w 853"/>
                <a:gd name="T37" fmla="*/ 826 h 861"/>
                <a:gd name="T38" fmla="*/ 534 w 853"/>
                <a:gd name="T39" fmla="*/ 848 h 861"/>
                <a:gd name="T40" fmla="*/ 471 w 853"/>
                <a:gd name="T41" fmla="*/ 857 h 861"/>
                <a:gd name="T42" fmla="*/ 405 w 853"/>
                <a:gd name="T43" fmla="*/ 859 h 861"/>
                <a:gd name="T44" fmla="*/ 342 w 853"/>
                <a:gd name="T45" fmla="*/ 851 h 861"/>
                <a:gd name="T46" fmla="*/ 281 w 853"/>
                <a:gd name="T47" fmla="*/ 834 h 861"/>
                <a:gd name="T48" fmla="*/ 223 w 853"/>
                <a:gd name="T49" fmla="*/ 807 h 861"/>
                <a:gd name="T50" fmla="*/ 171 w 853"/>
                <a:gd name="T51" fmla="*/ 775 h 861"/>
                <a:gd name="T52" fmla="*/ 125 w 853"/>
                <a:gd name="T53" fmla="*/ 734 h 861"/>
                <a:gd name="T54" fmla="*/ 85 w 853"/>
                <a:gd name="T55" fmla="*/ 686 h 861"/>
                <a:gd name="T56" fmla="*/ 52 w 853"/>
                <a:gd name="T57" fmla="*/ 635 h 861"/>
                <a:gd name="T58" fmla="*/ 27 w 853"/>
                <a:gd name="T59" fmla="*/ 577 h 861"/>
                <a:gd name="T60" fmla="*/ 10 w 853"/>
                <a:gd name="T61" fmla="*/ 516 h 861"/>
                <a:gd name="T62" fmla="*/ 0 w 853"/>
                <a:gd name="T63" fmla="*/ 452 h 861"/>
                <a:gd name="T64" fmla="*/ 2 w 853"/>
                <a:gd name="T65" fmla="*/ 385 h 861"/>
                <a:gd name="T66" fmla="*/ 14 w 853"/>
                <a:gd name="T67" fmla="*/ 322 h 861"/>
                <a:gd name="T68" fmla="*/ 35 w 853"/>
                <a:gd name="T69" fmla="*/ 262 h 861"/>
                <a:gd name="T70" fmla="*/ 62 w 853"/>
                <a:gd name="T71" fmla="*/ 207 h 861"/>
                <a:gd name="T72" fmla="*/ 98 w 853"/>
                <a:gd name="T73" fmla="*/ 155 h 861"/>
                <a:gd name="T74" fmla="*/ 140 w 853"/>
                <a:gd name="T75" fmla="*/ 111 h 861"/>
                <a:gd name="T76" fmla="*/ 188 w 853"/>
                <a:gd name="T77" fmla="*/ 73 h 861"/>
                <a:gd name="T78" fmla="*/ 242 w 853"/>
                <a:gd name="T79" fmla="*/ 42 h 861"/>
                <a:gd name="T80" fmla="*/ 300 w 853"/>
                <a:gd name="T81" fmla="*/ 19 h 861"/>
                <a:gd name="T82" fmla="*/ 361 w 853"/>
                <a:gd name="T83" fmla="*/ 4 h 861"/>
                <a:gd name="T84" fmla="*/ 426 w 853"/>
                <a:gd name="T85" fmla="*/ 0 h 8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3"/>
                <a:gd name="T130" fmla="*/ 0 h 861"/>
                <a:gd name="T131" fmla="*/ 853 w 853"/>
                <a:gd name="T132" fmla="*/ 861 h 8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3" h="861">
                  <a:moveTo>
                    <a:pt x="426" y="0"/>
                  </a:moveTo>
                  <a:lnTo>
                    <a:pt x="449" y="0"/>
                  </a:lnTo>
                  <a:lnTo>
                    <a:pt x="471" y="2"/>
                  </a:lnTo>
                  <a:lnTo>
                    <a:pt x="492" y="4"/>
                  </a:lnTo>
                  <a:lnTo>
                    <a:pt x="513" y="7"/>
                  </a:lnTo>
                  <a:lnTo>
                    <a:pt x="534" y="13"/>
                  </a:lnTo>
                  <a:lnTo>
                    <a:pt x="553" y="19"/>
                  </a:lnTo>
                  <a:lnTo>
                    <a:pt x="574" y="25"/>
                  </a:lnTo>
                  <a:lnTo>
                    <a:pt x="593" y="32"/>
                  </a:lnTo>
                  <a:lnTo>
                    <a:pt x="611" y="42"/>
                  </a:lnTo>
                  <a:lnTo>
                    <a:pt x="630" y="51"/>
                  </a:lnTo>
                  <a:lnTo>
                    <a:pt x="647" y="61"/>
                  </a:lnTo>
                  <a:lnTo>
                    <a:pt x="664" y="73"/>
                  </a:lnTo>
                  <a:lnTo>
                    <a:pt x="682" y="84"/>
                  </a:lnTo>
                  <a:lnTo>
                    <a:pt x="697" y="98"/>
                  </a:lnTo>
                  <a:lnTo>
                    <a:pt x="714" y="111"/>
                  </a:lnTo>
                  <a:lnTo>
                    <a:pt x="728" y="124"/>
                  </a:lnTo>
                  <a:lnTo>
                    <a:pt x="743" y="140"/>
                  </a:lnTo>
                  <a:lnTo>
                    <a:pt x="757" y="155"/>
                  </a:lnTo>
                  <a:lnTo>
                    <a:pt x="768" y="172"/>
                  </a:lnTo>
                  <a:lnTo>
                    <a:pt x="780" y="190"/>
                  </a:lnTo>
                  <a:lnTo>
                    <a:pt x="791" y="207"/>
                  </a:lnTo>
                  <a:lnTo>
                    <a:pt x="803" y="224"/>
                  </a:lnTo>
                  <a:lnTo>
                    <a:pt x="810" y="243"/>
                  </a:lnTo>
                  <a:lnTo>
                    <a:pt x="820" y="262"/>
                  </a:lnTo>
                  <a:lnTo>
                    <a:pt x="828" y="282"/>
                  </a:lnTo>
                  <a:lnTo>
                    <a:pt x="833" y="301"/>
                  </a:lnTo>
                  <a:lnTo>
                    <a:pt x="839" y="322"/>
                  </a:lnTo>
                  <a:lnTo>
                    <a:pt x="845" y="343"/>
                  </a:lnTo>
                  <a:lnTo>
                    <a:pt x="849" y="364"/>
                  </a:lnTo>
                  <a:lnTo>
                    <a:pt x="851" y="385"/>
                  </a:lnTo>
                  <a:lnTo>
                    <a:pt x="853" y="408"/>
                  </a:lnTo>
                  <a:lnTo>
                    <a:pt x="853" y="429"/>
                  </a:lnTo>
                  <a:lnTo>
                    <a:pt x="853" y="452"/>
                  </a:lnTo>
                  <a:lnTo>
                    <a:pt x="851" y="473"/>
                  </a:lnTo>
                  <a:lnTo>
                    <a:pt x="849" y="495"/>
                  </a:lnTo>
                  <a:lnTo>
                    <a:pt x="845" y="516"/>
                  </a:lnTo>
                  <a:lnTo>
                    <a:pt x="839" y="537"/>
                  </a:lnTo>
                  <a:lnTo>
                    <a:pt x="833" y="558"/>
                  </a:lnTo>
                  <a:lnTo>
                    <a:pt x="828" y="577"/>
                  </a:lnTo>
                  <a:lnTo>
                    <a:pt x="820" y="596"/>
                  </a:lnTo>
                  <a:lnTo>
                    <a:pt x="810" y="615"/>
                  </a:lnTo>
                  <a:lnTo>
                    <a:pt x="803" y="635"/>
                  </a:lnTo>
                  <a:lnTo>
                    <a:pt x="791" y="652"/>
                  </a:lnTo>
                  <a:lnTo>
                    <a:pt x="780" y="669"/>
                  </a:lnTo>
                  <a:lnTo>
                    <a:pt x="768" y="686"/>
                  </a:lnTo>
                  <a:lnTo>
                    <a:pt x="757" y="704"/>
                  </a:lnTo>
                  <a:lnTo>
                    <a:pt x="743" y="719"/>
                  </a:lnTo>
                  <a:lnTo>
                    <a:pt x="728" y="734"/>
                  </a:lnTo>
                  <a:lnTo>
                    <a:pt x="714" y="748"/>
                  </a:lnTo>
                  <a:lnTo>
                    <a:pt x="697" y="761"/>
                  </a:lnTo>
                  <a:lnTo>
                    <a:pt x="682" y="775"/>
                  </a:lnTo>
                  <a:lnTo>
                    <a:pt x="664" y="786"/>
                  </a:lnTo>
                  <a:lnTo>
                    <a:pt x="647" y="798"/>
                  </a:lnTo>
                  <a:lnTo>
                    <a:pt x="630" y="807"/>
                  </a:lnTo>
                  <a:lnTo>
                    <a:pt x="611" y="817"/>
                  </a:lnTo>
                  <a:lnTo>
                    <a:pt x="593" y="826"/>
                  </a:lnTo>
                  <a:lnTo>
                    <a:pt x="574" y="834"/>
                  </a:lnTo>
                  <a:lnTo>
                    <a:pt x="553" y="840"/>
                  </a:lnTo>
                  <a:lnTo>
                    <a:pt x="534" y="848"/>
                  </a:lnTo>
                  <a:lnTo>
                    <a:pt x="513" y="851"/>
                  </a:lnTo>
                  <a:lnTo>
                    <a:pt x="492" y="855"/>
                  </a:lnTo>
                  <a:lnTo>
                    <a:pt x="471" y="857"/>
                  </a:lnTo>
                  <a:lnTo>
                    <a:pt x="449" y="859"/>
                  </a:lnTo>
                  <a:lnTo>
                    <a:pt x="426" y="861"/>
                  </a:lnTo>
                  <a:lnTo>
                    <a:pt x="405" y="859"/>
                  </a:lnTo>
                  <a:lnTo>
                    <a:pt x="384" y="857"/>
                  </a:lnTo>
                  <a:lnTo>
                    <a:pt x="361" y="855"/>
                  </a:lnTo>
                  <a:lnTo>
                    <a:pt x="342" y="851"/>
                  </a:lnTo>
                  <a:lnTo>
                    <a:pt x="321" y="848"/>
                  </a:lnTo>
                  <a:lnTo>
                    <a:pt x="300" y="840"/>
                  </a:lnTo>
                  <a:lnTo>
                    <a:pt x="281" y="834"/>
                  </a:lnTo>
                  <a:lnTo>
                    <a:pt x="261" y="826"/>
                  </a:lnTo>
                  <a:lnTo>
                    <a:pt x="242" y="817"/>
                  </a:lnTo>
                  <a:lnTo>
                    <a:pt x="223" y="807"/>
                  </a:lnTo>
                  <a:lnTo>
                    <a:pt x="206" y="798"/>
                  </a:lnTo>
                  <a:lnTo>
                    <a:pt x="188" y="786"/>
                  </a:lnTo>
                  <a:lnTo>
                    <a:pt x="171" y="775"/>
                  </a:lnTo>
                  <a:lnTo>
                    <a:pt x="156" y="761"/>
                  </a:lnTo>
                  <a:lnTo>
                    <a:pt x="140" y="748"/>
                  </a:lnTo>
                  <a:lnTo>
                    <a:pt x="125" y="734"/>
                  </a:lnTo>
                  <a:lnTo>
                    <a:pt x="112" y="719"/>
                  </a:lnTo>
                  <a:lnTo>
                    <a:pt x="98" y="704"/>
                  </a:lnTo>
                  <a:lnTo>
                    <a:pt x="85" y="686"/>
                  </a:lnTo>
                  <a:lnTo>
                    <a:pt x="73" y="669"/>
                  </a:lnTo>
                  <a:lnTo>
                    <a:pt x="62" y="652"/>
                  </a:lnTo>
                  <a:lnTo>
                    <a:pt x="52" y="635"/>
                  </a:lnTo>
                  <a:lnTo>
                    <a:pt x="43" y="615"/>
                  </a:lnTo>
                  <a:lnTo>
                    <a:pt x="35" y="596"/>
                  </a:lnTo>
                  <a:lnTo>
                    <a:pt x="27" y="577"/>
                  </a:lnTo>
                  <a:lnTo>
                    <a:pt x="20" y="558"/>
                  </a:lnTo>
                  <a:lnTo>
                    <a:pt x="14" y="537"/>
                  </a:lnTo>
                  <a:lnTo>
                    <a:pt x="10" y="516"/>
                  </a:lnTo>
                  <a:lnTo>
                    <a:pt x="6" y="495"/>
                  </a:lnTo>
                  <a:lnTo>
                    <a:pt x="2" y="473"/>
                  </a:lnTo>
                  <a:lnTo>
                    <a:pt x="0" y="452"/>
                  </a:lnTo>
                  <a:lnTo>
                    <a:pt x="0" y="429"/>
                  </a:lnTo>
                  <a:lnTo>
                    <a:pt x="0" y="408"/>
                  </a:lnTo>
                  <a:lnTo>
                    <a:pt x="2" y="385"/>
                  </a:lnTo>
                  <a:lnTo>
                    <a:pt x="6" y="364"/>
                  </a:lnTo>
                  <a:lnTo>
                    <a:pt x="10" y="343"/>
                  </a:lnTo>
                  <a:lnTo>
                    <a:pt x="14" y="322"/>
                  </a:lnTo>
                  <a:lnTo>
                    <a:pt x="20" y="301"/>
                  </a:lnTo>
                  <a:lnTo>
                    <a:pt x="27" y="282"/>
                  </a:lnTo>
                  <a:lnTo>
                    <a:pt x="35" y="262"/>
                  </a:lnTo>
                  <a:lnTo>
                    <a:pt x="43" y="243"/>
                  </a:lnTo>
                  <a:lnTo>
                    <a:pt x="52" y="224"/>
                  </a:lnTo>
                  <a:lnTo>
                    <a:pt x="62" y="207"/>
                  </a:lnTo>
                  <a:lnTo>
                    <a:pt x="73" y="190"/>
                  </a:lnTo>
                  <a:lnTo>
                    <a:pt x="85" y="172"/>
                  </a:lnTo>
                  <a:lnTo>
                    <a:pt x="98" y="155"/>
                  </a:lnTo>
                  <a:lnTo>
                    <a:pt x="112" y="140"/>
                  </a:lnTo>
                  <a:lnTo>
                    <a:pt x="125" y="124"/>
                  </a:lnTo>
                  <a:lnTo>
                    <a:pt x="140" y="111"/>
                  </a:lnTo>
                  <a:lnTo>
                    <a:pt x="156" y="98"/>
                  </a:lnTo>
                  <a:lnTo>
                    <a:pt x="171" y="84"/>
                  </a:lnTo>
                  <a:lnTo>
                    <a:pt x="188" y="73"/>
                  </a:lnTo>
                  <a:lnTo>
                    <a:pt x="206" y="61"/>
                  </a:lnTo>
                  <a:lnTo>
                    <a:pt x="223" y="51"/>
                  </a:lnTo>
                  <a:lnTo>
                    <a:pt x="242" y="42"/>
                  </a:lnTo>
                  <a:lnTo>
                    <a:pt x="261" y="32"/>
                  </a:lnTo>
                  <a:lnTo>
                    <a:pt x="281" y="25"/>
                  </a:lnTo>
                  <a:lnTo>
                    <a:pt x="300" y="19"/>
                  </a:lnTo>
                  <a:lnTo>
                    <a:pt x="321" y="13"/>
                  </a:lnTo>
                  <a:lnTo>
                    <a:pt x="342" y="7"/>
                  </a:lnTo>
                  <a:lnTo>
                    <a:pt x="361" y="4"/>
                  </a:lnTo>
                  <a:lnTo>
                    <a:pt x="384" y="2"/>
                  </a:lnTo>
                  <a:lnTo>
                    <a:pt x="405" y="0"/>
                  </a:lnTo>
                  <a:lnTo>
                    <a:pt x="42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33" name="Freeform 26"/>
            <p:cNvSpPr>
              <a:spLocks/>
            </p:cNvSpPr>
            <p:nvPr/>
          </p:nvSpPr>
          <p:spPr bwMode="auto">
            <a:xfrm>
              <a:off x="2458" y="874"/>
              <a:ext cx="907" cy="905"/>
            </a:xfrm>
            <a:custGeom>
              <a:avLst/>
              <a:gdLst>
                <a:gd name="T0" fmla="*/ 501 w 907"/>
                <a:gd name="T1" fmla="*/ 2 h 905"/>
                <a:gd name="T2" fmla="*/ 566 w 907"/>
                <a:gd name="T3" fmla="*/ 13 h 905"/>
                <a:gd name="T4" fmla="*/ 629 w 907"/>
                <a:gd name="T5" fmla="*/ 36 h 905"/>
                <a:gd name="T6" fmla="*/ 689 w 907"/>
                <a:gd name="T7" fmla="*/ 65 h 905"/>
                <a:gd name="T8" fmla="*/ 742 w 907"/>
                <a:gd name="T9" fmla="*/ 103 h 905"/>
                <a:gd name="T10" fmla="*/ 788 w 907"/>
                <a:gd name="T11" fmla="*/ 147 h 905"/>
                <a:gd name="T12" fmla="*/ 831 w 907"/>
                <a:gd name="T13" fmla="*/ 199 h 905"/>
                <a:gd name="T14" fmla="*/ 863 w 907"/>
                <a:gd name="T15" fmla="*/ 257 h 905"/>
                <a:gd name="T16" fmla="*/ 886 w 907"/>
                <a:gd name="T17" fmla="*/ 318 h 905"/>
                <a:gd name="T18" fmla="*/ 902 w 907"/>
                <a:gd name="T19" fmla="*/ 383 h 905"/>
                <a:gd name="T20" fmla="*/ 907 w 907"/>
                <a:gd name="T21" fmla="*/ 452 h 905"/>
                <a:gd name="T22" fmla="*/ 902 w 907"/>
                <a:gd name="T23" fmla="*/ 521 h 905"/>
                <a:gd name="T24" fmla="*/ 886 w 907"/>
                <a:gd name="T25" fmla="*/ 587 h 905"/>
                <a:gd name="T26" fmla="*/ 863 w 907"/>
                <a:gd name="T27" fmla="*/ 648 h 905"/>
                <a:gd name="T28" fmla="*/ 831 w 907"/>
                <a:gd name="T29" fmla="*/ 705 h 905"/>
                <a:gd name="T30" fmla="*/ 788 w 907"/>
                <a:gd name="T31" fmla="*/ 755 h 905"/>
                <a:gd name="T32" fmla="*/ 742 w 907"/>
                <a:gd name="T33" fmla="*/ 801 h 905"/>
                <a:gd name="T34" fmla="*/ 689 w 907"/>
                <a:gd name="T35" fmla="*/ 838 h 905"/>
                <a:gd name="T36" fmla="*/ 629 w 907"/>
                <a:gd name="T37" fmla="*/ 869 h 905"/>
                <a:gd name="T38" fmla="*/ 566 w 907"/>
                <a:gd name="T39" fmla="*/ 890 h 905"/>
                <a:gd name="T40" fmla="*/ 501 w 907"/>
                <a:gd name="T41" fmla="*/ 901 h 905"/>
                <a:gd name="T42" fmla="*/ 430 w 907"/>
                <a:gd name="T43" fmla="*/ 903 h 905"/>
                <a:gd name="T44" fmla="*/ 362 w 907"/>
                <a:gd name="T45" fmla="*/ 895 h 905"/>
                <a:gd name="T46" fmla="*/ 297 w 907"/>
                <a:gd name="T47" fmla="*/ 876 h 905"/>
                <a:gd name="T48" fmla="*/ 238 w 907"/>
                <a:gd name="T49" fmla="*/ 849 h 905"/>
                <a:gd name="T50" fmla="*/ 182 w 907"/>
                <a:gd name="T51" fmla="*/ 815 h 905"/>
                <a:gd name="T52" fmla="*/ 132 w 907"/>
                <a:gd name="T53" fmla="*/ 771 h 905"/>
                <a:gd name="T54" fmla="*/ 90 w 907"/>
                <a:gd name="T55" fmla="*/ 723 h 905"/>
                <a:gd name="T56" fmla="*/ 55 w 907"/>
                <a:gd name="T57" fmla="*/ 667 h 905"/>
                <a:gd name="T58" fmla="*/ 26 w 907"/>
                <a:gd name="T59" fmla="*/ 608 h 905"/>
                <a:gd name="T60" fmla="*/ 9 w 907"/>
                <a:gd name="T61" fmla="*/ 542 h 905"/>
                <a:gd name="T62" fmla="*/ 0 w 907"/>
                <a:gd name="T63" fmla="*/ 475 h 905"/>
                <a:gd name="T64" fmla="*/ 2 w 907"/>
                <a:gd name="T65" fmla="*/ 406 h 905"/>
                <a:gd name="T66" fmla="*/ 13 w 907"/>
                <a:gd name="T67" fmla="*/ 339 h 905"/>
                <a:gd name="T68" fmla="*/ 36 w 907"/>
                <a:gd name="T69" fmla="*/ 276 h 905"/>
                <a:gd name="T70" fmla="*/ 65 w 907"/>
                <a:gd name="T71" fmla="*/ 218 h 905"/>
                <a:gd name="T72" fmla="*/ 103 w 907"/>
                <a:gd name="T73" fmla="*/ 165 h 905"/>
                <a:gd name="T74" fmla="*/ 149 w 907"/>
                <a:gd name="T75" fmla="*/ 117 h 905"/>
                <a:gd name="T76" fmla="*/ 199 w 907"/>
                <a:gd name="T77" fmla="*/ 76 h 905"/>
                <a:gd name="T78" fmla="*/ 257 w 907"/>
                <a:gd name="T79" fmla="*/ 44 h 905"/>
                <a:gd name="T80" fmla="*/ 318 w 907"/>
                <a:gd name="T81" fmla="*/ 21 h 905"/>
                <a:gd name="T82" fmla="*/ 385 w 907"/>
                <a:gd name="T83" fmla="*/ 5 h 905"/>
                <a:gd name="T84" fmla="*/ 454 w 907"/>
                <a:gd name="T85" fmla="*/ 0 h 9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7"/>
                <a:gd name="T130" fmla="*/ 0 h 905"/>
                <a:gd name="T131" fmla="*/ 907 w 907"/>
                <a:gd name="T132" fmla="*/ 905 h 9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7" h="905">
                  <a:moveTo>
                    <a:pt x="454" y="0"/>
                  </a:moveTo>
                  <a:lnTo>
                    <a:pt x="477" y="0"/>
                  </a:lnTo>
                  <a:lnTo>
                    <a:pt x="501" y="2"/>
                  </a:lnTo>
                  <a:lnTo>
                    <a:pt x="522" y="5"/>
                  </a:lnTo>
                  <a:lnTo>
                    <a:pt x="545" y="9"/>
                  </a:lnTo>
                  <a:lnTo>
                    <a:pt x="566" y="13"/>
                  </a:lnTo>
                  <a:lnTo>
                    <a:pt x="589" y="21"/>
                  </a:lnTo>
                  <a:lnTo>
                    <a:pt x="610" y="26"/>
                  </a:lnTo>
                  <a:lnTo>
                    <a:pt x="629" y="36"/>
                  </a:lnTo>
                  <a:lnTo>
                    <a:pt x="650" y="44"/>
                  </a:lnTo>
                  <a:lnTo>
                    <a:pt x="669" y="55"/>
                  </a:lnTo>
                  <a:lnTo>
                    <a:pt x="689" y="65"/>
                  </a:lnTo>
                  <a:lnTo>
                    <a:pt x="708" y="76"/>
                  </a:lnTo>
                  <a:lnTo>
                    <a:pt x="725" y="90"/>
                  </a:lnTo>
                  <a:lnTo>
                    <a:pt x="742" y="103"/>
                  </a:lnTo>
                  <a:lnTo>
                    <a:pt x="758" y="117"/>
                  </a:lnTo>
                  <a:lnTo>
                    <a:pt x="775" y="132"/>
                  </a:lnTo>
                  <a:lnTo>
                    <a:pt x="788" y="147"/>
                  </a:lnTo>
                  <a:lnTo>
                    <a:pt x="804" y="165"/>
                  </a:lnTo>
                  <a:lnTo>
                    <a:pt x="817" y="182"/>
                  </a:lnTo>
                  <a:lnTo>
                    <a:pt x="831" y="199"/>
                  </a:lnTo>
                  <a:lnTo>
                    <a:pt x="842" y="218"/>
                  </a:lnTo>
                  <a:lnTo>
                    <a:pt x="852" y="237"/>
                  </a:lnTo>
                  <a:lnTo>
                    <a:pt x="863" y="257"/>
                  </a:lnTo>
                  <a:lnTo>
                    <a:pt x="871" y="276"/>
                  </a:lnTo>
                  <a:lnTo>
                    <a:pt x="881" y="297"/>
                  </a:lnTo>
                  <a:lnTo>
                    <a:pt x="886" y="318"/>
                  </a:lnTo>
                  <a:lnTo>
                    <a:pt x="894" y="339"/>
                  </a:lnTo>
                  <a:lnTo>
                    <a:pt x="898" y="360"/>
                  </a:lnTo>
                  <a:lnTo>
                    <a:pt x="902" y="383"/>
                  </a:lnTo>
                  <a:lnTo>
                    <a:pt x="905" y="406"/>
                  </a:lnTo>
                  <a:lnTo>
                    <a:pt x="907" y="429"/>
                  </a:lnTo>
                  <a:lnTo>
                    <a:pt x="907" y="452"/>
                  </a:lnTo>
                  <a:lnTo>
                    <a:pt x="907" y="475"/>
                  </a:lnTo>
                  <a:lnTo>
                    <a:pt x="905" y="498"/>
                  </a:lnTo>
                  <a:lnTo>
                    <a:pt x="902" y="521"/>
                  </a:lnTo>
                  <a:lnTo>
                    <a:pt x="898" y="542"/>
                  </a:lnTo>
                  <a:lnTo>
                    <a:pt x="894" y="565"/>
                  </a:lnTo>
                  <a:lnTo>
                    <a:pt x="886" y="587"/>
                  </a:lnTo>
                  <a:lnTo>
                    <a:pt x="881" y="608"/>
                  </a:lnTo>
                  <a:lnTo>
                    <a:pt x="871" y="627"/>
                  </a:lnTo>
                  <a:lnTo>
                    <a:pt x="863" y="648"/>
                  </a:lnTo>
                  <a:lnTo>
                    <a:pt x="852" y="667"/>
                  </a:lnTo>
                  <a:lnTo>
                    <a:pt x="842" y="686"/>
                  </a:lnTo>
                  <a:lnTo>
                    <a:pt x="831" y="705"/>
                  </a:lnTo>
                  <a:lnTo>
                    <a:pt x="817" y="723"/>
                  </a:lnTo>
                  <a:lnTo>
                    <a:pt x="804" y="740"/>
                  </a:lnTo>
                  <a:lnTo>
                    <a:pt x="788" y="755"/>
                  </a:lnTo>
                  <a:lnTo>
                    <a:pt x="775" y="771"/>
                  </a:lnTo>
                  <a:lnTo>
                    <a:pt x="758" y="786"/>
                  </a:lnTo>
                  <a:lnTo>
                    <a:pt x="742" y="801"/>
                  </a:lnTo>
                  <a:lnTo>
                    <a:pt x="725" y="815"/>
                  </a:lnTo>
                  <a:lnTo>
                    <a:pt x="708" y="826"/>
                  </a:lnTo>
                  <a:lnTo>
                    <a:pt x="689" y="838"/>
                  </a:lnTo>
                  <a:lnTo>
                    <a:pt x="669" y="849"/>
                  </a:lnTo>
                  <a:lnTo>
                    <a:pt x="650" y="859"/>
                  </a:lnTo>
                  <a:lnTo>
                    <a:pt x="629" y="869"/>
                  </a:lnTo>
                  <a:lnTo>
                    <a:pt x="610" y="876"/>
                  </a:lnTo>
                  <a:lnTo>
                    <a:pt x="589" y="884"/>
                  </a:lnTo>
                  <a:lnTo>
                    <a:pt x="566" y="890"/>
                  </a:lnTo>
                  <a:lnTo>
                    <a:pt x="545" y="895"/>
                  </a:lnTo>
                  <a:lnTo>
                    <a:pt x="522" y="899"/>
                  </a:lnTo>
                  <a:lnTo>
                    <a:pt x="501" y="901"/>
                  </a:lnTo>
                  <a:lnTo>
                    <a:pt x="477" y="903"/>
                  </a:lnTo>
                  <a:lnTo>
                    <a:pt x="454" y="905"/>
                  </a:lnTo>
                  <a:lnTo>
                    <a:pt x="430" y="903"/>
                  </a:lnTo>
                  <a:lnTo>
                    <a:pt x="406" y="901"/>
                  </a:lnTo>
                  <a:lnTo>
                    <a:pt x="385" y="899"/>
                  </a:lnTo>
                  <a:lnTo>
                    <a:pt x="362" y="895"/>
                  </a:lnTo>
                  <a:lnTo>
                    <a:pt x="341" y="890"/>
                  </a:lnTo>
                  <a:lnTo>
                    <a:pt x="318" y="884"/>
                  </a:lnTo>
                  <a:lnTo>
                    <a:pt x="297" y="876"/>
                  </a:lnTo>
                  <a:lnTo>
                    <a:pt x="278" y="869"/>
                  </a:lnTo>
                  <a:lnTo>
                    <a:pt x="257" y="859"/>
                  </a:lnTo>
                  <a:lnTo>
                    <a:pt x="238" y="849"/>
                  </a:lnTo>
                  <a:lnTo>
                    <a:pt x="218" y="838"/>
                  </a:lnTo>
                  <a:lnTo>
                    <a:pt x="199" y="826"/>
                  </a:lnTo>
                  <a:lnTo>
                    <a:pt x="182" y="815"/>
                  </a:lnTo>
                  <a:lnTo>
                    <a:pt x="165" y="801"/>
                  </a:lnTo>
                  <a:lnTo>
                    <a:pt x="149" y="786"/>
                  </a:lnTo>
                  <a:lnTo>
                    <a:pt x="132" y="771"/>
                  </a:lnTo>
                  <a:lnTo>
                    <a:pt x="119" y="755"/>
                  </a:lnTo>
                  <a:lnTo>
                    <a:pt x="103" y="740"/>
                  </a:lnTo>
                  <a:lnTo>
                    <a:pt x="90" y="723"/>
                  </a:lnTo>
                  <a:lnTo>
                    <a:pt x="76" y="705"/>
                  </a:lnTo>
                  <a:lnTo>
                    <a:pt x="65" y="686"/>
                  </a:lnTo>
                  <a:lnTo>
                    <a:pt x="55" y="667"/>
                  </a:lnTo>
                  <a:lnTo>
                    <a:pt x="44" y="648"/>
                  </a:lnTo>
                  <a:lnTo>
                    <a:pt x="36" y="627"/>
                  </a:lnTo>
                  <a:lnTo>
                    <a:pt x="26" y="608"/>
                  </a:lnTo>
                  <a:lnTo>
                    <a:pt x="21" y="587"/>
                  </a:lnTo>
                  <a:lnTo>
                    <a:pt x="13" y="565"/>
                  </a:lnTo>
                  <a:lnTo>
                    <a:pt x="9" y="542"/>
                  </a:lnTo>
                  <a:lnTo>
                    <a:pt x="5" y="521"/>
                  </a:lnTo>
                  <a:lnTo>
                    <a:pt x="2" y="498"/>
                  </a:lnTo>
                  <a:lnTo>
                    <a:pt x="0" y="475"/>
                  </a:lnTo>
                  <a:lnTo>
                    <a:pt x="0" y="452"/>
                  </a:lnTo>
                  <a:lnTo>
                    <a:pt x="0" y="429"/>
                  </a:lnTo>
                  <a:lnTo>
                    <a:pt x="2" y="406"/>
                  </a:lnTo>
                  <a:lnTo>
                    <a:pt x="5" y="383"/>
                  </a:lnTo>
                  <a:lnTo>
                    <a:pt x="9" y="360"/>
                  </a:lnTo>
                  <a:lnTo>
                    <a:pt x="13" y="339"/>
                  </a:lnTo>
                  <a:lnTo>
                    <a:pt x="21" y="318"/>
                  </a:lnTo>
                  <a:lnTo>
                    <a:pt x="26" y="297"/>
                  </a:lnTo>
                  <a:lnTo>
                    <a:pt x="36" y="276"/>
                  </a:lnTo>
                  <a:lnTo>
                    <a:pt x="44" y="257"/>
                  </a:lnTo>
                  <a:lnTo>
                    <a:pt x="55" y="237"/>
                  </a:lnTo>
                  <a:lnTo>
                    <a:pt x="65" y="218"/>
                  </a:lnTo>
                  <a:lnTo>
                    <a:pt x="76" y="199"/>
                  </a:lnTo>
                  <a:lnTo>
                    <a:pt x="90" y="182"/>
                  </a:lnTo>
                  <a:lnTo>
                    <a:pt x="103" y="165"/>
                  </a:lnTo>
                  <a:lnTo>
                    <a:pt x="119" y="147"/>
                  </a:lnTo>
                  <a:lnTo>
                    <a:pt x="132" y="132"/>
                  </a:lnTo>
                  <a:lnTo>
                    <a:pt x="149" y="117"/>
                  </a:lnTo>
                  <a:lnTo>
                    <a:pt x="165" y="103"/>
                  </a:lnTo>
                  <a:lnTo>
                    <a:pt x="182" y="90"/>
                  </a:lnTo>
                  <a:lnTo>
                    <a:pt x="199" y="76"/>
                  </a:lnTo>
                  <a:lnTo>
                    <a:pt x="218" y="65"/>
                  </a:lnTo>
                  <a:lnTo>
                    <a:pt x="238" y="55"/>
                  </a:lnTo>
                  <a:lnTo>
                    <a:pt x="257" y="44"/>
                  </a:lnTo>
                  <a:lnTo>
                    <a:pt x="278" y="36"/>
                  </a:lnTo>
                  <a:lnTo>
                    <a:pt x="297" y="26"/>
                  </a:lnTo>
                  <a:lnTo>
                    <a:pt x="318" y="21"/>
                  </a:lnTo>
                  <a:lnTo>
                    <a:pt x="341" y="13"/>
                  </a:lnTo>
                  <a:lnTo>
                    <a:pt x="362" y="9"/>
                  </a:lnTo>
                  <a:lnTo>
                    <a:pt x="385" y="5"/>
                  </a:lnTo>
                  <a:lnTo>
                    <a:pt x="406" y="2"/>
                  </a:lnTo>
                  <a:lnTo>
                    <a:pt x="430" y="0"/>
                  </a:lnTo>
                  <a:lnTo>
                    <a:pt x="45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34" name="Freeform 27"/>
            <p:cNvSpPr>
              <a:spLocks/>
            </p:cNvSpPr>
            <p:nvPr/>
          </p:nvSpPr>
          <p:spPr bwMode="auto">
            <a:xfrm>
              <a:off x="2571" y="977"/>
              <a:ext cx="679" cy="689"/>
            </a:xfrm>
            <a:custGeom>
              <a:avLst/>
              <a:gdLst>
                <a:gd name="T0" fmla="*/ 374 w 679"/>
                <a:gd name="T1" fmla="*/ 2 h 689"/>
                <a:gd name="T2" fmla="*/ 441 w 679"/>
                <a:gd name="T3" fmla="*/ 16 h 689"/>
                <a:gd name="T4" fmla="*/ 501 w 679"/>
                <a:gd name="T5" fmla="*/ 42 h 689"/>
                <a:gd name="T6" fmla="*/ 556 w 679"/>
                <a:gd name="T7" fmla="*/ 79 h 689"/>
                <a:gd name="T8" fmla="*/ 602 w 679"/>
                <a:gd name="T9" fmla="*/ 127 h 689"/>
                <a:gd name="T10" fmla="*/ 639 w 679"/>
                <a:gd name="T11" fmla="*/ 180 h 689"/>
                <a:gd name="T12" fmla="*/ 664 w 679"/>
                <a:gd name="T13" fmla="*/ 242 h 689"/>
                <a:gd name="T14" fmla="*/ 677 w 679"/>
                <a:gd name="T15" fmla="*/ 309 h 689"/>
                <a:gd name="T16" fmla="*/ 677 w 679"/>
                <a:gd name="T17" fmla="*/ 380 h 689"/>
                <a:gd name="T18" fmla="*/ 664 w 679"/>
                <a:gd name="T19" fmla="*/ 447 h 689"/>
                <a:gd name="T20" fmla="*/ 639 w 679"/>
                <a:gd name="T21" fmla="*/ 508 h 689"/>
                <a:gd name="T22" fmla="*/ 602 w 679"/>
                <a:gd name="T23" fmla="*/ 562 h 689"/>
                <a:gd name="T24" fmla="*/ 556 w 679"/>
                <a:gd name="T25" fmla="*/ 610 h 689"/>
                <a:gd name="T26" fmla="*/ 501 w 679"/>
                <a:gd name="T27" fmla="*/ 647 h 689"/>
                <a:gd name="T28" fmla="*/ 441 w 679"/>
                <a:gd name="T29" fmla="*/ 673 h 689"/>
                <a:gd name="T30" fmla="*/ 374 w 679"/>
                <a:gd name="T31" fmla="*/ 687 h 689"/>
                <a:gd name="T32" fmla="*/ 305 w 679"/>
                <a:gd name="T33" fmla="*/ 687 h 689"/>
                <a:gd name="T34" fmla="*/ 238 w 679"/>
                <a:gd name="T35" fmla="*/ 673 h 689"/>
                <a:gd name="T36" fmla="*/ 178 w 679"/>
                <a:gd name="T37" fmla="*/ 647 h 689"/>
                <a:gd name="T38" fmla="*/ 123 w 679"/>
                <a:gd name="T39" fmla="*/ 610 h 689"/>
                <a:gd name="T40" fmla="*/ 77 w 679"/>
                <a:gd name="T41" fmla="*/ 562 h 689"/>
                <a:gd name="T42" fmla="*/ 40 w 679"/>
                <a:gd name="T43" fmla="*/ 508 h 689"/>
                <a:gd name="T44" fmla="*/ 15 w 679"/>
                <a:gd name="T45" fmla="*/ 447 h 689"/>
                <a:gd name="T46" fmla="*/ 2 w 679"/>
                <a:gd name="T47" fmla="*/ 380 h 689"/>
                <a:gd name="T48" fmla="*/ 2 w 679"/>
                <a:gd name="T49" fmla="*/ 309 h 689"/>
                <a:gd name="T50" fmla="*/ 15 w 679"/>
                <a:gd name="T51" fmla="*/ 242 h 689"/>
                <a:gd name="T52" fmla="*/ 40 w 679"/>
                <a:gd name="T53" fmla="*/ 180 h 689"/>
                <a:gd name="T54" fmla="*/ 77 w 679"/>
                <a:gd name="T55" fmla="*/ 127 h 689"/>
                <a:gd name="T56" fmla="*/ 123 w 679"/>
                <a:gd name="T57" fmla="*/ 79 h 689"/>
                <a:gd name="T58" fmla="*/ 178 w 679"/>
                <a:gd name="T59" fmla="*/ 42 h 689"/>
                <a:gd name="T60" fmla="*/ 238 w 679"/>
                <a:gd name="T61" fmla="*/ 16 h 689"/>
                <a:gd name="T62" fmla="*/ 305 w 679"/>
                <a:gd name="T63" fmla="*/ 2 h 6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9"/>
                <a:gd name="T97" fmla="*/ 0 h 689"/>
                <a:gd name="T98" fmla="*/ 679 w 679"/>
                <a:gd name="T99" fmla="*/ 689 h 68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9" h="689">
                  <a:moveTo>
                    <a:pt x="340" y="0"/>
                  </a:moveTo>
                  <a:lnTo>
                    <a:pt x="374" y="2"/>
                  </a:lnTo>
                  <a:lnTo>
                    <a:pt x="409" y="8"/>
                  </a:lnTo>
                  <a:lnTo>
                    <a:pt x="441" y="16"/>
                  </a:lnTo>
                  <a:lnTo>
                    <a:pt x="472" y="27"/>
                  </a:lnTo>
                  <a:lnTo>
                    <a:pt x="501" y="42"/>
                  </a:lnTo>
                  <a:lnTo>
                    <a:pt x="530" y="60"/>
                  </a:lnTo>
                  <a:lnTo>
                    <a:pt x="556" y="79"/>
                  </a:lnTo>
                  <a:lnTo>
                    <a:pt x="579" y="102"/>
                  </a:lnTo>
                  <a:lnTo>
                    <a:pt x="602" y="127"/>
                  </a:lnTo>
                  <a:lnTo>
                    <a:pt x="622" y="152"/>
                  </a:lnTo>
                  <a:lnTo>
                    <a:pt x="639" y="180"/>
                  </a:lnTo>
                  <a:lnTo>
                    <a:pt x="652" y="211"/>
                  </a:lnTo>
                  <a:lnTo>
                    <a:pt x="664" y="242"/>
                  </a:lnTo>
                  <a:lnTo>
                    <a:pt x="673" y="276"/>
                  </a:lnTo>
                  <a:lnTo>
                    <a:pt x="677" y="309"/>
                  </a:lnTo>
                  <a:lnTo>
                    <a:pt x="679" y="345"/>
                  </a:lnTo>
                  <a:lnTo>
                    <a:pt x="677" y="380"/>
                  </a:lnTo>
                  <a:lnTo>
                    <a:pt x="673" y="414"/>
                  </a:lnTo>
                  <a:lnTo>
                    <a:pt x="664" y="447"/>
                  </a:lnTo>
                  <a:lnTo>
                    <a:pt x="652" y="478"/>
                  </a:lnTo>
                  <a:lnTo>
                    <a:pt x="639" y="508"/>
                  </a:lnTo>
                  <a:lnTo>
                    <a:pt x="622" y="537"/>
                  </a:lnTo>
                  <a:lnTo>
                    <a:pt x="602" y="562"/>
                  </a:lnTo>
                  <a:lnTo>
                    <a:pt x="579" y="587"/>
                  </a:lnTo>
                  <a:lnTo>
                    <a:pt x="556" y="610"/>
                  </a:lnTo>
                  <a:lnTo>
                    <a:pt x="530" y="629"/>
                  </a:lnTo>
                  <a:lnTo>
                    <a:pt x="501" y="647"/>
                  </a:lnTo>
                  <a:lnTo>
                    <a:pt x="472" y="662"/>
                  </a:lnTo>
                  <a:lnTo>
                    <a:pt x="441" y="673"/>
                  </a:lnTo>
                  <a:lnTo>
                    <a:pt x="409" y="681"/>
                  </a:lnTo>
                  <a:lnTo>
                    <a:pt x="374" y="687"/>
                  </a:lnTo>
                  <a:lnTo>
                    <a:pt x="340" y="689"/>
                  </a:lnTo>
                  <a:lnTo>
                    <a:pt x="305" y="687"/>
                  </a:lnTo>
                  <a:lnTo>
                    <a:pt x="270" y="681"/>
                  </a:lnTo>
                  <a:lnTo>
                    <a:pt x="238" y="673"/>
                  </a:lnTo>
                  <a:lnTo>
                    <a:pt x="207" y="662"/>
                  </a:lnTo>
                  <a:lnTo>
                    <a:pt x="178" y="647"/>
                  </a:lnTo>
                  <a:lnTo>
                    <a:pt x="150" y="629"/>
                  </a:lnTo>
                  <a:lnTo>
                    <a:pt x="123" y="610"/>
                  </a:lnTo>
                  <a:lnTo>
                    <a:pt x="100" y="587"/>
                  </a:lnTo>
                  <a:lnTo>
                    <a:pt x="77" y="562"/>
                  </a:lnTo>
                  <a:lnTo>
                    <a:pt x="57" y="537"/>
                  </a:lnTo>
                  <a:lnTo>
                    <a:pt x="40" y="508"/>
                  </a:lnTo>
                  <a:lnTo>
                    <a:pt x="27" y="478"/>
                  </a:lnTo>
                  <a:lnTo>
                    <a:pt x="15" y="447"/>
                  </a:lnTo>
                  <a:lnTo>
                    <a:pt x="6" y="414"/>
                  </a:lnTo>
                  <a:lnTo>
                    <a:pt x="2" y="380"/>
                  </a:lnTo>
                  <a:lnTo>
                    <a:pt x="0" y="345"/>
                  </a:lnTo>
                  <a:lnTo>
                    <a:pt x="2" y="309"/>
                  </a:lnTo>
                  <a:lnTo>
                    <a:pt x="6" y="276"/>
                  </a:lnTo>
                  <a:lnTo>
                    <a:pt x="15" y="242"/>
                  </a:lnTo>
                  <a:lnTo>
                    <a:pt x="27" y="211"/>
                  </a:lnTo>
                  <a:lnTo>
                    <a:pt x="40" y="180"/>
                  </a:lnTo>
                  <a:lnTo>
                    <a:pt x="57" y="152"/>
                  </a:lnTo>
                  <a:lnTo>
                    <a:pt x="77" y="127"/>
                  </a:lnTo>
                  <a:lnTo>
                    <a:pt x="100" y="102"/>
                  </a:lnTo>
                  <a:lnTo>
                    <a:pt x="123" y="79"/>
                  </a:lnTo>
                  <a:lnTo>
                    <a:pt x="150" y="60"/>
                  </a:lnTo>
                  <a:lnTo>
                    <a:pt x="178" y="42"/>
                  </a:lnTo>
                  <a:lnTo>
                    <a:pt x="207" y="27"/>
                  </a:lnTo>
                  <a:lnTo>
                    <a:pt x="238" y="16"/>
                  </a:lnTo>
                  <a:lnTo>
                    <a:pt x="270" y="8"/>
                  </a:lnTo>
                  <a:lnTo>
                    <a:pt x="305" y="2"/>
                  </a:lnTo>
                  <a:lnTo>
                    <a:pt x="3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35" name="Freeform 28"/>
            <p:cNvSpPr>
              <a:spLocks/>
            </p:cNvSpPr>
            <p:nvPr/>
          </p:nvSpPr>
          <p:spPr bwMode="auto">
            <a:xfrm>
              <a:off x="2701" y="1016"/>
              <a:ext cx="361" cy="625"/>
            </a:xfrm>
            <a:custGeom>
              <a:avLst/>
              <a:gdLst>
                <a:gd name="T0" fmla="*/ 254 w 361"/>
                <a:gd name="T1" fmla="*/ 613 h 625"/>
                <a:gd name="T2" fmla="*/ 261 w 361"/>
                <a:gd name="T3" fmla="*/ 602 h 625"/>
                <a:gd name="T4" fmla="*/ 292 w 361"/>
                <a:gd name="T5" fmla="*/ 573 h 625"/>
                <a:gd name="T6" fmla="*/ 273 w 361"/>
                <a:gd name="T7" fmla="*/ 483 h 625"/>
                <a:gd name="T8" fmla="*/ 246 w 361"/>
                <a:gd name="T9" fmla="*/ 454 h 625"/>
                <a:gd name="T10" fmla="*/ 238 w 361"/>
                <a:gd name="T11" fmla="*/ 433 h 625"/>
                <a:gd name="T12" fmla="*/ 204 w 361"/>
                <a:gd name="T13" fmla="*/ 452 h 625"/>
                <a:gd name="T14" fmla="*/ 154 w 361"/>
                <a:gd name="T15" fmla="*/ 546 h 625"/>
                <a:gd name="T16" fmla="*/ 117 w 361"/>
                <a:gd name="T17" fmla="*/ 594 h 625"/>
                <a:gd name="T18" fmla="*/ 104 w 361"/>
                <a:gd name="T19" fmla="*/ 604 h 625"/>
                <a:gd name="T20" fmla="*/ 27 w 361"/>
                <a:gd name="T21" fmla="*/ 583 h 625"/>
                <a:gd name="T22" fmla="*/ 41 w 361"/>
                <a:gd name="T23" fmla="*/ 558 h 625"/>
                <a:gd name="T24" fmla="*/ 91 w 361"/>
                <a:gd name="T25" fmla="*/ 527 h 625"/>
                <a:gd name="T26" fmla="*/ 110 w 361"/>
                <a:gd name="T27" fmla="*/ 462 h 625"/>
                <a:gd name="T28" fmla="*/ 146 w 361"/>
                <a:gd name="T29" fmla="*/ 400 h 625"/>
                <a:gd name="T30" fmla="*/ 167 w 361"/>
                <a:gd name="T31" fmla="*/ 318 h 625"/>
                <a:gd name="T32" fmla="*/ 133 w 361"/>
                <a:gd name="T33" fmla="*/ 245 h 625"/>
                <a:gd name="T34" fmla="*/ 114 w 361"/>
                <a:gd name="T35" fmla="*/ 266 h 625"/>
                <a:gd name="T36" fmla="*/ 108 w 361"/>
                <a:gd name="T37" fmla="*/ 278 h 625"/>
                <a:gd name="T38" fmla="*/ 71 w 361"/>
                <a:gd name="T39" fmla="*/ 316 h 625"/>
                <a:gd name="T40" fmla="*/ 54 w 361"/>
                <a:gd name="T41" fmla="*/ 308 h 625"/>
                <a:gd name="T42" fmla="*/ 35 w 361"/>
                <a:gd name="T43" fmla="*/ 324 h 625"/>
                <a:gd name="T44" fmla="*/ 12 w 361"/>
                <a:gd name="T45" fmla="*/ 335 h 625"/>
                <a:gd name="T46" fmla="*/ 0 w 361"/>
                <a:gd name="T47" fmla="*/ 328 h 625"/>
                <a:gd name="T48" fmla="*/ 25 w 361"/>
                <a:gd name="T49" fmla="*/ 293 h 625"/>
                <a:gd name="T50" fmla="*/ 68 w 361"/>
                <a:gd name="T51" fmla="*/ 258 h 625"/>
                <a:gd name="T52" fmla="*/ 96 w 361"/>
                <a:gd name="T53" fmla="*/ 195 h 625"/>
                <a:gd name="T54" fmla="*/ 117 w 361"/>
                <a:gd name="T55" fmla="*/ 122 h 625"/>
                <a:gd name="T56" fmla="*/ 125 w 361"/>
                <a:gd name="T57" fmla="*/ 95 h 625"/>
                <a:gd name="T58" fmla="*/ 108 w 361"/>
                <a:gd name="T59" fmla="*/ 90 h 625"/>
                <a:gd name="T60" fmla="*/ 98 w 361"/>
                <a:gd name="T61" fmla="*/ 80 h 625"/>
                <a:gd name="T62" fmla="*/ 92 w 361"/>
                <a:gd name="T63" fmla="*/ 63 h 625"/>
                <a:gd name="T64" fmla="*/ 89 w 361"/>
                <a:gd name="T65" fmla="*/ 26 h 625"/>
                <a:gd name="T66" fmla="*/ 96 w 361"/>
                <a:gd name="T67" fmla="*/ 11 h 625"/>
                <a:gd name="T68" fmla="*/ 146 w 361"/>
                <a:gd name="T69" fmla="*/ 0 h 625"/>
                <a:gd name="T70" fmla="*/ 169 w 361"/>
                <a:gd name="T71" fmla="*/ 21 h 625"/>
                <a:gd name="T72" fmla="*/ 177 w 361"/>
                <a:gd name="T73" fmla="*/ 78 h 625"/>
                <a:gd name="T74" fmla="*/ 200 w 361"/>
                <a:gd name="T75" fmla="*/ 80 h 625"/>
                <a:gd name="T76" fmla="*/ 277 w 361"/>
                <a:gd name="T77" fmla="*/ 128 h 625"/>
                <a:gd name="T78" fmla="*/ 353 w 361"/>
                <a:gd name="T79" fmla="*/ 218 h 625"/>
                <a:gd name="T80" fmla="*/ 348 w 361"/>
                <a:gd name="T81" fmla="*/ 255 h 625"/>
                <a:gd name="T82" fmla="*/ 344 w 361"/>
                <a:gd name="T83" fmla="*/ 264 h 625"/>
                <a:gd name="T84" fmla="*/ 353 w 361"/>
                <a:gd name="T85" fmla="*/ 283 h 625"/>
                <a:gd name="T86" fmla="*/ 361 w 361"/>
                <a:gd name="T87" fmla="*/ 299 h 625"/>
                <a:gd name="T88" fmla="*/ 344 w 361"/>
                <a:gd name="T89" fmla="*/ 314 h 625"/>
                <a:gd name="T90" fmla="*/ 332 w 361"/>
                <a:gd name="T91" fmla="*/ 305 h 625"/>
                <a:gd name="T92" fmla="*/ 315 w 361"/>
                <a:gd name="T93" fmla="*/ 266 h 625"/>
                <a:gd name="T94" fmla="*/ 300 w 361"/>
                <a:gd name="T95" fmla="*/ 216 h 625"/>
                <a:gd name="T96" fmla="*/ 275 w 361"/>
                <a:gd name="T97" fmla="*/ 186 h 625"/>
                <a:gd name="T98" fmla="*/ 258 w 361"/>
                <a:gd name="T99" fmla="*/ 199 h 625"/>
                <a:gd name="T100" fmla="*/ 275 w 361"/>
                <a:gd name="T101" fmla="*/ 235 h 625"/>
                <a:gd name="T102" fmla="*/ 300 w 361"/>
                <a:gd name="T103" fmla="*/ 282 h 625"/>
                <a:gd name="T104" fmla="*/ 298 w 361"/>
                <a:gd name="T105" fmla="*/ 308 h 625"/>
                <a:gd name="T106" fmla="*/ 321 w 361"/>
                <a:gd name="T107" fmla="*/ 431 h 625"/>
                <a:gd name="T108" fmla="*/ 325 w 361"/>
                <a:gd name="T109" fmla="*/ 460 h 625"/>
                <a:gd name="T110" fmla="*/ 332 w 361"/>
                <a:gd name="T111" fmla="*/ 487 h 625"/>
                <a:gd name="T112" fmla="*/ 340 w 361"/>
                <a:gd name="T113" fmla="*/ 512 h 625"/>
                <a:gd name="T114" fmla="*/ 348 w 361"/>
                <a:gd name="T115" fmla="*/ 535 h 625"/>
                <a:gd name="T116" fmla="*/ 357 w 361"/>
                <a:gd name="T117" fmla="*/ 565 h 625"/>
                <a:gd name="T118" fmla="*/ 300 w 361"/>
                <a:gd name="T119" fmla="*/ 615 h 6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61"/>
                <a:gd name="T181" fmla="*/ 0 h 625"/>
                <a:gd name="T182" fmla="*/ 361 w 361"/>
                <a:gd name="T183" fmla="*/ 625 h 6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61" h="625">
                  <a:moveTo>
                    <a:pt x="258" y="625"/>
                  </a:moveTo>
                  <a:lnTo>
                    <a:pt x="258" y="623"/>
                  </a:lnTo>
                  <a:lnTo>
                    <a:pt x="258" y="621"/>
                  </a:lnTo>
                  <a:lnTo>
                    <a:pt x="256" y="621"/>
                  </a:lnTo>
                  <a:lnTo>
                    <a:pt x="256" y="619"/>
                  </a:lnTo>
                  <a:lnTo>
                    <a:pt x="256" y="617"/>
                  </a:lnTo>
                  <a:lnTo>
                    <a:pt x="254" y="615"/>
                  </a:lnTo>
                  <a:lnTo>
                    <a:pt x="254" y="613"/>
                  </a:lnTo>
                  <a:lnTo>
                    <a:pt x="256" y="611"/>
                  </a:lnTo>
                  <a:lnTo>
                    <a:pt x="256" y="610"/>
                  </a:lnTo>
                  <a:lnTo>
                    <a:pt x="256" y="608"/>
                  </a:lnTo>
                  <a:lnTo>
                    <a:pt x="256" y="606"/>
                  </a:lnTo>
                  <a:lnTo>
                    <a:pt x="258" y="606"/>
                  </a:lnTo>
                  <a:lnTo>
                    <a:pt x="258" y="604"/>
                  </a:lnTo>
                  <a:lnTo>
                    <a:pt x="259" y="602"/>
                  </a:lnTo>
                  <a:lnTo>
                    <a:pt x="261" y="602"/>
                  </a:lnTo>
                  <a:lnTo>
                    <a:pt x="263" y="600"/>
                  </a:lnTo>
                  <a:lnTo>
                    <a:pt x="267" y="600"/>
                  </a:lnTo>
                  <a:lnTo>
                    <a:pt x="269" y="598"/>
                  </a:lnTo>
                  <a:lnTo>
                    <a:pt x="271" y="596"/>
                  </a:lnTo>
                  <a:lnTo>
                    <a:pt x="275" y="594"/>
                  </a:lnTo>
                  <a:lnTo>
                    <a:pt x="279" y="592"/>
                  </a:lnTo>
                  <a:lnTo>
                    <a:pt x="281" y="590"/>
                  </a:lnTo>
                  <a:lnTo>
                    <a:pt x="288" y="585"/>
                  </a:lnTo>
                  <a:lnTo>
                    <a:pt x="292" y="573"/>
                  </a:lnTo>
                  <a:lnTo>
                    <a:pt x="294" y="562"/>
                  </a:lnTo>
                  <a:lnTo>
                    <a:pt x="294" y="548"/>
                  </a:lnTo>
                  <a:lnTo>
                    <a:pt x="292" y="537"/>
                  </a:lnTo>
                  <a:lnTo>
                    <a:pt x="288" y="525"/>
                  </a:lnTo>
                  <a:lnTo>
                    <a:pt x="284" y="512"/>
                  </a:lnTo>
                  <a:lnTo>
                    <a:pt x="281" y="500"/>
                  </a:lnTo>
                  <a:lnTo>
                    <a:pt x="277" y="491"/>
                  </a:lnTo>
                  <a:lnTo>
                    <a:pt x="275" y="487"/>
                  </a:lnTo>
                  <a:lnTo>
                    <a:pt x="273" y="483"/>
                  </a:lnTo>
                  <a:lnTo>
                    <a:pt x="269" y="479"/>
                  </a:lnTo>
                  <a:lnTo>
                    <a:pt x="265" y="473"/>
                  </a:lnTo>
                  <a:lnTo>
                    <a:pt x="263" y="469"/>
                  </a:lnTo>
                  <a:lnTo>
                    <a:pt x="259" y="466"/>
                  </a:lnTo>
                  <a:lnTo>
                    <a:pt x="254" y="462"/>
                  </a:lnTo>
                  <a:lnTo>
                    <a:pt x="250" y="458"/>
                  </a:lnTo>
                  <a:lnTo>
                    <a:pt x="248" y="458"/>
                  </a:lnTo>
                  <a:lnTo>
                    <a:pt x="248" y="456"/>
                  </a:lnTo>
                  <a:lnTo>
                    <a:pt x="246" y="454"/>
                  </a:lnTo>
                  <a:lnTo>
                    <a:pt x="246" y="452"/>
                  </a:lnTo>
                  <a:lnTo>
                    <a:pt x="244" y="452"/>
                  </a:lnTo>
                  <a:lnTo>
                    <a:pt x="244" y="450"/>
                  </a:lnTo>
                  <a:lnTo>
                    <a:pt x="242" y="448"/>
                  </a:lnTo>
                  <a:lnTo>
                    <a:pt x="240" y="445"/>
                  </a:lnTo>
                  <a:lnTo>
                    <a:pt x="240" y="443"/>
                  </a:lnTo>
                  <a:lnTo>
                    <a:pt x="240" y="439"/>
                  </a:lnTo>
                  <a:lnTo>
                    <a:pt x="238" y="437"/>
                  </a:lnTo>
                  <a:lnTo>
                    <a:pt x="238" y="433"/>
                  </a:lnTo>
                  <a:lnTo>
                    <a:pt x="236" y="429"/>
                  </a:lnTo>
                  <a:lnTo>
                    <a:pt x="236" y="427"/>
                  </a:lnTo>
                  <a:lnTo>
                    <a:pt x="234" y="423"/>
                  </a:lnTo>
                  <a:lnTo>
                    <a:pt x="234" y="420"/>
                  </a:lnTo>
                  <a:lnTo>
                    <a:pt x="233" y="418"/>
                  </a:lnTo>
                  <a:lnTo>
                    <a:pt x="225" y="425"/>
                  </a:lnTo>
                  <a:lnTo>
                    <a:pt x="217" y="435"/>
                  </a:lnTo>
                  <a:lnTo>
                    <a:pt x="210" y="443"/>
                  </a:lnTo>
                  <a:lnTo>
                    <a:pt x="204" y="452"/>
                  </a:lnTo>
                  <a:lnTo>
                    <a:pt x="196" y="462"/>
                  </a:lnTo>
                  <a:lnTo>
                    <a:pt x="190" y="473"/>
                  </a:lnTo>
                  <a:lnTo>
                    <a:pt x="185" y="483"/>
                  </a:lnTo>
                  <a:lnTo>
                    <a:pt x="179" y="494"/>
                  </a:lnTo>
                  <a:lnTo>
                    <a:pt x="175" y="498"/>
                  </a:lnTo>
                  <a:lnTo>
                    <a:pt x="169" y="510"/>
                  </a:lnTo>
                  <a:lnTo>
                    <a:pt x="163" y="521"/>
                  </a:lnTo>
                  <a:lnTo>
                    <a:pt x="158" y="535"/>
                  </a:lnTo>
                  <a:lnTo>
                    <a:pt x="154" y="546"/>
                  </a:lnTo>
                  <a:lnTo>
                    <a:pt x="148" y="558"/>
                  </a:lnTo>
                  <a:lnTo>
                    <a:pt x="142" y="571"/>
                  </a:lnTo>
                  <a:lnTo>
                    <a:pt x="137" y="583"/>
                  </a:lnTo>
                  <a:lnTo>
                    <a:pt x="131" y="596"/>
                  </a:lnTo>
                  <a:lnTo>
                    <a:pt x="129" y="598"/>
                  </a:lnTo>
                  <a:lnTo>
                    <a:pt x="125" y="598"/>
                  </a:lnTo>
                  <a:lnTo>
                    <a:pt x="123" y="596"/>
                  </a:lnTo>
                  <a:lnTo>
                    <a:pt x="121" y="596"/>
                  </a:lnTo>
                  <a:lnTo>
                    <a:pt x="117" y="594"/>
                  </a:lnTo>
                  <a:lnTo>
                    <a:pt x="115" y="594"/>
                  </a:lnTo>
                  <a:lnTo>
                    <a:pt x="114" y="592"/>
                  </a:lnTo>
                  <a:lnTo>
                    <a:pt x="110" y="594"/>
                  </a:lnTo>
                  <a:lnTo>
                    <a:pt x="108" y="596"/>
                  </a:lnTo>
                  <a:lnTo>
                    <a:pt x="108" y="598"/>
                  </a:lnTo>
                  <a:lnTo>
                    <a:pt x="106" y="600"/>
                  </a:lnTo>
                  <a:lnTo>
                    <a:pt x="106" y="602"/>
                  </a:lnTo>
                  <a:lnTo>
                    <a:pt x="104" y="604"/>
                  </a:lnTo>
                  <a:lnTo>
                    <a:pt x="104" y="606"/>
                  </a:lnTo>
                  <a:lnTo>
                    <a:pt x="102" y="608"/>
                  </a:lnTo>
                  <a:lnTo>
                    <a:pt x="96" y="613"/>
                  </a:lnTo>
                  <a:lnTo>
                    <a:pt x="85" y="610"/>
                  </a:lnTo>
                  <a:lnTo>
                    <a:pt x="73" y="606"/>
                  </a:lnTo>
                  <a:lnTo>
                    <a:pt x="60" y="600"/>
                  </a:lnTo>
                  <a:lnTo>
                    <a:pt x="48" y="594"/>
                  </a:lnTo>
                  <a:lnTo>
                    <a:pt x="39" y="588"/>
                  </a:lnTo>
                  <a:lnTo>
                    <a:pt x="27" y="583"/>
                  </a:lnTo>
                  <a:lnTo>
                    <a:pt x="16" y="577"/>
                  </a:lnTo>
                  <a:lnTo>
                    <a:pt x="6" y="569"/>
                  </a:lnTo>
                  <a:lnTo>
                    <a:pt x="6" y="565"/>
                  </a:lnTo>
                  <a:lnTo>
                    <a:pt x="12" y="560"/>
                  </a:lnTo>
                  <a:lnTo>
                    <a:pt x="18" y="558"/>
                  </a:lnTo>
                  <a:lnTo>
                    <a:pt x="23" y="556"/>
                  </a:lnTo>
                  <a:lnTo>
                    <a:pt x="29" y="556"/>
                  </a:lnTo>
                  <a:lnTo>
                    <a:pt x="35" y="556"/>
                  </a:lnTo>
                  <a:lnTo>
                    <a:pt x="41" y="558"/>
                  </a:lnTo>
                  <a:lnTo>
                    <a:pt x="46" y="558"/>
                  </a:lnTo>
                  <a:lnTo>
                    <a:pt x="52" y="558"/>
                  </a:lnTo>
                  <a:lnTo>
                    <a:pt x="58" y="558"/>
                  </a:lnTo>
                  <a:lnTo>
                    <a:pt x="68" y="556"/>
                  </a:lnTo>
                  <a:lnTo>
                    <a:pt x="73" y="552"/>
                  </a:lnTo>
                  <a:lnTo>
                    <a:pt x="79" y="546"/>
                  </a:lnTo>
                  <a:lnTo>
                    <a:pt x="83" y="540"/>
                  </a:lnTo>
                  <a:lnTo>
                    <a:pt x="87" y="533"/>
                  </a:lnTo>
                  <a:lnTo>
                    <a:pt x="91" y="527"/>
                  </a:lnTo>
                  <a:lnTo>
                    <a:pt x="94" y="519"/>
                  </a:lnTo>
                  <a:lnTo>
                    <a:pt x="96" y="512"/>
                  </a:lnTo>
                  <a:lnTo>
                    <a:pt x="100" y="506"/>
                  </a:lnTo>
                  <a:lnTo>
                    <a:pt x="102" y="498"/>
                  </a:lnTo>
                  <a:lnTo>
                    <a:pt x="104" y="491"/>
                  </a:lnTo>
                  <a:lnTo>
                    <a:pt x="106" y="485"/>
                  </a:lnTo>
                  <a:lnTo>
                    <a:pt x="108" y="477"/>
                  </a:lnTo>
                  <a:lnTo>
                    <a:pt x="110" y="469"/>
                  </a:lnTo>
                  <a:lnTo>
                    <a:pt x="110" y="462"/>
                  </a:lnTo>
                  <a:lnTo>
                    <a:pt x="112" y="454"/>
                  </a:lnTo>
                  <a:lnTo>
                    <a:pt x="114" y="446"/>
                  </a:lnTo>
                  <a:lnTo>
                    <a:pt x="119" y="441"/>
                  </a:lnTo>
                  <a:lnTo>
                    <a:pt x="123" y="433"/>
                  </a:lnTo>
                  <a:lnTo>
                    <a:pt x="129" y="427"/>
                  </a:lnTo>
                  <a:lnTo>
                    <a:pt x="133" y="422"/>
                  </a:lnTo>
                  <a:lnTo>
                    <a:pt x="139" y="414"/>
                  </a:lnTo>
                  <a:lnTo>
                    <a:pt x="142" y="408"/>
                  </a:lnTo>
                  <a:lnTo>
                    <a:pt x="146" y="400"/>
                  </a:lnTo>
                  <a:lnTo>
                    <a:pt x="150" y="393"/>
                  </a:lnTo>
                  <a:lnTo>
                    <a:pt x="152" y="385"/>
                  </a:lnTo>
                  <a:lnTo>
                    <a:pt x="156" y="375"/>
                  </a:lnTo>
                  <a:lnTo>
                    <a:pt x="160" y="366"/>
                  </a:lnTo>
                  <a:lnTo>
                    <a:pt x="162" y="356"/>
                  </a:lnTo>
                  <a:lnTo>
                    <a:pt x="163" y="347"/>
                  </a:lnTo>
                  <a:lnTo>
                    <a:pt x="165" y="337"/>
                  </a:lnTo>
                  <a:lnTo>
                    <a:pt x="167" y="328"/>
                  </a:lnTo>
                  <a:lnTo>
                    <a:pt x="167" y="318"/>
                  </a:lnTo>
                  <a:lnTo>
                    <a:pt x="163" y="308"/>
                  </a:lnTo>
                  <a:lnTo>
                    <a:pt x="160" y="301"/>
                  </a:lnTo>
                  <a:lnTo>
                    <a:pt x="154" y="293"/>
                  </a:lnTo>
                  <a:lnTo>
                    <a:pt x="150" y="285"/>
                  </a:lnTo>
                  <a:lnTo>
                    <a:pt x="146" y="276"/>
                  </a:lnTo>
                  <a:lnTo>
                    <a:pt x="144" y="268"/>
                  </a:lnTo>
                  <a:lnTo>
                    <a:pt x="140" y="258"/>
                  </a:lnTo>
                  <a:lnTo>
                    <a:pt x="139" y="247"/>
                  </a:lnTo>
                  <a:lnTo>
                    <a:pt x="133" y="245"/>
                  </a:lnTo>
                  <a:lnTo>
                    <a:pt x="131" y="247"/>
                  </a:lnTo>
                  <a:lnTo>
                    <a:pt x="129" y="249"/>
                  </a:lnTo>
                  <a:lnTo>
                    <a:pt x="127" y="251"/>
                  </a:lnTo>
                  <a:lnTo>
                    <a:pt x="123" y="253"/>
                  </a:lnTo>
                  <a:lnTo>
                    <a:pt x="121" y="257"/>
                  </a:lnTo>
                  <a:lnTo>
                    <a:pt x="121" y="258"/>
                  </a:lnTo>
                  <a:lnTo>
                    <a:pt x="119" y="260"/>
                  </a:lnTo>
                  <a:lnTo>
                    <a:pt x="117" y="264"/>
                  </a:lnTo>
                  <a:lnTo>
                    <a:pt x="114" y="266"/>
                  </a:lnTo>
                  <a:lnTo>
                    <a:pt x="112" y="268"/>
                  </a:lnTo>
                  <a:lnTo>
                    <a:pt x="112" y="270"/>
                  </a:lnTo>
                  <a:lnTo>
                    <a:pt x="112" y="272"/>
                  </a:lnTo>
                  <a:lnTo>
                    <a:pt x="110" y="274"/>
                  </a:lnTo>
                  <a:lnTo>
                    <a:pt x="110" y="276"/>
                  </a:lnTo>
                  <a:lnTo>
                    <a:pt x="110" y="278"/>
                  </a:lnTo>
                  <a:lnTo>
                    <a:pt x="108" y="278"/>
                  </a:lnTo>
                  <a:lnTo>
                    <a:pt x="104" y="283"/>
                  </a:lnTo>
                  <a:lnTo>
                    <a:pt x="102" y="287"/>
                  </a:lnTo>
                  <a:lnTo>
                    <a:pt x="98" y="293"/>
                  </a:lnTo>
                  <a:lnTo>
                    <a:pt x="94" y="297"/>
                  </a:lnTo>
                  <a:lnTo>
                    <a:pt x="91" y="303"/>
                  </a:lnTo>
                  <a:lnTo>
                    <a:pt x="85" y="308"/>
                  </a:lnTo>
                  <a:lnTo>
                    <a:pt x="81" y="312"/>
                  </a:lnTo>
                  <a:lnTo>
                    <a:pt x="77" y="316"/>
                  </a:lnTo>
                  <a:lnTo>
                    <a:pt x="71" y="316"/>
                  </a:lnTo>
                  <a:lnTo>
                    <a:pt x="69" y="314"/>
                  </a:lnTo>
                  <a:lnTo>
                    <a:pt x="69" y="312"/>
                  </a:lnTo>
                  <a:lnTo>
                    <a:pt x="68" y="312"/>
                  </a:lnTo>
                  <a:lnTo>
                    <a:pt x="66" y="310"/>
                  </a:lnTo>
                  <a:lnTo>
                    <a:pt x="64" y="310"/>
                  </a:lnTo>
                  <a:lnTo>
                    <a:pt x="64" y="308"/>
                  </a:lnTo>
                  <a:lnTo>
                    <a:pt x="62" y="306"/>
                  </a:lnTo>
                  <a:lnTo>
                    <a:pt x="54" y="308"/>
                  </a:lnTo>
                  <a:lnTo>
                    <a:pt x="52" y="310"/>
                  </a:lnTo>
                  <a:lnTo>
                    <a:pt x="50" y="312"/>
                  </a:lnTo>
                  <a:lnTo>
                    <a:pt x="48" y="314"/>
                  </a:lnTo>
                  <a:lnTo>
                    <a:pt x="46" y="316"/>
                  </a:lnTo>
                  <a:lnTo>
                    <a:pt x="44" y="318"/>
                  </a:lnTo>
                  <a:lnTo>
                    <a:pt x="43" y="322"/>
                  </a:lnTo>
                  <a:lnTo>
                    <a:pt x="41" y="324"/>
                  </a:lnTo>
                  <a:lnTo>
                    <a:pt x="39" y="324"/>
                  </a:lnTo>
                  <a:lnTo>
                    <a:pt x="35" y="324"/>
                  </a:lnTo>
                  <a:lnTo>
                    <a:pt x="31" y="324"/>
                  </a:lnTo>
                  <a:lnTo>
                    <a:pt x="27" y="324"/>
                  </a:lnTo>
                  <a:lnTo>
                    <a:pt x="25" y="326"/>
                  </a:lnTo>
                  <a:lnTo>
                    <a:pt x="23" y="328"/>
                  </a:lnTo>
                  <a:lnTo>
                    <a:pt x="21" y="328"/>
                  </a:lnTo>
                  <a:lnTo>
                    <a:pt x="20" y="329"/>
                  </a:lnTo>
                  <a:lnTo>
                    <a:pt x="18" y="331"/>
                  </a:lnTo>
                  <a:lnTo>
                    <a:pt x="16" y="333"/>
                  </a:lnTo>
                  <a:lnTo>
                    <a:pt x="12" y="335"/>
                  </a:lnTo>
                  <a:lnTo>
                    <a:pt x="10" y="335"/>
                  </a:lnTo>
                  <a:lnTo>
                    <a:pt x="10" y="333"/>
                  </a:lnTo>
                  <a:lnTo>
                    <a:pt x="8" y="333"/>
                  </a:lnTo>
                  <a:lnTo>
                    <a:pt x="6" y="331"/>
                  </a:lnTo>
                  <a:lnTo>
                    <a:pt x="4" y="331"/>
                  </a:lnTo>
                  <a:lnTo>
                    <a:pt x="2" y="329"/>
                  </a:lnTo>
                  <a:lnTo>
                    <a:pt x="0" y="328"/>
                  </a:lnTo>
                  <a:lnTo>
                    <a:pt x="2" y="322"/>
                  </a:lnTo>
                  <a:lnTo>
                    <a:pt x="4" y="318"/>
                  </a:lnTo>
                  <a:lnTo>
                    <a:pt x="6" y="314"/>
                  </a:lnTo>
                  <a:lnTo>
                    <a:pt x="8" y="310"/>
                  </a:lnTo>
                  <a:lnTo>
                    <a:pt x="12" y="306"/>
                  </a:lnTo>
                  <a:lnTo>
                    <a:pt x="14" y="303"/>
                  </a:lnTo>
                  <a:lnTo>
                    <a:pt x="16" y="299"/>
                  </a:lnTo>
                  <a:lnTo>
                    <a:pt x="20" y="295"/>
                  </a:lnTo>
                  <a:lnTo>
                    <a:pt x="25" y="293"/>
                  </a:lnTo>
                  <a:lnTo>
                    <a:pt x="33" y="291"/>
                  </a:lnTo>
                  <a:lnTo>
                    <a:pt x="39" y="287"/>
                  </a:lnTo>
                  <a:lnTo>
                    <a:pt x="44" y="283"/>
                  </a:lnTo>
                  <a:lnTo>
                    <a:pt x="48" y="282"/>
                  </a:lnTo>
                  <a:lnTo>
                    <a:pt x="54" y="276"/>
                  </a:lnTo>
                  <a:lnTo>
                    <a:pt x="58" y="272"/>
                  </a:lnTo>
                  <a:lnTo>
                    <a:pt x="64" y="266"/>
                  </a:lnTo>
                  <a:lnTo>
                    <a:pt x="66" y="262"/>
                  </a:lnTo>
                  <a:lnTo>
                    <a:pt x="68" y="258"/>
                  </a:lnTo>
                  <a:lnTo>
                    <a:pt x="69" y="253"/>
                  </a:lnTo>
                  <a:lnTo>
                    <a:pt x="73" y="249"/>
                  </a:lnTo>
                  <a:lnTo>
                    <a:pt x="75" y="243"/>
                  </a:lnTo>
                  <a:lnTo>
                    <a:pt x="77" y="239"/>
                  </a:lnTo>
                  <a:lnTo>
                    <a:pt x="79" y="234"/>
                  </a:lnTo>
                  <a:lnTo>
                    <a:pt x="83" y="230"/>
                  </a:lnTo>
                  <a:lnTo>
                    <a:pt x="89" y="218"/>
                  </a:lnTo>
                  <a:lnTo>
                    <a:pt x="92" y="207"/>
                  </a:lnTo>
                  <a:lnTo>
                    <a:pt x="96" y="195"/>
                  </a:lnTo>
                  <a:lnTo>
                    <a:pt x="100" y="184"/>
                  </a:lnTo>
                  <a:lnTo>
                    <a:pt x="102" y="172"/>
                  </a:lnTo>
                  <a:lnTo>
                    <a:pt x="104" y="161"/>
                  </a:lnTo>
                  <a:lnTo>
                    <a:pt x="102" y="151"/>
                  </a:lnTo>
                  <a:lnTo>
                    <a:pt x="100" y="138"/>
                  </a:lnTo>
                  <a:lnTo>
                    <a:pt x="104" y="136"/>
                  </a:lnTo>
                  <a:lnTo>
                    <a:pt x="108" y="132"/>
                  </a:lnTo>
                  <a:lnTo>
                    <a:pt x="114" y="128"/>
                  </a:lnTo>
                  <a:lnTo>
                    <a:pt x="117" y="122"/>
                  </a:lnTo>
                  <a:lnTo>
                    <a:pt x="123" y="118"/>
                  </a:lnTo>
                  <a:lnTo>
                    <a:pt x="127" y="115"/>
                  </a:lnTo>
                  <a:lnTo>
                    <a:pt x="133" y="109"/>
                  </a:lnTo>
                  <a:lnTo>
                    <a:pt x="137" y="103"/>
                  </a:lnTo>
                  <a:lnTo>
                    <a:pt x="135" y="95"/>
                  </a:lnTo>
                  <a:lnTo>
                    <a:pt x="133" y="95"/>
                  </a:lnTo>
                  <a:lnTo>
                    <a:pt x="129" y="95"/>
                  </a:lnTo>
                  <a:lnTo>
                    <a:pt x="127" y="95"/>
                  </a:lnTo>
                  <a:lnTo>
                    <a:pt x="125" y="95"/>
                  </a:lnTo>
                  <a:lnTo>
                    <a:pt x="121" y="97"/>
                  </a:lnTo>
                  <a:lnTo>
                    <a:pt x="119" y="97"/>
                  </a:lnTo>
                  <a:lnTo>
                    <a:pt x="115" y="97"/>
                  </a:lnTo>
                  <a:lnTo>
                    <a:pt x="114" y="95"/>
                  </a:lnTo>
                  <a:lnTo>
                    <a:pt x="112" y="95"/>
                  </a:lnTo>
                  <a:lnTo>
                    <a:pt x="112" y="94"/>
                  </a:lnTo>
                  <a:lnTo>
                    <a:pt x="110" y="94"/>
                  </a:lnTo>
                  <a:lnTo>
                    <a:pt x="110" y="92"/>
                  </a:lnTo>
                  <a:lnTo>
                    <a:pt x="108" y="90"/>
                  </a:lnTo>
                  <a:lnTo>
                    <a:pt x="108" y="88"/>
                  </a:lnTo>
                  <a:lnTo>
                    <a:pt x="106" y="86"/>
                  </a:lnTo>
                  <a:lnTo>
                    <a:pt x="106" y="82"/>
                  </a:lnTo>
                  <a:lnTo>
                    <a:pt x="104" y="82"/>
                  </a:lnTo>
                  <a:lnTo>
                    <a:pt x="102" y="82"/>
                  </a:lnTo>
                  <a:lnTo>
                    <a:pt x="100" y="80"/>
                  </a:lnTo>
                  <a:lnTo>
                    <a:pt x="98" y="80"/>
                  </a:lnTo>
                  <a:lnTo>
                    <a:pt x="96" y="78"/>
                  </a:lnTo>
                  <a:lnTo>
                    <a:pt x="96" y="76"/>
                  </a:lnTo>
                  <a:lnTo>
                    <a:pt x="94" y="74"/>
                  </a:lnTo>
                  <a:lnTo>
                    <a:pt x="94" y="72"/>
                  </a:lnTo>
                  <a:lnTo>
                    <a:pt x="94" y="69"/>
                  </a:lnTo>
                  <a:lnTo>
                    <a:pt x="94" y="67"/>
                  </a:lnTo>
                  <a:lnTo>
                    <a:pt x="94" y="65"/>
                  </a:lnTo>
                  <a:lnTo>
                    <a:pt x="92" y="63"/>
                  </a:lnTo>
                  <a:lnTo>
                    <a:pt x="91" y="61"/>
                  </a:lnTo>
                  <a:lnTo>
                    <a:pt x="85" y="61"/>
                  </a:lnTo>
                  <a:lnTo>
                    <a:pt x="87" y="55"/>
                  </a:lnTo>
                  <a:lnTo>
                    <a:pt x="89" y="51"/>
                  </a:lnTo>
                  <a:lnTo>
                    <a:pt x="89" y="46"/>
                  </a:lnTo>
                  <a:lnTo>
                    <a:pt x="89" y="42"/>
                  </a:lnTo>
                  <a:lnTo>
                    <a:pt x="89" y="36"/>
                  </a:lnTo>
                  <a:lnTo>
                    <a:pt x="87" y="30"/>
                  </a:lnTo>
                  <a:lnTo>
                    <a:pt x="89" y="26"/>
                  </a:lnTo>
                  <a:lnTo>
                    <a:pt x="89" y="21"/>
                  </a:lnTo>
                  <a:lnTo>
                    <a:pt x="91" y="21"/>
                  </a:lnTo>
                  <a:lnTo>
                    <a:pt x="91" y="19"/>
                  </a:lnTo>
                  <a:lnTo>
                    <a:pt x="92" y="17"/>
                  </a:lnTo>
                  <a:lnTo>
                    <a:pt x="92" y="15"/>
                  </a:lnTo>
                  <a:lnTo>
                    <a:pt x="94" y="13"/>
                  </a:lnTo>
                  <a:lnTo>
                    <a:pt x="94" y="11"/>
                  </a:lnTo>
                  <a:lnTo>
                    <a:pt x="96" y="11"/>
                  </a:lnTo>
                  <a:lnTo>
                    <a:pt x="100" y="7"/>
                  </a:lnTo>
                  <a:lnTo>
                    <a:pt x="106" y="5"/>
                  </a:lnTo>
                  <a:lnTo>
                    <a:pt x="112" y="3"/>
                  </a:lnTo>
                  <a:lnTo>
                    <a:pt x="117" y="1"/>
                  </a:lnTo>
                  <a:lnTo>
                    <a:pt x="123" y="0"/>
                  </a:lnTo>
                  <a:lnTo>
                    <a:pt x="131" y="0"/>
                  </a:lnTo>
                  <a:lnTo>
                    <a:pt x="137" y="0"/>
                  </a:lnTo>
                  <a:lnTo>
                    <a:pt x="144" y="0"/>
                  </a:lnTo>
                  <a:lnTo>
                    <a:pt x="146" y="0"/>
                  </a:lnTo>
                  <a:lnTo>
                    <a:pt x="148" y="0"/>
                  </a:lnTo>
                  <a:lnTo>
                    <a:pt x="150" y="1"/>
                  </a:lnTo>
                  <a:lnTo>
                    <a:pt x="154" y="1"/>
                  </a:lnTo>
                  <a:lnTo>
                    <a:pt x="156" y="3"/>
                  </a:lnTo>
                  <a:lnTo>
                    <a:pt x="158" y="3"/>
                  </a:lnTo>
                  <a:lnTo>
                    <a:pt x="160" y="5"/>
                  </a:lnTo>
                  <a:lnTo>
                    <a:pt x="162" y="7"/>
                  </a:lnTo>
                  <a:lnTo>
                    <a:pt x="167" y="13"/>
                  </a:lnTo>
                  <a:lnTo>
                    <a:pt x="169" y="21"/>
                  </a:lnTo>
                  <a:lnTo>
                    <a:pt x="169" y="28"/>
                  </a:lnTo>
                  <a:lnTo>
                    <a:pt x="169" y="36"/>
                  </a:lnTo>
                  <a:lnTo>
                    <a:pt x="167" y="46"/>
                  </a:lnTo>
                  <a:lnTo>
                    <a:pt x="167" y="53"/>
                  </a:lnTo>
                  <a:lnTo>
                    <a:pt x="169" y="63"/>
                  </a:lnTo>
                  <a:lnTo>
                    <a:pt x="171" y="72"/>
                  </a:lnTo>
                  <a:lnTo>
                    <a:pt x="175" y="76"/>
                  </a:lnTo>
                  <a:lnTo>
                    <a:pt x="177" y="78"/>
                  </a:lnTo>
                  <a:lnTo>
                    <a:pt x="179" y="78"/>
                  </a:lnTo>
                  <a:lnTo>
                    <a:pt x="181" y="78"/>
                  </a:lnTo>
                  <a:lnTo>
                    <a:pt x="183" y="80"/>
                  </a:lnTo>
                  <a:lnTo>
                    <a:pt x="185" y="80"/>
                  </a:lnTo>
                  <a:lnTo>
                    <a:pt x="185" y="82"/>
                  </a:lnTo>
                  <a:lnTo>
                    <a:pt x="190" y="82"/>
                  </a:lnTo>
                  <a:lnTo>
                    <a:pt x="194" y="82"/>
                  </a:lnTo>
                  <a:lnTo>
                    <a:pt x="200" y="80"/>
                  </a:lnTo>
                  <a:lnTo>
                    <a:pt x="206" y="80"/>
                  </a:lnTo>
                  <a:lnTo>
                    <a:pt x="210" y="80"/>
                  </a:lnTo>
                  <a:lnTo>
                    <a:pt x="215" y="80"/>
                  </a:lnTo>
                  <a:lnTo>
                    <a:pt x="221" y="80"/>
                  </a:lnTo>
                  <a:lnTo>
                    <a:pt x="227" y="82"/>
                  </a:lnTo>
                  <a:lnTo>
                    <a:pt x="238" y="94"/>
                  </a:lnTo>
                  <a:lnTo>
                    <a:pt x="252" y="107"/>
                  </a:lnTo>
                  <a:lnTo>
                    <a:pt x="263" y="118"/>
                  </a:lnTo>
                  <a:lnTo>
                    <a:pt x="277" y="128"/>
                  </a:lnTo>
                  <a:lnTo>
                    <a:pt x="292" y="138"/>
                  </a:lnTo>
                  <a:lnTo>
                    <a:pt x="306" y="147"/>
                  </a:lnTo>
                  <a:lnTo>
                    <a:pt x="321" y="155"/>
                  </a:lnTo>
                  <a:lnTo>
                    <a:pt x="338" y="163"/>
                  </a:lnTo>
                  <a:lnTo>
                    <a:pt x="342" y="172"/>
                  </a:lnTo>
                  <a:lnTo>
                    <a:pt x="344" y="184"/>
                  </a:lnTo>
                  <a:lnTo>
                    <a:pt x="348" y="193"/>
                  </a:lnTo>
                  <a:lnTo>
                    <a:pt x="350" y="207"/>
                  </a:lnTo>
                  <a:lnTo>
                    <a:pt x="353" y="218"/>
                  </a:lnTo>
                  <a:lnTo>
                    <a:pt x="353" y="230"/>
                  </a:lnTo>
                  <a:lnTo>
                    <a:pt x="355" y="241"/>
                  </a:lnTo>
                  <a:lnTo>
                    <a:pt x="355" y="253"/>
                  </a:lnTo>
                  <a:lnTo>
                    <a:pt x="353" y="253"/>
                  </a:lnTo>
                  <a:lnTo>
                    <a:pt x="352" y="253"/>
                  </a:lnTo>
                  <a:lnTo>
                    <a:pt x="352" y="255"/>
                  </a:lnTo>
                  <a:lnTo>
                    <a:pt x="350" y="255"/>
                  </a:lnTo>
                  <a:lnTo>
                    <a:pt x="348" y="255"/>
                  </a:lnTo>
                  <a:lnTo>
                    <a:pt x="346" y="255"/>
                  </a:lnTo>
                  <a:lnTo>
                    <a:pt x="344" y="257"/>
                  </a:lnTo>
                  <a:lnTo>
                    <a:pt x="344" y="258"/>
                  </a:lnTo>
                  <a:lnTo>
                    <a:pt x="344" y="260"/>
                  </a:lnTo>
                  <a:lnTo>
                    <a:pt x="344" y="262"/>
                  </a:lnTo>
                  <a:lnTo>
                    <a:pt x="344" y="264"/>
                  </a:lnTo>
                  <a:lnTo>
                    <a:pt x="344" y="266"/>
                  </a:lnTo>
                  <a:lnTo>
                    <a:pt x="346" y="268"/>
                  </a:lnTo>
                  <a:lnTo>
                    <a:pt x="346" y="272"/>
                  </a:lnTo>
                  <a:lnTo>
                    <a:pt x="348" y="274"/>
                  </a:lnTo>
                  <a:lnTo>
                    <a:pt x="348" y="276"/>
                  </a:lnTo>
                  <a:lnTo>
                    <a:pt x="350" y="278"/>
                  </a:lnTo>
                  <a:lnTo>
                    <a:pt x="350" y="280"/>
                  </a:lnTo>
                  <a:lnTo>
                    <a:pt x="352" y="282"/>
                  </a:lnTo>
                  <a:lnTo>
                    <a:pt x="353" y="283"/>
                  </a:lnTo>
                  <a:lnTo>
                    <a:pt x="355" y="289"/>
                  </a:lnTo>
                  <a:lnTo>
                    <a:pt x="357" y="291"/>
                  </a:lnTo>
                  <a:lnTo>
                    <a:pt x="359" y="293"/>
                  </a:lnTo>
                  <a:lnTo>
                    <a:pt x="359" y="295"/>
                  </a:lnTo>
                  <a:lnTo>
                    <a:pt x="361" y="295"/>
                  </a:lnTo>
                  <a:lnTo>
                    <a:pt x="361" y="297"/>
                  </a:lnTo>
                  <a:lnTo>
                    <a:pt x="361" y="299"/>
                  </a:lnTo>
                  <a:lnTo>
                    <a:pt x="361" y="301"/>
                  </a:lnTo>
                  <a:lnTo>
                    <a:pt x="359" y="303"/>
                  </a:lnTo>
                  <a:lnTo>
                    <a:pt x="357" y="306"/>
                  </a:lnTo>
                  <a:lnTo>
                    <a:pt x="355" y="308"/>
                  </a:lnTo>
                  <a:lnTo>
                    <a:pt x="353" y="310"/>
                  </a:lnTo>
                  <a:lnTo>
                    <a:pt x="352" y="312"/>
                  </a:lnTo>
                  <a:lnTo>
                    <a:pt x="348" y="314"/>
                  </a:lnTo>
                  <a:lnTo>
                    <a:pt x="344" y="314"/>
                  </a:lnTo>
                  <a:lnTo>
                    <a:pt x="342" y="314"/>
                  </a:lnTo>
                  <a:lnTo>
                    <a:pt x="340" y="314"/>
                  </a:lnTo>
                  <a:lnTo>
                    <a:pt x="340" y="312"/>
                  </a:lnTo>
                  <a:lnTo>
                    <a:pt x="338" y="312"/>
                  </a:lnTo>
                  <a:lnTo>
                    <a:pt x="336" y="310"/>
                  </a:lnTo>
                  <a:lnTo>
                    <a:pt x="334" y="308"/>
                  </a:lnTo>
                  <a:lnTo>
                    <a:pt x="332" y="306"/>
                  </a:lnTo>
                  <a:lnTo>
                    <a:pt x="332" y="305"/>
                  </a:lnTo>
                  <a:lnTo>
                    <a:pt x="330" y="303"/>
                  </a:lnTo>
                  <a:lnTo>
                    <a:pt x="329" y="301"/>
                  </a:lnTo>
                  <a:lnTo>
                    <a:pt x="327" y="299"/>
                  </a:lnTo>
                  <a:lnTo>
                    <a:pt x="323" y="297"/>
                  </a:lnTo>
                  <a:lnTo>
                    <a:pt x="321" y="295"/>
                  </a:lnTo>
                  <a:lnTo>
                    <a:pt x="319" y="291"/>
                  </a:lnTo>
                  <a:lnTo>
                    <a:pt x="319" y="283"/>
                  </a:lnTo>
                  <a:lnTo>
                    <a:pt x="317" y="274"/>
                  </a:lnTo>
                  <a:lnTo>
                    <a:pt x="315" y="266"/>
                  </a:lnTo>
                  <a:lnTo>
                    <a:pt x="313" y="257"/>
                  </a:lnTo>
                  <a:lnTo>
                    <a:pt x="311" y="249"/>
                  </a:lnTo>
                  <a:lnTo>
                    <a:pt x="307" y="239"/>
                  </a:lnTo>
                  <a:lnTo>
                    <a:pt x="306" y="232"/>
                  </a:lnTo>
                  <a:lnTo>
                    <a:pt x="302" y="222"/>
                  </a:lnTo>
                  <a:lnTo>
                    <a:pt x="300" y="220"/>
                  </a:lnTo>
                  <a:lnTo>
                    <a:pt x="300" y="218"/>
                  </a:lnTo>
                  <a:lnTo>
                    <a:pt x="300" y="216"/>
                  </a:lnTo>
                  <a:lnTo>
                    <a:pt x="298" y="214"/>
                  </a:lnTo>
                  <a:lnTo>
                    <a:pt x="298" y="212"/>
                  </a:lnTo>
                  <a:lnTo>
                    <a:pt x="296" y="211"/>
                  </a:lnTo>
                  <a:lnTo>
                    <a:pt x="294" y="209"/>
                  </a:lnTo>
                  <a:lnTo>
                    <a:pt x="290" y="201"/>
                  </a:lnTo>
                  <a:lnTo>
                    <a:pt x="286" y="197"/>
                  </a:lnTo>
                  <a:lnTo>
                    <a:pt x="282" y="193"/>
                  </a:lnTo>
                  <a:lnTo>
                    <a:pt x="279" y="189"/>
                  </a:lnTo>
                  <a:lnTo>
                    <a:pt x="275" y="186"/>
                  </a:lnTo>
                  <a:lnTo>
                    <a:pt x="269" y="184"/>
                  </a:lnTo>
                  <a:lnTo>
                    <a:pt x="263" y="180"/>
                  </a:lnTo>
                  <a:lnTo>
                    <a:pt x="258" y="178"/>
                  </a:lnTo>
                  <a:lnTo>
                    <a:pt x="252" y="174"/>
                  </a:lnTo>
                  <a:lnTo>
                    <a:pt x="252" y="180"/>
                  </a:lnTo>
                  <a:lnTo>
                    <a:pt x="252" y="184"/>
                  </a:lnTo>
                  <a:lnTo>
                    <a:pt x="254" y="189"/>
                  </a:lnTo>
                  <a:lnTo>
                    <a:pt x="256" y="195"/>
                  </a:lnTo>
                  <a:lnTo>
                    <a:pt x="258" y="199"/>
                  </a:lnTo>
                  <a:lnTo>
                    <a:pt x="259" y="205"/>
                  </a:lnTo>
                  <a:lnTo>
                    <a:pt x="263" y="211"/>
                  </a:lnTo>
                  <a:lnTo>
                    <a:pt x="265" y="214"/>
                  </a:lnTo>
                  <a:lnTo>
                    <a:pt x="265" y="218"/>
                  </a:lnTo>
                  <a:lnTo>
                    <a:pt x="267" y="222"/>
                  </a:lnTo>
                  <a:lnTo>
                    <a:pt x="269" y="224"/>
                  </a:lnTo>
                  <a:lnTo>
                    <a:pt x="271" y="228"/>
                  </a:lnTo>
                  <a:lnTo>
                    <a:pt x="273" y="232"/>
                  </a:lnTo>
                  <a:lnTo>
                    <a:pt x="275" y="235"/>
                  </a:lnTo>
                  <a:lnTo>
                    <a:pt x="277" y="239"/>
                  </a:lnTo>
                  <a:lnTo>
                    <a:pt x="279" y="243"/>
                  </a:lnTo>
                  <a:lnTo>
                    <a:pt x="281" y="247"/>
                  </a:lnTo>
                  <a:lnTo>
                    <a:pt x="282" y="251"/>
                  </a:lnTo>
                  <a:lnTo>
                    <a:pt x="286" y="257"/>
                  </a:lnTo>
                  <a:lnTo>
                    <a:pt x="288" y="262"/>
                  </a:lnTo>
                  <a:lnTo>
                    <a:pt x="292" y="270"/>
                  </a:lnTo>
                  <a:lnTo>
                    <a:pt x="296" y="276"/>
                  </a:lnTo>
                  <a:lnTo>
                    <a:pt x="300" y="282"/>
                  </a:lnTo>
                  <a:lnTo>
                    <a:pt x="304" y="287"/>
                  </a:lnTo>
                  <a:lnTo>
                    <a:pt x="307" y="295"/>
                  </a:lnTo>
                  <a:lnTo>
                    <a:pt x="309" y="301"/>
                  </a:lnTo>
                  <a:lnTo>
                    <a:pt x="309" y="303"/>
                  </a:lnTo>
                  <a:lnTo>
                    <a:pt x="307" y="305"/>
                  </a:lnTo>
                  <a:lnTo>
                    <a:pt x="304" y="305"/>
                  </a:lnTo>
                  <a:lnTo>
                    <a:pt x="302" y="306"/>
                  </a:lnTo>
                  <a:lnTo>
                    <a:pt x="300" y="306"/>
                  </a:lnTo>
                  <a:lnTo>
                    <a:pt x="298" y="308"/>
                  </a:lnTo>
                  <a:lnTo>
                    <a:pt x="294" y="310"/>
                  </a:lnTo>
                  <a:lnTo>
                    <a:pt x="292" y="312"/>
                  </a:lnTo>
                  <a:lnTo>
                    <a:pt x="296" y="329"/>
                  </a:lnTo>
                  <a:lnTo>
                    <a:pt x="300" y="347"/>
                  </a:lnTo>
                  <a:lnTo>
                    <a:pt x="304" y="364"/>
                  </a:lnTo>
                  <a:lnTo>
                    <a:pt x="309" y="381"/>
                  </a:lnTo>
                  <a:lnTo>
                    <a:pt x="313" y="397"/>
                  </a:lnTo>
                  <a:lnTo>
                    <a:pt x="317" y="414"/>
                  </a:lnTo>
                  <a:lnTo>
                    <a:pt x="321" y="431"/>
                  </a:lnTo>
                  <a:lnTo>
                    <a:pt x="323" y="448"/>
                  </a:lnTo>
                  <a:lnTo>
                    <a:pt x="323" y="450"/>
                  </a:lnTo>
                  <a:lnTo>
                    <a:pt x="323" y="452"/>
                  </a:lnTo>
                  <a:lnTo>
                    <a:pt x="323" y="454"/>
                  </a:lnTo>
                  <a:lnTo>
                    <a:pt x="323" y="456"/>
                  </a:lnTo>
                  <a:lnTo>
                    <a:pt x="325" y="458"/>
                  </a:lnTo>
                  <a:lnTo>
                    <a:pt x="325" y="460"/>
                  </a:lnTo>
                  <a:lnTo>
                    <a:pt x="325" y="464"/>
                  </a:lnTo>
                  <a:lnTo>
                    <a:pt x="327" y="466"/>
                  </a:lnTo>
                  <a:lnTo>
                    <a:pt x="327" y="468"/>
                  </a:lnTo>
                  <a:lnTo>
                    <a:pt x="327" y="469"/>
                  </a:lnTo>
                  <a:lnTo>
                    <a:pt x="329" y="473"/>
                  </a:lnTo>
                  <a:lnTo>
                    <a:pt x="329" y="475"/>
                  </a:lnTo>
                  <a:lnTo>
                    <a:pt x="330" y="479"/>
                  </a:lnTo>
                  <a:lnTo>
                    <a:pt x="330" y="481"/>
                  </a:lnTo>
                  <a:lnTo>
                    <a:pt x="332" y="487"/>
                  </a:lnTo>
                  <a:lnTo>
                    <a:pt x="334" y="489"/>
                  </a:lnTo>
                  <a:lnTo>
                    <a:pt x="334" y="493"/>
                  </a:lnTo>
                  <a:lnTo>
                    <a:pt x="334" y="496"/>
                  </a:lnTo>
                  <a:lnTo>
                    <a:pt x="336" y="498"/>
                  </a:lnTo>
                  <a:lnTo>
                    <a:pt x="336" y="500"/>
                  </a:lnTo>
                  <a:lnTo>
                    <a:pt x="336" y="502"/>
                  </a:lnTo>
                  <a:lnTo>
                    <a:pt x="338" y="506"/>
                  </a:lnTo>
                  <a:lnTo>
                    <a:pt x="338" y="510"/>
                  </a:lnTo>
                  <a:lnTo>
                    <a:pt x="340" y="512"/>
                  </a:lnTo>
                  <a:lnTo>
                    <a:pt x="342" y="516"/>
                  </a:lnTo>
                  <a:lnTo>
                    <a:pt x="342" y="517"/>
                  </a:lnTo>
                  <a:lnTo>
                    <a:pt x="344" y="521"/>
                  </a:lnTo>
                  <a:lnTo>
                    <a:pt x="346" y="523"/>
                  </a:lnTo>
                  <a:lnTo>
                    <a:pt x="348" y="527"/>
                  </a:lnTo>
                  <a:lnTo>
                    <a:pt x="348" y="531"/>
                  </a:lnTo>
                  <a:lnTo>
                    <a:pt x="348" y="533"/>
                  </a:lnTo>
                  <a:lnTo>
                    <a:pt x="348" y="535"/>
                  </a:lnTo>
                  <a:lnTo>
                    <a:pt x="350" y="537"/>
                  </a:lnTo>
                  <a:lnTo>
                    <a:pt x="350" y="539"/>
                  </a:lnTo>
                  <a:lnTo>
                    <a:pt x="350" y="540"/>
                  </a:lnTo>
                  <a:lnTo>
                    <a:pt x="350" y="542"/>
                  </a:lnTo>
                  <a:lnTo>
                    <a:pt x="352" y="546"/>
                  </a:lnTo>
                  <a:lnTo>
                    <a:pt x="353" y="552"/>
                  </a:lnTo>
                  <a:lnTo>
                    <a:pt x="355" y="560"/>
                  </a:lnTo>
                  <a:lnTo>
                    <a:pt x="357" y="565"/>
                  </a:lnTo>
                  <a:lnTo>
                    <a:pt x="357" y="573"/>
                  </a:lnTo>
                  <a:lnTo>
                    <a:pt x="359" y="579"/>
                  </a:lnTo>
                  <a:lnTo>
                    <a:pt x="359" y="586"/>
                  </a:lnTo>
                  <a:lnTo>
                    <a:pt x="361" y="592"/>
                  </a:lnTo>
                  <a:lnTo>
                    <a:pt x="350" y="598"/>
                  </a:lnTo>
                  <a:lnTo>
                    <a:pt x="338" y="604"/>
                  </a:lnTo>
                  <a:lnTo>
                    <a:pt x="327" y="608"/>
                  </a:lnTo>
                  <a:lnTo>
                    <a:pt x="313" y="613"/>
                  </a:lnTo>
                  <a:lnTo>
                    <a:pt x="300" y="615"/>
                  </a:lnTo>
                  <a:lnTo>
                    <a:pt x="286" y="619"/>
                  </a:lnTo>
                  <a:lnTo>
                    <a:pt x="273" y="621"/>
                  </a:lnTo>
                  <a:lnTo>
                    <a:pt x="259" y="625"/>
                  </a:lnTo>
                  <a:lnTo>
                    <a:pt x="258" y="6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36" name="Freeform 29"/>
            <p:cNvSpPr>
              <a:spLocks/>
            </p:cNvSpPr>
            <p:nvPr/>
          </p:nvSpPr>
          <p:spPr bwMode="auto">
            <a:xfrm>
              <a:off x="2644" y="1058"/>
              <a:ext cx="537" cy="531"/>
            </a:xfrm>
            <a:custGeom>
              <a:avLst/>
              <a:gdLst>
                <a:gd name="T0" fmla="*/ 0 w 537"/>
                <a:gd name="T1" fmla="*/ 53 h 531"/>
                <a:gd name="T2" fmla="*/ 481 w 537"/>
                <a:gd name="T3" fmla="*/ 531 h 531"/>
                <a:gd name="T4" fmla="*/ 537 w 537"/>
                <a:gd name="T5" fmla="*/ 531 h 531"/>
                <a:gd name="T6" fmla="*/ 537 w 537"/>
                <a:gd name="T7" fmla="*/ 474 h 531"/>
                <a:gd name="T8" fmla="*/ 52 w 537"/>
                <a:gd name="T9" fmla="*/ 0 h 531"/>
                <a:gd name="T10" fmla="*/ 0 w 537"/>
                <a:gd name="T11" fmla="*/ 0 h 531"/>
                <a:gd name="T12" fmla="*/ 0 w 537"/>
                <a:gd name="T13" fmla="*/ 53 h 531"/>
                <a:gd name="T14" fmla="*/ 0 60000 65536"/>
                <a:gd name="T15" fmla="*/ 0 60000 65536"/>
                <a:gd name="T16" fmla="*/ 0 60000 65536"/>
                <a:gd name="T17" fmla="*/ 0 60000 65536"/>
                <a:gd name="T18" fmla="*/ 0 60000 65536"/>
                <a:gd name="T19" fmla="*/ 0 60000 65536"/>
                <a:gd name="T20" fmla="*/ 0 60000 65536"/>
                <a:gd name="T21" fmla="*/ 0 w 537"/>
                <a:gd name="T22" fmla="*/ 0 h 531"/>
                <a:gd name="T23" fmla="*/ 537 w 537"/>
                <a:gd name="T24" fmla="*/ 531 h 5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7" h="531">
                  <a:moveTo>
                    <a:pt x="0" y="53"/>
                  </a:moveTo>
                  <a:lnTo>
                    <a:pt x="481" y="531"/>
                  </a:lnTo>
                  <a:lnTo>
                    <a:pt x="537" y="531"/>
                  </a:lnTo>
                  <a:lnTo>
                    <a:pt x="537" y="474"/>
                  </a:lnTo>
                  <a:lnTo>
                    <a:pt x="52" y="0"/>
                  </a:lnTo>
                  <a:lnTo>
                    <a:pt x="0" y="0"/>
                  </a:lnTo>
                  <a:lnTo>
                    <a:pt x="0" y="5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38" name="Rectangle 31"/>
            <p:cNvSpPr>
              <a:spLocks noChangeArrowheads="1"/>
            </p:cNvSpPr>
            <p:nvPr/>
          </p:nvSpPr>
          <p:spPr bwMode="auto">
            <a:xfrm>
              <a:off x="2458" y="1917"/>
              <a:ext cx="7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200" b="1">
                  <a:ea typeface="ＭＳ Ｐゴシック" pitchFamily="34" charset="-128"/>
                </a:rPr>
                <a:t>Yayalar ge</a:t>
              </a:r>
              <a:r>
                <a:rPr lang="tr-TR" sz="1200" b="1"/>
                <a:t>ç</a:t>
              </a:r>
              <a:r>
                <a:rPr lang="de-DE" sz="1200" b="1">
                  <a:ea typeface="ＭＳ Ｐゴシック" pitchFamily="34" charset="-128"/>
                </a:rPr>
                <a:t>emez</a:t>
              </a:r>
            </a:p>
          </p:txBody>
        </p:sp>
        <p:sp>
          <p:nvSpPr>
            <p:cNvPr id="61539" name="Rectangle 32"/>
            <p:cNvSpPr>
              <a:spLocks noChangeArrowheads="1"/>
            </p:cNvSpPr>
            <p:nvPr/>
          </p:nvSpPr>
          <p:spPr bwMode="auto">
            <a:xfrm>
              <a:off x="2458" y="2041"/>
              <a:ext cx="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endParaRPr lang="de-DE" sz="1200" i="1">
                <a:ea typeface="ＭＳ Ｐゴシック" pitchFamily="34" charset="-128"/>
              </a:endParaRPr>
            </a:p>
          </p:txBody>
        </p:sp>
      </p:grpSp>
      <p:grpSp>
        <p:nvGrpSpPr>
          <p:cNvPr id="4" name="Group 33"/>
          <p:cNvGrpSpPr>
            <a:grpSpLocks noChangeAspect="1"/>
          </p:cNvGrpSpPr>
          <p:nvPr/>
        </p:nvGrpSpPr>
        <p:grpSpPr bwMode="auto">
          <a:xfrm>
            <a:off x="6858016" y="1142984"/>
            <a:ext cx="1668462" cy="2051050"/>
            <a:chOff x="3552" y="864"/>
            <a:chExt cx="1051" cy="1292"/>
          </a:xfrm>
        </p:grpSpPr>
        <p:sp>
          <p:nvSpPr>
            <p:cNvPr id="61502" name="AutoShape 34"/>
            <p:cNvSpPr>
              <a:spLocks noChangeAspect="1" noChangeArrowheads="1" noTextEdit="1"/>
            </p:cNvSpPr>
            <p:nvPr/>
          </p:nvSpPr>
          <p:spPr bwMode="auto">
            <a:xfrm>
              <a:off x="3552" y="864"/>
              <a:ext cx="1051" cy="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1503" name="Freeform 35"/>
            <p:cNvSpPr>
              <a:spLocks/>
            </p:cNvSpPr>
            <p:nvPr/>
          </p:nvSpPr>
          <p:spPr bwMode="auto">
            <a:xfrm>
              <a:off x="3706" y="895"/>
              <a:ext cx="853" cy="861"/>
            </a:xfrm>
            <a:custGeom>
              <a:avLst/>
              <a:gdLst>
                <a:gd name="T0" fmla="*/ 469 w 853"/>
                <a:gd name="T1" fmla="*/ 2 h 861"/>
                <a:gd name="T2" fmla="*/ 532 w 853"/>
                <a:gd name="T3" fmla="*/ 13 h 861"/>
                <a:gd name="T4" fmla="*/ 591 w 853"/>
                <a:gd name="T5" fmla="*/ 32 h 861"/>
                <a:gd name="T6" fmla="*/ 647 w 853"/>
                <a:gd name="T7" fmla="*/ 61 h 861"/>
                <a:gd name="T8" fmla="*/ 697 w 853"/>
                <a:gd name="T9" fmla="*/ 98 h 861"/>
                <a:gd name="T10" fmla="*/ 741 w 853"/>
                <a:gd name="T11" fmla="*/ 140 h 861"/>
                <a:gd name="T12" fmla="*/ 780 w 853"/>
                <a:gd name="T13" fmla="*/ 190 h 861"/>
                <a:gd name="T14" fmla="*/ 811 w 853"/>
                <a:gd name="T15" fmla="*/ 243 h 861"/>
                <a:gd name="T16" fmla="*/ 834 w 853"/>
                <a:gd name="T17" fmla="*/ 301 h 861"/>
                <a:gd name="T18" fmla="*/ 847 w 853"/>
                <a:gd name="T19" fmla="*/ 364 h 861"/>
                <a:gd name="T20" fmla="*/ 853 w 853"/>
                <a:gd name="T21" fmla="*/ 429 h 861"/>
                <a:gd name="T22" fmla="*/ 847 w 853"/>
                <a:gd name="T23" fmla="*/ 495 h 861"/>
                <a:gd name="T24" fmla="*/ 834 w 853"/>
                <a:gd name="T25" fmla="*/ 558 h 861"/>
                <a:gd name="T26" fmla="*/ 811 w 853"/>
                <a:gd name="T27" fmla="*/ 615 h 861"/>
                <a:gd name="T28" fmla="*/ 780 w 853"/>
                <a:gd name="T29" fmla="*/ 669 h 861"/>
                <a:gd name="T30" fmla="*/ 741 w 853"/>
                <a:gd name="T31" fmla="*/ 719 h 861"/>
                <a:gd name="T32" fmla="*/ 697 w 853"/>
                <a:gd name="T33" fmla="*/ 761 h 861"/>
                <a:gd name="T34" fmla="*/ 647 w 853"/>
                <a:gd name="T35" fmla="*/ 798 h 861"/>
                <a:gd name="T36" fmla="*/ 591 w 853"/>
                <a:gd name="T37" fmla="*/ 826 h 861"/>
                <a:gd name="T38" fmla="*/ 532 w 853"/>
                <a:gd name="T39" fmla="*/ 848 h 861"/>
                <a:gd name="T40" fmla="*/ 469 w 853"/>
                <a:gd name="T41" fmla="*/ 857 h 861"/>
                <a:gd name="T42" fmla="*/ 403 w 853"/>
                <a:gd name="T43" fmla="*/ 859 h 861"/>
                <a:gd name="T44" fmla="*/ 340 w 853"/>
                <a:gd name="T45" fmla="*/ 851 h 861"/>
                <a:gd name="T46" fmla="*/ 280 w 853"/>
                <a:gd name="T47" fmla="*/ 834 h 861"/>
                <a:gd name="T48" fmla="*/ 223 w 853"/>
                <a:gd name="T49" fmla="*/ 807 h 861"/>
                <a:gd name="T50" fmla="*/ 171 w 853"/>
                <a:gd name="T51" fmla="*/ 775 h 861"/>
                <a:gd name="T52" fmla="*/ 125 w 853"/>
                <a:gd name="T53" fmla="*/ 734 h 861"/>
                <a:gd name="T54" fmla="*/ 84 w 853"/>
                <a:gd name="T55" fmla="*/ 686 h 861"/>
                <a:gd name="T56" fmla="*/ 52 w 853"/>
                <a:gd name="T57" fmla="*/ 635 h 861"/>
                <a:gd name="T58" fmla="*/ 25 w 853"/>
                <a:gd name="T59" fmla="*/ 577 h 861"/>
                <a:gd name="T60" fmla="*/ 7 w 853"/>
                <a:gd name="T61" fmla="*/ 516 h 861"/>
                <a:gd name="T62" fmla="*/ 0 w 853"/>
                <a:gd name="T63" fmla="*/ 452 h 861"/>
                <a:gd name="T64" fmla="*/ 2 w 853"/>
                <a:gd name="T65" fmla="*/ 385 h 861"/>
                <a:gd name="T66" fmla="*/ 13 w 853"/>
                <a:gd name="T67" fmla="*/ 322 h 861"/>
                <a:gd name="T68" fmla="*/ 32 w 853"/>
                <a:gd name="T69" fmla="*/ 262 h 861"/>
                <a:gd name="T70" fmla="*/ 61 w 853"/>
                <a:gd name="T71" fmla="*/ 207 h 861"/>
                <a:gd name="T72" fmla="*/ 98 w 853"/>
                <a:gd name="T73" fmla="*/ 155 h 861"/>
                <a:gd name="T74" fmla="*/ 140 w 853"/>
                <a:gd name="T75" fmla="*/ 111 h 861"/>
                <a:gd name="T76" fmla="*/ 188 w 853"/>
                <a:gd name="T77" fmla="*/ 73 h 861"/>
                <a:gd name="T78" fmla="*/ 242 w 853"/>
                <a:gd name="T79" fmla="*/ 42 h 861"/>
                <a:gd name="T80" fmla="*/ 299 w 853"/>
                <a:gd name="T81" fmla="*/ 19 h 861"/>
                <a:gd name="T82" fmla="*/ 361 w 853"/>
                <a:gd name="T83" fmla="*/ 4 h 861"/>
                <a:gd name="T84" fmla="*/ 426 w 853"/>
                <a:gd name="T85" fmla="*/ 0 h 8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3"/>
                <a:gd name="T130" fmla="*/ 0 h 861"/>
                <a:gd name="T131" fmla="*/ 853 w 853"/>
                <a:gd name="T132" fmla="*/ 861 h 8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3" h="861">
                  <a:moveTo>
                    <a:pt x="426" y="0"/>
                  </a:moveTo>
                  <a:lnTo>
                    <a:pt x="447" y="0"/>
                  </a:lnTo>
                  <a:lnTo>
                    <a:pt x="469" y="2"/>
                  </a:lnTo>
                  <a:lnTo>
                    <a:pt x="492" y="4"/>
                  </a:lnTo>
                  <a:lnTo>
                    <a:pt x="511" y="7"/>
                  </a:lnTo>
                  <a:lnTo>
                    <a:pt x="532" y="13"/>
                  </a:lnTo>
                  <a:lnTo>
                    <a:pt x="553" y="19"/>
                  </a:lnTo>
                  <a:lnTo>
                    <a:pt x="572" y="25"/>
                  </a:lnTo>
                  <a:lnTo>
                    <a:pt x="591" y="32"/>
                  </a:lnTo>
                  <a:lnTo>
                    <a:pt x="611" y="42"/>
                  </a:lnTo>
                  <a:lnTo>
                    <a:pt x="628" y="51"/>
                  </a:lnTo>
                  <a:lnTo>
                    <a:pt x="647" y="61"/>
                  </a:lnTo>
                  <a:lnTo>
                    <a:pt x="665" y="73"/>
                  </a:lnTo>
                  <a:lnTo>
                    <a:pt x="682" y="84"/>
                  </a:lnTo>
                  <a:lnTo>
                    <a:pt x="697" y="98"/>
                  </a:lnTo>
                  <a:lnTo>
                    <a:pt x="713" y="111"/>
                  </a:lnTo>
                  <a:lnTo>
                    <a:pt x="728" y="124"/>
                  </a:lnTo>
                  <a:lnTo>
                    <a:pt x="741" y="140"/>
                  </a:lnTo>
                  <a:lnTo>
                    <a:pt x="755" y="155"/>
                  </a:lnTo>
                  <a:lnTo>
                    <a:pt x="768" y="172"/>
                  </a:lnTo>
                  <a:lnTo>
                    <a:pt x="780" y="190"/>
                  </a:lnTo>
                  <a:lnTo>
                    <a:pt x="791" y="207"/>
                  </a:lnTo>
                  <a:lnTo>
                    <a:pt x="801" y="224"/>
                  </a:lnTo>
                  <a:lnTo>
                    <a:pt x="811" y="243"/>
                  </a:lnTo>
                  <a:lnTo>
                    <a:pt x="818" y="262"/>
                  </a:lnTo>
                  <a:lnTo>
                    <a:pt x="826" y="282"/>
                  </a:lnTo>
                  <a:lnTo>
                    <a:pt x="834" y="301"/>
                  </a:lnTo>
                  <a:lnTo>
                    <a:pt x="839" y="322"/>
                  </a:lnTo>
                  <a:lnTo>
                    <a:pt x="843" y="343"/>
                  </a:lnTo>
                  <a:lnTo>
                    <a:pt x="847" y="364"/>
                  </a:lnTo>
                  <a:lnTo>
                    <a:pt x="851" y="385"/>
                  </a:lnTo>
                  <a:lnTo>
                    <a:pt x="853" y="408"/>
                  </a:lnTo>
                  <a:lnTo>
                    <a:pt x="853" y="429"/>
                  </a:lnTo>
                  <a:lnTo>
                    <a:pt x="853" y="452"/>
                  </a:lnTo>
                  <a:lnTo>
                    <a:pt x="851" y="473"/>
                  </a:lnTo>
                  <a:lnTo>
                    <a:pt x="847" y="495"/>
                  </a:lnTo>
                  <a:lnTo>
                    <a:pt x="843" y="516"/>
                  </a:lnTo>
                  <a:lnTo>
                    <a:pt x="839" y="537"/>
                  </a:lnTo>
                  <a:lnTo>
                    <a:pt x="834" y="558"/>
                  </a:lnTo>
                  <a:lnTo>
                    <a:pt x="826" y="577"/>
                  </a:lnTo>
                  <a:lnTo>
                    <a:pt x="818" y="596"/>
                  </a:lnTo>
                  <a:lnTo>
                    <a:pt x="811" y="615"/>
                  </a:lnTo>
                  <a:lnTo>
                    <a:pt x="801" y="635"/>
                  </a:lnTo>
                  <a:lnTo>
                    <a:pt x="791" y="652"/>
                  </a:lnTo>
                  <a:lnTo>
                    <a:pt x="780" y="669"/>
                  </a:lnTo>
                  <a:lnTo>
                    <a:pt x="768" y="686"/>
                  </a:lnTo>
                  <a:lnTo>
                    <a:pt x="755" y="704"/>
                  </a:lnTo>
                  <a:lnTo>
                    <a:pt x="741" y="719"/>
                  </a:lnTo>
                  <a:lnTo>
                    <a:pt x="728" y="734"/>
                  </a:lnTo>
                  <a:lnTo>
                    <a:pt x="713" y="748"/>
                  </a:lnTo>
                  <a:lnTo>
                    <a:pt x="697" y="761"/>
                  </a:lnTo>
                  <a:lnTo>
                    <a:pt x="682" y="775"/>
                  </a:lnTo>
                  <a:lnTo>
                    <a:pt x="665" y="786"/>
                  </a:lnTo>
                  <a:lnTo>
                    <a:pt x="647" y="798"/>
                  </a:lnTo>
                  <a:lnTo>
                    <a:pt x="628" y="807"/>
                  </a:lnTo>
                  <a:lnTo>
                    <a:pt x="611" y="817"/>
                  </a:lnTo>
                  <a:lnTo>
                    <a:pt x="591" y="826"/>
                  </a:lnTo>
                  <a:lnTo>
                    <a:pt x="572" y="834"/>
                  </a:lnTo>
                  <a:lnTo>
                    <a:pt x="553" y="840"/>
                  </a:lnTo>
                  <a:lnTo>
                    <a:pt x="532" y="848"/>
                  </a:lnTo>
                  <a:lnTo>
                    <a:pt x="511" y="851"/>
                  </a:lnTo>
                  <a:lnTo>
                    <a:pt x="492" y="855"/>
                  </a:lnTo>
                  <a:lnTo>
                    <a:pt x="469" y="857"/>
                  </a:lnTo>
                  <a:lnTo>
                    <a:pt x="447" y="859"/>
                  </a:lnTo>
                  <a:lnTo>
                    <a:pt x="426" y="861"/>
                  </a:lnTo>
                  <a:lnTo>
                    <a:pt x="403" y="859"/>
                  </a:lnTo>
                  <a:lnTo>
                    <a:pt x="382" y="857"/>
                  </a:lnTo>
                  <a:lnTo>
                    <a:pt x="361" y="855"/>
                  </a:lnTo>
                  <a:lnTo>
                    <a:pt x="340" y="851"/>
                  </a:lnTo>
                  <a:lnTo>
                    <a:pt x="319" y="848"/>
                  </a:lnTo>
                  <a:lnTo>
                    <a:pt x="299" y="840"/>
                  </a:lnTo>
                  <a:lnTo>
                    <a:pt x="280" y="834"/>
                  </a:lnTo>
                  <a:lnTo>
                    <a:pt x="259" y="826"/>
                  </a:lnTo>
                  <a:lnTo>
                    <a:pt x="242" y="817"/>
                  </a:lnTo>
                  <a:lnTo>
                    <a:pt x="223" y="807"/>
                  </a:lnTo>
                  <a:lnTo>
                    <a:pt x="205" y="798"/>
                  </a:lnTo>
                  <a:lnTo>
                    <a:pt x="188" y="786"/>
                  </a:lnTo>
                  <a:lnTo>
                    <a:pt x="171" y="775"/>
                  </a:lnTo>
                  <a:lnTo>
                    <a:pt x="155" y="761"/>
                  </a:lnTo>
                  <a:lnTo>
                    <a:pt x="140" y="748"/>
                  </a:lnTo>
                  <a:lnTo>
                    <a:pt x="125" y="734"/>
                  </a:lnTo>
                  <a:lnTo>
                    <a:pt x="111" y="719"/>
                  </a:lnTo>
                  <a:lnTo>
                    <a:pt x="98" y="704"/>
                  </a:lnTo>
                  <a:lnTo>
                    <a:pt x="84" y="686"/>
                  </a:lnTo>
                  <a:lnTo>
                    <a:pt x="73" y="669"/>
                  </a:lnTo>
                  <a:lnTo>
                    <a:pt x="61" y="652"/>
                  </a:lnTo>
                  <a:lnTo>
                    <a:pt x="52" y="635"/>
                  </a:lnTo>
                  <a:lnTo>
                    <a:pt x="42" y="615"/>
                  </a:lnTo>
                  <a:lnTo>
                    <a:pt x="32" y="596"/>
                  </a:lnTo>
                  <a:lnTo>
                    <a:pt x="25" y="577"/>
                  </a:lnTo>
                  <a:lnTo>
                    <a:pt x="19" y="558"/>
                  </a:lnTo>
                  <a:lnTo>
                    <a:pt x="13" y="537"/>
                  </a:lnTo>
                  <a:lnTo>
                    <a:pt x="7" y="516"/>
                  </a:lnTo>
                  <a:lnTo>
                    <a:pt x="4" y="495"/>
                  </a:lnTo>
                  <a:lnTo>
                    <a:pt x="2" y="473"/>
                  </a:lnTo>
                  <a:lnTo>
                    <a:pt x="0" y="452"/>
                  </a:lnTo>
                  <a:lnTo>
                    <a:pt x="0" y="429"/>
                  </a:lnTo>
                  <a:lnTo>
                    <a:pt x="0" y="408"/>
                  </a:lnTo>
                  <a:lnTo>
                    <a:pt x="2" y="385"/>
                  </a:lnTo>
                  <a:lnTo>
                    <a:pt x="4" y="364"/>
                  </a:lnTo>
                  <a:lnTo>
                    <a:pt x="7" y="343"/>
                  </a:lnTo>
                  <a:lnTo>
                    <a:pt x="13" y="322"/>
                  </a:lnTo>
                  <a:lnTo>
                    <a:pt x="19" y="301"/>
                  </a:lnTo>
                  <a:lnTo>
                    <a:pt x="25" y="282"/>
                  </a:lnTo>
                  <a:lnTo>
                    <a:pt x="32" y="262"/>
                  </a:lnTo>
                  <a:lnTo>
                    <a:pt x="42" y="243"/>
                  </a:lnTo>
                  <a:lnTo>
                    <a:pt x="52" y="224"/>
                  </a:lnTo>
                  <a:lnTo>
                    <a:pt x="61" y="207"/>
                  </a:lnTo>
                  <a:lnTo>
                    <a:pt x="73" y="190"/>
                  </a:lnTo>
                  <a:lnTo>
                    <a:pt x="84" y="172"/>
                  </a:lnTo>
                  <a:lnTo>
                    <a:pt x="98" y="155"/>
                  </a:lnTo>
                  <a:lnTo>
                    <a:pt x="111" y="140"/>
                  </a:lnTo>
                  <a:lnTo>
                    <a:pt x="125" y="124"/>
                  </a:lnTo>
                  <a:lnTo>
                    <a:pt x="140" y="111"/>
                  </a:lnTo>
                  <a:lnTo>
                    <a:pt x="155" y="98"/>
                  </a:lnTo>
                  <a:lnTo>
                    <a:pt x="171" y="84"/>
                  </a:lnTo>
                  <a:lnTo>
                    <a:pt x="188" y="73"/>
                  </a:lnTo>
                  <a:lnTo>
                    <a:pt x="205" y="61"/>
                  </a:lnTo>
                  <a:lnTo>
                    <a:pt x="223" y="51"/>
                  </a:lnTo>
                  <a:lnTo>
                    <a:pt x="242" y="42"/>
                  </a:lnTo>
                  <a:lnTo>
                    <a:pt x="259" y="32"/>
                  </a:lnTo>
                  <a:lnTo>
                    <a:pt x="280" y="25"/>
                  </a:lnTo>
                  <a:lnTo>
                    <a:pt x="299" y="19"/>
                  </a:lnTo>
                  <a:lnTo>
                    <a:pt x="319" y="13"/>
                  </a:lnTo>
                  <a:lnTo>
                    <a:pt x="340" y="7"/>
                  </a:lnTo>
                  <a:lnTo>
                    <a:pt x="361" y="4"/>
                  </a:lnTo>
                  <a:lnTo>
                    <a:pt x="382" y="2"/>
                  </a:lnTo>
                  <a:lnTo>
                    <a:pt x="403" y="0"/>
                  </a:lnTo>
                  <a:lnTo>
                    <a:pt x="42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04" name="Freeform 36"/>
            <p:cNvSpPr>
              <a:spLocks/>
            </p:cNvSpPr>
            <p:nvPr/>
          </p:nvSpPr>
          <p:spPr bwMode="auto">
            <a:xfrm>
              <a:off x="3675" y="874"/>
              <a:ext cx="909" cy="905"/>
            </a:xfrm>
            <a:custGeom>
              <a:avLst/>
              <a:gdLst>
                <a:gd name="T0" fmla="*/ 501 w 909"/>
                <a:gd name="T1" fmla="*/ 2 h 905"/>
                <a:gd name="T2" fmla="*/ 569 w 909"/>
                <a:gd name="T3" fmla="*/ 13 h 905"/>
                <a:gd name="T4" fmla="*/ 632 w 909"/>
                <a:gd name="T5" fmla="*/ 36 h 905"/>
                <a:gd name="T6" fmla="*/ 690 w 909"/>
                <a:gd name="T7" fmla="*/ 65 h 905"/>
                <a:gd name="T8" fmla="*/ 744 w 909"/>
                <a:gd name="T9" fmla="*/ 103 h 905"/>
                <a:gd name="T10" fmla="*/ 792 w 909"/>
                <a:gd name="T11" fmla="*/ 147 h 905"/>
                <a:gd name="T12" fmla="*/ 832 w 909"/>
                <a:gd name="T13" fmla="*/ 199 h 905"/>
                <a:gd name="T14" fmla="*/ 865 w 909"/>
                <a:gd name="T15" fmla="*/ 257 h 905"/>
                <a:gd name="T16" fmla="*/ 888 w 909"/>
                <a:gd name="T17" fmla="*/ 318 h 905"/>
                <a:gd name="T18" fmla="*/ 903 w 909"/>
                <a:gd name="T19" fmla="*/ 383 h 905"/>
                <a:gd name="T20" fmla="*/ 909 w 909"/>
                <a:gd name="T21" fmla="*/ 452 h 905"/>
                <a:gd name="T22" fmla="*/ 903 w 909"/>
                <a:gd name="T23" fmla="*/ 521 h 905"/>
                <a:gd name="T24" fmla="*/ 888 w 909"/>
                <a:gd name="T25" fmla="*/ 587 h 905"/>
                <a:gd name="T26" fmla="*/ 865 w 909"/>
                <a:gd name="T27" fmla="*/ 648 h 905"/>
                <a:gd name="T28" fmla="*/ 832 w 909"/>
                <a:gd name="T29" fmla="*/ 705 h 905"/>
                <a:gd name="T30" fmla="*/ 792 w 909"/>
                <a:gd name="T31" fmla="*/ 755 h 905"/>
                <a:gd name="T32" fmla="*/ 744 w 909"/>
                <a:gd name="T33" fmla="*/ 801 h 905"/>
                <a:gd name="T34" fmla="*/ 690 w 909"/>
                <a:gd name="T35" fmla="*/ 838 h 905"/>
                <a:gd name="T36" fmla="*/ 632 w 909"/>
                <a:gd name="T37" fmla="*/ 869 h 905"/>
                <a:gd name="T38" fmla="*/ 569 w 909"/>
                <a:gd name="T39" fmla="*/ 890 h 905"/>
                <a:gd name="T40" fmla="*/ 501 w 909"/>
                <a:gd name="T41" fmla="*/ 901 h 905"/>
                <a:gd name="T42" fmla="*/ 432 w 909"/>
                <a:gd name="T43" fmla="*/ 903 h 905"/>
                <a:gd name="T44" fmla="*/ 363 w 909"/>
                <a:gd name="T45" fmla="*/ 895 h 905"/>
                <a:gd name="T46" fmla="*/ 300 w 909"/>
                <a:gd name="T47" fmla="*/ 876 h 905"/>
                <a:gd name="T48" fmla="*/ 238 w 909"/>
                <a:gd name="T49" fmla="*/ 849 h 905"/>
                <a:gd name="T50" fmla="*/ 184 w 909"/>
                <a:gd name="T51" fmla="*/ 815 h 905"/>
                <a:gd name="T52" fmla="*/ 134 w 909"/>
                <a:gd name="T53" fmla="*/ 771 h 905"/>
                <a:gd name="T54" fmla="*/ 90 w 909"/>
                <a:gd name="T55" fmla="*/ 723 h 905"/>
                <a:gd name="T56" fmla="*/ 56 w 909"/>
                <a:gd name="T57" fmla="*/ 667 h 905"/>
                <a:gd name="T58" fmla="*/ 29 w 909"/>
                <a:gd name="T59" fmla="*/ 608 h 905"/>
                <a:gd name="T60" fmla="*/ 10 w 909"/>
                <a:gd name="T61" fmla="*/ 542 h 905"/>
                <a:gd name="T62" fmla="*/ 2 w 909"/>
                <a:gd name="T63" fmla="*/ 475 h 905"/>
                <a:gd name="T64" fmla="*/ 4 w 909"/>
                <a:gd name="T65" fmla="*/ 406 h 905"/>
                <a:gd name="T66" fmla="*/ 15 w 909"/>
                <a:gd name="T67" fmla="*/ 339 h 905"/>
                <a:gd name="T68" fmla="*/ 36 w 909"/>
                <a:gd name="T69" fmla="*/ 276 h 905"/>
                <a:gd name="T70" fmla="*/ 67 w 909"/>
                <a:gd name="T71" fmla="*/ 218 h 905"/>
                <a:gd name="T72" fmla="*/ 106 w 909"/>
                <a:gd name="T73" fmla="*/ 165 h 905"/>
                <a:gd name="T74" fmla="*/ 150 w 909"/>
                <a:gd name="T75" fmla="*/ 117 h 905"/>
                <a:gd name="T76" fmla="*/ 202 w 909"/>
                <a:gd name="T77" fmla="*/ 76 h 905"/>
                <a:gd name="T78" fmla="*/ 257 w 909"/>
                <a:gd name="T79" fmla="*/ 44 h 905"/>
                <a:gd name="T80" fmla="*/ 321 w 909"/>
                <a:gd name="T81" fmla="*/ 21 h 905"/>
                <a:gd name="T82" fmla="*/ 386 w 909"/>
                <a:gd name="T83" fmla="*/ 5 h 905"/>
                <a:gd name="T84" fmla="*/ 455 w 909"/>
                <a:gd name="T85" fmla="*/ 0 h 9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9"/>
                <a:gd name="T130" fmla="*/ 0 h 905"/>
                <a:gd name="T131" fmla="*/ 909 w 909"/>
                <a:gd name="T132" fmla="*/ 905 h 9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9" h="905">
                  <a:moveTo>
                    <a:pt x="455" y="0"/>
                  </a:moveTo>
                  <a:lnTo>
                    <a:pt x="478" y="0"/>
                  </a:lnTo>
                  <a:lnTo>
                    <a:pt x="501" y="2"/>
                  </a:lnTo>
                  <a:lnTo>
                    <a:pt x="525" y="5"/>
                  </a:lnTo>
                  <a:lnTo>
                    <a:pt x="546" y="9"/>
                  </a:lnTo>
                  <a:lnTo>
                    <a:pt x="569" y="13"/>
                  </a:lnTo>
                  <a:lnTo>
                    <a:pt x="590" y="21"/>
                  </a:lnTo>
                  <a:lnTo>
                    <a:pt x="611" y="26"/>
                  </a:lnTo>
                  <a:lnTo>
                    <a:pt x="632" y="36"/>
                  </a:lnTo>
                  <a:lnTo>
                    <a:pt x="651" y="44"/>
                  </a:lnTo>
                  <a:lnTo>
                    <a:pt x="671" y="55"/>
                  </a:lnTo>
                  <a:lnTo>
                    <a:pt x="690" y="65"/>
                  </a:lnTo>
                  <a:lnTo>
                    <a:pt x="709" y="76"/>
                  </a:lnTo>
                  <a:lnTo>
                    <a:pt x="726" y="90"/>
                  </a:lnTo>
                  <a:lnTo>
                    <a:pt x="744" y="103"/>
                  </a:lnTo>
                  <a:lnTo>
                    <a:pt x="761" y="117"/>
                  </a:lnTo>
                  <a:lnTo>
                    <a:pt x="776" y="132"/>
                  </a:lnTo>
                  <a:lnTo>
                    <a:pt x="792" y="147"/>
                  </a:lnTo>
                  <a:lnTo>
                    <a:pt x="805" y="165"/>
                  </a:lnTo>
                  <a:lnTo>
                    <a:pt x="818" y="182"/>
                  </a:lnTo>
                  <a:lnTo>
                    <a:pt x="832" y="199"/>
                  </a:lnTo>
                  <a:lnTo>
                    <a:pt x="843" y="218"/>
                  </a:lnTo>
                  <a:lnTo>
                    <a:pt x="853" y="237"/>
                  </a:lnTo>
                  <a:lnTo>
                    <a:pt x="865" y="257"/>
                  </a:lnTo>
                  <a:lnTo>
                    <a:pt x="872" y="276"/>
                  </a:lnTo>
                  <a:lnTo>
                    <a:pt x="882" y="297"/>
                  </a:lnTo>
                  <a:lnTo>
                    <a:pt x="888" y="318"/>
                  </a:lnTo>
                  <a:lnTo>
                    <a:pt x="895" y="339"/>
                  </a:lnTo>
                  <a:lnTo>
                    <a:pt x="899" y="360"/>
                  </a:lnTo>
                  <a:lnTo>
                    <a:pt x="903" y="383"/>
                  </a:lnTo>
                  <a:lnTo>
                    <a:pt x="907" y="406"/>
                  </a:lnTo>
                  <a:lnTo>
                    <a:pt x="909" y="429"/>
                  </a:lnTo>
                  <a:lnTo>
                    <a:pt x="909" y="452"/>
                  </a:lnTo>
                  <a:lnTo>
                    <a:pt x="909" y="475"/>
                  </a:lnTo>
                  <a:lnTo>
                    <a:pt x="907" y="498"/>
                  </a:lnTo>
                  <a:lnTo>
                    <a:pt x="903" y="521"/>
                  </a:lnTo>
                  <a:lnTo>
                    <a:pt x="899" y="542"/>
                  </a:lnTo>
                  <a:lnTo>
                    <a:pt x="895" y="565"/>
                  </a:lnTo>
                  <a:lnTo>
                    <a:pt x="888" y="587"/>
                  </a:lnTo>
                  <a:lnTo>
                    <a:pt x="882" y="608"/>
                  </a:lnTo>
                  <a:lnTo>
                    <a:pt x="872" y="627"/>
                  </a:lnTo>
                  <a:lnTo>
                    <a:pt x="865" y="648"/>
                  </a:lnTo>
                  <a:lnTo>
                    <a:pt x="853" y="667"/>
                  </a:lnTo>
                  <a:lnTo>
                    <a:pt x="843" y="686"/>
                  </a:lnTo>
                  <a:lnTo>
                    <a:pt x="832" y="705"/>
                  </a:lnTo>
                  <a:lnTo>
                    <a:pt x="818" y="723"/>
                  </a:lnTo>
                  <a:lnTo>
                    <a:pt x="805" y="740"/>
                  </a:lnTo>
                  <a:lnTo>
                    <a:pt x="792" y="755"/>
                  </a:lnTo>
                  <a:lnTo>
                    <a:pt x="776" y="771"/>
                  </a:lnTo>
                  <a:lnTo>
                    <a:pt x="761" y="786"/>
                  </a:lnTo>
                  <a:lnTo>
                    <a:pt x="744" y="801"/>
                  </a:lnTo>
                  <a:lnTo>
                    <a:pt x="726" y="815"/>
                  </a:lnTo>
                  <a:lnTo>
                    <a:pt x="709" y="826"/>
                  </a:lnTo>
                  <a:lnTo>
                    <a:pt x="690" y="838"/>
                  </a:lnTo>
                  <a:lnTo>
                    <a:pt x="671" y="849"/>
                  </a:lnTo>
                  <a:lnTo>
                    <a:pt x="651" y="859"/>
                  </a:lnTo>
                  <a:lnTo>
                    <a:pt x="632" y="869"/>
                  </a:lnTo>
                  <a:lnTo>
                    <a:pt x="611" y="876"/>
                  </a:lnTo>
                  <a:lnTo>
                    <a:pt x="590" y="884"/>
                  </a:lnTo>
                  <a:lnTo>
                    <a:pt x="569" y="890"/>
                  </a:lnTo>
                  <a:lnTo>
                    <a:pt x="546" y="895"/>
                  </a:lnTo>
                  <a:lnTo>
                    <a:pt x="525" y="899"/>
                  </a:lnTo>
                  <a:lnTo>
                    <a:pt x="501" y="901"/>
                  </a:lnTo>
                  <a:lnTo>
                    <a:pt x="478" y="903"/>
                  </a:lnTo>
                  <a:lnTo>
                    <a:pt x="455" y="905"/>
                  </a:lnTo>
                  <a:lnTo>
                    <a:pt x="432" y="903"/>
                  </a:lnTo>
                  <a:lnTo>
                    <a:pt x="409" y="901"/>
                  </a:lnTo>
                  <a:lnTo>
                    <a:pt x="386" y="899"/>
                  </a:lnTo>
                  <a:lnTo>
                    <a:pt x="363" y="895"/>
                  </a:lnTo>
                  <a:lnTo>
                    <a:pt x="342" y="890"/>
                  </a:lnTo>
                  <a:lnTo>
                    <a:pt x="321" y="884"/>
                  </a:lnTo>
                  <a:lnTo>
                    <a:pt x="300" y="876"/>
                  </a:lnTo>
                  <a:lnTo>
                    <a:pt x="279" y="869"/>
                  </a:lnTo>
                  <a:lnTo>
                    <a:pt x="257" y="859"/>
                  </a:lnTo>
                  <a:lnTo>
                    <a:pt x="238" y="849"/>
                  </a:lnTo>
                  <a:lnTo>
                    <a:pt x="219" y="838"/>
                  </a:lnTo>
                  <a:lnTo>
                    <a:pt x="202" y="826"/>
                  </a:lnTo>
                  <a:lnTo>
                    <a:pt x="184" y="815"/>
                  </a:lnTo>
                  <a:lnTo>
                    <a:pt x="167" y="801"/>
                  </a:lnTo>
                  <a:lnTo>
                    <a:pt x="150" y="786"/>
                  </a:lnTo>
                  <a:lnTo>
                    <a:pt x="134" y="771"/>
                  </a:lnTo>
                  <a:lnTo>
                    <a:pt x="119" y="755"/>
                  </a:lnTo>
                  <a:lnTo>
                    <a:pt x="106" y="740"/>
                  </a:lnTo>
                  <a:lnTo>
                    <a:pt x="90" y="723"/>
                  </a:lnTo>
                  <a:lnTo>
                    <a:pt x="79" y="705"/>
                  </a:lnTo>
                  <a:lnTo>
                    <a:pt x="67" y="686"/>
                  </a:lnTo>
                  <a:lnTo>
                    <a:pt x="56" y="667"/>
                  </a:lnTo>
                  <a:lnTo>
                    <a:pt x="46" y="648"/>
                  </a:lnTo>
                  <a:lnTo>
                    <a:pt x="36" y="627"/>
                  </a:lnTo>
                  <a:lnTo>
                    <a:pt x="29" y="608"/>
                  </a:lnTo>
                  <a:lnTo>
                    <a:pt x="21" y="587"/>
                  </a:lnTo>
                  <a:lnTo>
                    <a:pt x="15" y="565"/>
                  </a:lnTo>
                  <a:lnTo>
                    <a:pt x="10" y="542"/>
                  </a:lnTo>
                  <a:lnTo>
                    <a:pt x="6" y="521"/>
                  </a:lnTo>
                  <a:lnTo>
                    <a:pt x="4" y="498"/>
                  </a:lnTo>
                  <a:lnTo>
                    <a:pt x="2" y="475"/>
                  </a:lnTo>
                  <a:lnTo>
                    <a:pt x="0" y="452"/>
                  </a:lnTo>
                  <a:lnTo>
                    <a:pt x="2" y="429"/>
                  </a:lnTo>
                  <a:lnTo>
                    <a:pt x="4" y="406"/>
                  </a:lnTo>
                  <a:lnTo>
                    <a:pt x="6" y="383"/>
                  </a:lnTo>
                  <a:lnTo>
                    <a:pt x="10" y="360"/>
                  </a:lnTo>
                  <a:lnTo>
                    <a:pt x="15" y="339"/>
                  </a:lnTo>
                  <a:lnTo>
                    <a:pt x="21" y="318"/>
                  </a:lnTo>
                  <a:lnTo>
                    <a:pt x="29" y="297"/>
                  </a:lnTo>
                  <a:lnTo>
                    <a:pt x="36" y="276"/>
                  </a:lnTo>
                  <a:lnTo>
                    <a:pt x="46" y="257"/>
                  </a:lnTo>
                  <a:lnTo>
                    <a:pt x="56" y="237"/>
                  </a:lnTo>
                  <a:lnTo>
                    <a:pt x="67" y="218"/>
                  </a:lnTo>
                  <a:lnTo>
                    <a:pt x="79" y="199"/>
                  </a:lnTo>
                  <a:lnTo>
                    <a:pt x="90" y="182"/>
                  </a:lnTo>
                  <a:lnTo>
                    <a:pt x="106" y="165"/>
                  </a:lnTo>
                  <a:lnTo>
                    <a:pt x="119" y="147"/>
                  </a:lnTo>
                  <a:lnTo>
                    <a:pt x="134" y="132"/>
                  </a:lnTo>
                  <a:lnTo>
                    <a:pt x="150" y="117"/>
                  </a:lnTo>
                  <a:lnTo>
                    <a:pt x="167" y="103"/>
                  </a:lnTo>
                  <a:lnTo>
                    <a:pt x="184" y="90"/>
                  </a:lnTo>
                  <a:lnTo>
                    <a:pt x="202" y="76"/>
                  </a:lnTo>
                  <a:lnTo>
                    <a:pt x="219" y="65"/>
                  </a:lnTo>
                  <a:lnTo>
                    <a:pt x="238" y="55"/>
                  </a:lnTo>
                  <a:lnTo>
                    <a:pt x="257" y="44"/>
                  </a:lnTo>
                  <a:lnTo>
                    <a:pt x="279" y="36"/>
                  </a:lnTo>
                  <a:lnTo>
                    <a:pt x="300" y="26"/>
                  </a:lnTo>
                  <a:lnTo>
                    <a:pt x="321" y="21"/>
                  </a:lnTo>
                  <a:lnTo>
                    <a:pt x="342" y="13"/>
                  </a:lnTo>
                  <a:lnTo>
                    <a:pt x="363" y="9"/>
                  </a:lnTo>
                  <a:lnTo>
                    <a:pt x="386" y="5"/>
                  </a:lnTo>
                  <a:lnTo>
                    <a:pt x="409" y="2"/>
                  </a:lnTo>
                  <a:lnTo>
                    <a:pt x="432" y="0"/>
                  </a:lnTo>
                  <a:lnTo>
                    <a:pt x="45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05" name="Freeform 37"/>
            <p:cNvSpPr>
              <a:spLocks/>
            </p:cNvSpPr>
            <p:nvPr/>
          </p:nvSpPr>
          <p:spPr bwMode="auto">
            <a:xfrm>
              <a:off x="3788" y="977"/>
              <a:ext cx="682" cy="689"/>
            </a:xfrm>
            <a:custGeom>
              <a:avLst/>
              <a:gdLst>
                <a:gd name="T0" fmla="*/ 377 w 682"/>
                <a:gd name="T1" fmla="*/ 2 h 689"/>
                <a:gd name="T2" fmla="*/ 442 w 682"/>
                <a:gd name="T3" fmla="*/ 16 h 689"/>
                <a:gd name="T4" fmla="*/ 504 w 682"/>
                <a:gd name="T5" fmla="*/ 42 h 689"/>
                <a:gd name="T6" fmla="*/ 558 w 682"/>
                <a:gd name="T7" fmla="*/ 79 h 689"/>
                <a:gd name="T8" fmla="*/ 604 w 682"/>
                <a:gd name="T9" fmla="*/ 127 h 689"/>
                <a:gd name="T10" fmla="*/ 640 w 682"/>
                <a:gd name="T11" fmla="*/ 180 h 689"/>
                <a:gd name="T12" fmla="*/ 667 w 682"/>
                <a:gd name="T13" fmla="*/ 242 h 689"/>
                <a:gd name="T14" fmla="*/ 681 w 682"/>
                <a:gd name="T15" fmla="*/ 309 h 689"/>
                <a:gd name="T16" fmla="*/ 681 w 682"/>
                <a:gd name="T17" fmla="*/ 380 h 689"/>
                <a:gd name="T18" fmla="*/ 667 w 682"/>
                <a:gd name="T19" fmla="*/ 447 h 689"/>
                <a:gd name="T20" fmla="*/ 640 w 682"/>
                <a:gd name="T21" fmla="*/ 508 h 689"/>
                <a:gd name="T22" fmla="*/ 604 w 682"/>
                <a:gd name="T23" fmla="*/ 562 h 689"/>
                <a:gd name="T24" fmla="*/ 558 w 682"/>
                <a:gd name="T25" fmla="*/ 610 h 689"/>
                <a:gd name="T26" fmla="*/ 504 w 682"/>
                <a:gd name="T27" fmla="*/ 647 h 689"/>
                <a:gd name="T28" fmla="*/ 442 w 682"/>
                <a:gd name="T29" fmla="*/ 673 h 689"/>
                <a:gd name="T30" fmla="*/ 377 w 682"/>
                <a:gd name="T31" fmla="*/ 687 h 689"/>
                <a:gd name="T32" fmla="*/ 306 w 682"/>
                <a:gd name="T33" fmla="*/ 687 h 689"/>
                <a:gd name="T34" fmla="*/ 241 w 682"/>
                <a:gd name="T35" fmla="*/ 673 h 689"/>
                <a:gd name="T36" fmla="*/ 179 w 682"/>
                <a:gd name="T37" fmla="*/ 647 h 689"/>
                <a:gd name="T38" fmla="*/ 125 w 682"/>
                <a:gd name="T39" fmla="*/ 610 h 689"/>
                <a:gd name="T40" fmla="*/ 79 w 682"/>
                <a:gd name="T41" fmla="*/ 562 h 689"/>
                <a:gd name="T42" fmla="*/ 43 w 682"/>
                <a:gd name="T43" fmla="*/ 508 h 689"/>
                <a:gd name="T44" fmla="*/ 16 w 682"/>
                <a:gd name="T45" fmla="*/ 447 h 689"/>
                <a:gd name="T46" fmla="*/ 2 w 682"/>
                <a:gd name="T47" fmla="*/ 380 h 689"/>
                <a:gd name="T48" fmla="*/ 2 w 682"/>
                <a:gd name="T49" fmla="*/ 309 h 689"/>
                <a:gd name="T50" fmla="*/ 16 w 682"/>
                <a:gd name="T51" fmla="*/ 242 h 689"/>
                <a:gd name="T52" fmla="*/ 43 w 682"/>
                <a:gd name="T53" fmla="*/ 180 h 689"/>
                <a:gd name="T54" fmla="*/ 79 w 682"/>
                <a:gd name="T55" fmla="*/ 127 h 689"/>
                <a:gd name="T56" fmla="*/ 125 w 682"/>
                <a:gd name="T57" fmla="*/ 79 h 689"/>
                <a:gd name="T58" fmla="*/ 179 w 682"/>
                <a:gd name="T59" fmla="*/ 42 h 689"/>
                <a:gd name="T60" fmla="*/ 241 w 682"/>
                <a:gd name="T61" fmla="*/ 16 h 689"/>
                <a:gd name="T62" fmla="*/ 306 w 682"/>
                <a:gd name="T63" fmla="*/ 2 h 6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2"/>
                <a:gd name="T97" fmla="*/ 0 h 689"/>
                <a:gd name="T98" fmla="*/ 682 w 682"/>
                <a:gd name="T99" fmla="*/ 689 h 68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2" h="689">
                  <a:moveTo>
                    <a:pt x="342" y="0"/>
                  </a:moveTo>
                  <a:lnTo>
                    <a:pt x="377" y="2"/>
                  </a:lnTo>
                  <a:lnTo>
                    <a:pt x="410" y="8"/>
                  </a:lnTo>
                  <a:lnTo>
                    <a:pt x="442" y="16"/>
                  </a:lnTo>
                  <a:lnTo>
                    <a:pt x="473" y="27"/>
                  </a:lnTo>
                  <a:lnTo>
                    <a:pt x="504" y="42"/>
                  </a:lnTo>
                  <a:lnTo>
                    <a:pt x="531" y="60"/>
                  </a:lnTo>
                  <a:lnTo>
                    <a:pt x="558" y="79"/>
                  </a:lnTo>
                  <a:lnTo>
                    <a:pt x="583" y="102"/>
                  </a:lnTo>
                  <a:lnTo>
                    <a:pt x="604" y="127"/>
                  </a:lnTo>
                  <a:lnTo>
                    <a:pt x="623" y="152"/>
                  </a:lnTo>
                  <a:lnTo>
                    <a:pt x="640" y="180"/>
                  </a:lnTo>
                  <a:lnTo>
                    <a:pt x="656" y="211"/>
                  </a:lnTo>
                  <a:lnTo>
                    <a:pt x="667" y="242"/>
                  </a:lnTo>
                  <a:lnTo>
                    <a:pt x="675" y="276"/>
                  </a:lnTo>
                  <a:lnTo>
                    <a:pt x="681" y="309"/>
                  </a:lnTo>
                  <a:lnTo>
                    <a:pt x="682" y="345"/>
                  </a:lnTo>
                  <a:lnTo>
                    <a:pt x="681" y="380"/>
                  </a:lnTo>
                  <a:lnTo>
                    <a:pt x="675" y="414"/>
                  </a:lnTo>
                  <a:lnTo>
                    <a:pt x="667" y="447"/>
                  </a:lnTo>
                  <a:lnTo>
                    <a:pt x="656" y="478"/>
                  </a:lnTo>
                  <a:lnTo>
                    <a:pt x="640" y="508"/>
                  </a:lnTo>
                  <a:lnTo>
                    <a:pt x="623" y="537"/>
                  </a:lnTo>
                  <a:lnTo>
                    <a:pt x="604" y="562"/>
                  </a:lnTo>
                  <a:lnTo>
                    <a:pt x="583" y="587"/>
                  </a:lnTo>
                  <a:lnTo>
                    <a:pt x="558" y="610"/>
                  </a:lnTo>
                  <a:lnTo>
                    <a:pt x="531" y="629"/>
                  </a:lnTo>
                  <a:lnTo>
                    <a:pt x="504" y="647"/>
                  </a:lnTo>
                  <a:lnTo>
                    <a:pt x="473" y="662"/>
                  </a:lnTo>
                  <a:lnTo>
                    <a:pt x="442" y="673"/>
                  </a:lnTo>
                  <a:lnTo>
                    <a:pt x="410" y="681"/>
                  </a:lnTo>
                  <a:lnTo>
                    <a:pt x="377" y="687"/>
                  </a:lnTo>
                  <a:lnTo>
                    <a:pt x="342" y="689"/>
                  </a:lnTo>
                  <a:lnTo>
                    <a:pt x="306" y="687"/>
                  </a:lnTo>
                  <a:lnTo>
                    <a:pt x="273" y="681"/>
                  </a:lnTo>
                  <a:lnTo>
                    <a:pt x="241" y="673"/>
                  </a:lnTo>
                  <a:lnTo>
                    <a:pt x="210" y="662"/>
                  </a:lnTo>
                  <a:lnTo>
                    <a:pt x="179" y="647"/>
                  </a:lnTo>
                  <a:lnTo>
                    <a:pt x="152" y="629"/>
                  </a:lnTo>
                  <a:lnTo>
                    <a:pt x="125" y="610"/>
                  </a:lnTo>
                  <a:lnTo>
                    <a:pt x="100" y="587"/>
                  </a:lnTo>
                  <a:lnTo>
                    <a:pt x="79" y="562"/>
                  </a:lnTo>
                  <a:lnTo>
                    <a:pt x="60" y="537"/>
                  </a:lnTo>
                  <a:lnTo>
                    <a:pt x="43" y="508"/>
                  </a:lnTo>
                  <a:lnTo>
                    <a:pt x="27" y="478"/>
                  </a:lnTo>
                  <a:lnTo>
                    <a:pt x="16" y="447"/>
                  </a:lnTo>
                  <a:lnTo>
                    <a:pt x="8" y="414"/>
                  </a:lnTo>
                  <a:lnTo>
                    <a:pt x="2" y="380"/>
                  </a:lnTo>
                  <a:lnTo>
                    <a:pt x="0" y="345"/>
                  </a:lnTo>
                  <a:lnTo>
                    <a:pt x="2" y="309"/>
                  </a:lnTo>
                  <a:lnTo>
                    <a:pt x="8" y="276"/>
                  </a:lnTo>
                  <a:lnTo>
                    <a:pt x="16" y="242"/>
                  </a:lnTo>
                  <a:lnTo>
                    <a:pt x="27" y="211"/>
                  </a:lnTo>
                  <a:lnTo>
                    <a:pt x="43" y="180"/>
                  </a:lnTo>
                  <a:lnTo>
                    <a:pt x="60" y="152"/>
                  </a:lnTo>
                  <a:lnTo>
                    <a:pt x="79" y="127"/>
                  </a:lnTo>
                  <a:lnTo>
                    <a:pt x="100" y="102"/>
                  </a:lnTo>
                  <a:lnTo>
                    <a:pt x="125" y="79"/>
                  </a:lnTo>
                  <a:lnTo>
                    <a:pt x="152" y="60"/>
                  </a:lnTo>
                  <a:lnTo>
                    <a:pt x="179" y="42"/>
                  </a:lnTo>
                  <a:lnTo>
                    <a:pt x="210" y="27"/>
                  </a:lnTo>
                  <a:lnTo>
                    <a:pt x="241" y="16"/>
                  </a:lnTo>
                  <a:lnTo>
                    <a:pt x="273" y="8"/>
                  </a:lnTo>
                  <a:lnTo>
                    <a:pt x="306" y="2"/>
                  </a:lnTo>
                  <a:lnTo>
                    <a:pt x="3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06" name="Freeform 38"/>
            <p:cNvSpPr>
              <a:spLocks/>
            </p:cNvSpPr>
            <p:nvPr/>
          </p:nvSpPr>
          <p:spPr bwMode="auto">
            <a:xfrm>
              <a:off x="3942" y="1570"/>
              <a:ext cx="154" cy="13"/>
            </a:xfrm>
            <a:custGeom>
              <a:avLst/>
              <a:gdLst>
                <a:gd name="T0" fmla="*/ 136 w 154"/>
                <a:gd name="T1" fmla="*/ 13 h 13"/>
                <a:gd name="T2" fmla="*/ 119 w 154"/>
                <a:gd name="T3" fmla="*/ 11 h 13"/>
                <a:gd name="T4" fmla="*/ 102 w 154"/>
                <a:gd name="T5" fmla="*/ 11 h 13"/>
                <a:gd name="T6" fmla="*/ 87 w 154"/>
                <a:gd name="T7" fmla="*/ 11 h 13"/>
                <a:gd name="T8" fmla="*/ 69 w 154"/>
                <a:gd name="T9" fmla="*/ 11 h 13"/>
                <a:gd name="T10" fmla="*/ 52 w 154"/>
                <a:gd name="T11" fmla="*/ 11 h 13"/>
                <a:gd name="T12" fmla="*/ 35 w 154"/>
                <a:gd name="T13" fmla="*/ 11 h 13"/>
                <a:gd name="T14" fmla="*/ 17 w 154"/>
                <a:gd name="T15" fmla="*/ 11 h 13"/>
                <a:gd name="T16" fmla="*/ 0 w 154"/>
                <a:gd name="T17" fmla="*/ 9 h 13"/>
                <a:gd name="T18" fmla="*/ 0 w 154"/>
                <a:gd name="T19" fmla="*/ 2 h 13"/>
                <a:gd name="T20" fmla="*/ 2 w 154"/>
                <a:gd name="T21" fmla="*/ 0 h 13"/>
                <a:gd name="T22" fmla="*/ 21 w 154"/>
                <a:gd name="T23" fmla="*/ 0 h 13"/>
                <a:gd name="T24" fmla="*/ 40 w 154"/>
                <a:gd name="T25" fmla="*/ 0 h 13"/>
                <a:gd name="T26" fmla="*/ 60 w 154"/>
                <a:gd name="T27" fmla="*/ 0 h 13"/>
                <a:gd name="T28" fmla="*/ 77 w 154"/>
                <a:gd name="T29" fmla="*/ 2 h 13"/>
                <a:gd name="T30" fmla="*/ 96 w 154"/>
                <a:gd name="T31" fmla="*/ 2 h 13"/>
                <a:gd name="T32" fmla="*/ 115 w 154"/>
                <a:gd name="T33" fmla="*/ 2 h 13"/>
                <a:gd name="T34" fmla="*/ 135 w 154"/>
                <a:gd name="T35" fmla="*/ 2 h 13"/>
                <a:gd name="T36" fmla="*/ 154 w 154"/>
                <a:gd name="T37" fmla="*/ 2 h 13"/>
                <a:gd name="T38" fmla="*/ 154 w 154"/>
                <a:gd name="T39" fmla="*/ 13 h 13"/>
                <a:gd name="T40" fmla="*/ 152 w 154"/>
                <a:gd name="T41" fmla="*/ 13 h 13"/>
                <a:gd name="T42" fmla="*/ 150 w 154"/>
                <a:gd name="T43" fmla="*/ 13 h 13"/>
                <a:gd name="T44" fmla="*/ 148 w 154"/>
                <a:gd name="T45" fmla="*/ 13 h 13"/>
                <a:gd name="T46" fmla="*/ 146 w 154"/>
                <a:gd name="T47" fmla="*/ 13 h 13"/>
                <a:gd name="T48" fmla="*/ 144 w 154"/>
                <a:gd name="T49" fmla="*/ 13 h 13"/>
                <a:gd name="T50" fmla="*/ 142 w 154"/>
                <a:gd name="T51" fmla="*/ 13 h 13"/>
                <a:gd name="T52" fmla="*/ 140 w 154"/>
                <a:gd name="T53" fmla="*/ 13 h 13"/>
                <a:gd name="T54" fmla="*/ 136 w 154"/>
                <a:gd name="T55" fmla="*/ 13 h 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4"/>
                <a:gd name="T85" fmla="*/ 0 h 13"/>
                <a:gd name="T86" fmla="*/ 154 w 154"/>
                <a:gd name="T87" fmla="*/ 13 h 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4" h="13">
                  <a:moveTo>
                    <a:pt x="136" y="13"/>
                  </a:moveTo>
                  <a:lnTo>
                    <a:pt x="119" y="11"/>
                  </a:lnTo>
                  <a:lnTo>
                    <a:pt x="102" y="11"/>
                  </a:lnTo>
                  <a:lnTo>
                    <a:pt x="87" y="11"/>
                  </a:lnTo>
                  <a:lnTo>
                    <a:pt x="69" y="11"/>
                  </a:lnTo>
                  <a:lnTo>
                    <a:pt x="52" y="11"/>
                  </a:lnTo>
                  <a:lnTo>
                    <a:pt x="35" y="11"/>
                  </a:lnTo>
                  <a:lnTo>
                    <a:pt x="17" y="11"/>
                  </a:lnTo>
                  <a:lnTo>
                    <a:pt x="0" y="9"/>
                  </a:lnTo>
                  <a:lnTo>
                    <a:pt x="0" y="2"/>
                  </a:lnTo>
                  <a:lnTo>
                    <a:pt x="2" y="0"/>
                  </a:lnTo>
                  <a:lnTo>
                    <a:pt x="21" y="0"/>
                  </a:lnTo>
                  <a:lnTo>
                    <a:pt x="40" y="0"/>
                  </a:lnTo>
                  <a:lnTo>
                    <a:pt x="60" y="0"/>
                  </a:lnTo>
                  <a:lnTo>
                    <a:pt x="77" y="2"/>
                  </a:lnTo>
                  <a:lnTo>
                    <a:pt x="96" y="2"/>
                  </a:lnTo>
                  <a:lnTo>
                    <a:pt x="115" y="2"/>
                  </a:lnTo>
                  <a:lnTo>
                    <a:pt x="135" y="2"/>
                  </a:lnTo>
                  <a:lnTo>
                    <a:pt x="154" y="2"/>
                  </a:lnTo>
                  <a:lnTo>
                    <a:pt x="154" y="13"/>
                  </a:lnTo>
                  <a:lnTo>
                    <a:pt x="152" y="13"/>
                  </a:lnTo>
                  <a:lnTo>
                    <a:pt x="150" y="13"/>
                  </a:lnTo>
                  <a:lnTo>
                    <a:pt x="148" y="13"/>
                  </a:lnTo>
                  <a:lnTo>
                    <a:pt x="146" y="13"/>
                  </a:lnTo>
                  <a:lnTo>
                    <a:pt x="144" y="13"/>
                  </a:lnTo>
                  <a:lnTo>
                    <a:pt x="142" y="13"/>
                  </a:lnTo>
                  <a:lnTo>
                    <a:pt x="140" y="13"/>
                  </a:lnTo>
                  <a:lnTo>
                    <a:pt x="13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07" name="Freeform 39"/>
            <p:cNvSpPr>
              <a:spLocks/>
            </p:cNvSpPr>
            <p:nvPr/>
          </p:nvSpPr>
          <p:spPr bwMode="auto">
            <a:xfrm>
              <a:off x="3942" y="1570"/>
              <a:ext cx="154" cy="13"/>
            </a:xfrm>
            <a:custGeom>
              <a:avLst/>
              <a:gdLst>
                <a:gd name="T0" fmla="*/ 136 w 154"/>
                <a:gd name="T1" fmla="*/ 13 h 13"/>
                <a:gd name="T2" fmla="*/ 119 w 154"/>
                <a:gd name="T3" fmla="*/ 11 h 13"/>
                <a:gd name="T4" fmla="*/ 102 w 154"/>
                <a:gd name="T5" fmla="*/ 11 h 13"/>
                <a:gd name="T6" fmla="*/ 87 w 154"/>
                <a:gd name="T7" fmla="*/ 11 h 13"/>
                <a:gd name="T8" fmla="*/ 69 w 154"/>
                <a:gd name="T9" fmla="*/ 11 h 13"/>
                <a:gd name="T10" fmla="*/ 52 w 154"/>
                <a:gd name="T11" fmla="*/ 11 h 13"/>
                <a:gd name="T12" fmla="*/ 35 w 154"/>
                <a:gd name="T13" fmla="*/ 11 h 13"/>
                <a:gd name="T14" fmla="*/ 17 w 154"/>
                <a:gd name="T15" fmla="*/ 11 h 13"/>
                <a:gd name="T16" fmla="*/ 0 w 154"/>
                <a:gd name="T17" fmla="*/ 9 h 13"/>
                <a:gd name="T18" fmla="*/ 0 w 154"/>
                <a:gd name="T19" fmla="*/ 2 h 13"/>
                <a:gd name="T20" fmla="*/ 2 w 154"/>
                <a:gd name="T21" fmla="*/ 0 h 13"/>
                <a:gd name="T22" fmla="*/ 21 w 154"/>
                <a:gd name="T23" fmla="*/ 0 h 13"/>
                <a:gd name="T24" fmla="*/ 40 w 154"/>
                <a:gd name="T25" fmla="*/ 0 h 13"/>
                <a:gd name="T26" fmla="*/ 60 w 154"/>
                <a:gd name="T27" fmla="*/ 0 h 13"/>
                <a:gd name="T28" fmla="*/ 77 w 154"/>
                <a:gd name="T29" fmla="*/ 2 h 13"/>
                <a:gd name="T30" fmla="*/ 96 w 154"/>
                <a:gd name="T31" fmla="*/ 2 h 13"/>
                <a:gd name="T32" fmla="*/ 115 w 154"/>
                <a:gd name="T33" fmla="*/ 2 h 13"/>
                <a:gd name="T34" fmla="*/ 135 w 154"/>
                <a:gd name="T35" fmla="*/ 2 h 13"/>
                <a:gd name="T36" fmla="*/ 154 w 154"/>
                <a:gd name="T37" fmla="*/ 2 h 13"/>
                <a:gd name="T38" fmla="*/ 154 w 154"/>
                <a:gd name="T39" fmla="*/ 13 h 13"/>
                <a:gd name="T40" fmla="*/ 152 w 154"/>
                <a:gd name="T41" fmla="*/ 13 h 13"/>
                <a:gd name="T42" fmla="*/ 150 w 154"/>
                <a:gd name="T43" fmla="*/ 13 h 13"/>
                <a:gd name="T44" fmla="*/ 148 w 154"/>
                <a:gd name="T45" fmla="*/ 13 h 13"/>
                <a:gd name="T46" fmla="*/ 146 w 154"/>
                <a:gd name="T47" fmla="*/ 13 h 13"/>
                <a:gd name="T48" fmla="*/ 144 w 154"/>
                <a:gd name="T49" fmla="*/ 13 h 13"/>
                <a:gd name="T50" fmla="*/ 142 w 154"/>
                <a:gd name="T51" fmla="*/ 13 h 13"/>
                <a:gd name="T52" fmla="*/ 140 w 154"/>
                <a:gd name="T53" fmla="*/ 13 h 13"/>
                <a:gd name="T54" fmla="*/ 136 w 154"/>
                <a:gd name="T55" fmla="*/ 13 h 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4"/>
                <a:gd name="T85" fmla="*/ 0 h 13"/>
                <a:gd name="T86" fmla="*/ 154 w 154"/>
                <a:gd name="T87" fmla="*/ 13 h 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4" h="13">
                  <a:moveTo>
                    <a:pt x="136" y="13"/>
                  </a:moveTo>
                  <a:lnTo>
                    <a:pt x="119" y="11"/>
                  </a:lnTo>
                  <a:lnTo>
                    <a:pt x="102" y="11"/>
                  </a:lnTo>
                  <a:lnTo>
                    <a:pt x="87" y="11"/>
                  </a:lnTo>
                  <a:lnTo>
                    <a:pt x="69" y="11"/>
                  </a:lnTo>
                  <a:lnTo>
                    <a:pt x="52" y="11"/>
                  </a:lnTo>
                  <a:lnTo>
                    <a:pt x="35" y="11"/>
                  </a:lnTo>
                  <a:lnTo>
                    <a:pt x="17" y="11"/>
                  </a:lnTo>
                  <a:lnTo>
                    <a:pt x="0" y="9"/>
                  </a:lnTo>
                  <a:lnTo>
                    <a:pt x="0" y="2"/>
                  </a:lnTo>
                  <a:lnTo>
                    <a:pt x="2" y="0"/>
                  </a:lnTo>
                  <a:lnTo>
                    <a:pt x="21" y="0"/>
                  </a:lnTo>
                  <a:lnTo>
                    <a:pt x="40" y="0"/>
                  </a:lnTo>
                  <a:lnTo>
                    <a:pt x="60" y="0"/>
                  </a:lnTo>
                  <a:lnTo>
                    <a:pt x="77" y="2"/>
                  </a:lnTo>
                  <a:lnTo>
                    <a:pt x="96" y="2"/>
                  </a:lnTo>
                  <a:lnTo>
                    <a:pt x="115" y="2"/>
                  </a:lnTo>
                  <a:lnTo>
                    <a:pt x="135" y="2"/>
                  </a:lnTo>
                  <a:lnTo>
                    <a:pt x="154" y="2"/>
                  </a:lnTo>
                  <a:lnTo>
                    <a:pt x="154" y="13"/>
                  </a:lnTo>
                  <a:lnTo>
                    <a:pt x="152" y="13"/>
                  </a:lnTo>
                  <a:lnTo>
                    <a:pt x="150" y="13"/>
                  </a:lnTo>
                  <a:lnTo>
                    <a:pt x="148" y="13"/>
                  </a:lnTo>
                  <a:lnTo>
                    <a:pt x="146" y="13"/>
                  </a:lnTo>
                  <a:lnTo>
                    <a:pt x="144" y="13"/>
                  </a:lnTo>
                  <a:lnTo>
                    <a:pt x="142" y="13"/>
                  </a:lnTo>
                  <a:lnTo>
                    <a:pt x="140" y="13"/>
                  </a:lnTo>
                  <a:lnTo>
                    <a:pt x="136" y="1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08" name="Freeform 40"/>
            <p:cNvSpPr>
              <a:spLocks/>
            </p:cNvSpPr>
            <p:nvPr/>
          </p:nvSpPr>
          <p:spPr bwMode="auto">
            <a:xfrm>
              <a:off x="3913" y="1102"/>
              <a:ext cx="509" cy="466"/>
            </a:xfrm>
            <a:custGeom>
              <a:avLst/>
              <a:gdLst>
                <a:gd name="T0" fmla="*/ 125 w 509"/>
                <a:gd name="T1" fmla="*/ 460 h 466"/>
                <a:gd name="T2" fmla="*/ 160 w 509"/>
                <a:gd name="T3" fmla="*/ 439 h 466"/>
                <a:gd name="T4" fmla="*/ 137 w 509"/>
                <a:gd name="T5" fmla="*/ 441 h 466"/>
                <a:gd name="T6" fmla="*/ 144 w 509"/>
                <a:gd name="T7" fmla="*/ 387 h 466"/>
                <a:gd name="T8" fmla="*/ 137 w 509"/>
                <a:gd name="T9" fmla="*/ 401 h 466"/>
                <a:gd name="T10" fmla="*/ 125 w 509"/>
                <a:gd name="T11" fmla="*/ 385 h 466"/>
                <a:gd name="T12" fmla="*/ 119 w 509"/>
                <a:gd name="T13" fmla="*/ 357 h 466"/>
                <a:gd name="T14" fmla="*/ 110 w 509"/>
                <a:gd name="T15" fmla="*/ 391 h 466"/>
                <a:gd name="T16" fmla="*/ 91 w 509"/>
                <a:gd name="T17" fmla="*/ 389 h 466"/>
                <a:gd name="T18" fmla="*/ 85 w 509"/>
                <a:gd name="T19" fmla="*/ 428 h 466"/>
                <a:gd name="T20" fmla="*/ 66 w 509"/>
                <a:gd name="T21" fmla="*/ 412 h 466"/>
                <a:gd name="T22" fmla="*/ 52 w 509"/>
                <a:gd name="T23" fmla="*/ 405 h 466"/>
                <a:gd name="T24" fmla="*/ 54 w 509"/>
                <a:gd name="T25" fmla="*/ 435 h 466"/>
                <a:gd name="T26" fmla="*/ 73 w 509"/>
                <a:gd name="T27" fmla="*/ 451 h 466"/>
                <a:gd name="T28" fmla="*/ 67 w 509"/>
                <a:gd name="T29" fmla="*/ 462 h 466"/>
                <a:gd name="T30" fmla="*/ 23 w 509"/>
                <a:gd name="T31" fmla="*/ 420 h 466"/>
                <a:gd name="T32" fmla="*/ 2 w 509"/>
                <a:gd name="T33" fmla="*/ 391 h 466"/>
                <a:gd name="T34" fmla="*/ 19 w 509"/>
                <a:gd name="T35" fmla="*/ 395 h 466"/>
                <a:gd name="T36" fmla="*/ 39 w 509"/>
                <a:gd name="T37" fmla="*/ 376 h 466"/>
                <a:gd name="T38" fmla="*/ 29 w 509"/>
                <a:gd name="T39" fmla="*/ 347 h 466"/>
                <a:gd name="T40" fmla="*/ 48 w 509"/>
                <a:gd name="T41" fmla="*/ 347 h 466"/>
                <a:gd name="T42" fmla="*/ 69 w 509"/>
                <a:gd name="T43" fmla="*/ 359 h 466"/>
                <a:gd name="T44" fmla="*/ 69 w 509"/>
                <a:gd name="T45" fmla="*/ 332 h 466"/>
                <a:gd name="T46" fmla="*/ 58 w 509"/>
                <a:gd name="T47" fmla="*/ 322 h 466"/>
                <a:gd name="T48" fmla="*/ 52 w 509"/>
                <a:gd name="T49" fmla="*/ 299 h 466"/>
                <a:gd name="T50" fmla="*/ 85 w 509"/>
                <a:gd name="T51" fmla="*/ 278 h 466"/>
                <a:gd name="T52" fmla="*/ 73 w 509"/>
                <a:gd name="T53" fmla="*/ 309 h 466"/>
                <a:gd name="T54" fmla="*/ 71 w 509"/>
                <a:gd name="T55" fmla="*/ 322 h 466"/>
                <a:gd name="T56" fmla="*/ 89 w 509"/>
                <a:gd name="T57" fmla="*/ 336 h 466"/>
                <a:gd name="T58" fmla="*/ 104 w 509"/>
                <a:gd name="T59" fmla="*/ 297 h 466"/>
                <a:gd name="T60" fmla="*/ 117 w 509"/>
                <a:gd name="T61" fmla="*/ 284 h 466"/>
                <a:gd name="T62" fmla="*/ 119 w 509"/>
                <a:gd name="T63" fmla="*/ 311 h 466"/>
                <a:gd name="T64" fmla="*/ 137 w 509"/>
                <a:gd name="T65" fmla="*/ 311 h 466"/>
                <a:gd name="T66" fmla="*/ 137 w 509"/>
                <a:gd name="T67" fmla="*/ 299 h 466"/>
                <a:gd name="T68" fmla="*/ 137 w 509"/>
                <a:gd name="T69" fmla="*/ 280 h 466"/>
                <a:gd name="T70" fmla="*/ 152 w 509"/>
                <a:gd name="T71" fmla="*/ 272 h 466"/>
                <a:gd name="T72" fmla="*/ 133 w 509"/>
                <a:gd name="T73" fmla="*/ 278 h 466"/>
                <a:gd name="T74" fmla="*/ 123 w 509"/>
                <a:gd name="T75" fmla="*/ 270 h 466"/>
                <a:gd name="T76" fmla="*/ 121 w 509"/>
                <a:gd name="T77" fmla="*/ 249 h 466"/>
                <a:gd name="T78" fmla="*/ 139 w 509"/>
                <a:gd name="T79" fmla="*/ 228 h 466"/>
                <a:gd name="T80" fmla="*/ 183 w 509"/>
                <a:gd name="T81" fmla="*/ 188 h 466"/>
                <a:gd name="T82" fmla="*/ 202 w 509"/>
                <a:gd name="T83" fmla="*/ 174 h 466"/>
                <a:gd name="T84" fmla="*/ 217 w 509"/>
                <a:gd name="T85" fmla="*/ 169 h 466"/>
                <a:gd name="T86" fmla="*/ 283 w 509"/>
                <a:gd name="T87" fmla="*/ 142 h 466"/>
                <a:gd name="T88" fmla="*/ 258 w 509"/>
                <a:gd name="T89" fmla="*/ 92 h 466"/>
                <a:gd name="T90" fmla="*/ 281 w 509"/>
                <a:gd name="T91" fmla="*/ 54 h 466"/>
                <a:gd name="T92" fmla="*/ 290 w 509"/>
                <a:gd name="T93" fmla="*/ 0 h 466"/>
                <a:gd name="T94" fmla="*/ 302 w 509"/>
                <a:gd name="T95" fmla="*/ 44 h 466"/>
                <a:gd name="T96" fmla="*/ 413 w 509"/>
                <a:gd name="T97" fmla="*/ 32 h 466"/>
                <a:gd name="T98" fmla="*/ 458 w 509"/>
                <a:gd name="T99" fmla="*/ 31 h 466"/>
                <a:gd name="T100" fmla="*/ 488 w 509"/>
                <a:gd name="T101" fmla="*/ 138 h 466"/>
                <a:gd name="T102" fmla="*/ 327 w 509"/>
                <a:gd name="T103" fmla="*/ 251 h 466"/>
                <a:gd name="T104" fmla="*/ 265 w 509"/>
                <a:gd name="T105" fmla="*/ 336 h 466"/>
                <a:gd name="T106" fmla="*/ 227 w 509"/>
                <a:gd name="T107" fmla="*/ 403 h 466"/>
                <a:gd name="T108" fmla="*/ 233 w 509"/>
                <a:gd name="T109" fmla="*/ 353 h 466"/>
                <a:gd name="T110" fmla="*/ 215 w 509"/>
                <a:gd name="T111" fmla="*/ 405 h 466"/>
                <a:gd name="T112" fmla="*/ 198 w 509"/>
                <a:gd name="T113" fmla="*/ 418 h 466"/>
                <a:gd name="T114" fmla="*/ 189 w 509"/>
                <a:gd name="T115" fmla="*/ 416 h 466"/>
                <a:gd name="T116" fmla="*/ 165 w 509"/>
                <a:gd name="T117" fmla="*/ 451 h 46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09"/>
                <a:gd name="T178" fmla="*/ 0 h 466"/>
                <a:gd name="T179" fmla="*/ 509 w 509"/>
                <a:gd name="T180" fmla="*/ 466 h 46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09" h="466">
                  <a:moveTo>
                    <a:pt x="135" y="466"/>
                  </a:moveTo>
                  <a:lnTo>
                    <a:pt x="133" y="466"/>
                  </a:lnTo>
                  <a:lnTo>
                    <a:pt x="133" y="464"/>
                  </a:lnTo>
                  <a:lnTo>
                    <a:pt x="131" y="464"/>
                  </a:lnTo>
                  <a:lnTo>
                    <a:pt x="129" y="464"/>
                  </a:lnTo>
                  <a:lnTo>
                    <a:pt x="127" y="464"/>
                  </a:lnTo>
                  <a:lnTo>
                    <a:pt x="125" y="462"/>
                  </a:lnTo>
                  <a:lnTo>
                    <a:pt x="123" y="462"/>
                  </a:lnTo>
                  <a:lnTo>
                    <a:pt x="125" y="460"/>
                  </a:lnTo>
                  <a:lnTo>
                    <a:pt x="133" y="458"/>
                  </a:lnTo>
                  <a:lnTo>
                    <a:pt x="139" y="456"/>
                  </a:lnTo>
                  <a:lnTo>
                    <a:pt x="142" y="454"/>
                  </a:lnTo>
                  <a:lnTo>
                    <a:pt x="144" y="453"/>
                  </a:lnTo>
                  <a:lnTo>
                    <a:pt x="146" y="451"/>
                  </a:lnTo>
                  <a:lnTo>
                    <a:pt x="150" y="449"/>
                  </a:lnTo>
                  <a:lnTo>
                    <a:pt x="152" y="447"/>
                  </a:lnTo>
                  <a:lnTo>
                    <a:pt x="156" y="445"/>
                  </a:lnTo>
                  <a:lnTo>
                    <a:pt x="158" y="441"/>
                  </a:lnTo>
                  <a:lnTo>
                    <a:pt x="160" y="439"/>
                  </a:lnTo>
                  <a:lnTo>
                    <a:pt x="158" y="431"/>
                  </a:lnTo>
                  <a:lnTo>
                    <a:pt x="156" y="433"/>
                  </a:lnTo>
                  <a:lnTo>
                    <a:pt x="154" y="433"/>
                  </a:lnTo>
                  <a:lnTo>
                    <a:pt x="152" y="435"/>
                  </a:lnTo>
                  <a:lnTo>
                    <a:pt x="150" y="437"/>
                  </a:lnTo>
                  <a:lnTo>
                    <a:pt x="148" y="437"/>
                  </a:lnTo>
                  <a:lnTo>
                    <a:pt x="144" y="439"/>
                  </a:lnTo>
                  <a:lnTo>
                    <a:pt x="142" y="441"/>
                  </a:lnTo>
                  <a:lnTo>
                    <a:pt x="139" y="441"/>
                  </a:lnTo>
                  <a:lnTo>
                    <a:pt x="137" y="441"/>
                  </a:lnTo>
                  <a:lnTo>
                    <a:pt x="137" y="439"/>
                  </a:lnTo>
                  <a:lnTo>
                    <a:pt x="142" y="431"/>
                  </a:lnTo>
                  <a:lnTo>
                    <a:pt x="144" y="426"/>
                  </a:lnTo>
                  <a:lnTo>
                    <a:pt x="146" y="422"/>
                  </a:lnTo>
                  <a:lnTo>
                    <a:pt x="148" y="416"/>
                  </a:lnTo>
                  <a:lnTo>
                    <a:pt x="148" y="410"/>
                  </a:lnTo>
                  <a:lnTo>
                    <a:pt x="148" y="403"/>
                  </a:lnTo>
                  <a:lnTo>
                    <a:pt x="148" y="397"/>
                  </a:lnTo>
                  <a:lnTo>
                    <a:pt x="146" y="391"/>
                  </a:lnTo>
                  <a:lnTo>
                    <a:pt x="144" y="387"/>
                  </a:lnTo>
                  <a:lnTo>
                    <a:pt x="144" y="389"/>
                  </a:lnTo>
                  <a:lnTo>
                    <a:pt x="142" y="389"/>
                  </a:lnTo>
                  <a:lnTo>
                    <a:pt x="142" y="391"/>
                  </a:lnTo>
                  <a:lnTo>
                    <a:pt x="140" y="391"/>
                  </a:lnTo>
                  <a:lnTo>
                    <a:pt x="140" y="393"/>
                  </a:lnTo>
                  <a:lnTo>
                    <a:pt x="139" y="395"/>
                  </a:lnTo>
                  <a:lnTo>
                    <a:pt x="139" y="399"/>
                  </a:lnTo>
                  <a:lnTo>
                    <a:pt x="137" y="399"/>
                  </a:lnTo>
                  <a:lnTo>
                    <a:pt x="137" y="401"/>
                  </a:lnTo>
                  <a:lnTo>
                    <a:pt x="135" y="401"/>
                  </a:lnTo>
                  <a:lnTo>
                    <a:pt x="133" y="403"/>
                  </a:lnTo>
                  <a:lnTo>
                    <a:pt x="131" y="405"/>
                  </a:lnTo>
                  <a:lnTo>
                    <a:pt x="129" y="405"/>
                  </a:lnTo>
                  <a:lnTo>
                    <a:pt x="127" y="405"/>
                  </a:lnTo>
                  <a:lnTo>
                    <a:pt x="125" y="401"/>
                  </a:lnTo>
                  <a:lnTo>
                    <a:pt x="123" y="395"/>
                  </a:lnTo>
                  <a:lnTo>
                    <a:pt x="123" y="391"/>
                  </a:lnTo>
                  <a:lnTo>
                    <a:pt x="125" y="385"/>
                  </a:lnTo>
                  <a:lnTo>
                    <a:pt x="127" y="382"/>
                  </a:lnTo>
                  <a:lnTo>
                    <a:pt x="127" y="376"/>
                  </a:lnTo>
                  <a:lnTo>
                    <a:pt x="129" y="370"/>
                  </a:lnTo>
                  <a:lnTo>
                    <a:pt x="129" y="366"/>
                  </a:lnTo>
                  <a:lnTo>
                    <a:pt x="121" y="364"/>
                  </a:lnTo>
                  <a:lnTo>
                    <a:pt x="119" y="362"/>
                  </a:lnTo>
                  <a:lnTo>
                    <a:pt x="119" y="360"/>
                  </a:lnTo>
                  <a:lnTo>
                    <a:pt x="119" y="359"/>
                  </a:lnTo>
                  <a:lnTo>
                    <a:pt x="119" y="357"/>
                  </a:lnTo>
                  <a:lnTo>
                    <a:pt x="117" y="357"/>
                  </a:lnTo>
                  <a:lnTo>
                    <a:pt x="117" y="355"/>
                  </a:lnTo>
                  <a:lnTo>
                    <a:pt x="116" y="355"/>
                  </a:lnTo>
                  <a:lnTo>
                    <a:pt x="112" y="359"/>
                  </a:lnTo>
                  <a:lnTo>
                    <a:pt x="112" y="362"/>
                  </a:lnTo>
                  <a:lnTo>
                    <a:pt x="110" y="368"/>
                  </a:lnTo>
                  <a:lnTo>
                    <a:pt x="110" y="374"/>
                  </a:lnTo>
                  <a:lnTo>
                    <a:pt x="110" y="380"/>
                  </a:lnTo>
                  <a:lnTo>
                    <a:pt x="110" y="385"/>
                  </a:lnTo>
                  <a:lnTo>
                    <a:pt x="110" y="391"/>
                  </a:lnTo>
                  <a:lnTo>
                    <a:pt x="110" y="397"/>
                  </a:lnTo>
                  <a:lnTo>
                    <a:pt x="106" y="399"/>
                  </a:lnTo>
                  <a:lnTo>
                    <a:pt x="98" y="395"/>
                  </a:lnTo>
                  <a:lnTo>
                    <a:pt x="96" y="395"/>
                  </a:lnTo>
                  <a:lnTo>
                    <a:pt x="94" y="393"/>
                  </a:lnTo>
                  <a:lnTo>
                    <a:pt x="94" y="391"/>
                  </a:lnTo>
                  <a:lnTo>
                    <a:pt x="92" y="391"/>
                  </a:lnTo>
                  <a:lnTo>
                    <a:pt x="92" y="389"/>
                  </a:lnTo>
                  <a:lnTo>
                    <a:pt x="91" y="389"/>
                  </a:lnTo>
                  <a:lnTo>
                    <a:pt x="89" y="389"/>
                  </a:lnTo>
                  <a:lnTo>
                    <a:pt x="87" y="393"/>
                  </a:lnTo>
                  <a:lnTo>
                    <a:pt x="87" y="399"/>
                  </a:lnTo>
                  <a:lnTo>
                    <a:pt x="87" y="403"/>
                  </a:lnTo>
                  <a:lnTo>
                    <a:pt x="87" y="407"/>
                  </a:lnTo>
                  <a:lnTo>
                    <a:pt x="89" y="412"/>
                  </a:lnTo>
                  <a:lnTo>
                    <a:pt x="89" y="416"/>
                  </a:lnTo>
                  <a:lnTo>
                    <a:pt x="91" y="422"/>
                  </a:lnTo>
                  <a:lnTo>
                    <a:pt x="92" y="426"/>
                  </a:lnTo>
                  <a:lnTo>
                    <a:pt x="85" y="428"/>
                  </a:lnTo>
                  <a:lnTo>
                    <a:pt x="77" y="424"/>
                  </a:lnTo>
                  <a:lnTo>
                    <a:pt x="75" y="422"/>
                  </a:lnTo>
                  <a:lnTo>
                    <a:pt x="73" y="420"/>
                  </a:lnTo>
                  <a:lnTo>
                    <a:pt x="71" y="420"/>
                  </a:lnTo>
                  <a:lnTo>
                    <a:pt x="69" y="418"/>
                  </a:lnTo>
                  <a:lnTo>
                    <a:pt x="69" y="416"/>
                  </a:lnTo>
                  <a:lnTo>
                    <a:pt x="67" y="416"/>
                  </a:lnTo>
                  <a:lnTo>
                    <a:pt x="66" y="412"/>
                  </a:lnTo>
                  <a:lnTo>
                    <a:pt x="64" y="410"/>
                  </a:lnTo>
                  <a:lnTo>
                    <a:pt x="64" y="408"/>
                  </a:lnTo>
                  <a:lnTo>
                    <a:pt x="62" y="405"/>
                  </a:lnTo>
                  <a:lnTo>
                    <a:pt x="60" y="403"/>
                  </a:lnTo>
                  <a:lnTo>
                    <a:pt x="60" y="399"/>
                  </a:lnTo>
                  <a:lnTo>
                    <a:pt x="58" y="397"/>
                  </a:lnTo>
                  <a:lnTo>
                    <a:pt x="56" y="393"/>
                  </a:lnTo>
                  <a:lnTo>
                    <a:pt x="52" y="397"/>
                  </a:lnTo>
                  <a:lnTo>
                    <a:pt x="52" y="401"/>
                  </a:lnTo>
                  <a:lnTo>
                    <a:pt x="52" y="405"/>
                  </a:lnTo>
                  <a:lnTo>
                    <a:pt x="52" y="408"/>
                  </a:lnTo>
                  <a:lnTo>
                    <a:pt x="52" y="412"/>
                  </a:lnTo>
                  <a:lnTo>
                    <a:pt x="52" y="416"/>
                  </a:lnTo>
                  <a:lnTo>
                    <a:pt x="54" y="420"/>
                  </a:lnTo>
                  <a:lnTo>
                    <a:pt x="56" y="422"/>
                  </a:lnTo>
                  <a:lnTo>
                    <a:pt x="56" y="426"/>
                  </a:lnTo>
                  <a:lnTo>
                    <a:pt x="52" y="431"/>
                  </a:lnTo>
                  <a:lnTo>
                    <a:pt x="52" y="433"/>
                  </a:lnTo>
                  <a:lnTo>
                    <a:pt x="52" y="435"/>
                  </a:lnTo>
                  <a:lnTo>
                    <a:pt x="54" y="435"/>
                  </a:lnTo>
                  <a:lnTo>
                    <a:pt x="54" y="437"/>
                  </a:lnTo>
                  <a:lnTo>
                    <a:pt x="56" y="437"/>
                  </a:lnTo>
                  <a:lnTo>
                    <a:pt x="56" y="439"/>
                  </a:lnTo>
                  <a:lnTo>
                    <a:pt x="58" y="439"/>
                  </a:lnTo>
                  <a:lnTo>
                    <a:pt x="58" y="441"/>
                  </a:lnTo>
                  <a:lnTo>
                    <a:pt x="60" y="443"/>
                  </a:lnTo>
                  <a:lnTo>
                    <a:pt x="64" y="445"/>
                  </a:lnTo>
                  <a:lnTo>
                    <a:pt x="66" y="447"/>
                  </a:lnTo>
                  <a:lnTo>
                    <a:pt x="69" y="449"/>
                  </a:lnTo>
                  <a:lnTo>
                    <a:pt x="73" y="451"/>
                  </a:lnTo>
                  <a:lnTo>
                    <a:pt x="77" y="453"/>
                  </a:lnTo>
                  <a:lnTo>
                    <a:pt x="79" y="454"/>
                  </a:lnTo>
                  <a:lnTo>
                    <a:pt x="85" y="456"/>
                  </a:lnTo>
                  <a:lnTo>
                    <a:pt x="89" y="456"/>
                  </a:lnTo>
                  <a:lnTo>
                    <a:pt x="89" y="460"/>
                  </a:lnTo>
                  <a:lnTo>
                    <a:pt x="85" y="460"/>
                  </a:lnTo>
                  <a:lnTo>
                    <a:pt x="79" y="462"/>
                  </a:lnTo>
                  <a:lnTo>
                    <a:pt x="75" y="462"/>
                  </a:lnTo>
                  <a:lnTo>
                    <a:pt x="71" y="462"/>
                  </a:lnTo>
                  <a:lnTo>
                    <a:pt x="67" y="462"/>
                  </a:lnTo>
                  <a:lnTo>
                    <a:pt x="62" y="460"/>
                  </a:lnTo>
                  <a:lnTo>
                    <a:pt x="58" y="458"/>
                  </a:lnTo>
                  <a:lnTo>
                    <a:pt x="52" y="456"/>
                  </a:lnTo>
                  <a:lnTo>
                    <a:pt x="46" y="453"/>
                  </a:lnTo>
                  <a:lnTo>
                    <a:pt x="41" y="449"/>
                  </a:lnTo>
                  <a:lnTo>
                    <a:pt x="37" y="445"/>
                  </a:lnTo>
                  <a:lnTo>
                    <a:pt x="33" y="439"/>
                  </a:lnTo>
                  <a:lnTo>
                    <a:pt x="29" y="433"/>
                  </a:lnTo>
                  <a:lnTo>
                    <a:pt x="25" y="426"/>
                  </a:lnTo>
                  <a:lnTo>
                    <a:pt x="23" y="420"/>
                  </a:lnTo>
                  <a:lnTo>
                    <a:pt x="21" y="410"/>
                  </a:lnTo>
                  <a:lnTo>
                    <a:pt x="19" y="408"/>
                  </a:lnTo>
                  <a:lnTo>
                    <a:pt x="18" y="407"/>
                  </a:lnTo>
                  <a:lnTo>
                    <a:pt x="16" y="403"/>
                  </a:lnTo>
                  <a:lnTo>
                    <a:pt x="12" y="401"/>
                  </a:lnTo>
                  <a:lnTo>
                    <a:pt x="10" y="399"/>
                  </a:lnTo>
                  <a:lnTo>
                    <a:pt x="6" y="395"/>
                  </a:lnTo>
                  <a:lnTo>
                    <a:pt x="4" y="393"/>
                  </a:lnTo>
                  <a:lnTo>
                    <a:pt x="0" y="393"/>
                  </a:lnTo>
                  <a:lnTo>
                    <a:pt x="2" y="391"/>
                  </a:lnTo>
                  <a:lnTo>
                    <a:pt x="4" y="391"/>
                  </a:lnTo>
                  <a:lnTo>
                    <a:pt x="6" y="391"/>
                  </a:lnTo>
                  <a:lnTo>
                    <a:pt x="8" y="391"/>
                  </a:lnTo>
                  <a:lnTo>
                    <a:pt x="10" y="393"/>
                  </a:lnTo>
                  <a:lnTo>
                    <a:pt x="12" y="393"/>
                  </a:lnTo>
                  <a:lnTo>
                    <a:pt x="14" y="393"/>
                  </a:lnTo>
                  <a:lnTo>
                    <a:pt x="18" y="393"/>
                  </a:lnTo>
                  <a:lnTo>
                    <a:pt x="19" y="395"/>
                  </a:lnTo>
                  <a:lnTo>
                    <a:pt x="23" y="395"/>
                  </a:lnTo>
                  <a:lnTo>
                    <a:pt x="25" y="397"/>
                  </a:lnTo>
                  <a:lnTo>
                    <a:pt x="27" y="399"/>
                  </a:lnTo>
                  <a:lnTo>
                    <a:pt x="31" y="401"/>
                  </a:lnTo>
                  <a:lnTo>
                    <a:pt x="33" y="403"/>
                  </a:lnTo>
                  <a:lnTo>
                    <a:pt x="35" y="399"/>
                  </a:lnTo>
                  <a:lnTo>
                    <a:pt x="37" y="393"/>
                  </a:lnTo>
                  <a:lnTo>
                    <a:pt x="37" y="387"/>
                  </a:lnTo>
                  <a:lnTo>
                    <a:pt x="37" y="382"/>
                  </a:lnTo>
                  <a:lnTo>
                    <a:pt x="39" y="376"/>
                  </a:lnTo>
                  <a:lnTo>
                    <a:pt x="39" y="370"/>
                  </a:lnTo>
                  <a:lnTo>
                    <a:pt x="39" y="364"/>
                  </a:lnTo>
                  <a:lnTo>
                    <a:pt x="37" y="359"/>
                  </a:lnTo>
                  <a:lnTo>
                    <a:pt x="35" y="351"/>
                  </a:lnTo>
                  <a:lnTo>
                    <a:pt x="35" y="349"/>
                  </a:lnTo>
                  <a:lnTo>
                    <a:pt x="33" y="349"/>
                  </a:lnTo>
                  <a:lnTo>
                    <a:pt x="31" y="349"/>
                  </a:lnTo>
                  <a:lnTo>
                    <a:pt x="31" y="347"/>
                  </a:lnTo>
                  <a:lnTo>
                    <a:pt x="29" y="347"/>
                  </a:lnTo>
                  <a:lnTo>
                    <a:pt x="29" y="345"/>
                  </a:lnTo>
                  <a:lnTo>
                    <a:pt x="29" y="343"/>
                  </a:lnTo>
                  <a:lnTo>
                    <a:pt x="31" y="343"/>
                  </a:lnTo>
                  <a:lnTo>
                    <a:pt x="35" y="343"/>
                  </a:lnTo>
                  <a:lnTo>
                    <a:pt x="37" y="343"/>
                  </a:lnTo>
                  <a:lnTo>
                    <a:pt x="39" y="345"/>
                  </a:lnTo>
                  <a:lnTo>
                    <a:pt x="41" y="345"/>
                  </a:lnTo>
                  <a:lnTo>
                    <a:pt x="42" y="345"/>
                  </a:lnTo>
                  <a:lnTo>
                    <a:pt x="44" y="347"/>
                  </a:lnTo>
                  <a:lnTo>
                    <a:pt x="48" y="347"/>
                  </a:lnTo>
                  <a:lnTo>
                    <a:pt x="50" y="349"/>
                  </a:lnTo>
                  <a:lnTo>
                    <a:pt x="52" y="351"/>
                  </a:lnTo>
                  <a:lnTo>
                    <a:pt x="54" y="353"/>
                  </a:lnTo>
                  <a:lnTo>
                    <a:pt x="56" y="355"/>
                  </a:lnTo>
                  <a:lnTo>
                    <a:pt x="58" y="357"/>
                  </a:lnTo>
                  <a:lnTo>
                    <a:pt x="60" y="359"/>
                  </a:lnTo>
                  <a:lnTo>
                    <a:pt x="62" y="362"/>
                  </a:lnTo>
                  <a:lnTo>
                    <a:pt x="66" y="364"/>
                  </a:lnTo>
                  <a:lnTo>
                    <a:pt x="69" y="362"/>
                  </a:lnTo>
                  <a:lnTo>
                    <a:pt x="69" y="359"/>
                  </a:lnTo>
                  <a:lnTo>
                    <a:pt x="69" y="357"/>
                  </a:lnTo>
                  <a:lnTo>
                    <a:pt x="71" y="353"/>
                  </a:lnTo>
                  <a:lnTo>
                    <a:pt x="71" y="349"/>
                  </a:lnTo>
                  <a:lnTo>
                    <a:pt x="71" y="347"/>
                  </a:lnTo>
                  <a:lnTo>
                    <a:pt x="71" y="343"/>
                  </a:lnTo>
                  <a:lnTo>
                    <a:pt x="71" y="339"/>
                  </a:lnTo>
                  <a:lnTo>
                    <a:pt x="71" y="336"/>
                  </a:lnTo>
                  <a:lnTo>
                    <a:pt x="69" y="334"/>
                  </a:lnTo>
                  <a:lnTo>
                    <a:pt x="69" y="332"/>
                  </a:lnTo>
                  <a:lnTo>
                    <a:pt x="69" y="330"/>
                  </a:lnTo>
                  <a:lnTo>
                    <a:pt x="67" y="328"/>
                  </a:lnTo>
                  <a:lnTo>
                    <a:pt x="67" y="326"/>
                  </a:lnTo>
                  <a:lnTo>
                    <a:pt x="66" y="324"/>
                  </a:lnTo>
                  <a:lnTo>
                    <a:pt x="64" y="322"/>
                  </a:lnTo>
                  <a:lnTo>
                    <a:pt x="62" y="322"/>
                  </a:lnTo>
                  <a:lnTo>
                    <a:pt x="60" y="322"/>
                  </a:lnTo>
                  <a:lnTo>
                    <a:pt x="58" y="322"/>
                  </a:lnTo>
                  <a:lnTo>
                    <a:pt x="56" y="322"/>
                  </a:lnTo>
                  <a:lnTo>
                    <a:pt x="54" y="320"/>
                  </a:lnTo>
                  <a:lnTo>
                    <a:pt x="52" y="320"/>
                  </a:lnTo>
                  <a:lnTo>
                    <a:pt x="50" y="318"/>
                  </a:lnTo>
                  <a:lnTo>
                    <a:pt x="50" y="314"/>
                  </a:lnTo>
                  <a:lnTo>
                    <a:pt x="50" y="313"/>
                  </a:lnTo>
                  <a:lnTo>
                    <a:pt x="50" y="309"/>
                  </a:lnTo>
                  <a:lnTo>
                    <a:pt x="50" y="305"/>
                  </a:lnTo>
                  <a:lnTo>
                    <a:pt x="52" y="301"/>
                  </a:lnTo>
                  <a:lnTo>
                    <a:pt x="52" y="299"/>
                  </a:lnTo>
                  <a:lnTo>
                    <a:pt x="54" y="295"/>
                  </a:lnTo>
                  <a:lnTo>
                    <a:pt x="58" y="293"/>
                  </a:lnTo>
                  <a:lnTo>
                    <a:pt x="60" y="289"/>
                  </a:lnTo>
                  <a:lnTo>
                    <a:pt x="64" y="288"/>
                  </a:lnTo>
                  <a:lnTo>
                    <a:pt x="66" y="284"/>
                  </a:lnTo>
                  <a:lnTo>
                    <a:pt x="69" y="282"/>
                  </a:lnTo>
                  <a:lnTo>
                    <a:pt x="73" y="280"/>
                  </a:lnTo>
                  <a:lnTo>
                    <a:pt x="77" y="278"/>
                  </a:lnTo>
                  <a:lnTo>
                    <a:pt x="83" y="278"/>
                  </a:lnTo>
                  <a:lnTo>
                    <a:pt x="85" y="278"/>
                  </a:lnTo>
                  <a:lnTo>
                    <a:pt x="85" y="280"/>
                  </a:lnTo>
                  <a:lnTo>
                    <a:pt x="83" y="284"/>
                  </a:lnTo>
                  <a:lnTo>
                    <a:pt x="81" y="288"/>
                  </a:lnTo>
                  <a:lnTo>
                    <a:pt x="79" y="291"/>
                  </a:lnTo>
                  <a:lnTo>
                    <a:pt x="77" y="293"/>
                  </a:lnTo>
                  <a:lnTo>
                    <a:pt x="75" y="297"/>
                  </a:lnTo>
                  <a:lnTo>
                    <a:pt x="75" y="301"/>
                  </a:lnTo>
                  <a:lnTo>
                    <a:pt x="75" y="307"/>
                  </a:lnTo>
                  <a:lnTo>
                    <a:pt x="73" y="307"/>
                  </a:lnTo>
                  <a:lnTo>
                    <a:pt x="73" y="309"/>
                  </a:lnTo>
                  <a:lnTo>
                    <a:pt x="71" y="311"/>
                  </a:lnTo>
                  <a:lnTo>
                    <a:pt x="69" y="313"/>
                  </a:lnTo>
                  <a:lnTo>
                    <a:pt x="69" y="314"/>
                  </a:lnTo>
                  <a:lnTo>
                    <a:pt x="67" y="318"/>
                  </a:lnTo>
                  <a:lnTo>
                    <a:pt x="67" y="320"/>
                  </a:lnTo>
                  <a:lnTo>
                    <a:pt x="69" y="320"/>
                  </a:lnTo>
                  <a:lnTo>
                    <a:pt x="69" y="322"/>
                  </a:lnTo>
                  <a:lnTo>
                    <a:pt x="71" y="322"/>
                  </a:lnTo>
                  <a:lnTo>
                    <a:pt x="73" y="322"/>
                  </a:lnTo>
                  <a:lnTo>
                    <a:pt x="75" y="324"/>
                  </a:lnTo>
                  <a:lnTo>
                    <a:pt x="77" y="324"/>
                  </a:lnTo>
                  <a:lnTo>
                    <a:pt x="79" y="326"/>
                  </a:lnTo>
                  <a:lnTo>
                    <a:pt x="81" y="328"/>
                  </a:lnTo>
                  <a:lnTo>
                    <a:pt x="83" y="330"/>
                  </a:lnTo>
                  <a:lnTo>
                    <a:pt x="85" y="332"/>
                  </a:lnTo>
                  <a:lnTo>
                    <a:pt x="87" y="334"/>
                  </a:lnTo>
                  <a:lnTo>
                    <a:pt x="89" y="336"/>
                  </a:lnTo>
                  <a:lnTo>
                    <a:pt x="91" y="339"/>
                  </a:lnTo>
                  <a:lnTo>
                    <a:pt x="92" y="341"/>
                  </a:lnTo>
                  <a:lnTo>
                    <a:pt x="96" y="341"/>
                  </a:lnTo>
                  <a:lnTo>
                    <a:pt x="98" y="336"/>
                  </a:lnTo>
                  <a:lnTo>
                    <a:pt x="98" y="330"/>
                  </a:lnTo>
                  <a:lnTo>
                    <a:pt x="100" y="322"/>
                  </a:lnTo>
                  <a:lnTo>
                    <a:pt x="100" y="316"/>
                  </a:lnTo>
                  <a:lnTo>
                    <a:pt x="100" y="311"/>
                  </a:lnTo>
                  <a:lnTo>
                    <a:pt x="102" y="303"/>
                  </a:lnTo>
                  <a:lnTo>
                    <a:pt x="104" y="297"/>
                  </a:lnTo>
                  <a:lnTo>
                    <a:pt x="106" y="291"/>
                  </a:lnTo>
                  <a:lnTo>
                    <a:pt x="106" y="289"/>
                  </a:lnTo>
                  <a:lnTo>
                    <a:pt x="108" y="289"/>
                  </a:lnTo>
                  <a:lnTo>
                    <a:pt x="108" y="288"/>
                  </a:lnTo>
                  <a:lnTo>
                    <a:pt x="110" y="288"/>
                  </a:lnTo>
                  <a:lnTo>
                    <a:pt x="112" y="286"/>
                  </a:lnTo>
                  <a:lnTo>
                    <a:pt x="112" y="284"/>
                  </a:lnTo>
                  <a:lnTo>
                    <a:pt x="114" y="284"/>
                  </a:lnTo>
                  <a:lnTo>
                    <a:pt x="116" y="282"/>
                  </a:lnTo>
                  <a:lnTo>
                    <a:pt x="117" y="284"/>
                  </a:lnTo>
                  <a:lnTo>
                    <a:pt x="117" y="286"/>
                  </a:lnTo>
                  <a:lnTo>
                    <a:pt x="116" y="289"/>
                  </a:lnTo>
                  <a:lnTo>
                    <a:pt x="116" y="291"/>
                  </a:lnTo>
                  <a:lnTo>
                    <a:pt x="116" y="295"/>
                  </a:lnTo>
                  <a:lnTo>
                    <a:pt x="117" y="299"/>
                  </a:lnTo>
                  <a:lnTo>
                    <a:pt x="117" y="301"/>
                  </a:lnTo>
                  <a:lnTo>
                    <a:pt x="117" y="305"/>
                  </a:lnTo>
                  <a:lnTo>
                    <a:pt x="117" y="309"/>
                  </a:lnTo>
                  <a:lnTo>
                    <a:pt x="119" y="309"/>
                  </a:lnTo>
                  <a:lnTo>
                    <a:pt x="119" y="311"/>
                  </a:lnTo>
                  <a:lnTo>
                    <a:pt x="119" y="313"/>
                  </a:lnTo>
                  <a:lnTo>
                    <a:pt x="121" y="314"/>
                  </a:lnTo>
                  <a:lnTo>
                    <a:pt x="121" y="316"/>
                  </a:lnTo>
                  <a:lnTo>
                    <a:pt x="123" y="316"/>
                  </a:lnTo>
                  <a:lnTo>
                    <a:pt x="125" y="318"/>
                  </a:lnTo>
                  <a:lnTo>
                    <a:pt x="127" y="316"/>
                  </a:lnTo>
                  <a:lnTo>
                    <a:pt x="131" y="314"/>
                  </a:lnTo>
                  <a:lnTo>
                    <a:pt x="133" y="313"/>
                  </a:lnTo>
                  <a:lnTo>
                    <a:pt x="137" y="311"/>
                  </a:lnTo>
                  <a:lnTo>
                    <a:pt x="140" y="307"/>
                  </a:lnTo>
                  <a:lnTo>
                    <a:pt x="142" y="305"/>
                  </a:lnTo>
                  <a:lnTo>
                    <a:pt x="144" y="301"/>
                  </a:lnTo>
                  <a:lnTo>
                    <a:pt x="148" y="297"/>
                  </a:lnTo>
                  <a:lnTo>
                    <a:pt x="146" y="299"/>
                  </a:lnTo>
                  <a:lnTo>
                    <a:pt x="144" y="299"/>
                  </a:lnTo>
                  <a:lnTo>
                    <a:pt x="142" y="299"/>
                  </a:lnTo>
                  <a:lnTo>
                    <a:pt x="140" y="299"/>
                  </a:lnTo>
                  <a:lnTo>
                    <a:pt x="139" y="299"/>
                  </a:lnTo>
                  <a:lnTo>
                    <a:pt x="137" y="299"/>
                  </a:lnTo>
                  <a:lnTo>
                    <a:pt x="135" y="299"/>
                  </a:lnTo>
                  <a:lnTo>
                    <a:pt x="133" y="297"/>
                  </a:lnTo>
                  <a:lnTo>
                    <a:pt x="129" y="295"/>
                  </a:lnTo>
                  <a:lnTo>
                    <a:pt x="129" y="291"/>
                  </a:lnTo>
                  <a:lnTo>
                    <a:pt x="131" y="288"/>
                  </a:lnTo>
                  <a:lnTo>
                    <a:pt x="131" y="286"/>
                  </a:lnTo>
                  <a:lnTo>
                    <a:pt x="133" y="286"/>
                  </a:lnTo>
                  <a:lnTo>
                    <a:pt x="133" y="284"/>
                  </a:lnTo>
                  <a:lnTo>
                    <a:pt x="135" y="282"/>
                  </a:lnTo>
                  <a:lnTo>
                    <a:pt x="137" y="280"/>
                  </a:lnTo>
                  <a:lnTo>
                    <a:pt x="139" y="280"/>
                  </a:lnTo>
                  <a:lnTo>
                    <a:pt x="140" y="278"/>
                  </a:lnTo>
                  <a:lnTo>
                    <a:pt x="142" y="276"/>
                  </a:lnTo>
                  <a:lnTo>
                    <a:pt x="144" y="276"/>
                  </a:lnTo>
                  <a:lnTo>
                    <a:pt x="146" y="274"/>
                  </a:lnTo>
                  <a:lnTo>
                    <a:pt x="148" y="274"/>
                  </a:lnTo>
                  <a:lnTo>
                    <a:pt x="148" y="272"/>
                  </a:lnTo>
                  <a:lnTo>
                    <a:pt x="150" y="272"/>
                  </a:lnTo>
                  <a:lnTo>
                    <a:pt x="152" y="272"/>
                  </a:lnTo>
                  <a:lnTo>
                    <a:pt x="154" y="270"/>
                  </a:lnTo>
                  <a:lnTo>
                    <a:pt x="154" y="266"/>
                  </a:lnTo>
                  <a:lnTo>
                    <a:pt x="152" y="268"/>
                  </a:lnTo>
                  <a:lnTo>
                    <a:pt x="148" y="268"/>
                  </a:lnTo>
                  <a:lnTo>
                    <a:pt x="146" y="270"/>
                  </a:lnTo>
                  <a:lnTo>
                    <a:pt x="142" y="272"/>
                  </a:lnTo>
                  <a:lnTo>
                    <a:pt x="140" y="272"/>
                  </a:lnTo>
                  <a:lnTo>
                    <a:pt x="137" y="274"/>
                  </a:lnTo>
                  <a:lnTo>
                    <a:pt x="135" y="276"/>
                  </a:lnTo>
                  <a:lnTo>
                    <a:pt x="133" y="278"/>
                  </a:lnTo>
                  <a:lnTo>
                    <a:pt x="131" y="278"/>
                  </a:lnTo>
                  <a:lnTo>
                    <a:pt x="129" y="278"/>
                  </a:lnTo>
                  <a:lnTo>
                    <a:pt x="127" y="278"/>
                  </a:lnTo>
                  <a:lnTo>
                    <a:pt x="127" y="276"/>
                  </a:lnTo>
                  <a:lnTo>
                    <a:pt x="125" y="276"/>
                  </a:lnTo>
                  <a:lnTo>
                    <a:pt x="123" y="276"/>
                  </a:lnTo>
                  <a:lnTo>
                    <a:pt x="123" y="274"/>
                  </a:lnTo>
                  <a:lnTo>
                    <a:pt x="123" y="270"/>
                  </a:lnTo>
                  <a:lnTo>
                    <a:pt x="125" y="268"/>
                  </a:lnTo>
                  <a:lnTo>
                    <a:pt x="125" y="266"/>
                  </a:lnTo>
                  <a:lnTo>
                    <a:pt x="125" y="265"/>
                  </a:lnTo>
                  <a:lnTo>
                    <a:pt x="127" y="263"/>
                  </a:lnTo>
                  <a:lnTo>
                    <a:pt x="127" y="261"/>
                  </a:lnTo>
                  <a:lnTo>
                    <a:pt x="129" y="259"/>
                  </a:lnTo>
                  <a:lnTo>
                    <a:pt x="123" y="257"/>
                  </a:lnTo>
                  <a:lnTo>
                    <a:pt x="121" y="253"/>
                  </a:lnTo>
                  <a:lnTo>
                    <a:pt x="121" y="249"/>
                  </a:lnTo>
                  <a:lnTo>
                    <a:pt x="121" y="247"/>
                  </a:lnTo>
                  <a:lnTo>
                    <a:pt x="123" y="245"/>
                  </a:lnTo>
                  <a:lnTo>
                    <a:pt x="123" y="243"/>
                  </a:lnTo>
                  <a:lnTo>
                    <a:pt x="123" y="242"/>
                  </a:lnTo>
                  <a:lnTo>
                    <a:pt x="125" y="240"/>
                  </a:lnTo>
                  <a:lnTo>
                    <a:pt x="127" y="238"/>
                  </a:lnTo>
                  <a:lnTo>
                    <a:pt x="133" y="232"/>
                  </a:lnTo>
                  <a:lnTo>
                    <a:pt x="139" y="228"/>
                  </a:lnTo>
                  <a:lnTo>
                    <a:pt x="144" y="222"/>
                  </a:lnTo>
                  <a:lnTo>
                    <a:pt x="152" y="215"/>
                  </a:lnTo>
                  <a:lnTo>
                    <a:pt x="158" y="209"/>
                  </a:lnTo>
                  <a:lnTo>
                    <a:pt x="165" y="203"/>
                  </a:lnTo>
                  <a:lnTo>
                    <a:pt x="171" y="196"/>
                  </a:lnTo>
                  <a:lnTo>
                    <a:pt x="177" y="188"/>
                  </a:lnTo>
                  <a:lnTo>
                    <a:pt x="179" y="188"/>
                  </a:lnTo>
                  <a:lnTo>
                    <a:pt x="181" y="188"/>
                  </a:lnTo>
                  <a:lnTo>
                    <a:pt x="183" y="188"/>
                  </a:lnTo>
                  <a:lnTo>
                    <a:pt x="185" y="186"/>
                  </a:lnTo>
                  <a:lnTo>
                    <a:pt x="187" y="186"/>
                  </a:lnTo>
                  <a:lnTo>
                    <a:pt x="192" y="182"/>
                  </a:lnTo>
                  <a:lnTo>
                    <a:pt x="194" y="180"/>
                  </a:lnTo>
                  <a:lnTo>
                    <a:pt x="196" y="178"/>
                  </a:lnTo>
                  <a:lnTo>
                    <a:pt x="198" y="176"/>
                  </a:lnTo>
                  <a:lnTo>
                    <a:pt x="200" y="176"/>
                  </a:lnTo>
                  <a:lnTo>
                    <a:pt x="202" y="174"/>
                  </a:lnTo>
                  <a:lnTo>
                    <a:pt x="204" y="174"/>
                  </a:lnTo>
                  <a:lnTo>
                    <a:pt x="206" y="174"/>
                  </a:lnTo>
                  <a:lnTo>
                    <a:pt x="210" y="169"/>
                  </a:lnTo>
                  <a:lnTo>
                    <a:pt x="212" y="169"/>
                  </a:lnTo>
                  <a:lnTo>
                    <a:pt x="213" y="169"/>
                  </a:lnTo>
                  <a:lnTo>
                    <a:pt x="215" y="169"/>
                  </a:lnTo>
                  <a:lnTo>
                    <a:pt x="217" y="169"/>
                  </a:lnTo>
                  <a:lnTo>
                    <a:pt x="219" y="169"/>
                  </a:lnTo>
                  <a:lnTo>
                    <a:pt x="221" y="169"/>
                  </a:lnTo>
                  <a:lnTo>
                    <a:pt x="227" y="165"/>
                  </a:lnTo>
                  <a:lnTo>
                    <a:pt x="235" y="161"/>
                  </a:lnTo>
                  <a:lnTo>
                    <a:pt x="242" y="159"/>
                  </a:lnTo>
                  <a:lnTo>
                    <a:pt x="252" y="155"/>
                  </a:lnTo>
                  <a:lnTo>
                    <a:pt x="260" y="151"/>
                  </a:lnTo>
                  <a:lnTo>
                    <a:pt x="267" y="149"/>
                  </a:lnTo>
                  <a:lnTo>
                    <a:pt x="275" y="146"/>
                  </a:lnTo>
                  <a:lnTo>
                    <a:pt x="283" y="142"/>
                  </a:lnTo>
                  <a:lnTo>
                    <a:pt x="279" y="136"/>
                  </a:lnTo>
                  <a:lnTo>
                    <a:pt x="275" y="130"/>
                  </a:lnTo>
                  <a:lnTo>
                    <a:pt x="273" y="125"/>
                  </a:lnTo>
                  <a:lnTo>
                    <a:pt x="269" y="119"/>
                  </a:lnTo>
                  <a:lnTo>
                    <a:pt x="265" y="113"/>
                  </a:lnTo>
                  <a:lnTo>
                    <a:pt x="262" y="107"/>
                  </a:lnTo>
                  <a:lnTo>
                    <a:pt x="258" y="102"/>
                  </a:lnTo>
                  <a:lnTo>
                    <a:pt x="254" y="96"/>
                  </a:lnTo>
                  <a:lnTo>
                    <a:pt x="256" y="94"/>
                  </a:lnTo>
                  <a:lnTo>
                    <a:pt x="258" y="92"/>
                  </a:lnTo>
                  <a:lnTo>
                    <a:pt x="262" y="90"/>
                  </a:lnTo>
                  <a:lnTo>
                    <a:pt x="265" y="88"/>
                  </a:lnTo>
                  <a:lnTo>
                    <a:pt x="267" y="88"/>
                  </a:lnTo>
                  <a:lnTo>
                    <a:pt x="271" y="86"/>
                  </a:lnTo>
                  <a:lnTo>
                    <a:pt x="275" y="84"/>
                  </a:lnTo>
                  <a:lnTo>
                    <a:pt x="277" y="84"/>
                  </a:lnTo>
                  <a:lnTo>
                    <a:pt x="283" y="80"/>
                  </a:lnTo>
                  <a:lnTo>
                    <a:pt x="281" y="71"/>
                  </a:lnTo>
                  <a:lnTo>
                    <a:pt x="281" y="63"/>
                  </a:lnTo>
                  <a:lnTo>
                    <a:pt x="281" y="54"/>
                  </a:lnTo>
                  <a:lnTo>
                    <a:pt x="279" y="44"/>
                  </a:lnTo>
                  <a:lnTo>
                    <a:pt x="279" y="36"/>
                  </a:lnTo>
                  <a:lnTo>
                    <a:pt x="279" y="27"/>
                  </a:lnTo>
                  <a:lnTo>
                    <a:pt x="277" y="17"/>
                  </a:lnTo>
                  <a:lnTo>
                    <a:pt x="277" y="8"/>
                  </a:lnTo>
                  <a:lnTo>
                    <a:pt x="283" y="0"/>
                  </a:lnTo>
                  <a:lnTo>
                    <a:pt x="287" y="0"/>
                  </a:lnTo>
                  <a:lnTo>
                    <a:pt x="288" y="0"/>
                  </a:lnTo>
                  <a:lnTo>
                    <a:pt x="290" y="0"/>
                  </a:lnTo>
                  <a:lnTo>
                    <a:pt x="292" y="0"/>
                  </a:lnTo>
                  <a:lnTo>
                    <a:pt x="294" y="0"/>
                  </a:lnTo>
                  <a:lnTo>
                    <a:pt x="296" y="2"/>
                  </a:lnTo>
                  <a:lnTo>
                    <a:pt x="298" y="2"/>
                  </a:lnTo>
                  <a:lnTo>
                    <a:pt x="300" y="11"/>
                  </a:lnTo>
                  <a:lnTo>
                    <a:pt x="302" y="19"/>
                  </a:lnTo>
                  <a:lnTo>
                    <a:pt x="302" y="27"/>
                  </a:lnTo>
                  <a:lnTo>
                    <a:pt x="302" y="36"/>
                  </a:lnTo>
                  <a:lnTo>
                    <a:pt x="302" y="44"/>
                  </a:lnTo>
                  <a:lnTo>
                    <a:pt x="302" y="52"/>
                  </a:lnTo>
                  <a:lnTo>
                    <a:pt x="304" y="59"/>
                  </a:lnTo>
                  <a:lnTo>
                    <a:pt x="306" y="67"/>
                  </a:lnTo>
                  <a:lnTo>
                    <a:pt x="308" y="73"/>
                  </a:lnTo>
                  <a:lnTo>
                    <a:pt x="325" y="67"/>
                  </a:lnTo>
                  <a:lnTo>
                    <a:pt x="342" y="59"/>
                  </a:lnTo>
                  <a:lnTo>
                    <a:pt x="360" y="52"/>
                  </a:lnTo>
                  <a:lnTo>
                    <a:pt x="379" y="46"/>
                  </a:lnTo>
                  <a:lnTo>
                    <a:pt x="396" y="38"/>
                  </a:lnTo>
                  <a:lnTo>
                    <a:pt x="413" y="32"/>
                  </a:lnTo>
                  <a:lnTo>
                    <a:pt x="431" y="27"/>
                  </a:lnTo>
                  <a:lnTo>
                    <a:pt x="450" y="21"/>
                  </a:lnTo>
                  <a:lnTo>
                    <a:pt x="452" y="23"/>
                  </a:lnTo>
                  <a:lnTo>
                    <a:pt x="454" y="25"/>
                  </a:lnTo>
                  <a:lnTo>
                    <a:pt x="454" y="27"/>
                  </a:lnTo>
                  <a:lnTo>
                    <a:pt x="456" y="29"/>
                  </a:lnTo>
                  <a:lnTo>
                    <a:pt x="458" y="31"/>
                  </a:lnTo>
                  <a:lnTo>
                    <a:pt x="463" y="42"/>
                  </a:lnTo>
                  <a:lnTo>
                    <a:pt x="471" y="52"/>
                  </a:lnTo>
                  <a:lnTo>
                    <a:pt x="477" y="63"/>
                  </a:lnTo>
                  <a:lnTo>
                    <a:pt x="482" y="73"/>
                  </a:lnTo>
                  <a:lnTo>
                    <a:pt x="490" y="84"/>
                  </a:lnTo>
                  <a:lnTo>
                    <a:pt x="496" y="94"/>
                  </a:lnTo>
                  <a:lnTo>
                    <a:pt x="502" y="105"/>
                  </a:lnTo>
                  <a:lnTo>
                    <a:pt x="509" y="117"/>
                  </a:lnTo>
                  <a:lnTo>
                    <a:pt x="509" y="121"/>
                  </a:lnTo>
                  <a:lnTo>
                    <a:pt x="488" y="138"/>
                  </a:lnTo>
                  <a:lnTo>
                    <a:pt x="467" y="153"/>
                  </a:lnTo>
                  <a:lnTo>
                    <a:pt x="448" y="169"/>
                  </a:lnTo>
                  <a:lnTo>
                    <a:pt x="427" y="184"/>
                  </a:lnTo>
                  <a:lnTo>
                    <a:pt x="406" y="199"/>
                  </a:lnTo>
                  <a:lnTo>
                    <a:pt x="383" y="215"/>
                  </a:lnTo>
                  <a:lnTo>
                    <a:pt x="361" y="230"/>
                  </a:lnTo>
                  <a:lnTo>
                    <a:pt x="340" y="245"/>
                  </a:lnTo>
                  <a:lnTo>
                    <a:pt x="336" y="243"/>
                  </a:lnTo>
                  <a:lnTo>
                    <a:pt x="333" y="247"/>
                  </a:lnTo>
                  <a:lnTo>
                    <a:pt x="327" y="251"/>
                  </a:lnTo>
                  <a:lnTo>
                    <a:pt x="323" y="255"/>
                  </a:lnTo>
                  <a:lnTo>
                    <a:pt x="319" y="259"/>
                  </a:lnTo>
                  <a:lnTo>
                    <a:pt x="315" y="263"/>
                  </a:lnTo>
                  <a:lnTo>
                    <a:pt x="311" y="266"/>
                  </a:lnTo>
                  <a:lnTo>
                    <a:pt x="308" y="272"/>
                  </a:lnTo>
                  <a:lnTo>
                    <a:pt x="304" y="276"/>
                  </a:lnTo>
                  <a:lnTo>
                    <a:pt x="294" y="289"/>
                  </a:lnTo>
                  <a:lnTo>
                    <a:pt x="285" y="305"/>
                  </a:lnTo>
                  <a:lnTo>
                    <a:pt x="275" y="320"/>
                  </a:lnTo>
                  <a:lnTo>
                    <a:pt x="265" y="336"/>
                  </a:lnTo>
                  <a:lnTo>
                    <a:pt x="258" y="351"/>
                  </a:lnTo>
                  <a:lnTo>
                    <a:pt x="250" y="368"/>
                  </a:lnTo>
                  <a:lnTo>
                    <a:pt x="242" y="385"/>
                  </a:lnTo>
                  <a:lnTo>
                    <a:pt x="235" y="403"/>
                  </a:lnTo>
                  <a:lnTo>
                    <a:pt x="233" y="407"/>
                  </a:lnTo>
                  <a:lnTo>
                    <a:pt x="231" y="407"/>
                  </a:lnTo>
                  <a:lnTo>
                    <a:pt x="229" y="405"/>
                  </a:lnTo>
                  <a:lnTo>
                    <a:pt x="227" y="405"/>
                  </a:lnTo>
                  <a:lnTo>
                    <a:pt x="227" y="403"/>
                  </a:lnTo>
                  <a:lnTo>
                    <a:pt x="225" y="403"/>
                  </a:lnTo>
                  <a:lnTo>
                    <a:pt x="225" y="401"/>
                  </a:lnTo>
                  <a:lnTo>
                    <a:pt x="223" y="399"/>
                  </a:lnTo>
                  <a:lnTo>
                    <a:pt x="223" y="393"/>
                  </a:lnTo>
                  <a:lnTo>
                    <a:pt x="225" y="385"/>
                  </a:lnTo>
                  <a:lnTo>
                    <a:pt x="227" y="380"/>
                  </a:lnTo>
                  <a:lnTo>
                    <a:pt x="229" y="372"/>
                  </a:lnTo>
                  <a:lnTo>
                    <a:pt x="231" y="366"/>
                  </a:lnTo>
                  <a:lnTo>
                    <a:pt x="233" y="359"/>
                  </a:lnTo>
                  <a:lnTo>
                    <a:pt x="233" y="353"/>
                  </a:lnTo>
                  <a:lnTo>
                    <a:pt x="233" y="345"/>
                  </a:lnTo>
                  <a:lnTo>
                    <a:pt x="227" y="351"/>
                  </a:lnTo>
                  <a:lnTo>
                    <a:pt x="223" y="357"/>
                  </a:lnTo>
                  <a:lnTo>
                    <a:pt x="221" y="364"/>
                  </a:lnTo>
                  <a:lnTo>
                    <a:pt x="219" y="370"/>
                  </a:lnTo>
                  <a:lnTo>
                    <a:pt x="217" y="376"/>
                  </a:lnTo>
                  <a:lnTo>
                    <a:pt x="215" y="383"/>
                  </a:lnTo>
                  <a:lnTo>
                    <a:pt x="215" y="391"/>
                  </a:lnTo>
                  <a:lnTo>
                    <a:pt x="215" y="397"/>
                  </a:lnTo>
                  <a:lnTo>
                    <a:pt x="215" y="405"/>
                  </a:lnTo>
                  <a:lnTo>
                    <a:pt x="213" y="407"/>
                  </a:lnTo>
                  <a:lnTo>
                    <a:pt x="213" y="408"/>
                  </a:lnTo>
                  <a:lnTo>
                    <a:pt x="213" y="410"/>
                  </a:lnTo>
                  <a:lnTo>
                    <a:pt x="212" y="412"/>
                  </a:lnTo>
                  <a:lnTo>
                    <a:pt x="212" y="414"/>
                  </a:lnTo>
                  <a:lnTo>
                    <a:pt x="210" y="416"/>
                  </a:lnTo>
                  <a:lnTo>
                    <a:pt x="204" y="420"/>
                  </a:lnTo>
                  <a:lnTo>
                    <a:pt x="198" y="418"/>
                  </a:lnTo>
                  <a:lnTo>
                    <a:pt x="196" y="416"/>
                  </a:lnTo>
                  <a:lnTo>
                    <a:pt x="194" y="414"/>
                  </a:lnTo>
                  <a:lnTo>
                    <a:pt x="194" y="412"/>
                  </a:lnTo>
                  <a:lnTo>
                    <a:pt x="192" y="412"/>
                  </a:lnTo>
                  <a:lnTo>
                    <a:pt x="190" y="410"/>
                  </a:lnTo>
                  <a:lnTo>
                    <a:pt x="189" y="410"/>
                  </a:lnTo>
                  <a:lnTo>
                    <a:pt x="189" y="414"/>
                  </a:lnTo>
                  <a:lnTo>
                    <a:pt x="189" y="416"/>
                  </a:lnTo>
                  <a:lnTo>
                    <a:pt x="187" y="418"/>
                  </a:lnTo>
                  <a:lnTo>
                    <a:pt x="187" y="420"/>
                  </a:lnTo>
                  <a:lnTo>
                    <a:pt x="187" y="422"/>
                  </a:lnTo>
                  <a:lnTo>
                    <a:pt x="185" y="424"/>
                  </a:lnTo>
                  <a:lnTo>
                    <a:pt x="185" y="426"/>
                  </a:lnTo>
                  <a:lnTo>
                    <a:pt x="183" y="430"/>
                  </a:lnTo>
                  <a:lnTo>
                    <a:pt x="179" y="435"/>
                  </a:lnTo>
                  <a:lnTo>
                    <a:pt x="175" y="441"/>
                  </a:lnTo>
                  <a:lnTo>
                    <a:pt x="171" y="447"/>
                  </a:lnTo>
                  <a:lnTo>
                    <a:pt x="165" y="451"/>
                  </a:lnTo>
                  <a:lnTo>
                    <a:pt x="160" y="456"/>
                  </a:lnTo>
                  <a:lnTo>
                    <a:pt x="154" y="460"/>
                  </a:lnTo>
                  <a:lnTo>
                    <a:pt x="146" y="462"/>
                  </a:lnTo>
                  <a:lnTo>
                    <a:pt x="139" y="464"/>
                  </a:lnTo>
                  <a:lnTo>
                    <a:pt x="135" y="4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09" name="Freeform 41"/>
            <p:cNvSpPr>
              <a:spLocks/>
            </p:cNvSpPr>
            <p:nvPr/>
          </p:nvSpPr>
          <p:spPr bwMode="auto">
            <a:xfrm>
              <a:off x="3913" y="1102"/>
              <a:ext cx="509" cy="466"/>
            </a:xfrm>
            <a:custGeom>
              <a:avLst/>
              <a:gdLst>
                <a:gd name="T0" fmla="*/ 125 w 509"/>
                <a:gd name="T1" fmla="*/ 460 h 466"/>
                <a:gd name="T2" fmla="*/ 160 w 509"/>
                <a:gd name="T3" fmla="*/ 439 h 466"/>
                <a:gd name="T4" fmla="*/ 137 w 509"/>
                <a:gd name="T5" fmla="*/ 441 h 466"/>
                <a:gd name="T6" fmla="*/ 144 w 509"/>
                <a:gd name="T7" fmla="*/ 387 h 466"/>
                <a:gd name="T8" fmla="*/ 137 w 509"/>
                <a:gd name="T9" fmla="*/ 401 h 466"/>
                <a:gd name="T10" fmla="*/ 125 w 509"/>
                <a:gd name="T11" fmla="*/ 385 h 466"/>
                <a:gd name="T12" fmla="*/ 119 w 509"/>
                <a:gd name="T13" fmla="*/ 357 h 466"/>
                <a:gd name="T14" fmla="*/ 110 w 509"/>
                <a:gd name="T15" fmla="*/ 391 h 466"/>
                <a:gd name="T16" fmla="*/ 91 w 509"/>
                <a:gd name="T17" fmla="*/ 389 h 466"/>
                <a:gd name="T18" fmla="*/ 85 w 509"/>
                <a:gd name="T19" fmla="*/ 428 h 466"/>
                <a:gd name="T20" fmla="*/ 66 w 509"/>
                <a:gd name="T21" fmla="*/ 412 h 466"/>
                <a:gd name="T22" fmla="*/ 52 w 509"/>
                <a:gd name="T23" fmla="*/ 405 h 466"/>
                <a:gd name="T24" fmla="*/ 54 w 509"/>
                <a:gd name="T25" fmla="*/ 435 h 466"/>
                <a:gd name="T26" fmla="*/ 73 w 509"/>
                <a:gd name="T27" fmla="*/ 451 h 466"/>
                <a:gd name="T28" fmla="*/ 67 w 509"/>
                <a:gd name="T29" fmla="*/ 462 h 466"/>
                <a:gd name="T30" fmla="*/ 23 w 509"/>
                <a:gd name="T31" fmla="*/ 420 h 466"/>
                <a:gd name="T32" fmla="*/ 2 w 509"/>
                <a:gd name="T33" fmla="*/ 391 h 466"/>
                <a:gd name="T34" fmla="*/ 19 w 509"/>
                <a:gd name="T35" fmla="*/ 395 h 466"/>
                <a:gd name="T36" fmla="*/ 39 w 509"/>
                <a:gd name="T37" fmla="*/ 376 h 466"/>
                <a:gd name="T38" fmla="*/ 29 w 509"/>
                <a:gd name="T39" fmla="*/ 347 h 466"/>
                <a:gd name="T40" fmla="*/ 48 w 509"/>
                <a:gd name="T41" fmla="*/ 347 h 466"/>
                <a:gd name="T42" fmla="*/ 69 w 509"/>
                <a:gd name="T43" fmla="*/ 359 h 466"/>
                <a:gd name="T44" fmla="*/ 69 w 509"/>
                <a:gd name="T45" fmla="*/ 332 h 466"/>
                <a:gd name="T46" fmla="*/ 58 w 509"/>
                <a:gd name="T47" fmla="*/ 322 h 466"/>
                <a:gd name="T48" fmla="*/ 52 w 509"/>
                <a:gd name="T49" fmla="*/ 299 h 466"/>
                <a:gd name="T50" fmla="*/ 85 w 509"/>
                <a:gd name="T51" fmla="*/ 278 h 466"/>
                <a:gd name="T52" fmla="*/ 73 w 509"/>
                <a:gd name="T53" fmla="*/ 309 h 466"/>
                <a:gd name="T54" fmla="*/ 71 w 509"/>
                <a:gd name="T55" fmla="*/ 322 h 466"/>
                <a:gd name="T56" fmla="*/ 89 w 509"/>
                <a:gd name="T57" fmla="*/ 336 h 466"/>
                <a:gd name="T58" fmla="*/ 104 w 509"/>
                <a:gd name="T59" fmla="*/ 297 h 466"/>
                <a:gd name="T60" fmla="*/ 117 w 509"/>
                <a:gd name="T61" fmla="*/ 284 h 466"/>
                <a:gd name="T62" fmla="*/ 119 w 509"/>
                <a:gd name="T63" fmla="*/ 311 h 466"/>
                <a:gd name="T64" fmla="*/ 137 w 509"/>
                <a:gd name="T65" fmla="*/ 311 h 466"/>
                <a:gd name="T66" fmla="*/ 137 w 509"/>
                <a:gd name="T67" fmla="*/ 299 h 466"/>
                <a:gd name="T68" fmla="*/ 137 w 509"/>
                <a:gd name="T69" fmla="*/ 280 h 466"/>
                <a:gd name="T70" fmla="*/ 152 w 509"/>
                <a:gd name="T71" fmla="*/ 272 h 466"/>
                <a:gd name="T72" fmla="*/ 133 w 509"/>
                <a:gd name="T73" fmla="*/ 278 h 466"/>
                <a:gd name="T74" fmla="*/ 123 w 509"/>
                <a:gd name="T75" fmla="*/ 270 h 466"/>
                <a:gd name="T76" fmla="*/ 121 w 509"/>
                <a:gd name="T77" fmla="*/ 249 h 466"/>
                <a:gd name="T78" fmla="*/ 139 w 509"/>
                <a:gd name="T79" fmla="*/ 228 h 466"/>
                <a:gd name="T80" fmla="*/ 183 w 509"/>
                <a:gd name="T81" fmla="*/ 188 h 466"/>
                <a:gd name="T82" fmla="*/ 202 w 509"/>
                <a:gd name="T83" fmla="*/ 174 h 466"/>
                <a:gd name="T84" fmla="*/ 217 w 509"/>
                <a:gd name="T85" fmla="*/ 169 h 466"/>
                <a:gd name="T86" fmla="*/ 283 w 509"/>
                <a:gd name="T87" fmla="*/ 142 h 466"/>
                <a:gd name="T88" fmla="*/ 258 w 509"/>
                <a:gd name="T89" fmla="*/ 92 h 466"/>
                <a:gd name="T90" fmla="*/ 281 w 509"/>
                <a:gd name="T91" fmla="*/ 54 h 466"/>
                <a:gd name="T92" fmla="*/ 290 w 509"/>
                <a:gd name="T93" fmla="*/ 0 h 466"/>
                <a:gd name="T94" fmla="*/ 302 w 509"/>
                <a:gd name="T95" fmla="*/ 44 h 466"/>
                <a:gd name="T96" fmla="*/ 413 w 509"/>
                <a:gd name="T97" fmla="*/ 32 h 466"/>
                <a:gd name="T98" fmla="*/ 458 w 509"/>
                <a:gd name="T99" fmla="*/ 31 h 466"/>
                <a:gd name="T100" fmla="*/ 488 w 509"/>
                <a:gd name="T101" fmla="*/ 138 h 466"/>
                <a:gd name="T102" fmla="*/ 327 w 509"/>
                <a:gd name="T103" fmla="*/ 251 h 466"/>
                <a:gd name="T104" fmla="*/ 265 w 509"/>
                <a:gd name="T105" fmla="*/ 336 h 466"/>
                <a:gd name="T106" fmla="*/ 227 w 509"/>
                <a:gd name="T107" fmla="*/ 403 h 466"/>
                <a:gd name="T108" fmla="*/ 233 w 509"/>
                <a:gd name="T109" fmla="*/ 353 h 466"/>
                <a:gd name="T110" fmla="*/ 215 w 509"/>
                <a:gd name="T111" fmla="*/ 405 h 466"/>
                <a:gd name="T112" fmla="*/ 198 w 509"/>
                <a:gd name="T113" fmla="*/ 418 h 466"/>
                <a:gd name="T114" fmla="*/ 189 w 509"/>
                <a:gd name="T115" fmla="*/ 416 h 466"/>
                <a:gd name="T116" fmla="*/ 165 w 509"/>
                <a:gd name="T117" fmla="*/ 451 h 46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09"/>
                <a:gd name="T178" fmla="*/ 0 h 466"/>
                <a:gd name="T179" fmla="*/ 509 w 509"/>
                <a:gd name="T180" fmla="*/ 466 h 46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09" h="466">
                  <a:moveTo>
                    <a:pt x="135" y="466"/>
                  </a:moveTo>
                  <a:lnTo>
                    <a:pt x="133" y="466"/>
                  </a:lnTo>
                  <a:lnTo>
                    <a:pt x="133" y="464"/>
                  </a:lnTo>
                  <a:lnTo>
                    <a:pt x="131" y="464"/>
                  </a:lnTo>
                  <a:lnTo>
                    <a:pt x="129" y="464"/>
                  </a:lnTo>
                  <a:lnTo>
                    <a:pt x="127" y="464"/>
                  </a:lnTo>
                  <a:lnTo>
                    <a:pt x="125" y="462"/>
                  </a:lnTo>
                  <a:lnTo>
                    <a:pt x="123" y="462"/>
                  </a:lnTo>
                  <a:lnTo>
                    <a:pt x="125" y="460"/>
                  </a:lnTo>
                  <a:lnTo>
                    <a:pt x="133" y="458"/>
                  </a:lnTo>
                  <a:lnTo>
                    <a:pt x="139" y="456"/>
                  </a:lnTo>
                  <a:lnTo>
                    <a:pt x="142" y="454"/>
                  </a:lnTo>
                  <a:lnTo>
                    <a:pt x="144" y="453"/>
                  </a:lnTo>
                  <a:lnTo>
                    <a:pt x="146" y="451"/>
                  </a:lnTo>
                  <a:lnTo>
                    <a:pt x="150" y="449"/>
                  </a:lnTo>
                  <a:lnTo>
                    <a:pt x="152" y="447"/>
                  </a:lnTo>
                  <a:lnTo>
                    <a:pt x="156" y="445"/>
                  </a:lnTo>
                  <a:lnTo>
                    <a:pt x="158" y="441"/>
                  </a:lnTo>
                  <a:lnTo>
                    <a:pt x="160" y="439"/>
                  </a:lnTo>
                  <a:lnTo>
                    <a:pt x="158" y="431"/>
                  </a:lnTo>
                  <a:lnTo>
                    <a:pt x="156" y="433"/>
                  </a:lnTo>
                  <a:lnTo>
                    <a:pt x="154" y="433"/>
                  </a:lnTo>
                  <a:lnTo>
                    <a:pt x="152" y="435"/>
                  </a:lnTo>
                  <a:lnTo>
                    <a:pt x="150" y="437"/>
                  </a:lnTo>
                  <a:lnTo>
                    <a:pt x="148" y="437"/>
                  </a:lnTo>
                  <a:lnTo>
                    <a:pt x="144" y="439"/>
                  </a:lnTo>
                  <a:lnTo>
                    <a:pt x="142" y="441"/>
                  </a:lnTo>
                  <a:lnTo>
                    <a:pt x="139" y="441"/>
                  </a:lnTo>
                  <a:lnTo>
                    <a:pt x="137" y="441"/>
                  </a:lnTo>
                  <a:lnTo>
                    <a:pt x="137" y="439"/>
                  </a:lnTo>
                  <a:lnTo>
                    <a:pt x="142" y="431"/>
                  </a:lnTo>
                  <a:lnTo>
                    <a:pt x="144" y="426"/>
                  </a:lnTo>
                  <a:lnTo>
                    <a:pt x="146" y="422"/>
                  </a:lnTo>
                  <a:lnTo>
                    <a:pt x="148" y="416"/>
                  </a:lnTo>
                  <a:lnTo>
                    <a:pt x="148" y="410"/>
                  </a:lnTo>
                  <a:lnTo>
                    <a:pt x="148" y="403"/>
                  </a:lnTo>
                  <a:lnTo>
                    <a:pt x="148" y="397"/>
                  </a:lnTo>
                  <a:lnTo>
                    <a:pt x="146" y="391"/>
                  </a:lnTo>
                  <a:lnTo>
                    <a:pt x="144" y="387"/>
                  </a:lnTo>
                  <a:lnTo>
                    <a:pt x="144" y="389"/>
                  </a:lnTo>
                  <a:lnTo>
                    <a:pt x="142" y="389"/>
                  </a:lnTo>
                  <a:lnTo>
                    <a:pt x="142" y="391"/>
                  </a:lnTo>
                  <a:lnTo>
                    <a:pt x="140" y="391"/>
                  </a:lnTo>
                  <a:lnTo>
                    <a:pt x="140" y="393"/>
                  </a:lnTo>
                  <a:lnTo>
                    <a:pt x="139" y="395"/>
                  </a:lnTo>
                  <a:lnTo>
                    <a:pt x="139" y="399"/>
                  </a:lnTo>
                  <a:lnTo>
                    <a:pt x="137" y="399"/>
                  </a:lnTo>
                  <a:lnTo>
                    <a:pt x="137" y="401"/>
                  </a:lnTo>
                  <a:lnTo>
                    <a:pt x="135" y="401"/>
                  </a:lnTo>
                  <a:lnTo>
                    <a:pt x="133" y="403"/>
                  </a:lnTo>
                  <a:lnTo>
                    <a:pt x="131" y="405"/>
                  </a:lnTo>
                  <a:lnTo>
                    <a:pt x="129" y="405"/>
                  </a:lnTo>
                  <a:lnTo>
                    <a:pt x="127" y="405"/>
                  </a:lnTo>
                  <a:lnTo>
                    <a:pt x="125" y="401"/>
                  </a:lnTo>
                  <a:lnTo>
                    <a:pt x="123" y="395"/>
                  </a:lnTo>
                  <a:lnTo>
                    <a:pt x="123" y="391"/>
                  </a:lnTo>
                  <a:lnTo>
                    <a:pt x="125" y="385"/>
                  </a:lnTo>
                  <a:lnTo>
                    <a:pt x="127" y="382"/>
                  </a:lnTo>
                  <a:lnTo>
                    <a:pt x="127" y="376"/>
                  </a:lnTo>
                  <a:lnTo>
                    <a:pt x="129" y="370"/>
                  </a:lnTo>
                  <a:lnTo>
                    <a:pt x="129" y="366"/>
                  </a:lnTo>
                  <a:lnTo>
                    <a:pt x="121" y="364"/>
                  </a:lnTo>
                  <a:lnTo>
                    <a:pt x="119" y="362"/>
                  </a:lnTo>
                  <a:lnTo>
                    <a:pt x="119" y="360"/>
                  </a:lnTo>
                  <a:lnTo>
                    <a:pt x="119" y="359"/>
                  </a:lnTo>
                  <a:lnTo>
                    <a:pt x="119" y="357"/>
                  </a:lnTo>
                  <a:lnTo>
                    <a:pt x="117" y="357"/>
                  </a:lnTo>
                  <a:lnTo>
                    <a:pt x="117" y="355"/>
                  </a:lnTo>
                  <a:lnTo>
                    <a:pt x="116" y="355"/>
                  </a:lnTo>
                  <a:lnTo>
                    <a:pt x="112" y="359"/>
                  </a:lnTo>
                  <a:lnTo>
                    <a:pt x="112" y="362"/>
                  </a:lnTo>
                  <a:lnTo>
                    <a:pt x="110" y="368"/>
                  </a:lnTo>
                  <a:lnTo>
                    <a:pt x="110" y="374"/>
                  </a:lnTo>
                  <a:lnTo>
                    <a:pt x="110" y="380"/>
                  </a:lnTo>
                  <a:lnTo>
                    <a:pt x="110" y="385"/>
                  </a:lnTo>
                  <a:lnTo>
                    <a:pt x="110" y="391"/>
                  </a:lnTo>
                  <a:lnTo>
                    <a:pt x="110" y="397"/>
                  </a:lnTo>
                  <a:lnTo>
                    <a:pt x="106" y="399"/>
                  </a:lnTo>
                  <a:lnTo>
                    <a:pt x="98" y="395"/>
                  </a:lnTo>
                  <a:lnTo>
                    <a:pt x="96" y="395"/>
                  </a:lnTo>
                  <a:lnTo>
                    <a:pt x="94" y="393"/>
                  </a:lnTo>
                  <a:lnTo>
                    <a:pt x="94" y="391"/>
                  </a:lnTo>
                  <a:lnTo>
                    <a:pt x="92" y="391"/>
                  </a:lnTo>
                  <a:lnTo>
                    <a:pt x="92" y="389"/>
                  </a:lnTo>
                  <a:lnTo>
                    <a:pt x="91" y="389"/>
                  </a:lnTo>
                  <a:lnTo>
                    <a:pt x="89" y="389"/>
                  </a:lnTo>
                  <a:lnTo>
                    <a:pt x="87" y="393"/>
                  </a:lnTo>
                  <a:lnTo>
                    <a:pt x="87" y="399"/>
                  </a:lnTo>
                  <a:lnTo>
                    <a:pt x="87" y="403"/>
                  </a:lnTo>
                  <a:lnTo>
                    <a:pt x="87" y="407"/>
                  </a:lnTo>
                  <a:lnTo>
                    <a:pt x="89" y="412"/>
                  </a:lnTo>
                  <a:lnTo>
                    <a:pt x="89" y="416"/>
                  </a:lnTo>
                  <a:lnTo>
                    <a:pt x="91" y="422"/>
                  </a:lnTo>
                  <a:lnTo>
                    <a:pt x="92" y="426"/>
                  </a:lnTo>
                  <a:lnTo>
                    <a:pt x="85" y="428"/>
                  </a:lnTo>
                  <a:lnTo>
                    <a:pt x="77" y="424"/>
                  </a:lnTo>
                  <a:lnTo>
                    <a:pt x="75" y="422"/>
                  </a:lnTo>
                  <a:lnTo>
                    <a:pt x="73" y="420"/>
                  </a:lnTo>
                  <a:lnTo>
                    <a:pt x="71" y="420"/>
                  </a:lnTo>
                  <a:lnTo>
                    <a:pt x="69" y="418"/>
                  </a:lnTo>
                  <a:lnTo>
                    <a:pt x="69" y="416"/>
                  </a:lnTo>
                  <a:lnTo>
                    <a:pt x="67" y="416"/>
                  </a:lnTo>
                  <a:lnTo>
                    <a:pt x="66" y="412"/>
                  </a:lnTo>
                  <a:lnTo>
                    <a:pt x="64" y="410"/>
                  </a:lnTo>
                  <a:lnTo>
                    <a:pt x="64" y="408"/>
                  </a:lnTo>
                  <a:lnTo>
                    <a:pt x="62" y="405"/>
                  </a:lnTo>
                  <a:lnTo>
                    <a:pt x="60" y="403"/>
                  </a:lnTo>
                  <a:lnTo>
                    <a:pt x="60" y="399"/>
                  </a:lnTo>
                  <a:lnTo>
                    <a:pt x="58" y="397"/>
                  </a:lnTo>
                  <a:lnTo>
                    <a:pt x="56" y="393"/>
                  </a:lnTo>
                  <a:lnTo>
                    <a:pt x="52" y="397"/>
                  </a:lnTo>
                  <a:lnTo>
                    <a:pt x="52" y="401"/>
                  </a:lnTo>
                  <a:lnTo>
                    <a:pt x="52" y="405"/>
                  </a:lnTo>
                  <a:lnTo>
                    <a:pt x="52" y="408"/>
                  </a:lnTo>
                  <a:lnTo>
                    <a:pt x="52" y="412"/>
                  </a:lnTo>
                  <a:lnTo>
                    <a:pt x="52" y="416"/>
                  </a:lnTo>
                  <a:lnTo>
                    <a:pt x="54" y="420"/>
                  </a:lnTo>
                  <a:lnTo>
                    <a:pt x="56" y="422"/>
                  </a:lnTo>
                  <a:lnTo>
                    <a:pt x="56" y="426"/>
                  </a:lnTo>
                  <a:lnTo>
                    <a:pt x="52" y="431"/>
                  </a:lnTo>
                  <a:lnTo>
                    <a:pt x="52" y="433"/>
                  </a:lnTo>
                  <a:lnTo>
                    <a:pt x="52" y="435"/>
                  </a:lnTo>
                  <a:lnTo>
                    <a:pt x="54" y="435"/>
                  </a:lnTo>
                  <a:lnTo>
                    <a:pt x="54" y="437"/>
                  </a:lnTo>
                  <a:lnTo>
                    <a:pt x="56" y="437"/>
                  </a:lnTo>
                  <a:lnTo>
                    <a:pt x="56" y="439"/>
                  </a:lnTo>
                  <a:lnTo>
                    <a:pt x="58" y="439"/>
                  </a:lnTo>
                  <a:lnTo>
                    <a:pt x="58" y="441"/>
                  </a:lnTo>
                  <a:lnTo>
                    <a:pt x="60" y="443"/>
                  </a:lnTo>
                  <a:lnTo>
                    <a:pt x="64" y="445"/>
                  </a:lnTo>
                  <a:lnTo>
                    <a:pt x="66" y="447"/>
                  </a:lnTo>
                  <a:lnTo>
                    <a:pt x="69" y="449"/>
                  </a:lnTo>
                  <a:lnTo>
                    <a:pt x="73" y="451"/>
                  </a:lnTo>
                  <a:lnTo>
                    <a:pt x="77" y="453"/>
                  </a:lnTo>
                  <a:lnTo>
                    <a:pt x="79" y="454"/>
                  </a:lnTo>
                  <a:lnTo>
                    <a:pt x="85" y="456"/>
                  </a:lnTo>
                  <a:lnTo>
                    <a:pt x="89" y="456"/>
                  </a:lnTo>
                  <a:lnTo>
                    <a:pt x="89" y="460"/>
                  </a:lnTo>
                  <a:lnTo>
                    <a:pt x="85" y="460"/>
                  </a:lnTo>
                  <a:lnTo>
                    <a:pt x="79" y="462"/>
                  </a:lnTo>
                  <a:lnTo>
                    <a:pt x="75" y="462"/>
                  </a:lnTo>
                  <a:lnTo>
                    <a:pt x="71" y="462"/>
                  </a:lnTo>
                  <a:lnTo>
                    <a:pt x="67" y="462"/>
                  </a:lnTo>
                  <a:lnTo>
                    <a:pt x="62" y="460"/>
                  </a:lnTo>
                  <a:lnTo>
                    <a:pt x="58" y="458"/>
                  </a:lnTo>
                  <a:lnTo>
                    <a:pt x="52" y="456"/>
                  </a:lnTo>
                  <a:lnTo>
                    <a:pt x="46" y="453"/>
                  </a:lnTo>
                  <a:lnTo>
                    <a:pt x="41" y="449"/>
                  </a:lnTo>
                  <a:lnTo>
                    <a:pt x="37" y="445"/>
                  </a:lnTo>
                  <a:lnTo>
                    <a:pt x="33" y="439"/>
                  </a:lnTo>
                  <a:lnTo>
                    <a:pt x="29" y="433"/>
                  </a:lnTo>
                  <a:lnTo>
                    <a:pt x="25" y="426"/>
                  </a:lnTo>
                  <a:lnTo>
                    <a:pt x="23" y="420"/>
                  </a:lnTo>
                  <a:lnTo>
                    <a:pt x="21" y="410"/>
                  </a:lnTo>
                  <a:lnTo>
                    <a:pt x="19" y="408"/>
                  </a:lnTo>
                  <a:lnTo>
                    <a:pt x="18" y="407"/>
                  </a:lnTo>
                  <a:lnTo>
                    <a:pt x="16" y="403"/>
                  </a:lnTo>
                  <a:lnTo>
                    <a:pt x="12" y="401"/>
                  </a:lnTo>
                  <a:lnTo>
                    <a:pt x="10" y="399"/>
                  </a:lnTo>
                  <a:lnTo>
                    <a:pt x="6" y="395"/>
                  </a:lnTo>
                  <a:lnTo>
                    <a:pt x="4" y="393"/>
                  </a:lnTo>
                  <a:lnTo>
                    <a:pt x="0" y="393"/>
                  </a:lnTo>
                  <a:lnTo>
                    <a:pt x="2" y="391"/>
                  </a:lnTo>
                  <a:lnTo>
                    <a:pt x="4" y="391"/>
                  </a:lnTo>
                  <a:lnTo>
                    <a:pt x="6" y="391"/>
                  </a:lnTo>
                  <a:lnTo>
                    <a:pt x="8" y="391"/>
                  </a:lnTo>
                  <a:lnTo>
                    <a:pt x="10" y="393"/>
                  </a:lnTo>
                  <a:lnTo>
                    <a:pt x="12" y="393"/>
                  </a:lnTo>
                  <a:lnTo>
                    <a:pt x="14" y="393"/>
                  </a:lnTo>
                  <a:lnTo>
                    <a:pt x="18" y="393"/>
                  </a:lnTo>
                  <a:lnTo>
                    <a:pt x="19" y="395"/>
                  </a:lnTo>
                  <a:lnTo>
                    <a:pt x="23" y="395"/>
                  </a:lnTo>
                  <a:lnTo>
                    <a:pt x="25" y="397"/>
                  </a:lnTo>
                  <a:lnTo>
                    <a:pt x="27" y="399"/>
                  </a:lnTo>
                  <a:lnTo>
                    <a:pt x="31" y="401"/>
                  </a:lnTo>
                  <a:lnTo>
                    <a:pt x="33" y="403"/>
                  </a:lnTo>
                  <a:lnTo>
                    <a:pt x="35" y="399"/>
                  </a:lnTo>
                  <a:lnTo>
                    <a:pt x="37" y="393"/>
                  </a:lnTo>
                  <a:lnTo>
                    <a:pt x="37" y="387"/>
                  </a:lnTo>
                  <a:lnTo>
                    <a:pt x="37" y="382"/>
                  </a:lnTo>
                  <a:lnTo>
                    <a:pt x="39" y="376"/>
                  </a:lnTo>
                  <a:lnTo>
                    <a:pt x="39" y="370"/>
                  </a:lnTo>
                  <a:lnTo>
                    <a:pt x="39" y="364"/>
                  </a:lnTo>
                  <a:lnTo>
                    <a:pt x="37" y="359"/>
                  </a:lnTo>
                  <a:lnTo>
                    <a:pt x="35" y="351"/>
                  </a:lnTo>
                  <a:lnTo>
                    <a:pt x="35" y="349"/>
                  </a:lnTo>
                  <a:lnTo>
                    <a:pt x="33" y="349"/>
                  </a:lnTo>
                  <a:lnTo>
                    <a:pt x="31" y="349"/>
                  </a:lnTo>
                  <a:lnTo>
                    <a:pt x="31" y="347"/>
                  </a:lnTo>
                  <a:lnTo>
                    <a:pt x="29" y="347"/>
                  </a:lnTo>
                  <a:lnTo>
                    <a:pt x="29" y="345"/>
                  </a:lnTo>
                  <a:lnTo>
                    <a:pt x="29" y="343"/>
                  </a:lnTo>
                  <a:lnTo>
                    <a:pt x="31" y="343"/>
                  </a:lnTo>
                  <a:lnTo>
                    <a:pt x="35" y="343"/>
                  </a:lnTo>
                  <a:lnTo>
                    <a:pt x="37" y="343"/>
                  </a:lnTo>
                  <a:lnTo>
                    <a:pt x="39" y="345"/>
                  </a:lnTo>
                  <a:lnTo>
                    <a:pt x="41" y="345"/>
                  </a:lnTo>
                  <a:lnTo>
                    <a:pt x="42" y="345"/>
                  </a:lnTo>
                  <a:lnTo>
                    <a:pt x="44" y="347"/>
                  </a:lnTo>
                  <a:lnTo>
                    <a:pt x="48" y="347"/>
                  </a:lnTo>
                  <a:lnTo>
                    <a:pt x="50" y="349"/>
                  </a:lnTo>
                  <a:lnTo>
                    <a:pt x="52" y="351"/>
                  </a:lnTo>
                  <a:lnTo>
                    <a:pt x="54" y="353"/>
                  </a:lnTo>
                  <a:lnTo>
                    <a:pt x="56" y="355"/>
                  </a:lnTo>
                  <a:lnTo>
                    <a:pt x="58" y="357"/>
                  </a:lnTo>
                  <a:lnTo>
                    <a:pt x="60" y="359"/>
                  </a:lnTo>
                  <a:lnTo>
                    <a:pt x="62" y="362"/>
                  </a:lnTo>
                  <a:lnTo>
                    <a:pt x="66" y="364"/>
                  </a:lnTo>
                  <a:lnTo>
                    <a:pt x="69" y="362"/>
                  </a:lnTo>
                  <a:lnTo>
                    <a:pt x="69" y="359"/>
                  </a:lnTo>
                  <a:lnTo>
                    <a:pt x="69" y="357"/>
                  </a:lnTo>
                  <a:lnTo>
                    <a:pt x="71" y="353"/>
                  </a:lnTo>
                  <a:lnTo>
                    <a:pt x="71" y="349"/>
                  </a:lnTo>
                  <a:lnTo>
                    <a:pt x="71" y="347"/>
                  </a:lnTo>
                  <a:lnTo>
                    <a:pt x="71" y="343"/>
                  </a:lnTo>
                  <a:lnTo>
                    <a:pt x="71" y="339"/>
                  </a:lnTo>
                  <a:lnTo>
                    <a:pt x="71" y="336"/>
                  </a:lnTo>
                  <a:lnTo>
                    <a:pt x="69" y="334"/>
                  </a:lnTo>
                  <a:lnTo>
                    <a:pt x="69" y="332"/>
                  </a:lnTo>
                  <a:lnTo>
                    <a:pt x="69" y="330"/>
                  </a:lnTo>
                  <a:lnTo>
                    <a:pt x="67" y="328"/>
                  </a:lnTo>
                  <a:lnTo>
                    <a:pt x="67" y="326"/>
                  </a:lnTo>
                  <a:lnTo>
                    <a:pt x="66" y="324"/>
                  </a:lnTo>
                  <a:lnTo>
                    <a:pt x="64" y="322"/>
                  </a:lnTo>
                  <a:lnTo>
                    <a:pt x="62" y="322"/>
                  </a:lnTo>
                  <a:lnTo>
                    <a:pt x="60" y="322"/>
                  </a:lnTo>
                  <a:lnTo>
                    <a:pt x="58" y="322"/>
                  </a:lnTo>
                  <a:lnTo>
                    <a:pt x="56" y="322"/>
                  </a:lnTo>
                  <a:lnTo>
                    <a:pt x="54" y="320"/>
                  </a:lnTo>
                  <a:lnTo>
                    <a:pt x="52" y="320"/>
                  </a:lnTo>
                  <a:lnTo>
                    <a:pt x="50" y="318"/>
                  </a:lnTo>
                  <a:lnTo>
                    <a:pt x="50" y="314"/>
                  </a:lnTo>
                  <a:lnTo>
                    <a:pt x="50" y="313"/>
                  </a:lnTo>
                  <a:lnTo>
                    <a:pt x="50" y="309"/>
                  </a:lnTo>
                  <a:lnTo>
                    <a:pt x="50" y="305"/>
                  </a:lnTo>
                  <a:lnTo>
                    <a:pt x="52" y="301"/>
                  </a:lnTo>
                  <a:lnTo>
                    <a:pt x="52" y="299"/>
                  </a:lnTo>
                  <a:lnTo>
                    <a:pt x="54" y="295"/>
                  </a:lnTo>
                  <a:lnTo>
                    <a:pt x="58" y="293"/>
                  </a:lnTo>
                  <a:lnTo>
                    <a:pt x="60" y="289"/>
                  </a:lnTo>
                  <a:lnTo>
                    <a:pt x="64" y="288"/>
                  </a:lnTo>
                  <a:lnTo>
                    <a:pt x="66" y="284"/>
                  </a:lnTo>
                  <a:lnTo>
                    <a:pt x="69" y="282"/>
                  </a:lnTo>
                  <a:lnTo>
                    <a:pt x="73" y="280"/>
                  </a:lnTo>
                  <a:lnTo>
                    <a:pt x="77" y="278"/>
                  </a:lnTo>
                  <a:lnTo>
                    <a:pt x="83" y="278"/>
                  </a:lnTo>
                  <a:lnTo>
                    <a:pt x="85" y="278"/>
                  </a:lnTo>
                  <a:lnTo>
                    <a:pt x="85" y="280"/>
                  </a:lnTo>
                  <a:lnTo>
                    <a:pt x="83" y="284"/>
                  </a:lnTo>
                  <a:lnTo>
                    <a:pt x="81" y="288"/>
                  </a:lnTo>
                  <a:lnTo>
                    <a:pt x="79" y="291"/>
                  </a:lnTo>
                  <a:lnTo>
                    <a:pt x="77" y="293"/>
                  </a:lnTo>
                  <a:lnTo>
                    <a:pt x="75" y="297"/>
                  </a:lnTo>
                  <a:lnTo>
                    <a:pt x="75" y="301"/>
                  </a:lnTo>
                  <a:lnTo>
                    <a:pt x="75" y="307"/>
                  </a:lnTo>
                  <a:lnTo>
                    <a:pt x="73" y="307"/>
                  </a:lnTo>
                  <a:lnTo>
                    <a:pt x="73" y="309"/>
                  </a:lnTo>
                  <a:lnTo>
                    <a:pt x="71" y="311"/>
                  </a:lnTo>
                  <a:lnTo>
                    <a:pt x="69" y="313"/>
                  </a:lnTo>
                  <a:lnTo>
                    <a:pt x="69" y="314"/>
                  </a:lnTo>
                  <a:lnTo>
                    <a:pt x="67" y="318"/>
                  </a:lnTo>
                  <a:lnTo>
                    <a:pt x="67" y="320"/>
                  </a:lnTo>
                  <a:lnTo>
                    <a:pt x="69" y="320"/>
                  </a:lnTo>
                  <a:lnTo>
                    <a:pt x="69" y="322"/>
                  </a:lnTo>
                  <a:lnTo>
                    <a:pt x="71" y="322"/>
                  </a:lnTo>
                  <a:lnTo>
                    <a:pt x="73" y="322"/>
                  </a:lnTo>
                  <a:lnTo>
                    <a:pt x="75" y="324"/>
                  </a:lnTo>
                  <a:lnTo>
                    <a:pt x="77" y="324"/>
                  </a:lnTo>
                  <a:lnTo>
                    <a:pt x="79" y="326"/>
                  </a:lnTo>
                  <a:lnTo>
                    <a:pt x="81" y="328"/>
                  </a:lnTo>
                  <a:lnTo>
                    <a:pt x="83" y="330"/>
                  </a:lnTo>
                  <a:lnTo>
                    <a:pt x="85" y="332"/>
                  </a:lnTo>
                  <a:lnTo>
                    <a:pt x="87" y="334"/>
                  </a:lnTo>
                  <a:lnTo>
                    <a:pt x="89" y="336"/>
                  </a:lnTo>
                  <a:lnTo>
                    <a:pt x="91" y="339"/>
                  </a:lnTo>
                  <a:lnTo>
                    <a:pt x="92" y="341"/>
                  </a:lnTo>
                  <a:lnTo>
                    <a:pt x="96" y="341"/>
                  </a:lnTo>
                  <a:lnTo>
                    <a:pt x="98" y="336"/>
                  </a:lnTo>
                  <a:lnTo>
                    <a:pt x="98" y="330"/>
                  </a:lnTo>
                  <a:lnTo>
                    <a:pt x="100" y="322"/>
                  </a:lnTo>
                  <a:lnTo>
                    <a:pt x="100" y="316"/>
                  </a:lnTo>
                  <a:lnTo>
                    <a:pt x="100" y="311"/>
                  </a:lnTo>
                  <a:lnTo>
                    <a:pt x="102" y="303"/>
                  </a:lnTo>
                  <a:lnTo>
                    <a:pt x="104" y="297"/>
                  </a:lnTo>
                  <a:lnTo>
                    <a:pt x="106" y="291"/>
                  </a:lnTo>
                  <a:lnTo>
                    <a:pt x="106" y="289"/>
                  </a:lnTo>
                  <a:lnTo>
                    <a:pt x="108" y="289"/>
                  </a:lnTo>
                  <a:lnTo>
                    <a:pt x="108" y="288"/>
                  </a:lnTo>
                  <a:lnTo>
                    <a:pt x="110" y="288"/>
                  </a:lnTo>
                  <a:lnTo>
                    <a:pt x="112" y="286"/>
                  </a:lnTo>
                  <a:lnTo>
                    <a:pt x="112" y="284"/>
                  </a:lnTo>
                  <a:lnTo>
                    <a:pt x="114" y="284"/>
                  </a:lnTo>
                  <a:lnTo>
                    <a:pt x="116" y="282"/>
                  </a:lnTo>
                  <a:lnTo>
                    <a:pt x="117" y="284"/>
                  </a:lnTo>
                  <a:lnTo>
                    <a:pt x="117" y="286"/>
                  </a:lnTo>
                  <a:lnTo>
                    <a:pt x="116" y="289"/>
                  </a:lnTo>
                  <a:lnTo>
                    <a:pt x="116" y="291"/>
                  </a:lnTo>
                  <a:lnTo>
                    <a:pt x="116" y="295"/>
                  </a:lnTo>
                  <a:lnTo>
                    <a:pt x="117" y="299"/>
                  </a:lnTo>
                  <a:lnTo>
                    <a:pt x="117" y="301"/>
                  </a:lnTo>
                  <a:lnTo>
                    <a:pt x="117" y="305"/>
                  </a:lnTo>
                  <a:lnTo>
                    <a:pt x="117" y="309"/>
                  </a:lnTo>
                  <a:lnTo>
                    <a:pt x="119" y="309"/>
                  </a:lnTo>
                  <a:lnTo>
                    <a:pt x="119" y="311"/>
                  </a:lnTo>
                  <a:lnTo>
                    <a:pt x="119" y="313"/>
                  </a:lnTo>
                  <a:lnTo>
                    <a:pt x="121" y="314"/>
                  </a:lnTo>
                  <a:lnTo>
                    <a:pt x="121" y="316"/>
                  </a:lnTo>
                  <a:lnTo>
                    <a:pt x="123" y="316"/>
                  </a:lnTo>
                  <a:lnTo>
                    <a:pt x="125" y="318"/>
                  </a:lnTo>
                  <a:lnTo>
                    <a:pt x="127" y="316"/>
                  </a:lnTo>
                  <a:lnTo>
                    <a:pt x="131" y="314"/>
                  </a:lnTo>
                  <a:lnTo>
                    <a:pt x="133" y="313"/>
                  </a:lnTo>
                  <a:lnTo>
                    <a:pt x="137" y="311"/>
                  </a:lnTo>
                  <a:lnTo>
                    <a:pt x="140" y="307"/>
                  </a:lnTo>
                  <a:lnTo>
                    <a:pt x="142" y="305"/>
                  </a:lnTo>
                  <a:lnTo>
                    <a:pt x="144" y="301"/>
                  </a:lnTo>
                  <a:lnTo>
                    <a:pt x="148" y="297"/>
                  </a:lnTo>
                  <a:lnTo>
                    <a:pt x="146" y="299"/>
                  </a:lnTo>
                  <a:lnTo>
                    <a:pt x="144" y="299"/>
                  </a:lnTo>
                  <a:lnTo>
                    <a:pt x="142" y="299"/>
                  </a:lnTo>
                  <a:lnTo>
                    <a:pt x="140" y="299"/>
                  </a:lnTo>
                  <a:lnTo>
                    <a:pt x="139" y="299"/>
                  </a:lnTo>
                  <a:lnTo>
                    <a:pt x="137" y="299"/>
                  </a:lnTo>
                  <a:lnTo>
                    <a:pt x="135" y="299"/>
                  </a:lnTo>
                  <a:lnTo>
                    <a:pt x="133" y="297"/>
                  </a:lnTo>
                  <a:lnTo>
                    <a:pt x="129" y="295"/>
                  </a:lnTo>
                  <a:lnTo>
                    <a:pt x="129" y="291"/>
                  </a:lnTo>
                  <a:lnTo>
                    <a:pt x="131" y="288"/>
                  </a:lnTo>
                  <a:lnTo>
                    <a:pt x="131" y="286"/>
                  </a:lnTo>
                  <a:lnTo>
                    <a:pt x="133" y="286"/>
                  </a:lnTo>
                  <a:lnTo>
                    <a:pt x="133" y="284"/>
                  </a:lnTo>
                  <a:lnTo>
                    <a:pt x="135" y="282"/>
                  </a:lnTo>
                  <a:lnTo>
                    <a:pt x="137" y="280"/>
                  </a:lnTo>
                  <a:lnTo>
                    <a:pt x="139" y="280"/>
                  </a:lnTo>
                  <a:lnTo>
                    <a:pt x="140" y="278"/>
                  </a:lnTo>
                  <a:lnTo>
                    <a:pt x="142" y="276"/>
                  </a:lnTo>
                  <a:lnTo>
                    <a:pt x="144" y="276"/>
                  </a:lnTo>
                  <a:lnTo>
                    <a:pt x="146" y="274"/>
                  </a:lnTo>
                  <a:lnTo>
                    <a:pt x="148" y="274"/>
                  </a:lnTo>
                  <a:lnTo>
                    <a:pt x="148" y="272"/>
                  </a:lnTo>
                  <a:lnTo>
                    <a:pt x="150" y="272"/>
                  </a:lnTo>
                  <a:lnTo>
                    <a:pt x="152" y="272"/>
                  </a:lnTo>
                  <a:lnTo>
                    <a:pt x="154" y="270"/>
                  </a:lnTo>
                  <a:lnTo>
                    <a:pt x="154" y="266"/>
                  </a:lnTo>
                  <a:lnTo>
                    <a:pt x="152" y="268"/>
                  </a:lnTo>
                  <a:lnTo>
                    <a:pt x="148" y="268"/>
                  </a:lnTo>
                  <a:lnTo>
                    <a:pt x="146" y="270"/>
                  </a:lnTo>
                  <a:lnTo>
                    <a:pt x="142" y="272"/>
                  </a:lnTo>
                  <a:lnTo>
                    <a:pt x="140" y="272"/>
                  </a:lnTo>
                  <a:lnTo>
                    <a:pt x="137" y="274"/>
                  </a:lnTo>
                  <a:lnTo>
                    <a:pt x="135" y="276"/>
                  </a:lnTo>
                  <a:lnTo>
                    <a:pt x="133" y="278"/>
                  </a:lnTo>
                  <a:lnTo>
                    <a:pt x="131" y="278"/>
                  </a:lnTo>
                  <a:lnTo>
                    <a:pt x="129" y="278"/>
                  </a:lnTo>
                  <a:lnTo>
                    <a:pt x="127" y="278"/>
                  </a:lnTo>
                  <a:lnTo>
                    <a:pt x="127" y="276"/>
                  </a:lnTo>
                  <a:lnTo>
                    <a:pt x="125" y="276"/>
                  </a:lnTo>
                  <a:lnTo>
                    <a:pt x="123" y="276"/>
                  </a:lnTo>
                  <a:lnTo>
                    <a:pt x="123" y="274"/>
                  </a:lnTo>
                  <a:lnTo>
                    <a:pt x="123" y="270"/>
                  </a:lnTo>
                  <a:lnTo>
                    <a:pt x="125" y="268"/>
                  </a:lnTo>
                  <a:lnTo>
                    <a:pt x="125" y="266"/>
                  </a:lnTo>
                  <a:lnTo>
                    <a:pt x="125" y="265"/>
                  </a:lnTo>
                  <a:lnTo>
                    <a:pt x="127" y="263"/>
                  </a:lnTo>
                  <a:lnTo>
                    <a:pt x="127" y="261"/>
                  </a:lnTo>
                  <a:lnTo>
                    <a:pt x="129" y="259"/>
                  </a:lnTo>
                  <a:lnTo>
                    <a:pt x="123" y="257"/>
                  </a:lnTo>
                  <a:lnTo>
                    <a:pt x="121" y="253"/>
                  </a:lnTo>
                  <a:lnTo>
                    <a:pt x="121" y="249"/>
                  </a:lnTo>
                  <a:lnTo>
                    <a:pt x="121" y="247"/>
                  </a:lnTo>
                  <a:lnTo>
                    <a:pt x="123" y="245"/>
                  </a:lnTo>
                  <a:lnTo>
                    <a:pt x="123" y="243"/>
                  </a:lnTo>
                  <a:lnTo>
                    <a:pt x="123" y="242"/>
                  </a:lnTo>
                  <a:lnTo>
                    <a:pt x="125" y="240"/>
                  </a:lnTo>
                  <a:lnTo>
                    <a:pt x="127" y="238"/>
                  </a:lnTo>
                  <a:lnTo>
                    <a:pt x="133" y="232"/>
                  </a:lnTo>
                  <a:lnTo>
                    <a:pt x="139" y="228"/>
                  </a:lnTo>
                  <a:lnTo>
                    <a:pt x="144" y="222"/>
                  </a:lnTo>
                  <a:lnTo>
                    <a:pt x="152" y="215"/>
                  </a:lnTo>
                  <a:lnTo>
                    <a:pt x="158" y="209"/>
                  </a:lnTo>
                  <a:lnTo>
                    <a:pt x="165" y="203"/>
                  </a:lnTo>
                  <a:lnTo>
                    <a:pt x="171" y="196"/>
                  </a:lnTo>
                  <a:lnTo>
                    <a:pt x="177" y="188"/>
                  </a:lnTo>
                  <a:lnTo>
                    <a:pt x="179" y="188"/>
                  </a:lnTo>
                  <a:lnTo>
                    <a:pt x="181" y="188"/>
                  </a:lnTo>
                  <a:lnTo>
                    <a:pt x="183" y="188"/>
                  </a:lnTo>
                  <a:lnTo>
                    <a:pt x="185" y="186"/>
                  </a:lnTo>
                  <a:lnTo>
                    <a:pt x="187" y="186"/>
                  </a:lnTo>
                  <a:lnTo>
                    <a:pt x="192" y="182"/>
                  </a:lnTo>
                  <a:lnTo>
                    <a:pt x="194" y="180"/>
                  </a:lnTo>
                  <a:lnTo>
                    <a:pt x="196" y="178"/>
                  </a:lnTo>
                  <a:lnTo>
                    <a:pt x="198" y="176"/>
                  </a:lnTo>
                  <a:lnTo>
                    <a:pt x="200" y="176"/>
                  </a:lnTo>
                  <a:lnTo>
                    <a:pt x="202" y="174"/>
                  </a:lnTo>
                  <a:lnTo>
                    <a:pt x="204" y="174"/>
                  </a:lnTo>
                  <a:lnTo>
                    <a:pt x="206" y="174"/>
                  </a:lnTo>
                  <a:lnTo>
                    <a:pt x="210" y="169"/>
                  </a:lnTo>
                  <a:lnTo>
                    <a:pt x="212" y="169"/>
                  </a:lnTo>
                  <a:lnTo>
                    <a:pt x="213" y="169"/>
                  </a:lnTo>
                  <a:lnTo>
                    <a:pt x="215" y="169"/>
                  </a:lnTo>
                  <a:lnTo>
                    <a:pt x="217" y="169"/>
                  </a:lnTo>
                  <a:lnTo>
                    <a:pt x="219" y="169"/>
                  </a:lnTo>
                  <a:lnTo>
                    <a:pt x="221" y="169"/>
                  </a:lnTo>
                  <a:lnTo>
                    <a:pt x="227" y="165"/>
                  </a:lnTo>
                  <a:lnTo>
                    <a:pt x="235" y="161"/>
                  </a:lnTo>
                  <a:lnTo>
                    <a:pt x="242" y="159"/>
                  </a:lnTo>
                  <a:lnTo>
                    <a:pt x="252" y="155"/>
                  </a:lnTo>
                  <a:lnTo>
                    <a:pt x="260" y="151"/>
                  </a:lnTo>
                  <a:lnTo>
                    <a:pt x="267" y="149"/>
                  </a:lnTo>
                  <a:lnTo>
                    <a:pt x="275" y="146"/>
                  </a:lnTo>
                  <a:lnTo>
                    <a:pt x="283" y="142"/>
                  </a:lnTo>
                  <a:lnTo>
                    <a:pt x="279" y="136"/>
                  </a:lnTo>
                  <a:lnTo>
                    <a:pt x="275" y="130"/>
                  </a:lnTo>
                  <a:lnTo>
                    <a:pt x="273" y="125"/>
                  </a:lnTo>
                  <a:lnTo>
                    <a:pt x="269" y="119"/>
                  </a:lnTo>
                  <a:lnTo>
                    <a:pt x="265" y="113"/>
                  </a:lnTo>
                  <a:lnTo>
                    <a:pt x="262" y="107"/>
                  </a:lnTo>
                  <a:lnTo>
                    <a:pt x="258" y="102"/>
                  </a:lnTo>
                  <a:lnTo>
                    <a:pt x="254" y="96"/>
                  </a:lnTo>
                  <a:lnTo>
                    <a:pt x="256" y="94"/>
                  </a:lnTo>
                  <a:lnTo>
                    <a:pt x="258" y="92"/>
                  </a:lnTo>
                  <a:lnTo>
                    <a:pt x="262" y="90"/>
                  </a:lnTo>
                  <a:lnTo>
                    <a:pt x="265" y="88"/>
                  </a:lnTo>
                  <a:lnTo>
                    <a:pt x="267" y="88"/>
                  </a:lnTo>
                  <a:lnTo>
                    <a:pt x="271" y="86"/>
                  </a:lnTo>
                  <a:lnTo>
                    <a:pt x="275" y="84"/>
                  </a:lnTo>
                  <a:lnTo>
                    <a:pt x="277" y="84"/>
                  </a:lnTo>
                  <a:lnTo>
                    <a:pt x="283" y="80"/>
                  </a:lnTo>
                  <a:lnTo>
                    <a:pt x="281" y="71"/>
                  </a:lnTo>
                  <a:lnTo>
                    <a:pt x="281" y="63"/>
                  </a:lnTo>
                  <a:lnTo>
                    <a:pt x="281" y="54"/>
                  </a:lnTo>
                  <a:lnTo>
                    <a:pt x="279" y="44"/>
                  </a:lnTo>
                  <a:lnTo>
                    <a:pt x="279" y="36"/>
                  </a:lnTo>
                  <a:lnTo>
                    <a:pt x="279" y="27"/>
                  </a:lnTo>
                  <a:lnTo>
                    <a:pt x="277" y="17"/>
                  </a:lnTo>
                  <a:lnTo>
                    <a:pt x="277" y="8"/>
                  </a:lnTo>
                  <a:lnTo>
                    <a:pt x="283" y="0"/>
                  </a:lnTo>
                  <a:lnTo>
                    <a:pt x="287" y="0"/>
                  </a:lnTo>
                  <a:lnTo>
                    <a:pt x="288" y="0"/>
                  </a:lnTo>
                  <a:lnTo>
                    <a:pt x="290" y="0"/>
                  </a:lnTo>
                  <a:lnTo>
                    <a:pt x="292" y="0"/>
                  </a:lnTo>
                  <a:lnTo>
                    <a:pt x="294" y="0"/>
                  </a:lnTo>
                  <a:lnTo>
                    <a:pt x="296" y="2"/>
                  </a:lnTo>
                  <a:lnTo>
                    <a:pt x="298" y="2"/>
                  </a:lnTo>
                  <a:lnTo>
                    <a:pt x="300" y="11"/>
                  </a:lnTo>
                  <a:lnTo>
                    <a:pt x="302" y="19"/>
                  </a:lnTo>
                  <a:lnTo>
                    <a:pt x="302" y="27"/>
                  </a:lnTo>
                  <a:lnTo>
                    <a:pt x="302" y="36"/>
                  </a:lnTo>
                  <a:lnTo>
                    <a:pt x="302" y="44"/>
                  </a:lnTo>
                  <a:lnTo>
                    <a:pt x="302" y="52"/>
                  </a:lnTo>
                  <a:lnTo>
                    <a:pt x="304" y="59"/>
                  </a:lnTo>
                  <a:lnTo>
                    <a:pt x="306" y="67"/>
                  </a:lnTo>
                  <a:lnTo>
                    <a:pt x="308" y="73"/>
                  </a:lnTo>
                  <a:lnTo>
                    <a:pt x="325" y="67"/>
                  </a:lnTo>
                  <a:lnTo>
                    <a:pt x="342" y="59"/>
                  </a:lnTo>
                  <a:lnTo>
                    <a:pt x="360" y="52"/>
                  </a:lnTo>
                  <a:lnTo>
                    <a:pt x="379" y="46"/>
                  </a:lnTo>
                  <a:lnTo>
                    <a:pt x="396" y="38"/>
                  </a:lnTo>
                  <a:lnTo>
                    <a:pt x="413" y="32"/>
                  </a:lnTo>
                  <a:lnTo>
                    <a:pt x="431" y="27"/>
                  </a:lnTo>
                  <a:lnTo>
                    <a:pt x="450" y="21"/>
                  </a:lnTo>
                  <a:lnTo>
                    <a:pt x="452" y="23"/>
                  </a:lnTo>
                  <a:lnTo>
                    <a:pt x="454" y="25"/>
                  </a:lnTo>
                  <a:lnTo>
                    <a:pt x="454" y="27"/>
                  </a:lnTo>
                  <a:lnTo>
                    <a:pt x="456" y="29"/>
                  </a:lnTo>
                  <a:lnTo>
                    <a:pt x="458" y="31"/>
                  </a:lnTo>
                  <a:lnTo>
                    <a:pt x="463" y="42"/>
                  </a:lnTo>
                  <a:lnTo>
                    <a:pt x="471" y="52"/>
                  </a:lnTo>
                  <a:lnTo>
                    <a:pt x="477" y="63"/>
                  </a:lnTo>
                  <a:lnTo>
                    <a:pt x="482" y="73"/>
                  </a:lnTo>
                  <a:lnTo>
                    <a:pt x="490" y="84"/>
                  </a:lnTo>
                  <a:lnTo>
                    <a:pt x="496" y="94"/>
                  </a:lnTo>
                  <a:lnTo>
                    <a:pt x="502" y="105"/>
                  </a:lnTo>
                  <a:lnTo>
                    <a:pt x="509" y="117"/>
                  </a:lnTo>
                  <a:lnTo>
                    <a:pt x="509" y="121"/>
                  </a:lnTo>
                  <a:lnTo>
                    <a:pt x="488" y="138"/>
                  </a:lnTo>
                  <a:lnTo>
                    <a:pt x="467" y="153"/>
                  </a:lnTo>
                  <a:lnTo>
                    <a:pt x="448" y="169"/>
                  </a:lnTo>
                  <a:lnTo>
                    <a:pt x="427" y="184"/>
                  </a:lnTo>
                  <a:lnTo>
                    <a:pt x="406" y="199"/>
                  </a:lnTo>
                  <a:lnTo>
                    <a:pt x="383" y="215"/>
                  </a:lnTo>
                  <a:lnTo>
                    <a:pt x="361" y="230"/>
                  </a:lnTo>
                  <a:lnTo>
                    <a:pt x="340" y="245"/>
                  </a:lnTo>
                  <a:lnTo>
                    <a:pt x="336" y="243"/>
                  </a:lnTo>
                  <a:lnTo>
                    <a:pt x="333" y="247"/>
                  </a:lnTo>
                  <a:lnTo>
                    <a:pt x="327" y="251"/>
                  </a:lnTo>
                  <a:lnTo>
                    <a:pt x="323" y="255"/>
                  </a:lnTo>
                  <a:lnTo>
                    <a:pt x="319" y="259"/>
                  </a:lnTo>
                  <a:lnTo>
                    <a:pt x="315" y="263"/>
                  </a:lnTo>
                  <a:lnTo>
                    <a:pt x="311" y="266"/>
                  </a:lnTo>
                  <a:lnTo>
                    <a:pt x="308" y="272"/>
                  </a:lnTo>
                  <a:lnTo>
                    <a:pt x="304" y="276"/>
                  </a:lnTo>
                  <a:lnTo>
                    <a:pt x="294" y="289"/>
                  </a:lnTo>
                  <a:lnTo>
                    <a:pt x="285" y="305"/>
                  </a:lnTo>
                  <a:lnTo>
                    <a:pt x="275" y="320"/>
                  </a:lnTo>
                  <a:lnTo>
                    <a:pt x="265" y="336"/>
                  </a:lnTo>
                  <a:lnTo>
                    <a:pt x="258" y="351"/>
                  </a:lnTo>
                  <a:lnTo>
                    <a:pt x="250" y="368"/>
                  </a:lnTo>
                  <a:lnTo>
                    <a:pt x="242" y="385"/>
                  </a:lnTo>
                  <a:lnTo>
                    <a:pt x="235" y="403"/>
                  </a:lnTo>
                  <a:lnTo>
                    <a:pt x="233" y="407"/>
                  </a:lnTo>
                  <a:lnTo>
                    <a:pt x="231" y="407"/>
                  </a:lnTo>
                  <a:lnTo>
                    <a:pt x="229" y="405"/>
                  </a:lnTo>
                  <a:lnTo>
                    <a:pt x="227" y="405"/>
                  </a:lnTo>
                  <a:lnTo>
                    <a:pt x="227" y="403"/>
                  </a:lnTo>
                  <a:lnTo>
                    <a:pt x="225" y="403"/>
                  </a:lnTo>
                  <a:lnTo>
                    <a:pt x="225" y="401"/>
                  </a:lnTo>
                  <a:lnTo>
                    <a:pt x="223" y="399"/>
                  </a:lnTo>
                  <a:lnTo>
                    <a:pt x="223" y="393"/>
                  </a:lnTo>
                  <a:lnTo>
                    <a:pt x="225" y="385"/>
                  </a:lnTo>
                  <a:lnTo>
                    <a:pt x="227" y="380"/>
                  </a:lnTo>
                  <a:lnTo>
                    <a:pt x="229" y="372"/>
                  </a:lnTo>
                  <a:lnTo>
                    <a:pt x="231" y="366"/>
                  </a:lnTo>
                  <a:lnTo>
                    <a:pt x="233" y="359"/>
                  </a:lnTo>
                  <a:lnTo>
                    <a:pt x="233" y="353"/>
                  </a:lnTo>
                  <a:lnTo>
                    <a:pt x="233" y="345"/>
                  </a:lnTo>
                  <a:lnTo>
                    <a:pt x="227" y="351"/>
                  </a:lnTo>
                  <a:lnTo>
                    <a:pt x="223" y="357"/>
                  </a:lnTo>
                  <a:lnTo>
                    <a:pt x="221" y="364"/>
                  </a:lnTo>
                  <a:lnTo>
                    <a:pt x="219" y="370"/>
                  </a:lnTo>
                  <a:lnTo>
                    <a:pt x="217" y="376"/>
                  </a:lnTo>
                  <a:lnTo>
                    <a:pt x="215" y="383"/>
                  </a:lnTo>
                  <a:lnTo>
                    <a:pt x="215" y="391"/>
                  </a:lnTo>
                  <a:lnTo>
                    <a:pt x="215" y="397"/>
                  </a:lnTo>
                  <a:lnTo>
                    <a:pt x="215" y="405"/>
                  </a:lnTo>
                  <a:lnTo>
                    <a:pt x="213" y="407"/>
                  </a:lnTo>
                  <a:lnTo>
                    <a:pt x="213" y="408"/>
                  </a:lnTo>
                  <a:lnTo>
                    <a:pt x="213" y="410"/>
                  </a:lnTo>
                  <a:lnTo>
                    <a:pt x="212" y="412"/>
                  </a:lnTo>
                  <a:lnTo>
                    <a:pt x="212" y="414"/>
                  </a:lnTo>
                  <a:lnTo>
                    <a:pt x="210" y="416"/>
                  </a:lnTo>
                  <a:lnTo>
                    <a:pt x="204" y="420"/>
                  </a:lnTo>
                  <a:lnTo>
                    <a:pt x="198" y="418"/>
                  </a:lnTo>
                  <a:lnTo>
                    <a:pt x="196" y="416"/>
                  </a:lnTo>
                  <a:lnTo>
                    <a:pt x="194" y="414"/>
                  </a:lnTo>
                  <a:lnTo>
                    <a:pt x="194" y="412"/>
                  </a:lnTo>
                  <a:lnTo>
                    <a:pt x="192" y="412"/>
                  </a:lnTo>
                  <a:lnTo>
                    <a:pt x="190" y="410"/>
                  </a:lnTo>
                  <a:lnTo>
                    <a:pt x="189" y="410"/>
                  </a:lnTo>
                  <a:lnTo>
                    <a:pt x="189" y="414"/>
                  </a:lnTo>
                  <a:lnTo>
                    <a:pt x="189" y="416"/>
                  </a:lnTo>
                  <a:lnTo>
                    <a:pt x="187" y="418"/>
                  </a:lnTo>
                  <a:lnTo>
                    <a:pt x="187" y="420"/>
                  </a:lnTo>
                  <a:lnTo>
                    <a:pt x="187" y="422"/>
                  </a:lnTo>
                  <a:lnTo>
                    <a:pt x="185" y="424"/>
                  </a:lnTo>
                  <a:lnTo>
                    <a:pt x="185" y="426"/>
                  </a:lnTo>
                  <a:lnTo>
                    <a:pt x="183" y="430"/>
                  </a:lnTo>
                  <a:lnTo>
                    <a:pt x="179" y="435"/>
                  </a:lnTo>
                  <a:lnTo>
                    <a:pt x="175" y="441"/>
                  </a:lnTo>
                  <a:lnTo>
                    <a:pt x="171" y="447"/>
                  </a:lnTo>
                  <a:lnTo>
                    <a:pt x="165" y="451"/>
                  </a:lnTo>
                  <a:lnTo>
                    <a:pt x="160" y="456"/>
                  </a:lnTo>
                  <a:lnTo>
                    <a:pt x="154" y="460"/>
                  </a:lnTo>
                  <a:lnTo>
                    <a:pt x="146" y="462"/>
                  </a:lnTo>
                  <a:lnTo>
                    <a:pt x="139" y="464"/>
                  </a:lnTo>
                  <a:lnTo>
                    <a:pt x="135" y="46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10" name="Freeform 42"/>
            <p:cNvSpPr>
              <a:spLocks/>
            </p:cNvSpPr>
            <p:nvPr/>
          </p:nvSpPr>
          <p:spPr bwMode="auto">
            <a:xfrm>
              <a:off x="4115" y="1493"/>
              <a:ext cx="4" cy="17"/>
            </a:xfrm>
            <a:custGeom>
              <a:avLst/>
              <a:gdLst>
                <a:gd name="T0" fmla="*/ 0 w 4"/>
                <a:gd name="T1" fmla="*/ 17 h 17"/>
                <a:gd name="T2" fmla="*/ 0 w 4"/>
                <a:gd name="T3" fmla="*/ 16 h 17"/>
                <a:gd name="T4" fmla="*/ 0 w 4"/>
                <a:gd name="T5" fmla="*/ 14 h 17"/>
                <a:gd name="T6" fmla="*/ 0 w 4"/>
                <a:gd name="T7" fmla="*/ 12 h 17"/>
                <a:gd name="T8" fmla="*/ 0 w 4"/>
                <a:gd name="T9" fmla="*/ 8 h 17"/>
                <a:gd name="T10" fmla="*/ 0 w 4"/>
                <a:gd name="T11" fmla="*/ 6 h 17"/>
                <a:gd name="T12" fmla="*/ 0 w 4"/>
                <a:gd name="T13" fmla="*/ 4 h 17"/>
                <a:gd name="T14" fmla="*/ 2 w 4"/>
                <a:gd name="T15" fmla="*/ 2 h 17"/>
                <a:gd name="T16" fmla="*/ 2 w 4"/>
                <a:gd name="T17" fmla="*/ 0 h 17"/>
                <a:gd name="T18" fmla="*/ 4 w 4"/>
                <a:gd name="T19" fmla="*/ 2 h 17"/>
                <a:gd name="T20" fmla="*/ 4 w 4"/>
                <a:gd name="T21" fmla="*/ 4 h 17"/>
                <a:gd name="T22" fmla="*/ 4 w 4"/>
                <a:gd name="T23" fmla="*/ 6 h 17"/>
                <a:gd name="T24" fmla="*/ 4 w 4"/>
                <a:gd name="T25" fmla="*/ 8 h 17"/>
                <a:gd name="T26" fmla="*/ 2 w 4"/>
                <a:gd name="T27" fmla="*/ 10 h 17"/>
                <a:gd name="T28" fmla="*/ 2 w 4"/>
                <a:gd name="T29" fmla="*/ 12 h 17"/>
                <a:gd name="T30" fmla="*/ 2 w 4"/>
                <a:gd name="T31" fmla="*/ 14 h 17"/>
                <a:gd name="T32" fmla="*/ 2 w 4"/>
                <a:gd name="T33" fmla="*/ 16 h 17"/>
                <a:gd name="T34" fmla="*/ 2 w 4"/>
                <a:gd name="T35" fmla="*/ 17 h 17"/>
                <a:gd name="T36" fmla="*/ 0 w 4"/>
                <a:gd name="T37" fmla="*/ 17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
                <a:gd name="T58" fmla="*/ 0 h 17"/>
                <a:gd name="T59" fmla="*/ 4 w 4"/>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 h="17">
                  <a:moveTo>
                    <a:pt x="0" y="17"/>
                  </a:moveTo>
                  <a:lnTo>
                    <a:pt x="0" y="16"/>
                  </a:lnTo>
                  <a:lnTo>
                    <a:pt x="0" y="14"/>
                  </a:lnTo>
                  <a:lnTo>
                    <a:pt x="0" y="12"/>
                  </a:lnTo>
                  <a:lnTo>
                    <a:pt x="0" y="8"/>
                  </a:lnTo>
                  <a:lnTo>
                    <a:pt x="0" y="6"/>
                  </a:lnTo>
                  <a:lnTo>
                    <a:pt x="0" y="4"/>
                  </a:lnTo>
                  <a:lnTo>
                    <a:pt x="2" y="2"/>
                  </a:lnTo>
                  <a:lnTo>
                    <a:pt x="2" y="0"/>
                  </a:lnTo>
                  <a:lnTo>
                    <a:pt x="4" y="2"/>
                  </a:lnTo>
                  <a:lnTo>
                    <a:pt x="4" y="4"/>
                  </a:lnTo>
                  <a:lnTo>
                    <a:pt x="4" y="6"/>
                  </a:lnTo>
                  <a:lnTo>
                    <a:pt x="4" y="8"/>
                  </a:lnTo>
                  <a:lnTo>
                    <a:pt x="2" y="10"/>
                  </a:lnTo>
                  <a:lnTo>
                    <a:pt x="2" y="12"/>
                  </a:lnTo>
                  <a:lnTo>
                    <a:pt x="2" y="14"/>
                  </a:lnTo>
                  <a:lnTo>
                    <a:pt x="2" y="16"/>
                  </a:lnTo>
                  <a:lnTo>
                    <a:pt x="2" y="17"/>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11" name="Freeform 43"/>
            <p:cNvSpPr>
              <a:spLocks/>
            </p:cNvSpPr>
            <p:nvPr/>
          </p:nvSpPr>
          <p:spPr bwMode="auto">
            <a:xfrm>
              <a:off x="4115" y="1493"/>
              <a:ext cx="4" cy="17"/>
            </a:xfrm>
            <a:custGeom>
              <a:avLst/>
              <a:gdLst>
                <a:gd name="T0" fmla="*/ 0 w 4"/>
                <a:gd name="T1" fmla="*/ 17 h 17"/>
                <a:gd name="T2" fmla="*/ 0 w 4"/>
                <a:gd name="T3" fmla="*/ 16 h 17"/>
                <a:gd name="T4" fmla="*/ 0 w 4"/>
                <a:gd name="T5" fmla="*/ 14 h 17"/>
                <a:gd name="T6" fmla="*/ 0 w 4"/>
                <a:gd name="T7" fmla="*/ 12 h 17"/>
                <a:gd name="T8" fmla="*/ 0 w 4"/>
                <a:gd name="T9" fmla="*/ 8 h 17"/>
                <a:gd name="T10" fmla="*/ 0 w 4"/>
                <a:gd name="T11" fmla="*/ 6 h 17"/>
                <a:gd name="T12" fmla="*/ 0 w 4"/>
                <a:gd name="T13" fmla="*/ 4 h 17"/>
                <a:gd name="T14" fmla="*/ 2 w 4"/>
                <a:gd name="T15" fmla="*/ 2 h 17"/>
                <a:gd name="T16" fmla="*/ 2 w 4"/>
                <a:gd name="T17" fmla="*/ 0 h 17"/>
                <a:gd name="T18" fmla="*/ 4 w 4"/>
                <a:gd name="T19" fmla="*/ 2 h 17"/>
                <a:gd name="T20" fmla="*/ 4 w 4"/>
                <a:gd name="T21" fmla="*/ 4 h 17"/>
                <a:gd name="T22" fmla="*/ 4 w 4"/>
                <a:gd name="T23" fmla="*/ 6 h 17"/>
                <a:gd name="T24" fmla="*/ 4 w 4"/>
                <a:gd name="T25" fmla="*/ 8 h 17"/>
                <a:gd name="T26" fmla="*/ 2 w 4"/>
                <a:gd name="T27" fmla="*/ 10 h 17"/>
                <a:gd name="T28" fmla="*/ 2 w 4"/>
                <a:gd name="T29" fmla="*/ 12 h 17"/>
                <a:gd name="T30" fmla="*/ 2 w 4"/>
                <a:gd name="T31" fmla="*/ 14 h 17"/>
                <a:gd name="T32" fmla="*/ 2 w 4"/>
                <a:gd name="T33" fmla="*/ 16 h 17"/>
                <a:gd name="T34" fmla="*/ 2 w 4"/>
                <a:gd name="T35" fmla="*/ 17 h 17"/>
                <a:gd name="T36" fmla="*/ 0 w 4"/>
                <a:gd name="T37" fmla="*/ 17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
                <a:gd name="T58" fmla="*/ 0 h 17"/>
                <a:gd name="T59" fmla="*/ 4 w 4"/>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 h="17">
                  <a:moveTo>
                    <a:pt x="0" y="17"/>
                  </a:moveTo>
                  <a:lnTo>
                    <a:pt x="0" y="16"/>
                  </a:lnTo>
                  <a:lnTo>
                    <a:pt x="0" y="14"/>
                  </a:lnTo>
                  <a:lnTo>
                    <a:pt x="0" y="12"/>
                  </a:lnTo>
                  <a:lnTo>
                    <a:pt x="0" y="8"/>
                  </a:lnTo>
                  <a:lnTo>
                    <a:pt x="0" y="6"/>
                  </a:lnTo>
                  <a:lnTo>
                    <a:pt x="0" y="4"/>
                  </a:lnTo>
                  <a:lnTo>
                    <a:pt x="2" y="2"/>
                  </a:lnTo>
                  <a:lnTo>
                    <a:pt x="2" y="0"/>
                  </a:lnTo>
                  <a:lnTo>
                    <a:pt x="4" y="2"/>
                  </a:lnTo>
                  <a:lnTo>
                    <a:pt x="4" y="4"/>
                  </a:lnTo>
                  <a:lnTo>
                    <a:pt x="4" y="6"/>
                  </a:lnTo>
                  <a:lnTo>
                    <a:pt x="4" y="8"/>
                  </a:lnTo>
                  <a:lnTo>
                    <a:pt x="2" y="10"/>
                  </a:lnTo>
                  <a:lnTo>
                    <a:pt x="2" y="12"/>
                  </a:lnTo>
                  <a:lnTo>
                    <a:pt x="2" y="14"/>
                  </a:lnTo>
                  <a:lnTo>
                    <a:pt x="2" y="16"/>
                  </a:lnTo>
                  <a:lnTo>
                    <a:pt x="2" y="17"/>
                  </a:lnTo>
                  <a:lnTo>
                    <a:pt x="0" y="17"/>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12" name="Freeform 44"/>
            <p:cNvSpPr>
              <a:spLocks/>
            </p:cNvSpPr>
            <p:nvPr/>
          </p:nvSpPr>
          <p:spPr bwMode="auto">
            <a:xfrm>
              <a:off x="4057" y="1390"/>
              <a:ext cx="96" cy="105"/>
            </a:xfrm>
            <a:custGeom>
              <a:avLst/>
              <a:gdLst>
                <a:gd name="T0" fmla="*/ 46 w 96"/>
                <a:gd name="T1" fmla="*/ 99 h 105"/>
                <a:gd name="T2" fmla="*/ 46 w 96"/>
                <a:gd name="T3" fmla="*/ 94 h 105"/>
                <a:gd name="T4" fmla="*/ 43 w 96"/>
                <a:gd name="T5" fmla="*/ 86 h 105"/>
                <a:gd name="T6" fmla="*/ 39 w 96"/>
                <a:gd name="T7" fmla="*/ 86 h 105"/>
                <a:gd name="T8" fmla="*/ 37 w 96"/>
                <a:gd name="T9" fmla="*/ 90 h 105"/>
                <a:gd name="T10" fmla="*/ 35 w 96"/>
                <a:gd name="T11" fmla="*/ 95 h 105"/>
                <a:gd name="T12" fmla="*/ 31 w 96"/>
                <a:gd name="T13" fmla="*/ 86 h 105"/>
                <a:gd name="T14" fmla="*/ 27 w 96"/>
                <a:gd name="T15" fmla="*/ 63 h 105"/>
                <a:gd name="T16" fmla="*/ 18 w 96"/>
                <a:gd name="T17" fmla="*/ 44 h 105"/>
                <a:gd name="T18" fmla="*/ 16 w 96"/>
                <a:gd name="T19" fmla="*/ 42 h 105"/>
                <a:gd name="T20" fmla="*/ 12 w 96"/>
                <a:gd name="T21" fmla="*/ 40 h 105"/>
                <a:gd name="T22" fmla="*/ 6 w 96"/>
                <a:gd name="T23" fmla="*/ 40 h 105"/>
                <a:gd name="T24" fmla="*/ 8 w 96"/>
                <a:gd name="T25" fmla="*/ 49 h 105"/>
                <a:gd name="T26" fmla="*/ 6 w 96"/>
                <a:gd name="T27" fmla="*/ 59 h 105"/>
                <a:gd name="T28" fmla="*/ 0 w 96"/>
                <a:gd name="T29" fmla="*/ 57 h 105"/>
                <a:gd name="T30" fmla="*/ 2 w 96"/>
                <a:gd name="T31" fmla="*/ 46 h 105"/>
                <a:gd name="T32" fmla="*/ 6 w 96"/>
                <a:gd name="T33" fmla="*/ 34 h 105"/>
                <a:gd name="T34" fmla="*/ 14 w 96"/>
                <a:gd name="T35" fmla="*/ 21 h 105"/>
                <a:gd name="T36" fmla="*/ 20 w 96"/>
                <a:gd name="T37" fmla="*/ 15 h 105"/>
                <a:gd name="T38" fmla="*/ 25 w 96"/>
                <a:gd name="T39" fmla="*/ 9 h 105"/>
                <a:gd name="T40" fmla="*/ 31 w 96"/>
                <a:gd name="T41" fmla="*/ 5 h 105"/>
                <a:gd name="T42" fmla="*/ 37 w 96"/>
                <a:gd name="T43" fmla="*/ 3 h 105"/>
                <a:gd name="T44" fmla="*/ 41 w 96"/>
                <a:gd name="T45" fmla="*/ 0 h 105"/>
                <a:gd name="T46" fmla="*/ 39 w 96"/>
                <a:gd name="T47" fmla="*/ 5 h 105"/>
                <a:gd name="T48" fmla="*/ 33 w 96"/>
                <a:gd name="T49" fmla="*/ 11 h 105"/>
                <a:gd name="T50" fmla="*/ 29 w 96"/>
                <a:gd name="T51" fmla="*/ 17 h 105"/>
                <a:gd name="T52" fmla="*/ 27 w 96"/>
                <a:gd name="T53" fmla="*/ 26 h 105"/>
                <a:gd name="T54" fmla="*/ 29 w 96"/>
                <a:gd name="T55" fmla="*/ 30 h 105"/>
                <a:gd name="T56" fmla="*/ 33 w 96"/>
                <a:gd name="T57" fmla="*/ 32 h 105"/>
                <a:gd name="T58" fmla="*/ 31 w 96"/>
                <a:gd name="T59" fmla="*/ 38 h 105"/>
                <a:gd name="T60" fmla="*/ 25 w 96"/>
                <a:gd name="T61" fmla="*/ 44 h 105"/>
                <a:gd name="T62" fmla="*/ 29 w 96"/>
                <a:gd name="T63" fmla="*/ 55 h 105"/>
                <a:gd name="T64" fmla="*/ 46 w 96"/>
                <a:gd name="T65" fmla="*/ 49 h 105"/>
                <a:gd name="T66" fmla="*/ 66 w 96"/>
                <a:gd name="T67" fmla="*/ 32 h 105"/>
                <a:gd name="T68" fmla="*/ 85 w 96"/>
                <a:gd name="T69" fmla="*/ 15 h 105"/>
                <a:gd name="T70" fmla="*/ 93 w 96"/>
                <a:gd name="T71" fmla="*/ 17 h 105"/>
                <a:gd name="T72" fmla="*/ 79 w 96"/>
                <a:gd name="T73" fmla="*/ 34 h 105"/>
                <a:gd name="T74" fmla="*/ 68 w 96"/>
                <a:gd name="T75" fmla="*/ 55 h 105"/>
                <a:gd name="T76" fmla="*/ 66 w 96"/>
                <a:gd name="T77" fmla="*/ 65 h 105"/>
                <a:gd name="T78" fmla="*/ 66 w 96"/>
                <a:gd name="T79" fmla="*/ 69 h 105"/>
                <a:gd name="T80" fmla="*/ 68 w 96"/>
                <a:gd name="T81" fmla="*/ 72 h 105"/>
                <a:gd name="T82" fmla="*/ 60 w 96"/>
                <a:gd name="T83" fmla="*/ 84 h 105"/>
                <a:gd name="T84" fmla="*/ 52 w 96"/>
                <a:gd name="T85" fmla="*/ 95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6"/>
                <a:gd name="T130" fmla="*/ 0 h 105"/>
                <a:gd name="T131" fmla="*/ 96 w 96"/>
                <a:gd name="T132" fmla="*/ 105 h 1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6" h="105">
                  <a:moveTo>
                    <a:pt x="48" y="105"/>
                  </a:moveTo>
                  <a:lnTo>
                    <a:pt x="46" y="101"/>
                  </a:lnTo>
                  <a:lnTo>
                    <a:pt x="46" y="99"/>
                  </a:lnTo>
                  <a:lnTo>
                    <a:pt x="46" y="97"/>
                  </a:lnTo>
                  <a:lnTo>
                    <a:pt x="46" y="95"/>
                  </a:lnTo>
                  <a:lnTo>
                    <a:pt x="46" y="94"/>
                  </a:lnTo>
                  <a:lnTo>
                    <a:pt x="45" y="92"/>
                  </a:lnTo>
                  <a:lnTo>
                    <a:pt x="45" y="88"/>
                  </a:lnTo>
                  <a:lnTo>
                    <a:pt x="43" y="86"/>
                  </a:lnTo>
                  <a:lnTo>
                    <a:pt x="41" y="84"/>
                  </a:lnTo>
                  <a:lnTo>
                    <a:pt x="39" y="86"/>
                  </a:lnTo>
                  <a:lnTo>
                    <a:pt x="39" y="88"/>
                  </a:lnTo>
                  <a:lnTo>
                    <a:pt x="37" y="90"/>
                  </a:lnTo>
                  <a:lnTo>
                    <a:pt x="37" y="92"/>
                  </a:lnTo>
                  <a:lnTo>
                    <a:pt x="35" y="94"/>
                  </a:lnTo>
                  <a:lnTo>
                    <a:pt x="35" y="95"/>
                  </a:lnTo>
                  <a:lnTo>
                    <a:pt x="29" y="101"/>
                  </a:lnTo>
                  <a:lnTo>
                    <a:pt x="29" y="94"/>
                  </a:lnTo>
                  <a:lnTo>
                    <a:pt x="31" y="86"/>
                  </a:lnTo>
                  <a:lnTo>
                    <a:pt x="31" y="78"/>
                  </a:lnTo>
                  <a:lnTo>
                    <a:pt x="29" y="71"/>
                  </a:lnTo>
                  <a:lnTo>
                    <a:pt x="27" y="63"/>
                  </a:lnTo>
                  <a:lnTo>
                    <a:pt x="25" y="55"/>
                  </a:lnTo>
                  <a:lnTo>
                    <a:pt x="21" y="49"/>
                  </a:lnTo>
                  <a:lnTo>
                    <a:pt x="18" y="44"/>
                  </a:lnTo>
                  <a:lnTo>
                    <a:pt x="16" y="42"/>
                  </a:lnTo>
                  <a:lnTo>
                    <a:pt x="14" y="40"/>
                  </a:lnTo>
                  <a:lnTo>
                    <a:pt x="12" y="40"/>
                  </a:lnTo>
                  <a:lnTo>
                    <a:pt x="10" y="38"/>
                  </a:lnTo>
                  <a:lnTo>
                    <a:pt x="6" y="38"/>
                  </a:lnTo>
                  <a:lnTo>
                    <a:pt x="6" y="40"/>
                  </a:lnTo>
                  <a:lnTo>
                    <a:pt x="8" y="44"/>
                  </a:lnTo>
                  <a:lnTo>
                    <a:pt x="8" y="48"/>
                  </a:lnTo>
                  <a:lnTo>
                    <a:pt x="8" y="49"/>
                  </a:lnTo>
                  <a:lnTo>
                    <a:pt x="8" y="53"/>
                  </a:lnTo>
                  <a:lnTo>
                    <a:pt x="6" y="57"/>
                  </a:lnTo>
                  <a:lnTo>
                    <a:pt x="6" y="59"/>
                  </a:lnTo>
                  <a:lnTo>
                    <a:pt x="4" y="63"/>
                  </a:lnTo>
                  <a:lnTo>
                    <a:pt x="0" y="61"/>
                  </a:lnTo>
                  <a:lnTo>
                    <a:pt x="0" y="57"/>
                  </a:lnTo>
                  <a:lnTo>
                    <a:pt x="0" y="53"/>
                  </a:lnTo>
                  <a:lnTo>
                    <a:pt x="2" y="49"/>
                  </a:lnTo>
                  <a:lnTo>
                    <a:pt x="2" y="46"/>
                  </a:lnTo>
                  <a:lnTo>
                    <a:pt x="4" y="42"/>
                  </a:lnTo>
                  <a:lnTo>
                    <a:pt x="6" y="38"/>
                  </a:lnTo>
                  <a:lnTo>
                    <a:pt x="6" y="34"/>
                  </a:lnTo>
                  <a:lnTo>
                    <a:pt x="6" y="30"/>
                  </a:lnTo>
                  <a:lnTo>
                    <a:pt x="12" y="21"/>
                  </a:lnTo>
                  <a:lnTo>
                    <a:pt x="14" y="21"/>
                  </a:lnTo>
                  <a:lnTo>
                    <a:pt x="16" y="19"/>
                  </a:lnTo>
                  <a:lnTo>
                    <a:pt x="18" y="17"/>
                  </a:lnTo>
                  <a:lnTo>
                    <a:pt x="20" y="15"/>
                  </a:lnTo>
                  <a:lnTo>
                    <a:pt x="21" y="13"/>
                  </a:lnTo>
                  <a:lnTo>
                    <a:pt x="23" y="11"/>
                  </a:lnTo>
                  <a:lnTo>
                    <a:pt x="25" y="9"/>
                  </a:lnTo>
                  <a:lnTo>
                    <a:pt x="27" y="7"/>
                  </a:lnTo>
                  <a:lnTo>
                    <a:pt x="29" y="5"/>
                  </a:lnTo>
                  <a:lnTo>
                    <a:pt x="31" y="5"/>
                  </a:lnTo>
                  <a:lnTo>
                    <a:pt x="33" y="5"/>
                  </a:lnTo>
                  <a:lnTo>
                    <a:pt x="35" y="3"/>
                  </a:lnTo>
                  <a:lnTo>
                    <a:pt x="37" y="3"/>
                  </a:lnTo>
                  <a:lnTo>
                    <a:pt x="37" y="1"/>
                  </a:lnTo>
                  <a:lnTo>
                    <a:pt x="39" y="1"/>
                  </a:lnTo>
                  <a:lnTo>
                    <a:pt x="41" y="0"/>
                  </a:lnTo>
                  <a:lnTo>
                    <a:pt x="41" y="1"/>
                  </a:lnTo>
                  <a:lnTo>
                    <a:pt x="41" y="3"/>
                  </a:lnTo>
                  <a:lnTo>
                    <a:pt x="39" y="5"/>
                  </a:lnTo>
                  <a:lnTo>
                    <a:pt x="37" y="7"/>
                  </a:lnTo>
                  <a:lnTo>
                    <a:pt x="35" y="9"/>
                  </a:lnTo>
                  <a:lnTo>
                    <a:pt x="33" y="11"/>
                  </a:lnTo>
                  <a:lnTo>
                    <a:pt x="33" y="13"/>
                  </a:lnTo>
                  <a:lnTo>
                    <a:pt x="31" y="15"/>
                  </a:lnTo>
                  <a:lnTo>
                    <a:pt x="29" y="17"/>
                  </a:lnTo>
                  <a:lnTo>
                    <a:pt x="25" y="25"/>
                  </a:lnTo>
                  <a:lnTo>
                    <a:pt x="27" y="26"/>
                  </a:lnTo>
                  <a:lnTo>
                    <a:pt x="27" y="28"/>
                  </a:lnTo>
                  <a:lnTo>
                    <a:pt x="29" y="30"/>
                  </a:lnTo>
                  <a:lnTo>
                    <a:pt x="31" y="30"/>
                  </a:lnTo>
                  <a:lnTo>
                    <a:pt x="33" y="32"/>
                  </a:lnTo>
                  <a:lnTo>
                    <a:pt x="33" y="34"/>
                  </a:lnTo>
                  <a:lnTo>
                    <a:pt x="33" y="36"/>
                  </a:lnTo>
                  <a:lnTo>
                    <a:pt x="31" y="38"/>
                  </a:lnTo>
                  <a:lnTo>
                    <a:pt x="29" y="40"/>
                  </a:lnTo>
                  <a:lnTo>
                    <a:pt x="27" y="42"/>
                  </a:lnTo>
                  <a:lnTo>
                    <a:pt x="25" y="44"/>
                  </a:lnTo>
                  <a:lnTo>
                    <a:pt x="25" y="46"/>
                  </a:lnTo>
                  <a:lnTo>
                    <a:pt x="23" y="48"/>
                  </a:lnTo>
                  <a:lnTo>
                    <a:pt x="29" y="55"/>
                  </a:lnTo>
                  <a:lnTo>
                    <a:pt x="33" y="55"/>
                  </a:lnTo>
                  <a:lnTo>
                    <a:pt x="41" y="53"/>
                  </a:lnTo>
                  <a:lnTo>
                    <a:pt x="46" y="49"/>
                  </a:lnTo>
                  <a:lnTo>
                    <a:pt x="52" y="44"/>
                  </a:lnTo>
                  <a:lnTo>
                    <a:pt x="60" y="38"/>
                  </a:lnTo>
                  <a:lnTo>
                    <a:pt x="66" y="32"/>
                  </a:lnTo>
                  <a:lnTo>
                    <a:pt x="71" y="26"/>
                  </a:lnTo>
                  <a:lnTo>
                    <a:pt x="77" y="21"/>
                  </a:lnTo>
                  <a:lnTo>
                    <a:pt x="85" y="15"/>
                  </a:lnTo>
                  <a:lnTo>
                    <a:pt x="91" y="9"/>
                  </a:lnTo>
                  <a:lnTo>
                    <a:pt x="96" y="13"/>
                  </a:lnTo>
                  <a:lnTo>
                    <a:pt x="93" y="17"/>
                  </a:lnTo>
                  <a:lnTo>
                    <a:pt x="89" y="23"/>
                  </a:lnTo>
                  <a:lnTo>
                    <a:pt x="83" y="28"/>
                  </a:lnTo>
                  <a:lnTo>
                    <a:pt x="79" y="34"/>
                  </a:lnTo>
                  <a:lnTo>
                    <a:pt x="75" y="42"/>
                  </a:lnTo>
                  <a:lnTo>
                    <a:pt x="71" y="48"/>
                  </a:lnTo>
                  <a:lnTo>
                    <a:pt x="68" y="55"/>
                  </a:lnTo>
                  <a:lnTo>
                    <a:pt x="66" y="61"/>
                  </a:lnTo>
                  <a:lnTo>
                    <a:pt x="66" y="63"/>
                  </a:lnTo>
                  <a:lnTo>
                    <a:pt x="66" y="65"/>
                  </a:lnTo>
                  <a:lnTo>
                    <a:pt x="66" y="67"/>
                  </a:lnTo>
                  <a:lnTo>
                    <a:pt x="66" y="69"/>
                  </a:lnTo>
                  <a:lnTo>
                    <a:pt x="66" y="71"/>
                  </a:lnTo>
                  <a:lnTo>
                    <a:pt x="68" y="72"/>
                  </a:lnTo>
                  <a:lnTo>
                    <a:pt x="66" y="76"/>
                  </a:lnTo>
                  <a:lnTo>
                    <a:pt x="62" y="80"/>
                  </a:lnTo>
                  <a:lnTo>
                    <a:pt x="60" y="84"/>
                  </a:lnTo>
                  <a:lnTo>
                    <a:pt x="58" y="88"/>
                  </a:lnTo>
                  <a:lnTo>
                    <a:pt x="54" y="92"/>
                  </a:lnTo>
                  <a:lnTo>
                    <a:pt x="52" y="95"/>
                  </a:lnTo>
                  <a:lnTo>
                    <a:pt x="50" y="99"/>
                  </a:lnTo>
                  <a:lnTo>
                    <a:pt x="48"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13" name="Freeform 45"/>
            <p:cNvSpPr>
              <a:spLocks/>
            </p:cNvSpPr>
            <p:nvPr/>
          </p:nvSpPr>
          <p:spPr bwMode="auto">
            <a:xfrm>
              <a:off x="4057" y="1390"/>
              <a:ext cx="96" cy="105"/>
            </a:xfrm>
            <a:custGeom>
              <a:avLst/>
              <a:gdLst>
                <a:gd name="T0" fmla="*/ 46 w 96"/>
                <a:gd name="T1" fmla="*/ 99 h 105"/>
                <a:gd name="T2" fmla="*/ 46 w 96"/>
                <a:gd name="T3" fmla="*/ 94 h 105"/>
                <a:gd name="T4" fmla="*/ 43 w 96"/>
                <a:gd name="T5" fmla="*/ 86 h 105"/>
                <a:gd name="T6" fmla="*/ 39 w 96"/>
                <a:gd name="T7" fmla="*/ 86 h 105"/>
                <a:gd name="T8" fmla="*/ 37 w 96"/>
                <a:gd name="T9" fmla="*/ 90 h 105"/>
                <a:gd name="T10" fmla="*/ 35 w 96"/>
                <a:gd name="T11" fmla="*/ 95 h 105"/>
                <a:gd name="T12" fmla="*/ 31 w 96"/>
                <a:gd name="T13" fmla="*/ 86 h 105"/>
                <a:gd name="T14" fmla="*/ 27 w 96"/>
                <a:gd name="T15" fmla="*/ 63 h 105"/>
                <a:gd name="T16" fmla="*/ 18 w 96"/>
                <a:gd name="T17" fmla="*/ 44 h 105"/>
                <a:gd name="T18" fmla="*/ 16 w 96"/>
                <a:gd name="T19" fmla="*/ 42 h 105"/>
                <a:gd name="T20" fmla="*/ 12 w 96"/>
                <a:gd name="T21" fmla="*/ 40 h 105"/>
                <a:gd name="T22" fmla="*/ 6 w 96"/>
                <a:gd name="T23" fmla="*/ 40 h 105"/>
                <a:gd name="T24" fmla="*/ 8 w 96"/>
                <a:gd name="T25" fmla="*/ 49 h 105"/>
                <a:gd name="T26" fmla="*/ 6 w 96"/>
                <a:gd name="T27" fmla="*/ 59 h 105"/>
                <a:gd name="T28" fmla="*/ 0 w 96"/>
                <a:gd name="T29" fmla="*/ 57 h 105"/>
                <a:gd name="T30" fmla="*/ 2 w 96"/>
                <a:gd name="T31" fmla="*/ 46 h 105"/>
                <a:gd name="T32" fmla="*/ 6 w 96"/>
                <a:gd name="T33" fmla="*/ 34 h 105"/>
                <a:gd name="T34" fmla="*/ 14 w 96"/>
                <a:gd name="T35" fmla="*/ 21 h 105"/>
                <a:gd name="T36" fmla="*/ 20 w 96"/>
                <a:gd name="T37" fmla="*/ 15 h 105"/>
                <a:gd name="T38" fmla="*/ 25 w 96"/>
                <a:gd name="T39" fmla="*/ 9 h 105"/>
                <a:gd name="T40" fmla="*/ 31 w 96"/>
                <a:gd name="T41" fmla="*/ 5 h 105"/>
                <a:gd name="T42" fmla="*/ 37 w 96"/>
                <a:gd name="T43" fmla="*/ 3 h 105"/>
                <a:gd name="T44" fmla="*/ 41 w 96"/>
                <a:gd name="T45" fmla="*/ 0 h 105"/>
                <a:gd name="T46" fmla="*/ 39 w 96"/>
                <a:gd name="T47" fmla="*/ 5 h 105"/>
                <a:gd name="T48" fmla="*/ 33 w 96"/>
                <a:gd name="T49" fmla="*/ 11 h 105"/>
                <a:gd name="T50" fmla="*/ 29 w 96"/>
                <a:gd name="T51" fmla="*/ 17 h 105"/>
                <a:gd name="T52" fmla="*/ 27 w 96"/>
                <a:gd name="T53" fmla="*/ 26 h 105"/>
                <a:gd name="T54" fmla="*/ 29 w 96"/>
                <a:gd name="T55" fmla="*/ 30 h 105"/>
                <a:gd name="T56" fmla="*/ 33 w 96"/>
                <a:gd name="T57" fmla="*/ 32 h 105"/>
                <a:gd name="T58" fmla="*/ 31 w 96"/>
                <a:gd name="T59" fmla="*/ 38 h 105"/>
                <a:gd name="T60" fmla="*/ 25 w 96"/>
                <a:gd name="T61" fmla="*/ 44 h 105"/>
                <a:gd name="T62" fmla="*/ 29 w 96"/>
                <a:gd name="T63" fmla="*/ 55 h 105"/>
                <a:gd name="T64" fmla="*/ 46 w 96"/>
                <a:gd name="T65" fmla="*/ 49 h 105"/>
                <a:gd name="T66" fmla="*/ 66 w 96"/>
                <a:gd name="T67" fmla="*/ 32 h 105"/>
                <a:gd name="T68" fmla="*/ 85 w 96"/>
                <a:gd name="T69" fmla="*/ 15 h 105"/>
                <a:gd name="T70" fmla="*/ 93 w 96"/>
                <a:gd name="T71" fmla="*/ 17 h 105"/>
                <a:gd name="T72" fmla="*/ 79 w 96"/>
                <a:gd name="T73" fmla="*/ 34 h 105"/>
                <a:gd name="T74" fmla="*/ 68 w 96"/>
                <a:gd name="T75" fmla="*/ 55 h 105"/>
                <a:gd name="T76" fmla="*/ 66 w 96"/>
                <a:gd name="T77" fmla="*/ 65 h 105"/>
                <a:gd name="T78" fmla="*/ 66 w 96"/>
                <a:gd name="T79" fmla="*/ 69 h 105"/>
                <a:gd name="T80" fmla="*/ 68 w 96"/>
                <a:gd name="T81" fmla="*/ 72 h 105"/>
                <a:gd name="T82" fmla="*/ 60 w 96"/>
                <a:gd name="T83" fmla="*/ 84 h 105"/>
                <a:gd name="T84" fmla="*/ 52 w 96"/>
                <a:gd name="T85" fmla="*/ 95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6"/>
                <a:gd name="T130" fmla="*/ 0 h 105"/>
                <a:gd name="T131" fmla="*/ 96 w 96"/>
                <a:gd name="T132" fmla="*/ 105 h 1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6" h="105">
                  <a:moveTo>
                    <a:pt x="48" y="105"/>
                  </a:moveTo>
                  <a:lnTo>
                    <a:pt x="46" y="101"/>
                  </a:lnTo>
                  <a:lnTo>
                    <a:pt x="46" y="99"/>
                  </a:lnTo>
                  <a:lnTo>
                    <a:pt x="46" y="97"/>
                  </a:lnTo>
                  <a:lnTo>
                    <a:pt x="46" y="95"/>
                  </a:lnTo>
                  <a:lnTo>
                    <a:pt x="46" y="94"/>
                  </a:lnTo>
                  <a:lnTo>
                    <a:pt x="45" y="92"/>
                  </a:lnTo>
                  <a:lnTo>
                    <a:pt x="45" y="88"/>
                  </a:lnTo>
                  <a:lnTo>
                    <a:pt x="43" y="86"/>
                  </a:lnTo>
                  <a:lnTo>
                    <a:pt x="41" y="84"/>
                  </a:lnTo>
                  <a:lnTo>
                    <a:pt x="39" y="86"/>
                  </a:lnTo>
                  <a:lnTo>
                    <a:pt x="39" y="88"/>
                  </a:lnTo>
                  <a:lnTo>
                    <a:pt x="37" y="90"/>
                  </a:lnTo>
                  <a:lnTo>
                    <a:pt x="37" y="92"/>
                  </a:lnTo>
                  <a:lnTo>
                    <a:pt x="35" y="94"/>
                  </a:lnTo>
                  <a:lnTo>
                    <a:pt x="35" y="95"/>
                  </a:lnTo>
                  <a:lnTo>
                    <a:pt x="29" y="101"/>
                  </a:lnTo>
                  <a:lnTo>
                    <a:pt x="29" y="94"/>
                  </a:lnTo>
                  <a:lnTo>
                    <a:pt x="31" y="86"/>
                  </a:lnTo>
                  <a:lnTo>
                    <a:pt x="31" y="78"/>
                  </a:lnTo>
                  <a:lnTo>
                    <a:pt x="29" y="71"/>
                  </a:lnTo>
                  <a:lnTo>
                    <a:pt x="27" y="63"/>
                  </a:lnTo>
                  <a:lnTo>
                    <a:pt x="25" y="55"/>
                  </a:lnTo>
                  <a:lnTo>
                    <a:pt x="21" y="49"/>
                  </a:lnTo>
                  <a:lnTo>
                    <a:pt x="18" y="44"/>
                  </a:lnTo>
                  <a:lnTo>
                    <a:pt x="16" y="42"/>
                  </a:lnTo>
                  <a:lnTo>
                    <a:pt x="14" y="40"/>
                  </a:lnTo>
                  <a:lnTo>
                    <a:pt x="12" y="40"/>
                  </a:lnTo>
                  <a:lnTo>
                    <a:pt x="10" y="38"/>
                  </a:lnTo>
                  <a:lnTo>
                    <a:pt x="6" y="38"/>
                  </a:lnTo>
                  <a:lnTo>
                    <a:pt x="6" y="40"/>
                  </a:lnTo>
                  <a:lnTo>
                    <a:pt x="8" y="44"/>
                  </a:lnTo>
                  <a:lnTo>
                    <a:pt x="8" y="48"/>
                  </a:lnTo>
                  <a:lnTo>
                    <a:pt x="8" y="49"/>
                  </a:lnTo>
                  <a:lnTo>
                    <a:pt x="8" y="53"/>
                  </a:lnTo>
                  <a:lnTo>
                    <a:pt x="6" y="57"/>
                  </a:lnTo>
                  <a:lnTo>
                    <a:pt x="6" y="59"/>
                  </a:lnTo>
                  <a:lnTo>
                    <a:pt x="4" y="63"/>
                  </a:lnTo>
                  <a:lnTo>
                    <a:pt x="0" y="61"/>
                  </a:lnTo>
                  <a:lnTo>
                    <a:pt x="0" y="57"/>
                  </a:lnTo>
                  <a:lnTo>
                    <a:pt x="0" y="53"/>
                  </a:lnTo>
                  <a:lnTo>
                    <a:pt x="2" y="49"/>
                  </a:lnTo>
                  <a:lnTo>
                    <a:pt x="2" y="46"/>
                  </a:lnTo>
                  <a:lnTo>
                    <a:pt x="4" y="42"/>
                  </a:lnTo>
                  <a:lnTo>
                    <a:pt x="6" y="38"/>
                  </a:lnTo>
                  <a:lnTo>
                    <a:pt x="6" y="34"/>
                  </a:lnTo>
                  <a:lnTo>
                    <a:pt x="6" y="30"/>
                  </a:lnTo>
                  <a:lnTo>
                    <a:pt x="12" y="21"/>
                  </a:lnTo>
                  <a:lnTo>
                    <a:pt x="14" y="21"/>
                  </a:lnTo>
                  <a:lnTo>
                    <a:pt x="16" y="19"/>
                  </a:lnTo>
                  <a:lnTo>
                    <a:pt x="18" y="17"/>
                  </a:lnTo>
                  <a:lnTo>
                    <a:pt x="20" y="15"/>
                  </a:lnTo>
                  <a:lnTo>
                    <a:pt x="21" y="13"/>
                  </a:lnTo>
                  <a:lnTo>
                    <a:pt x="23" y="11"/>
                  </a:lnTo>
                  <a:lnTo>
                    <a:pt x="25" y="9"/>
                  </a:lnTo>
                  <a:lnTo>
                    <a:pt x="27" y="7"/>
                  </a:lnTo>
                  <a:lnTo>
                    <a:pt x="29" y="5"/>
                  </a:lnTo>
                  <a:lnTo>
                    <a:pt x="31" y="5"/>
                  </a:lnTo>
                  <a:lnTo>
                    <a:pt x="33" y="5"/>
                  </a:lnTo>
                  <a:lnTo>
                    <a:pt x="35" y="3"/>
                  </a:lnTo>
                  <a:lnTo>
                    <a:pt x="37" y="3"/>
                  </a:lnTo>
                  <a:lnTo>
                    <a:pt x="37" y="1"/>
                  </a:lnTo>
                  <a:lnTo>
                    <a:pt x="39" y="1"/>
                  </a:lnTo>
                  <a:lnTo>
                    <a:pt x="41" y="0"/>
                  </a:lnTo>
                  <a:lnTo>
                    <a:pt x="41" y="1"/>
                  </a:lnTo>
                  <a:lnTo>
                    <a:pt x="41" y="3"/>
                  </a:lnTo>
                  <a:lnTo>
                    <a:pt x="39" y="5"/>
                  </a:lnTo>
                  <a:lnTo>
                    <a:pt x="37" y="7"/>
                  </a:lnTo>
                  <a:lnTo>
                    <a:pt x="35" y="9"/>
                  </a:lnTo>
                  <a:lnTo>
                    <a:pt x="33" y="11"/>
                  </a:lnTo>
                  <a:lnTo>
                    <a:pt x="33" y="13"/>
                  </a:lnTo>
                  <a:lnTo>
                    <a:pt x="31" y="15"/>
                  </a:lnTo>
                  <a:lnTo>
                    <a:pt x="29" y="17"/>
                  </a:lnTo>
                  <a:lnTo>
                    <a:pt x="25" y="25"/>
                  </a:lnTo>
                  <a:lnTo>
                    <a:pt x="27" y="26"/>
                  </a:lnTo>
                  <a:lnTo>
                    <a:pt x="27" y="28"/>
                  </a:lnTo>
                  <a:lnTo>
                    <a:pt x="29" y="30"/>
                  </a:lnTo>
                  <a:lnTo>
                    <a:pt x="31" y="30"/>
                  </a:lnTo>
                  <a:lnTo>
                    <a:pt x="33" y="32"/>
                  </a:lnTo>
                  <a:lnTo>
                    <a:pt x="33" y="34"/>
                  </a:lnTo>
                  <a:lnTo>
                    <a:pt x="33" y="36"/>
                  </a:lnTo>
                  <a:lnTo>
                    <a:pt x="31" y="38"/>
                  </a:lnTo>
                  <a:lnTo>
                    <a:pt x="29" y="40"/>
                  </a:lnTo>
                  <a:lnTo>
                    <a:pt x="27" y="42"/>
                  </a:lnTo>
                  <a:lnTo>
                    <a:pt x="25" y="44"/>
                  </a:lnTo>
                  <a:lnTo>
                    <a:pt x="25" y="46"/>
                  </a:lnTo>
                  <a:lnTo>
                    <a:pt x="23" y="48"/>
                  </a:lnTo>
                  <a:lnTo>
                    <a:pt x="29" y="55"/>
                  </a:lnTo>
                  <a:lnTo>
                    <a:pt x="33" y="55"/>
                  </a:lnTo>
                  <a:lnTo>
                    <a:pt x="41" y="53"/>
                  </a:lnTo>
                  <a:lnTo>
                    <a:pt x="46" y="49"/>
                  </a:lnTo>
                  <a:lnTo>
                    <a:pt x="52" y="44"/>
                  </a:lnTo>
                  <a:lnTo>
                    <a:pt x="60" y="38"/>
                  </a:lnTo>
                  <a:lnTo>
                    <a:pt x="66" y="32"/>
                  </a:lnTo>
                  <a:lnTo>
                    <a:pt x="71" y="26"/>
                  </a:lnTo>
                  <a:lnTo>
                    <a:pt x="77" y="21"/>
                  </a:lnTo>
                  <a:lnTo>
                    <a:pt x="85" y="15"/>
                  </a:lnTo>
                  <a:lnTo>
                    <a:pt x="91" y="9"/>
                  </a:lnTo>
                  <a:lnTo>
                    <a:pt x="96" y="13"/>
                  </a:lnTo>
                  <a:lnTo>
                    <a:pt x="93" y="17"/>
                  </a:lnTo>
                  <a:lnTo>
                    <a:pt x="89" y="23"/>
                  </a:lnTo>
                  <a:lnTo>
                    <a:pt x="83" y="28"/>
                  </a:lnTo>
                  <a:lnTo>
                    <a:pt x="79" y="34"/>
                  </a:lnTo>
                  <a:lnTo>
                    <a:pt x="75" y="42"/>
                  </a:lnTo>
                  <a:lnTo>
                    <a:pt x="71" y="48"/>
                  </a:lnTo>
                  <a:lnTo>
                    <a:pt x="68" y="55"/>
                  </a:lnTo>
                  <a:lnTo>
                    <a:pt x="66" y="61"/>
                  </a:lnTo>
                  <a:lnTo>
                    <a:pt x="66" y="63"/>
                  </a:lnTo>
                  <a:lnTo>
                    <a:pt x="66" y="65"/>
                  </a:lnTo>
                  <a:lnTo>
                    <a:pt x="66" y="67"/>
                  </a:lnTo>
                  <a:lnTo>
                    <a:pt x="66" y="69"/>
                  </a:lnTo>
                  <a:lnTo>
                    <a:pt x="66" y="71"/>
                  </a:lnTo>
                  <a:lnTo>
                    <a:pt x="68" y="72"/>
                  </a:lnTo>
                  <a:lnTo>
                    <a:pt x="66" y="76"/>
                  </a:lnTo>
                  <a:lnTo>
                    <a:pt x="62" y="80"/>
                  </a:lnTo>
                  <a:lnTo>
                    <a:pt x="60" y="84"/>
                  </a:lnTo>
                  <a:lnTo>
                    <a:pt x="58" y="88"/>
                  </a:lnTo>
                  <a:lnTo>
                    <a:pt x="54" y="92"/>
                  </a:lnTo>
                  <a:lnTo>
                    <a:pt x="52" y="95"/>
                  </a:lnTo>
                  <a:lnTo>
                    <a:pt x="50" y="99"/>
                  </a:lnTo>
                  <a:lnTo>
                    <a:pt x="48" y="105"/>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14" name="Freeform 46"/>
            <p:cNvSpPr>
              <a:spLocks/>
            </p:cNvSpPr>
            <p:nvPr/>
          </p:nvSpPr>
          <p:spPr bwMode="auto">
            <a:xfrm>
              <a:off x="4050" y="1255"/>
              <a:ext cx="194" cy="215"/>
            </a:xfrm>
            <a:custGeom>
              <a:avLst/>
              <a:gdLst>
                <a:gd name="T0" fmla="*/ 105 w 194"/>
                <a:gd name="T1" fmla="*/ 204 h 215"/>
                <a:gd name="T2" fmla="*/ 107 w 194"/>
                <a:gd name="T3" fmla="*/ 183 h 215"/>
                <a:gd name="T4" fmla="*/ 100 w 194"/>
                <a:gd name="T5" fmla="*/ 181 h 215"/>
                <a:gd name="T6" fmla="*/ 92 w 194"/>
                <a:gd name="T7" fmla="*/ 177 h 215"/>
                <a:gd name="T8" fmla="*/ 103 w 194"/>
                <a:gd name="T9" fmla="*/ 163 h 215"/>
                <a:gd name="T10" fmla="*/ 119 w 194"/>
                <a:gd name="T11" fmla="*/ 142 h 215"/>
                <a:gd name="T12" fmla="*/ 138 w 194"/>
                <a:gd name="T13" fmla="*/ 117 h 215"/>
                <a:gd name="T14" fmla="*/ 163 w 194"/>
                <a:gd name="T15" fmla="*/ 100 h 215"/>
                <a:gd name="T16" fmla="*/ 174 w 194"/>
                <a:gd name="T17" fmla="*/ 89 h 215"/>
                <a:gd name="T18" fmla="*/ 176 w 194"/>
                <a:gd name="T19" fmla="*/ 75 h 215"/>
                <a:gd name="T20" fmla="*/ 157 w 194"/>
                <a:gd name="T21" fmla="*/ 83 h 215"/>
                <a:gd name="T22" fmla="*/ 148 w 194"/>
                <a:gd name="T23" fmla="*/ 89 h 215"/>
                <a:gd name="T24" fmla="*/ 142 w 194"/>
                <a:gd name="T25" fmla="*/ 83 h 215"/>
                <a:gd name="T26" fmla="*/ 138 w 194"/>
                <a:gd name="T27" fmla="*/ 87 h 215"/>
                <a:gd name="T28" fmla="*/ 136 w 194"/>
                <a:gd name="T29" fmla="*/ 94 h 215"/>
                <a:gd name="T30" fmla="*/ 126 w 194"/>
                <a:gd name="T31" fmla="*/ 104 h 215"/>
                <a:gd name="T32" fmla="*/ 115 w 194"/>
                <a:gd name="T33" fmla="*/ 115 h 215"/>
                <a:gd name="T34" fmla="*/ 111 w 194"/>
                <a:gd name="T35" fmla="*/ 123 h 215"/>
                <a:gd name="T36" fmla="*/ 101 w 194"/>
                <a:gd name="T37" fmla="*/ 133 h 215"/>
                <a:gd name="T38" fmla="*/ 92 w 194"/>
                <a:gd name="T39" fmla="*/ 135 h 215"/>
                <a:gd name="T40" fmla="*/ 73 w 194"/>
                <a:gd name="T41" fmla="*/ 154 h 215"/>
                <a:gd name="T42" fmla="*/ 61 w 194"/>
                <a:gd name="T43" fmla="*/ 161 h 215"/>
                <a:gd name="T44" fmla="*/ 67 w 194"/>
                <a:gd name="T45" fmla="*/ 150 h 215"/>
                <a:gd name="T46" fmla="*/ 59 w 194"/>
                <a:gd name="T47" fmla="*/ 144 h 215"/>
                <a:gd name="T48" fmla="*/ 52 w 194"/>
                <a:gd name="T49" fmla="*/ 150 h 215"/>
                <a:gd name="T50" fmla="*/ 59 w 194"/>
                <a:gd name="T51" fmla="*/ 140 h 215"/>
                <a:gd name="T52" fmla="*/ 69 w 194"/>
                <a:gd name="T53" fmla="*/ 129 h 215"/>
                <a:gd name="T54" fmla="*/ 65 w 194"/>
                <a:gd name="T55" fmla="*/ 121 h 215"/>
                <a:gd name="T56" fmla="*/ 48 w 194"/>
                <a:gd name="T57" fmla="*/ 125 h 215"/>
                <a:gd name="T58" fmla="*/ 15 w 194"/>
                <a:gd name="T59" fmla="*/ 135 h 215"/>
                <a:gd name="T60" fmla="*/ 15 w 194"/>
                <a:gd name="T61" fmla="*/ 129 h 215"/>
                <a:gd name="T62" fmla="*/ 32 w 194"/>
                <a:gd name="T63" fmla="*/ 117 h 215"/>
                <a:gd name="T64" fmla="*/ 34 w 194"/>
                <a:gd name="T65" fmla="*/ 108 h 215"/>
                <a:gd name="T66" fmla="*/ 28 w 194"/>
                <a:gd name="T67" fmla="*/ 104 h 215"/>
                <a:gd name="T68" fmla="*/ 11 w 194"/>
                <a:gd name="T69" fmla="*/ 106 h 215"/>
                <a:gd name="T70" fmla="*/ 13 w 194"/>
                <a:gd name="T71" fmla="*/ 100 h 215"/>
                <a:gd name="T72" fmla="*/ 27 w 194"/>
                <a:gd name="T73" fmla="*/ 87 h 215"/>
                <a:gd name="T74" fmla="*/ 11 w 194"/>
                <a:gd name="T75" fmla="*/ 85 h 215"/>
                <a:gd name="T76" fmla="*/ 0 w 194"/>
                <a:gd name="T77" fmla="*/ 90 h 215"/>
                <a:gd name="T78" fmla="*/ 7 w 194"/>
                <a:gd name="T79" fmla="*/ 81 h 215"/>
                <a:gd name="T80" fmla="*/ 17 w 194"/>
                <a:gd name="T81" fmla="*/ 71 h 215"/>
                <a:gd name="T82" fmla="*/ 32 w 194"/>
                <a:gd name="T83" fmla="*/ 64 h 215"/>
                <a:gd name="T84" fmla="*/ 48 w 194"/>
                <a:gd name="T85" fmla="*/ 50 h 215"/>
                <a:gd name="T86" fmla="*/ 63 w 194"/>
                <a:gd name="T87" fmla="*/ 35 h 215"/>
                <a:gd name="T88" fmla="*/ 69 w 194"/>
                <a:gd name="T89" fmla="*/ 31 h 215"/>
                <a:gd name="T90" fmla="*/ 76 w 194"/>
                <a:gd name="T91" fmla="*/ 29 h 215"/>
                <a:gd name="T92" fmla="*/ 86 w 194"/>
                <a:gd name="T93" fmla="*/ 25 h 215"/>
                <a:gd name="T94" fmla="*/ 105 w 194"/>
                <a:gd name="T95" fmla="*/ 16 h 215"/>
                <a:gd name="T96" fmla="*/ 140 w 194"/>
                <a:gd name="T97" fmla="*/ 2 h 215"/>
                <a:gd name="T98" fmla="*/ 148 w 194"/>
                <a:gd name="T99" fmla="*/ 6 h 215"/>
                <a:gd name="T100" fmla="*/ 144 w 194"/>
                <a:gd name="T101" fmla="*/ 12 h 215"/>
                <a:gd name="T102" fmla="*/ 146 w 194"/>
                <a:gd name="T103" fmla="*/ 19 h 215"/>
                <a:gd name="T104" fmla="*/ 151 w 194"/>
                <a:gd name="T105" fmla="*/ 29 h 215"/>
                <a:gd name="T106" fmla="*/ 159 w 194"/>
                <a:gd name="T107" fmla="*/ 31 h 215"/>
                <a:gd name="T108" fmla="*/ 173 w 194"/>
                <a:gd name="T109" fmla="*/ 39 h 215"/>
                <a:gd name="T110" fmla="*/ 180 w 194"/>
                <a:gd name="T111" fmla="*/ 50 h 215"/>
                <a:gd name="T112" fmla="*/ 186 w 194"/>
                <a:gd name="T113" fmla="*/ 66 h 215"/>
                <a:gd name="T114" fmla="*/ 194 w 194"/>
                <a:gd name="T115" fmla="*/ 79 h 215"/>
                <a:gd name="T116" fmla="*/ 174 w 194"/>
                <a:gd name="T117" fmla="*/ 100 h 215"/>
                <a:gd name="T118" fmla="*/ 151 w 194"/>
                <a:gd name="T119" fmla="*/ 123 h 215"/>
                <a:gd name="T120" fmla="*/ 136 w 194"/>
                <a:gd name="T121" fmla="*/ 152 h 215"/>
                <a:gd name="T122" fmla="*/ 123 w 194"/>
                <a:gd name="T123" fmla="*/ 177 h 215"/>
                <a:gd name="T124" fmla="*/ 107 w 194"/>
                <a:gd name="T125" fmla="*/ 204 h 2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4"/>
                <a:gd name="T190" fmla="*/ 0 h 215"/>
                <a:gd name="T191" fmla="*/ 194 w 194"/>
                <a:gd name="T192" fmla="*/ 215 h 21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4" h="215">
                  <a:moveTo>
                    <a:pt x="101" y="215"/>
                  </a:moveTo>
                  <a:lnTo>
                    <a:pt x="101" y="213"/>
                  </a:lnTo>
                  <a:lnTo>
                    <a:pt x="103" y="209"/>
                  </a:lnTo>
                  <a:lnTo>
                    <a:pt x="103" y="206"/>
                  </a:lnTo>
                  <a:lnTo>
                    <a:pt x="105" y="204"/>
                  </a:lnTo>
                  <a:lnTo>
                    <a:pt x="105" y="200"/>
                  </a:lnTo>
                  <a:lnTo>
                    <a:pt x="107" y="198"/>
                  </a:lnTo>
                  <a:lnTo>
                    <a:pt x="107" y="194"/>
                  </a:lnTo>
                  <a:lnTo>
                    <a:pt x="109" y="190"/>
                  </a:lnTo>
                  <a:lnTo>
                    <a:pt x="107" y="183"/>
                  </a:lnTo>
                  <a:lnTo>
                    <a:pt x="105" y="183"/>
                  </a:lnTo>
                  <a:lnTo>
                    <a:pt x="103" y="183"/>
                  </a:lnTo>
                  <a:lnTo>
                    <a:pt x="101" y="183"/>
                  </a:lnTo>
                  <a:lnTo>
                    <a:pt x="100" y="181"/>
                  </a:lnTo>
                  <a:lnTo>
                    <a:pt x="98" y="179"/>
                  </a:lnTo>
                  <a:lnTo>
                    <a:pt x="98" y="177"/>
                  </a:lnTo>
                  <a:lnTo>
                    <a:pt x="90" y="181"/>
                  </a:lnTo>
                  <a:lnTo>
                    <a:pt x="92" y="177"/>
                  </a:lnTo>
                  <a:lnTo>
                    <a:pt x="94" y="175"/>
                  </a:lnTo>
                  <a:lnTo>
                    <a:pt x="96" y="171"/>
                  </a:lnTo>
                  <a:lnTo>
                    <a:pt x="98" y="169"/>
                  </a:lnTo>
                  <a:lnTo>
                    <a:pt x="100" y="165"/>
                  </a:lnTo>
                  <a:lnTo>
                    <a:pt x="103" y="163"/>
                  </a:lnTo>
                  <a:lnTo>
                    <a:pt x="105" y="160"/>
                  </a:lnTo>
                  <a:lnTo>
                    <a:pt x="107" y="156"/>
                  </a:lnTo>
                  <a:lnTo>
                    <a:pt x="111" y="156"/>
                  </a:lnTo>
                  <a:lnTo>
                    <a:pt x="113" y="150"/>
                  </a:lnTo>
                  <a:lnTo>
                    <a:pt x="119" y="142"/>
                  </a:lnTo>
                  <a:lnTo>
                    <a:pt x="119" y="138"/>
                  </a:lnTo>
                  <a:lnTo>
                    <a:pt x="125" y="135"/>
                  </a:lnTo>
                  <a:lnTo>
                    <a:pt x="128" y="129"/>
                  </a:lnTo>
                  <a:lnTo>
                    <a:pt x="134" y="123"/>
                  </a:lnTo>
                  <a:lnTo>
                    <a:pt x="138" y="117"/>
                  </a:lnTo>
                  <a:lnTo>
                    <a:pt x="144" y="112"/>
                  </a:lnTo>
                  <a:lnTo>
                    <a:pt x="148" y="106"/>
                  </a:lnTo>
                  <a:lnTo>
                    <a:pt x="153" y="102"/>
                  </a:lnTo>
                  <a:lnTo>
                    <a:pt x="157" y="98"/>
                  </a:lnTo>
                  <a:lnTo>
                    <a:pt x="163" y="100"/>
                  </a:lnTo>
                  <a:lnTo>
                    <a:pt x="165" y="98"/>
                  </a:lnTo>
                  <a:lnTo>
                    <a:pt x="167" y="96"/>
                  </a:lnTo>
                  <a:lnTo>
                    <a:pt x="171" y="94"/>
                  </a:lnTo>
                  <a:lnTo>
                    <a:pt x="173" y="90"/>
                  </a:lnTo>
                  <a:lnTo>
                    <a:pt x="174" y="89"/>
                  </a:lnTo>
                  <a:lnTo>
                    <a:pt x="176" y="85"/>
                  </a:lnTo>
                  <a:lnTo>
                    <a:pt x="180" y="81"/>
                  </a:lnTo>
                  <a:lnTo>
                    <a:pt x="180" y="77"/>
                  </a:lnTo>
                  <a:lnTo>
                    <a:pt x="180" y="75"/>
                  </a:lnTo>
                  <a:lnTo>
                    <a:pt x="176" y="75"/>
                  </a:lnTo>
                  <a:lnTo>
                    <a:pt x="173" y="77"/>
                  </a:lnTo>
                  <a:lnTo>
                    <a:pt x="169" y="79"/>
                  </a:lnTo>
                  <a:lnTo>
                    <a:pt x="165" y="79"/>
                  </a:lnTo>
                  <a:lnTo>
                    <a:pt x="161" y="81"/>
                  </a:lnTo>
                  <a:lnTo>
                    <a:pt x="157" y="83"/>
                  </a:lnTo>
                  <a:lnTo>
                    <a:pt x="155" y="85"/>
                  </a:lnTo>
                  <a:lnTo>
                    <a:pt x="151" y="87"/>
                  </a:lnTo>
                  <a:lnTo>
                    <a:pt x="150" y="90"/>
                  </a:lnTo>
                  <a:lnTo>
                    <a:pt x="148" y="89"/>
                  </a:lnTo>
                  <a:lnTo>
                    <a:pt x="146" y="87"/>
                  </a:lnTo>
                  <a:lnTo>
                    <a:pt x="144" y="85"/>
                  </a:lnTo>
                  <a:lnTo>
                    <a:pt x="142" y="83"/>
                  </a:lnTo>
                  <a:lnTo>
                    <a:pt x="140" y="83"/>
                  </a:lnTo>
                  <a:lnTo>
                    <a:pt x="138" y="83"/>
                  </a:lnTo>
                  <a:lnTo>
                    <a:pt x="138" y="85"/>
                  </a:lnTo>
                  <a:lnTo>
                    <a:pt x="138" y="87"/>
                  </a:lnTo>
                  <a:lnTo>
                    <a:pt x="138" y="89"/>
                  </a:lnTo>
                  <a:lnTo>
                    <a:pt x="138" y="90"/>
                  </a:lnTo>
                  <a:lnTo>
                    <a:pt x="138" y="92"/>
                  </a:lnTo>
                  <a:lnTo>
                    <a:pt x="136" y="94"/>
                  </a:lnTo>
                  <a:lnTo>
                    <a:pt x="134" y="96"/>
                  </a:lnTo>
                  <a:lnTo>
                    <a:pt x="132" y="98"/>
                  </a:lnTo>
                  <a:lnTo>
                    <a:pt x="130" y="100"/>
                  </a:lnTo>
                  <a:lnTo>
                    <a:pt x="128" y="102"/>
                  </a:lnTo>
                  <a:lnTo>
                    <a:pt x="126" y="104"/>
                  </a:lnTo>
                  <a:lnTo>
                    <a:pt x="125" y="106"/>
                  </a:lnTo>
                  <a:lnTo>
                    <a:pt x="123" y="110"/>
                  </a:lnTo>
                  <a:lnTo>
                    <a:pt x="117" y="112"/>
                  </a:lnTo>
                  <a:lnTo>
                    <a:pt x="115" y="113"/>
                  </a:lnTo>
                  <a:lnTo>
                    <a:pt x="115" y="115"/>
                  </a:lnTo>
                  <a:lnTo>
                    <a:pt x="115" y="117"/>
                  </a:lnTo>
                  <a:lnTo>
                    <a:pt x="113" y="119"/>
                  </a:lnTo>
                  <a:lnTo>
                    <a:pt x="111" y="121"/>
                  </a:lnTo>
                  <a:lnTo>
                    <a:pt x="111" y="123"/>
                  </a:lnTo>
                  <a:lnTo>
                    <a:pt x="109" y="125"/>
                  </a:lnTo>
                  <a:lnTo>
                    <a:pt x="103" y="131"/>
                  </a:lnTo>
                  <a:lnTo>
                    <a:pt x="101" y="133"/>
                  </a:lnTo>
                  <a:lnTo>
                    <a:pt x="100" y="133"/>
                  </a:lnTo>
                  <a:lnTo>
                    <a:pt x="98" y="135"/>
                  </a:lnTo>
                  <a:lnTo>
                    <a:pt x="96" y="135"/>
                  </a:lnTo>
                  <a:lnTo>
                    <a:pt x="94" y="135"/>
                  </a:lnTo>
                  <a:lnTo>
                    <a:pt x="92" y="135"/>
                  </a:lnTo>
                  <a:lnTo>
                    <a:pt x="90" y="138"/>
                  </a:lnTo>
                  <a:lnTo>
                    <a:pt x="86" y="144"/>
                  </a:lnTo>
                  <a:lnTo>
                    <a:pt x="82" y="148"/>
                  </a:lnTo>
                  <a:lnTo>
                    <a:pt x="76" y="150"/>
                  </a:lnTo>
                  <a:lnTo>
                    <a:pt x="73" y="154"/>
                  </a:lnTo>
                  <a:lnTo>
                    <a:pt x="69" y="158"/>
                  </a:lnTo>
                  <a:lnTo>
                    <a:pt x="63" y="161"/>
                  </a:lnTo>
                  <a:lnTo>
                    <a:pt x="59" y="165"/>
                  </a:lnTo>
                  <a:lnTo>
                    <a:pt x="59" y="163"/>
                  </a:lnTo>
                  <a:lnTo>
                    <a:pt x="61" y="161"/>
                  </a:lnTo>
                  <a:lnTo>
                    <a:pt x="61" y="160"/>
                  </a:lnTo>
                  <a:lnTo>
                    <a:pt x="63" y="158"/>
                  </a:lnTo>
                  <a:lnTo>
                    <a:pt x="65" y="156"/>
                  </a:lnTo>
                  <a:lnTo>
                    <a:pt x="65" y="154"/>
                  </a:lnTo>
                  <a:lnTo>
                    <a:pt x="67" y="150"/>
                  </a:lnTo>
                  <a:lnTo>
                    <a:pt x="69" y="148"/>
                  </a:lnTo>
                  <a:lnTo>
                    <a:pt x="65" y="144"/>
                  </a:lnTo>
                  <a:lnTo>
                    <a:pt x="61" y="144"/>
                  </a:lnTo>
                  <a:lnTo>
                    <a:pt x="59" y="144"/>
                  </a:lnTo>
                  <a:lnTo>
                    <a:pt x="57" y="146"/>
                  </a:lnTo>
                  <a:lnTo>
                    <a:pt x="55" y="146"/>
                  </a:lnTo>
                  <a:lnTo>
                    <a:pt x="55" y="148"/>
                  </a:lnTo>
                  <a:lnTo>
                    <a:pt x="53" y="148"/>
                  </a:lnTo>
                  <a:lnTo>
                    <a:pt x="52" y="150"/>
                  </a:lnTo>
                  <a:lnTo>
                    <a:pt x="50" y="150"/>
                  </a:lnTo>
                  <a:lnTo>
                    <a:pt x="52" y="148"/>
                  </a:lnTo>
                  <a:lnTo>
                    <a:pt x="53" y="146"/>
                  </a:lnTo>
                  <a:lnTo>
                    <a:pt x="57" y="142"/>
                  </a:lnTo>
                  <a:lnTo>
                    <a:pt x="59" y="140"/>
                  </a:lnTo>
                  <a:lnTo>
                    <a:pt x="61" y="138"/>
                  </a:lnTo>
                  <a:lnTo>
                    <a:pt x="65" y="135"/>
                  </a:lnTo>
                  <a:lnTo>
                    <a:pt x="67" y="133"/>
                  </a:lnTo>
                  <a:lnTo>
                    <a:pt x="69" y="131"/>
                  </a:lnTo>
                  <a:lnTo>
                    <a:pt x="69" y="129"/>
                  </a:lnTo>
                  <a:lnTo>
                    <a:pt x="69" y="127"/>
                  </a:lnTo>
                  <a:lnTo>
                    <a:pt x="69" y="125"/>
                  </a:lnTo>
                  <a:lnTo>
                    <a:pt x="67" y="125"/>
                  </a:lnTo>
                  <a:lnTo>
                    <a:pt x="67" y="123"/>
                  </a:lnTo>
                  <a:lnTo>
                    <a:pt x="65" y="121"/>
                  </a:lnTo>
                  <a:lnTo>
                    <a:pt x="63" y="121"/>
                  </a:lnTo>
                  <a:lnTo>
                    <a:pt x="63" y="119"/>
                  </a:lnTo>
                  <a:lnTo>
                    <a:pt x="59" y="119"/>
                  </a:lnTo>
                  <a:lnTo>
                    <a:pt x="53" y="121"/>
                  </a:lnTo>
                  <a:lnTo>
                    <a:pt x="48" y="125"/>
                  </a:lnTo>
                  <a:lnTo>
                    <a:pt x="42" y="127"/>
                  </a:lnTo>
                  <a:lnTo>
                    <a:pt x="36" y="129"/>
                  </a:lnTo>
                  <a:lnTo>
                    <a:pt x="28" y="131"/>
                  </a:lnTo>
                  <a:lnTo>
                    <a:pt x="23" y="133"/>
                  </a:lnTo>
                  <a:lnTo>
                    <a:pt x="15" y="135"/>
                  </a:lnTo>
                  <a:lnTo>
                    <a:pt x="7" y="135"/>
                  </a:lnTo>
                  <a:lnTo>
                    <a:pt x="7" y="133"/>
                  </a:lnTo>
                  <a:lnTo>
                    <a:pt x="9" y="133"/>
                  </a:lnTo>
                  <a:lnTo>
                    <a:pt x="13" y="131"/>
                  </a:lnTo>
                  <a:lnTo>
                    <a:pt x="15" y="129"/>
                  </a:lnTo>
                  <a:lnTo>
                    <a:pt x="19" y="127"/>
                  </a:lnTo>
                  <a:lnTo>
                    <a:pt x="23" y="125"/>
                  </a:lnTo>
                  <a:lnTo>
                    <a:pt x="25" y="123"/>
                  </a:lnTo>
                  <a:lnTo>
                    <a:pt x="28" y="119"/>
                  </a:lnTo>
                  <a:lnTo>
                    <a:pt x="32" y="117"/>
                  </a:lnTo>
                  <a:lnTo>
                    <a:pt x="36" y="113"/>
                  </a:lnTo>
                  <a:lnTo>
                    <a:pt x="36" y="112"/>
                  </a:lnTo>
                  <a:lnTo>
                    <a:pt x="36" y="110"/>
                  </a:lnTo>
                  <a:lnTo>
                    <a:pt x="34" y="108"/>
                  </a:lnTo>
                  <a:lnTo>
                    <a:pt x="34" y="106"/>
                  </a:lnTo>
                  <a:lnTo>
                    <a:pt x="32" y="104"/>
                  </a:lnTo>
                  <a:lnTo>
                    <a:pt x="30" y="104"/>
                  </a:lnTo>
                  <a:lnTo>
                    <a:pt x="28" y="104"/>
                  </a:lnTo>
                  <a:lnTo>
                    <a:pt x="25" y="104"/>
                  </a:lnTo>
                  <a:lnTo>
                    <a:pt x="21" y="104"/>
                  </a:lnTo>
                  <a:lnTo>
                    <a:pt x="19" y="104"/>
                  </a:lnTo>
                  <a:lnTo>
                    <a:pt x="15" y="106"/>
                  </a:lnTo>
                  <a:lnTo>
                    <a:pt x="11" y="106"/>
                  </a:lnTo>
                  <a:lnTo>
                    <a:pt x="7" y="108"/>
                  </a:lnTo>
                  <a:lnTo>
                    <a:pt x="5" y="108"/>
                  </a:lnTo>
                  <a:lnTo>
                    <a:pt x="7" y="106"/>
                  </a:lnTo>
                  <a:lnTo>
                    <a:pt x="9" y="102"/>
                  </a:lnTo>
                  <a:lnTo>
                    <a:pt x="13" y="100"/>
                  </a:lnTo>
                  <a:lnTo>
                    <a:pt x="15" y="98"/>
                  </a:lnTo>
                  <a:lnTo>
                    <a:pt x="19" y="94"/>
                  </a:lnTo>
                  <a:lnTo>
                    <a:pt x="21" y="92"/>
                  </a:lnTo>
                  <a:lnTo>
                    <a:pt x="25" y="90"/>
                  </a:lnTo>
                  <a:lnTo>
                    <a:pt x="27" y="87"/>
                  </a:lnTo>
                  <a:lnTo>
                    <a:pt x="25" y="83"/>
                  </a:lnTo>
                  <a:lnTo>
                    <a:pt x="19" y="81"/>
                  </a:lnTo>
                  <a:lnTo>
                    <a:pt x="17" y="83"/>
                  </a:lnTo>
                  <a:lnTo>
                    <a:pt x="15" y="83"/>
                  </a:lnTo>
                  <a:lnTo>
                    <a:pt x="11" y="85"/>
                  </a:lnTo>
                  <a:lnTo>
                    <a:pt x="9" y="85"/>
                  </a:lnTo>
                  <a:lnTo>
                    <a:pt x="7" y="87"/>
                  </a:lnTo>
                  <a:lnTo>
                    <a:pt x="5" y="87"/>
                  </a:lnTo>
                  <a:lnTo>
                    <a:pt x="2" y="89"/>
                  </a:lnTo>
                  <a:lnTo>
                    <a:pt x="0" y="90"/>
                  </a:lnTo>
                  <a:lnTo>
                    <a:pt x="0" y="89"/>
                  </a:lnTo>
                  <a:lnTo>
                    <a:pt x="2" y="87"/>
                  </a:lnTo>
                  <a:lnTo>
                    <a:pt x="3" y="85"/>
                  </a:lnTo>
                  <a:lnTo>
                    <a:pt x="5" y="83"/>
                  </a:lnTo>
                  <a:lnTo>
                    <a:pt x="7" y="81"/>
                  </a:lnTo>
                  <a:lnTo>
                    <a:pt x="9" y="79"/>
                  </a:lnTo>
                  <a:lnTo>
                    <a:pt x="9" y="77"/>
                  </a:lnTo>
                  <a:lnTo>
                    <a:pt x="11" y="75"/>
                  </a:lnTo>
                  <a:lnTo>
                    <a:pt x="13" y="73"/>
                  </a:lnTo>
                  <a:lnTo>
                    <a:pt x="17" y="71"/>
                  </a:lnTo>
                  <a:lnTo>
                    <a:pt x="21" y="69"/>
                  </a:lnTo>
                  <a:lnTo>
                    <a:pt x="23" y="67"/>
                  </a:lnTo>
                  <a:lnTo>
                    <a:pt x="27" y="67"/>
                  </a:lnTo>
                  <a:lnTo>
                    <a:pt x="28" y="66"/>
                  </a:lnTo>
                  <a:lnTo>
                    <a:pt x="32" y="64"/>
                  </a:lnTo>
                  <a:lnTo>
                    <a:pt x="34" y="62"/>
                  </a:lnTo>
                  <a:lnTo>
                    <a:pt x="38" y="60"/>
                  </a:lnTo>
                  <a:lnTo>
                    <a:pt x="40" y="56"/>
                  </a:lnTo>
                  <a:lnTo>
                    <a:pt x="44" y="54"/>
                  </a:lnTo>
                  <a:lnTo>
                    <a:pt x="48" y="50"/>
                  </a:lnTo>
                  <a:lnTo>
                    <a:pt x="52" y="48"/>
                  </a:lnTo>
                  <a:lnTo>
                    <a:pt x="55" y="44"/>
                  </a:lnTo>
                  <a:lnTo>
                    <a:pt x="57" y="43"/>
                  </a:lnTo>
                  <a:lnTo>
                    <a:pt x="61" y="39"/>
                  </a:lnTo>
                  <a:lnTo>
                    <a:pt x="63" y="35"/>
                  </a:lnTo>
                  <a:lnTo>
                    <a:pt x="65" y="33"/>
                  </a:lnTo>
                  <a:lnTo>
                    <a:pt x="67" y="33"/>
                  </a:lnTo>
                  <a:lnTo>
                    <a:pt x="69" y="31"/>
                  </a:lnTo>
                  <a:lnTo>
                    <a:pt x="71" y="31"/>
                  </a:lnTo>
                  <a:lnTo>
                    <a:pt x="73" y="31"/>
                  </a:lnTo>
                  <a:lnTo>
                    <a:pt x="75" y="29"/>
                  </a:lnTo>
                  <a:lnTo>
                    <a:pt x="76" y="29"/>
                  </a:lnTo>
                  <a:lnTo>
                    <a:pt x="78" y="29"/>
                  </a:lnTo>
                  <a:lnTo>
                    <a:pt x="80" y="27"/>
                  </a:lnTo>
                  <a:lnTo>
                    <a:pt x="82" y="27"/>
                  </a:lnTo>
                  <a:lnTo>
                    <a:pt x="84" y="27"/>
                  </a:lnTo>
                  <a:lnTo>
                    <a:pt x="86" y="25"/>
                  </a:lnTo>
                  <a:lnTo>
                    <a:pt x="88" y="23"/>
                  </a:lnTo>
                  <a:lnTo>
                    <a:pt x="90" y="21"/>
                  </a:lnTo>
                  <a:lnTo>
                    <a:pt x="92" y="21"/>
                  </a:lnTo>
                  <a:lnTo>
                    <a:pt x="100" y="19"/>
                  </a:lnTo>
                  <a:lnTo>
                    <a:pt x="105" y="16"/>
                  </a:lnTo>
                  <a:lnTo>
                    <a:pt x="111" y="14"/>
                  </a:lnTo>
                  <a:lnTo>
                    <a:pt x="119" y="10"/>
                  </a:lnTo>
                  <a:lnTo>
                    <a:pt x="125" y="8"/>
                  </a:lnTo>
                  <a:lnTo>
                    <a:pt x="132" y="4"/>
                  </a:lnTo>
                  <a:lnTo>
                    <a:pt x="140" y="2"/>
                  </a:lnTo>
                  <a:lnTo>
                    <a:pt x="148" y="0"/>
                  </a:lnTo>
                  <a:lnTo>
                    <a:pt x="150" y="2"/>
                  </a:lnTo>
                  <a:lnTo>
                    <a:pt x="150" y="4"/>
                  </a:lnTo>
                  <a:lnTo>
                    <a:pt x="148" y="6"/>
                  </a:lnTo>
                  <a:lnTo>
                    <a:pt x="146" y="8"/>
                  </a:lnTo>
                  <a:lnTo>
                    <a:pt x="146" y="10"/>
                  </a:lnTo>
                  <a:lnTo>
                    <a:pt x="144" y="10"/>
                  </a:lnTo>
                  <a:lnTo>
                    <a:pt x="144" y="12"/>
                  </a:lnTo>
                  <a:lnTo>
                    <a:pt x="144" y="14"/>
                  </a:lnTo>
                  <a:lnTo>
                    <a:pt x="144" y="16"/>
                  </a:lnTo>
                  <a:lnTo>
                    <a:pt x="146" y="16"/>
                  </a:lnTo>
                  <a:lnTo>
                    <a:pt x="146" y="18"/>
                  </a:lnTo>
                  <a:lnTo>
                    <a:pt x="146" y="19"/>
                  </a:lnTo>
                  <a:lnTo>
                    <a:pt x="146" y="21"/>
                  </a:lnTo>
                  <a:lnTo>
                    <a:pt x="148" y="23"/>
                  </a:lnTo>
                  <a:lnTo>
                    <a:pt x="151" y="27"/>
                  </a:lnTo>
                  <a:lnTo>
                    <a:pt x="151" y="29"/>
                  </a:lnTo>
                  <a:lnTo>
                    <a:pt x="153" y="29"/>
                  </a:lnTo>
                  <a:lnTo>
                    <a:pt x="155" y="29"/>
                  </a:lnTo>
                  <a:lnTo>
                    <a:pt x="157" y="29"/>
                  </a:lnTo>
                  <a:lnTo>
                    <a:pt x="159" y="31"/>
                  </a:lnTo>
                  <a:lnTo>
                    <a:pt x="161" y="31"/>
                  </a:lnTo>
                  <a:lnTo>
                    <a:pt x="163" y="33"/>
                  </a:lnTo>
                  <a:lnTo>
                    <a:pt x="169" y="33"/>
                  </a:lnTo>
                  <a:lnTo>
                    <a:pt x="171" y="35"/>
                  </a:lnTo>
                  <a:lnTo>
                    <a:pt x="173" y="39"/>
                  </a:lnTo>
                  <a:lnTo>
                    <a:pt x="174" y="41"/>
                  </a:lnTo>
                  <a:lnTo>
                    <a:pt x="176" y="43"/>
                  </a:lnTo>
                  <a:lnTo>
                    <a:pt x="176" y="46"/>
                  </a:lnTo>
                  <a:lnTo>
                    <a:pt x="178" y="48"/>
                  </a:lnTo>
                  <a:lnTo>
                    <a:pt x="180" y="50"/>
                  </a:lnTo>
                  <a:lnTo>
                    <a:pt x="182" y="54"/>
                  </a:lnTo>
                  <a:lnTo>
                    <a:pt x="182" y="58"/>
                  </a:lnTo>
                  <a:lnTo>
                    <a:pt x="184" y="60"/>
                  </a:lnTo>
                  <a:lnTo>
                    <a:pt x="184" y="64"/>
                  </a:lnTo>
                  <a:lnTo>
                    <a:pt x="186" y="66"/>
                  </a:lnTo>
                  <a:lnTo>
                    <a:pt x="188" y="67"/>
                  </a:lnTo>
                  <a:lnTo>
                    <a:pt x="188" y="71"/>
                  </a:lnTo>
                  <a:lnTo>
                    <a:pt x="190" y="73"/>
                  </a:lnTo>
                  <a:lnTo>
                    <a:pt x="192" y="75"/>
                  </a:lnTo>
                  <a:lnTo>
                    <a:pt x="194" y="79"/>
                  </a:lnTo>
                  <a:lnTo>
                    <a:pt x="194" y="83"/>
                  </a:lnTo>
                  <a:lnTo>
                    <a:pt x="190" y="87"/>
                  </a:lnTo>
                  <a:lnTo>
                    <a:pt x="184" y="90"/>
                  </a:lnTo>
                  <a:lnTo>
                    <a:pt x="180" y="96"/>
                  </a:lnTo>
                  <a:lnTo>
                    <a:pt x="174" y="100"/>
                  </a:lnTo>
                  <a:lnTo>
                    <a:pt x="171" y="106"/>
                  </a:lnTo>
                  <a:lnTo>
                    <a:pt x="165" y="110"/>
                  </a:lnTo>
                  <a:lnTo>
                    <a:pt x="161" y="115"/>
                  </a:lnTo>
                  <a:lnTo>
                    <a:pt x="155" y="121"/>
                  </a:lnTo>
                  <a:lnTo>
                    <a:pt x="151" y="123"/>
                  </a:lnTo>
                  <a:lnTo>
                    <a:pt x="148" y="129"/>
                  </a:lnTo>
                  <a:lnTo>
                    <a:pt x="146" y="135"/>
                  </a:lnTo>
                  <a:lnTo>
                    <a:pt x="142" y="140"/>
                  </a:lnTo>
                  <a:lnTo>
                    <a:pt x="140" y="146"/>
                  </a:lnTo>
                  <a:lnTo>
                    <a:pt x="136" y="152"/>
                  </a:lnTo>
                  <a:lnTo>
                    <a:pt x="132" y="158"/>
                  </a:lnTo>
                  <a:lnTo>
                    <a:pt x="128" y="161"/>
                  </a:lnTo>
                  <a:lnTo>
                    <a:pt x="125" y="167"/>
                  </a:lnTo>
                  <a:lnTo>
                    <a:pt x="125" y="171"/>
                  </a:lnTo>
                  <a:lnTo>
                    <a:pt x="123" y="177"/>
                  </a:lnTo>
                  <a:lnTo>
                    <a:pt x="119" y="183"/>
                  </a:lnTo>
                  <a:lnTo>
                    <a:pt x="117" y="188"/>
                  </a:lnTo>
                  <a:lnTo>
                    <a:pt x="113" y="194"/>
                  </a:lnTo>
                  <a:lnTo>
                    <a:pt x="111" y="200"/>
                  </a:lnTo>
                  <a:lnTo>
                    <a:pt x="107" y="204"/>
                  </a:lnTo>
                  <a:lnTo>
                    <a:pt x="105" y="209"/>
                  </a:lnTo>
                  <a:lnTo>
                    <a:pt x="101" y="2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15" name="Freeform 47"/>
            <p:cNvSpPr>
              <a:spLocks/>
            </p:cNvSpPr>
            <p:nvPr/>
          </p:nvSpPr>
          <p:spPr bwMode="auto">
            <a:xfrm>
              <a:off x="4050" y="1255"/>
              <a:ext cx="194" cy="215"/>
            </a:xfrm>
            <a:custGeom>
              <a:avLst/>
              <a:gdLst>
                <a:gd name="T0" fmla="*/ 105 w 194"/>
                <a:gd name="T1" fmla="*/ 204 h 215"/>
                <a:gd name="T2" fmla="*/ 107 w 194"/>
                <a:gd name="T3" fmla="*/ 183 h 215"/>
                <a:gd name="T4" fmla="*/ 100 w 194"/>
                <a:gd name="T5" fmla="*/ 181 h 215"/>
                <a:gd name="T6" fmla="*/ 92 w 194"/>
                <a:gd name="T7" fmla="*/ 177 h 215"/>
                <a:gd name="T8" fmla="*/ 103 w 194"/>
                <a:gd name="T9" fmla="*/ 163 h 215"/>
                <a:gd name="T10" fmla="*/ 119 w 194"/>
                <a:gd name="T11" fmla="*/ 142 h 215"/>
                <a:gd name="T12" fmla="*/ 138 w 194"/>
                <a:gd name="T13" fmla="*/ 117 h 215"/>
                <a:gd name="T14" fmla="*/ 163 w 194"/>
                <a:gd name="T15" fmla="*/ 100 h 215"/>
                <a:gd name="T16" fmla="*/ 174 w 194"/>
                <a:gd name="T17" fmla="*/ 89 h 215"/>
                <a:gd name="T18" fmla="*/ 176 w 194"/>
                <a:gd name="T19" fmla="*/ 75 h 215"/>
                <a:gd name="T20" fmla="*/ 157 w 194"/>
                <a:gd name="T21" fmla="*/ 83 h 215"/>
                <a:gd name="T22" fmla="*/ 148 w 194"/>
                <a:gd name="T23" fmla="*/ 89 h 215"/>
                <a:gd name="T24" fmla="*/ 142 w 194"/>
                <a:gd name="T25" fmla="*/ 83 h 215"/>
                <a:gd name="T26" fmla="*/ 138 w 194"/>
                <a:gd name="T27" fmla="*/ 87 h 215"/>
                <a:gd name="T28" fmla="*/ 136 w 194"/>
                <a:gd name="T29" fmla="*/ 94 h 215"/>
                <a:gd name="T30" fmla="*/ 126 w 194"/>
                <a:gd name="T31" fmla="*/ 104 h 215"/>
                <a:gd name="T32" fmla="*/ 115 w 194"/>
                <a:gd name="T33" fmla="*/ 115 h 215"/>
                <a:gd name="T34" fmla="*/ 111 w 194"/>
                <a:gd name="T35" fmla="*/ 123 h 215"/>
                <a:gd name="T36" fmla="*/ 101 w 194"/>
                <a:gd name="T37" fmla="*/ 133 h 215"/>
                <a:gd name="T38" fmla="*/ 92 w 194"/>
                <a:gd name="T39" fmla="*/ 135 h 215"/>
                <a:gd name="T40" fmla="*/ 73 w 194"/>
                <a:gd name="T41" fmla="*/ 154 h 215"/>
                <a:gd name="T42" fmla="*/ 61 w 194"/>
                <a:gd name="T43" fmla="*/ 161 h 215"/>
                <a:gd name="T44" fmla="*/ 67 w 194"/>
                <a:gd name="T45" fmla="*/ 150 h 215"/>
                <a:gd name="T46" fmla="*/ 59 w 194"/>
                <a:gd name="T47" fmla="*/ 144 h 215"/>
                <a:gd name="T48" fmla="*/ 52 w 194"/>
                <a:gd name="T49" fmla="*/ 150 h 215"/>
                <a:gd name="T50" fmla="*/ 59 w 194"/>
                <a:gd name="T51" fmla="*/ 140 h 215"/>
                <a:gd name="T52" fmla="*/ 69 w 194"/>
                <a:gd name="T53" fmla="*/ 129 h 215"/>
                <a:gd name="T54" fmla="*/ 65 w 194"/>
                <a:gd name="T55" fmla="*/ 121 h 215"/>
                <a:gd name="T56" fmla="*/ 48 w 194"/>
                <a:gd name="T57" fmla="*/ 125 h 215"/>
                <a:gd name="T58" fmla="*/ 15 w 194"/>
                <a:gd name="T59" fmla="*/ 135 h 215"/>
                <a:gd name="T60" fmla="*/ 15 w 194"/>
                <a:gd name="T61" fmla="*/ 129 h 215"/>
                <a:gd name="T62" fmla="*/ 32 w 194"/>
                <a:gd name="T63" fmla="*/ 117 h 215"/>
                <a:gd name="T64" fmla="*/ 34 w 194"/>
                <a:gd name="T65" fmla="*/ 108 h 215"/>
                <a:gd name="T66" fmla="*/ 28 w 194"/>
                <a:gd name="T67" fmla="*/ 104 h 215"/>
                <a:gd name="T68" fmla="*/ 11 w 194"/>
                <a:gd name="T69" fmla="*/ 106 h 215"/>
                <a:gd name="T70" fmla="*/ 13 w 194"/>
                <a:gd name="T71" fmla="*/ 100 h 215"/>
                <a:gd name="T72" fmla="*/ 27 w 194"/>
                <a:gd name="T73" fmla="*/ 87 h 215"/>
                <a:gd name="T74" fmla="*/ 11 w 194"/>
                <a:gd name="T75" fmla="*/ 85 h 215"/>
                <a:gd name="T76" fmla="*/ 0 w 194"/>
                <a:gd name="T77" fmla="*/ 90 h 215"/>
                <a:gd name="T78" fmla="*/ 7 w 194"/>
                <a:gd name="T79" fmla="*/ 81 h 215"/>
                <a:gd name="T80" fmla="*/ 17 w 194"/>
                <a:gd name="T81" fmla="*/ 71 h 215"/>
                <a:gd name="T82" fmla="*/ 32 w 194"/>
                <a:gd name="T83" fmla="*/ 64 h 215"/>
                <a:gd name="T84" fmla="*/ 48 w 194"/>
                <a:gd name="T85" fmla="*/ 50 h 215"/>
                <a:gd name="T86" fmla="*/ 63 w 194"/>
                <a:gd name="T87" fmla="*/ 35 h 215"/>
                <a:gd name="T88" fmla="*/ 69 w 194"/>
                <a:gd name="T89" fmla="*/ 31 h 215"/>
                <a:gd name="T90" fmla="*/ 76 w 194"/>
                <a:gd name="T91" fmla="*/ 29 h 215"/>
                <a:gd name="T92" fmla="*/ 86 w 194"/>
                <a:gd name="T93" fmla="*/ 25 h 215"/>
                <a:gd name="T94" fmla="*/ 105 w 194"/>
                <a:gd name="T95" fmla="*/ 16 h 215"/>
                <a:gd name="T96" fmla="*/ 140 w 194"/>
                <a:gd name="T97" fmla="*/ 2 h 215"/>
                <a:gd name="T98" fmla="*/ 148 w 194"/>
                <a:gd name="T99" fmla="*/ 6 h 215"/>
                <a:gd name="T100" fmla="*/ 144 w 194"/>
                <a:gd name="T101" fmla="*/ 12 h 215"/>
                <a:gd name="T102" fmla="*/ 146 w 194"/>
                <a:gd name="T103" fmla="*/ 19 h 215"/>
                <a:gd name="T104" fmla="*/ 151 w 194"/>
                <a:gd name="T105" fmla="*/ 29 h 215"/>
                <a:gd name="T106" fmla="*/ 159 w 194"/>
                <a:gd name="T107" fmla="*/ 31 h 215"/>
                <a:gd name="T108" fmla="*/ 173 w 194"/>
                <a:gd name="T109" fmla="*/ 39 h 215"/>
                <a:gd name="T110" fmla="*/ 180 w 194"/>
                <a:gd name="T111" fmla="*/ 50 h 215"/>
                <a:gd name="T112" fmla="*/ 186 w 194"/>
                <a:gd name="T113" fmla="*/ 66 h 215"/>
                <a:gd name="T114" fmla="*/ 194 w 194"/>
                <a:gd name="T115" fmla="*/ 79 h 215"/>
                <a:gd name="T116" fmla="*/ 174 w 194"/>
                <a:gd name="T117" fmla="*/ 100 h 215"/>
                <a:gd name="T118" fmla="*/ 151 w 194"/>
                <a:gd name="T119" fmla="*/ 123 h 215"/>
                <a:gd name="T120" fmla="*/ 136 w 194"/>
                <a:gd name="T121" fmla="*/ 152 h 215"/>
                <a:gd name="T122" fmla="*/ 123 w 194"/>
                <a:gd name="T123" fmla="*/ 177 h 215"/>
                <a:gd name="T124" fmla="*/ 107 w 194"/>
                <a:gd name="T125" fmla="*/ 204 h 2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4"/>
                <a:gd name="T190" fmla="*/ 0 h 215"/>
                <a:gd name="T191" fmla="*/ 194 w 194"/>
                <a:gd name="T192" fmla="*/ 215 h 21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4" h="215">
                  <a:moveTo>
                    <a:pt x="101" y="215"/>
                  </a:moveTo>
                  <a:lnTo>
                    <a:pt x="101" y="213"/>
                  </a:lnTo>
                  <a:lnTo>
                    <a:pt x="103" y="209"/>
                  </a:lnTo>
                  <a:lnTo>
                    <a:pt x="103" y="206"/>
                  </a:lnTo>
                  <a:lnTo>
                    <a:pt x="105" y="204"/>
                  </a:lnTo>
                  <a:lnTo>
                    <a:pt x="105" y="200"/>
                  </a:lnTo>
                  <a:lnTo>
                    <a:pt x="107" y="198"/>
                  </a:lnTo>
                  <a:lnTo>
                    <a:pt x="107" y="194"/>
                  </a:lnTo>
                  <a:lnTo>
                    <a:pt x="109" y="190"/>
                  </a:lnTo>
                  <a:lnTo>
                    <a:pt x="107" y="183"/>
                  </a:lnTo>
                  <a:lnTo>
                    <a:pt x="105" y="183"/>
                  </a:lnTo>
                  <a:lnTo>
                    <a:pt x="103" y="183"/>
                  </a:lnTo>
                  <a:lnTo>
                    <a:pt x="101" y="183"/>
                  </a:lnTo>
                  <a:lnTo>
                    <a:pt x="100" y="181"/>
                  </a:lnTo>
                  <a:lnTo>
                    <a:pt x="98" y="179"/>
                  </a:lnTo>
                  <a:lnTo>
                    <a:pt x="98" y="177"/>
                  </a:lnTo>
                  <a:lnTo>
                    <a:pt x="90" y="181"/>
                  </a:lnTo>
                  <a:lnTo>
                    <a:pt x="92" y="177"/>
                  </a:lnTo>
                  <a:lnTo>
                    <a:pt x="94" y="175"/>
                  </a:lnTo>
                  <a:lnTo>
                    <a:pt x="96" y="171"/>
                  </a:lnTo>
                  <a:lnTo>
                    <a:pt x="98" y="169"/>
                  </a:lnTo>
                  <a:lnTo>
                    <a:pt x="100" y="165"/>
                  </a:lnTo>
                  <a:lnTo>
                    <a:pt x="103" y="163"/>
                  </a:lnTo>
                  <a:lnTo>
                    <a:pt x="105" y="160"/>
                  </a:lnTo>
                  <a:lnTo>
                    <a:pt x="107" y="156"/>
                  </a:lnTo>
                  <a:lnTo>
                    <a:pt x="111" y="156"/>
                  </a:lnTo>
                  <a:lnTo>
                    <a:pt x="113" y="150"/>
                  </a:lnTo>
                  <a:lnTo>
                    <a:pt x="119" y="142"/>
                  </a:lnTo>
                  <a:lnTo>
                    <a:pt x="119" y="138"/>
                  </a:lnTo>
                  <a:lnTo>
                    <a:pt x="125" y="135"/>
                  </a:lnTo>
                  <a:lnTo>
                    <a:pt x="128" y="129"/>
                  </a:lnTo>
                  <a:lnTo>
                    <a:pt x="134" y="123"/>
                  </a:lnTo>
                  <a:lnTo>
                    <a:pt x="138" y="117"/>
                  </a:lnTo>
                  <a:lnTo>
                    <a:pt x="144" y="112"/>
                  </a:lnTo>
                  <a:lnTo>
                    <a:pt x="148" y="106"/>
                  </a:lnTo>
                  <a:lnTo>
                    <a:pt x="153" y="102"/>
                  </a:lnTo>
                  <a:lnTo>
                    <a:pt x="157" y="98"/>
                  </a:lnTo>
                  <a:lnTo>
                    <a:pt x="163" y="100"/>
                  </a:lnTo>
                  <a:lnTo>
                    <a:pt x="165" y="98"/>
                  </a:lnTo>
                  <a:lnTo>
                    <a:pt x="167" y="96"/>
                  </a:lnTo>
                  <a:lnTo>
                    <a:pt x="171" y="94"/>
                  </a:lnTo>
                  <a:lnTo>
                    <a:pt x="173" y="90"/>
                  </a:lnTo>
                  <a:lnTo>
                    <a:pt x="174" y="89"/>
                  </a:lnTo>
                  <a:lnTo>
                    <a:pt x="176" y="85"/>
                  </a:lnTo>
                  <a:lnTo>
                    <a:pt x="180" y="81"/>
                  </a:lnTo>
                  <a:lnTo>
                    <a:pt x="180" y="77"/>
                  </a:lnTo>
                  <a:lnTo>
                    <a:pt x="180" y="75"/>
                  </a:lnTo>
                  <a:lnTo>
                    <a:pt x="176" y="75"/>
                  </a:lnTo>
                  <a:lnTo>
                    <a:pt x="173" y="77"/>
                  </a:lnTo>
                  <a:lnTo>
                    <a:pt x="169" y="79"/>
                  </a:lnTo>
                  <a:lnTo>
                    <a:pt x="165" y="79"/>
                  </a:lnTo>
                  <a:lnTo>
                    <a:pt x="161" y="81"/>
                  </a:lnTo>
                  <a:lnTo>
                    <a:pt x="157" y="83"/>
                  </a:lnTo>
                  <a:lnTo>
                    <a:pt x="155" y="85"/>
                  </a:lnTo>
                  <a:lnTo>
                    <a:pt x="151" y="87"/>
                  </a:lnTo>
                  <a:lnTo>
                    <a:pt x="150" y="90"/>
                  </a:lnTo>
                  <a:lnTo>
                    <a:pt x="148" y="89"/>
                  </a:lnTo>
                  <a:lnTo>
                    <a:pt x="146" y="87"/>
                  </a:lnTo>
                  <a:lnTo>
                    <a:pt x="144" y="85"/>
                  </a:lnTo>
                  <a:lnTo>
                    <a:pt x="142" y="83"/>
                  </a:lnTo>
                  <a:lnTo>
                    <a:pt x="140" y="83"/>
                  </a:lnTo>
                  <a:lnTo>
                    <a:pt x="138" y="83"/>
                  </a:lnTo>
                  <a:lnTo>
                    <a:pt x="138" y="85"/>
                  </a:lnTo>
                  <a:lnTo>
                    <a:pt x="138" y="87"/>
                  </a:lnTo>
                  <a:lnTo>
                    <a:pt x="138" y="89"/>
                  </a:lnTo>
                  <a:lnTo>
                    <a:pt x="138" y="90"/>
                  </a:lnTo>
                  <a:lnTo>
                    <a:pt x="138" y="92"/>
                  </a:lnTo>
                  <a:lnTo>
                    <a:pt x="136" y="94"/>
                  </a:lnTo>
                  <a:lnTo>
                    <a:pt x="134" y="96"/>
                  </a:lnTo>
                  <a:lnTo>
                    <a:pt x="132" y="98"/>
                  </a:lnTo>
                  <a:lnTo>
                    <a:pt x="130" y="100"/>
                  </a:lnTo>
                  <a:lnTo>
                    <a:pt x="128" y="102"/>
                  </a:lnTo>
                  <a:lnTo>
                    <a:pt x="126" y="104"/>
                  </a:lnTo>
                  <a:lnTo>
                    <a:pt x="125" y="106"/>
                  </a:lnTo>
                  <a:lnTo>
                    <a:pt x="123" y="110"/>
                  </a:lnTo>
                  <a:lnTo>
                    <a:pt x="117" y="112"/>
                  </a:lnTo>
                  <a:lnTo>
                    <a:pt x="115" y="113"/>
                  </a:lnTo>
                  <a:lnTo>
                    <a:pt x="115" y="115"/>
                  </a:lnTo>
                  <a:lnTo>
                    <a:pt x="115" y="117"/>
                  </a:lnTo>
                  <a:lnTo>
                    <a:pt x="113" y="119"/>
                  </a:lnTo>
                  <a:lnTo>
                    <a:pt x="111" y="121"/>
                  </a:lnTo>
                  <a:lnTo>
                    <a:pt x="111" y="123"/>
                  </a:lnTo>
                  <a:lnTo>
                    <a:pt x="109" y="125"/>
                  </a:lnTo>
                  <a:lnTo>
                    <a:pt x="103" y="131"/>
                  </a:lnTo>
                  <a:lnTo>
                    <a:pt x="101" y="133"/>
                  </a:lnTo>
                  <a:lnTo>
                    <a:pt x="100" y="133"/>
                  </a:lnTo>
                  <a:lnTo>
                    <a:pt x="98" y="135"/>
                  </a:lnTo>
                  <a:lnTo>
                    <a:pt x="96" y="135"/>
                  </a:lnTo>
                  <a:lnTo>
                    <a:pt x="94" y="135"/>
                  </a:lnTo>
                  <a:lnTo>
                    <a:pt x="92" y="135"/>
                  </a:lnTo>
                  <a:lnTo>
                    <a:pt x="90" y="138"/>
                  </a:lnTo>
                  <a:lnTo>
                    <a:pt x="86" y="144"/>
                  </a:lnTo>
                  <a:lnTo>
                    <a:pt x="82" y="148"/>
                  </a:lnTo>
                  <a:lnTo>
                    <a:pt x="76" y="150"/>
                  </a:lnTo>
                  <a:lnTo>
                    <a:pt x="73" y="154"/>
                  </a:lnTo>
                  <a:lnTo>
                    <a:pt x="69" y="158"/>
                  </a:lnTo>
                  <a:lnTo>
                    <a:pt x="63" y="161"/>
                  </a:lnTo>
                  <a:lnTo>
                    <a:pt x="59" y="165"/>
                  </a:lnTo>
                  <a:lnTo>
                    <a:pt x="59" y="163"/>
                  </a:lnTo>
                  <a:lnTo>
                    <a:pt x="61" y="161"/>
                  </a:lnTo>
                  <a:lnTo>
                    <a:pt x="61" y="160"/>
                  </a:lnTo>
                  <a:lnTo>
                    <a:pt x="63" y="158"/>
                  </a:lnTo>
                  <a:lnTo>
                    <a:pt x="65" y="156"/>
                  </a:lnTo>
                  <a:lnTo>
                    <a:pt x="65" y="154"/>
                  </a:lnTo>
                  <a:lnTo>
                    <a:pt x="67" y="150"/>
                  </a:lnTo>
                  <a:lnTo>
                    <a:pt x="69" y="148"/>
                  </a:lnTo>
                  <a:lnTo>
                    <a:pt x="65" y="144"/>
                  </a:lnTo>
                  <a:lnTo>
                    <a:pt x="61" y="144"/>
                  </a:lnTo>
                  <a:lnTo>
                    <a:pt x="59" y="144"/>
                  </a:lnTo>
                  <a:lnTo>
                    <a:pt x="57" y="146"/>
                  </a:lnTo>
                  <a:lnTo>
                    <a:pt x="55" y="146"/>
                  </a:lnTo>
                  <a:lnTo>
                    <a:pt x="55" y="148"/>
                  </a:lnTo>
                  <a:lnTo>
                    <a:pt x="53" y="148"/>
                  </a:lnTo>
                  <a:lnTo>
                    <a:pt x="52" y="150"/>
                  </a:lnTo>
                  <a:lnTo>
                    <a:pt x="50" y="150"/>
                  </a:lnTo>
                  <a:lnTo>
                    <a:pt x="52" y="148"/>
                  </a:lnTo>
                  <a:lnTo>
                    <a:pt x="53" y="146"/>
                  </a:lnTo>
                  <a:lnTo>
                    <a:pt x="57" y="142"/>
                  </a:lnTo>
                  <a:lnTo>
                    <a:pt x="59" y="140"/>
                  </a:lnTo>
                  <a:lnTo>
                    <a:pt x="61" y="138"/>
                  </a:lnTo>
                  <a:lnTo>
                    <a:pt x="65" y="135"/>
                  </a:lnTo>
                  <a:lnTo>
                    <a:pt x="67" y="133"/>
                  </a:lnTo>
                  <a:lnTo>
                    <a:pt x="69" y="131"/>
                  </a:lnTo>
                  <a:lnTo>
                    <a:pt x="69" y="129"/>
                  </a:lnTo>
                  <a:lnTo>
                    <a:pt x="69" y="127"/>
                  </a:lnTo>
                  <a:lnTo>
                    <a:pt x="69" y="125"/>
                  </a:lnTo>
                  <a:lnTo>
                    <a:pt x="67" y="125"/>
                  </a:lnTo>
                  <a:lnTo>
                    <a:pt x="67" y="123"/>
                  </a:lnTo>
                  <a:lnTo>
                    <a:pt x="65" y="121"/>
                  </a:lnTo>
                  <a:lnTo>
                    <a:pt x="63" y="121"/>
                  </a:lnTo>
                  <a:lnTo>
                    <a:pt x="63" y="119"/>
                  </a:lnTo>
                  <a:lnTo>
                    <a:pt x="59" y="119"/>
                  </a:lnTo>
                  <a:lnTo>
                    <a:pt x="53" y="121"/>
                  </a:lnTo>
                  <a:lnTo>
                    <a:pt x="48" y="125"/>
                  </a:lnTo>
                  <a:lnTo>
                    <a:pt x="42" y="127"/>
                  </a:lnTo>
                  <a:lnTo>
                    <a:pt x="36" y="129"/>
                  </a:lnTo>
                  <a:lnTo>
                    <a:pt x="28" y="131"/>
                  </a:lnTo>
                  <a:lnTo>
                    <a:pt x="23" y="133"/>
                  </a:lnTo>
                  <a:lnTo>
                    <a:pt x="15" y="135"/>
                  </a:lnTo>
                  <a:lnTo>
                    <a:pt x="7" y="135"/>
                  </a:lnTo>
                  <a:lnTo>
                    <a:pt x="7" y="133"/>
                  </a:lnTo>
                  <a:lnTo>
                    <a:pt x="9" y="133"/>
                  </a:lnTo>
                  <a:lnTo>
                    <a:pt x="13" y="131"/>
                  </a:lnTo>
                  <a:lnTo>
                    <a:pt x="15" y="129"/>
                  </a:lnTo>
                  <a:lnTo>
                    <a:pt x="19" y="127"/>
                  </a:lnTo>
                  <a:lnTo>
                    <a:pt x="23" y="125"/>
                  </a:lnTo>
                  <a:lnTo>
                    <a:pt x="25" y="123"/>
                  </a:lnTo>
                  <a:lnTo>
                    <a:pt x="28" y="119"/>
                  </a:lnTo>
                  <a:lnTo>
                    <a:pt x="32" y="117"/>
                  </a:lnTo>
                  <a:lnTo>
                    <a:pt x="36" y="113"/>
                  </a:lnTo>
                  <a:lnTo>
                    <a:pt x="36" y="112"/>
                  </a:lnTo>
                  <a:lnTo>
                    <a:pt x="36" y="110"/>
                  </a:lnTo>
                  <a:lnTo>
                    <a:pt x="34" y="108"/>
                  </a:lnTo>
                  <a:lnTo>
                    <a:pt x="34" y="106"/>
                  </a:lnTo>
                  <a:lnTo>
                    <a:pt x="32" y="104"/>
                  </a:lnTo>
                  <a:lnTo>
                    <a:pt x="30" y="104"/>
                  </a:lnTo>
                  <a:lnTo>
                    <a:pt x="28" y="104"/>
                  </a:lnTo>
                  <a:lnTo>
                    <a:pt x="25" y="104"/>
                  </a:lnTo>
                  <a:lnTo>
                    <a:pt x="21" y="104"/>
                  </a:lnTo>
                  <a:lnTo>
                    <a:pt x="19" y="104"/>
                  </a:lnTo>
                  <a:lnTo>
                    <a:pt x="15" y="106"/>
                  </a:lnTo>
                  <a:lnTo>
                    <a:pt x="11" y="106"/>
                  </a:lnTo>
                  <a:lnTo>
                    <a:pt x="7" y="108"/>
                  </a:lnTo>
                  <a:lnTo>
                    <a:pt x="5" y="108"/>
                  </a:lnTo>
                  <a:lnTo>
                    <a:pt x="7" y="106"/>
                  </a:lnTo>
                  <a:lnTo>
                    <a:pt x="9" y="102"/>
                  </a:lnTo>
                  <a:lnTo>
                    <a:pt x="13" y="100"/>
                  </a:lnTo>
                  <a:lnTo>
                    <a:pt x="15" y="98"/>
                  </a:lnTo>
                  <a:lnTo>
                    <a:pt x="19" y="94"/>
                  </a:lnTo>
                  <a:lnTo>
                    <a:pt x="21" y="92"/>
                  </a:lnTo>
                  <a:lnTo>
                    <a:pt x="25" y="90"/>
                  </a:lnTo>
                  <a:lnTo>
                    <a:pt x="27" y="87"/>
                  </a:lnTo>
                  <a:lnTo>
                    <a:pt x="25" y="83"/>
                  </a:lnTo>
                  <a:lnTo>
                    <a:pt x="19" y="81"/>
                  </a:lnTo>
                  <a:lnTo>
                    <a:pt x="17" y="83"/>
                  </a:lnTo>
                  <a:lnTo>
                    <a:pt x="15" y="83"/>
                  </a:lnTo>
                  <a:lnTo>
                    <a:pt x="11" y="85"/>
                  </a:lnTo>
                  <a:lnTo>
                    <a:pt x="9" y="85"/>
                  </a:lnTo>
                  <a:lnTo>
                    <a:pt x="7" y="87"/>
                  </a:lnTo>
                  <a:lnTo>
                    <a:pt x="5" y="87"/>
                  </a:lnTo>
                  <a:lnTo>
                    <a:pt x="2" y="89"/>
                  </a:lnTo>
                  <a:lnTo>
                    <a:pt x="0" y="90"/>
                  </a:lnTo>
                  <a:lnTo>
                    <a:pt x="0" y="89"/>
                  </a:lnTo>
                  <a:lnTo>
                    <a:pt x="2" y="87"/>
                  </a:lnTo>
                  <a:lnTo>
                    <a:pt x="3" y="85"/>
                  </a:lnTo>
                  <a:lnTo>
                    <a:pt x="5" y="83"/>
                  </a:lnTo>
                  <a:lnTo>
                    <a:pt x="7" y="81"/>
                  </a:lnTo>
                  <a:lnTo>
                    <a:pt x="9" y="79"/>
                  </a:lnTo>
                  <a:lnTo>
                    <a:pt x="9" y="77"/>
                  </a:lnTo>
                  <a:lnTo>
                    <a:pt x="11" y="75"/>
                  </a:lnTo>
                  <a:lnTo>
                    <a:pt x="13" y="73"/>
                  </a:lnTo>
                  <a:lnTo>
                    <a:pt x="17" y="71"/>
                  </a:lnTo>
                  <a:lnTo>
                    <a:pt x="21" y="69"/>
                  </a:lnTo>
                  <a:lnTo>
                    <a:pt x="23" y="67"/>
                  </a:lnTo>
                  <a:lnTo>
                    <a:pt x="27" y="67"/>
                  </a:lnTo>
                  <a:lnTo>
                    <a:pt x="28" y="66"/>
                  </a:lnTo>
                  <a:lnTo>
                    <a:pt x="32" y="64"/>
                  </a:lnTo>
                  <a:lnTo>
                    <a:pt x="34" y="62"/>
                  </a:lnTo>
                  <a:lnTo>
                    <a:pt x="38" y="60"/>
                  </a:lnTo>
                  <a:lnTo>
                    <a:pt x="40" y="56"/>
                  </a:lnTo>
                  <a:lnTo>
                    <a:pt x="44" y="54"/>
                  </a:lnTo>
                  <a:lnTo>
                    <a:pt x="48" y="50"/>
                  </a:lnTo>
                  <a:lnTo>
                    <a:pt x="52" y="48"/>
                  </a:lnTo>
                  <a:lnTo>
                    <a:pt x="55" y="44"/>
                  </a:lnTo>
                  <a:lnTo>
                    <a:pt x="57" y="43"/>
                  </a:lnTo>
                  <a:lnTo>
                    <a:pt x="61" y="39"/>
                  </a:lnTo>
                  <a:lnTo>
                    <a:pt x="63" y="35"/>
                  </a:lnTo>
                  <a:lnTo>
                    <a:pt x="65" y="33"/>
                  </a:lnTo>
                  <a:lnTo>
                    <a:pt x="67" y="33"/>
                  </a:lnTo>
                  <a:lnTo>
                    <a:pt x="69" y="31"/>
                  </a:lnTo>
                  <a:lnTo>
                    <a:pt x="71" y="31"/>
                  </a:lnTo>
                  <a:lnTo>
                    <a:pt x="73" y="31"/>
                  </a:lnTo>
                  <a:lnTo>
                    <a:pt x="75" y="29"/>
                  </a:lnTo>
                  <a:lnTo>
                    <a:pt x="76" y="29"/>
                  </a:lnTo>
                  <a:lnTo>
                    <a:pt x="78" y="29"/>
                  </a:lnTo>
                  <a:lnTo>
                    <a:pt x="80" y="27"/>
                  </a:lnTo>
                  <a:lnTo>
                    <a:pt x="82" y="27"/>
                  </a:lnTo>
                  <a:lnTo>
                    <a:pt x="84" y="27"/>
                  </a:lnTo>
                  <a:lnTo>
                    <a:pt x="86" y="25"/>
                  </a:lnTo>
                  <a:lnTo>
                    <a:pt x="88" y="23"/>
                  </a:lnTo>
                  <a:lnTo>
                    <a:pt x="90" y="21"/>
                  </a:lnTo>
                  <a:lnTo>
                    <a:pt x="92" y="21"/>
                  </a:lnTo>
                  <a:lnTo>
                    <a:pt x="100" y="19"/>
                  </a:lnTo>
                  <a:lnTo>
                    <a:pt x="105" y="16"/>
                  </a:lnTo>
                  <a:lnTo>
                    <a:pt x="111" y="14"/>
                  </a:lnTo>
                  <a:lnTo>
                    <a:pt x="119" y="10"/>
                  </a:lnTo>
                  <a:lnTo>
                    <a:pt x="125" y="8"/>
                  </a:lnTo>
                  <a:lnTo>
                    <a:pt x="132" y="4"/>
                  </a:lnTo>
                  <a:lnTo>
                    <a:pt x="140" y="2"/>
                  </a:lnTo>
                  <a:lnTo>
                    <a:pt x="148" y="0"/>
                  </a:lnTo>
                  <a:lnTo>
                    <a:pt x="150" y="2"/>
                  </a:lnTo>
                  <a:lnTo>
                    <a:pt x="150" y="4"/>
                  </a:lnTo>
                  <a:lnTo>
                    <a:pt x="148" y="6"/>
                  </a:lnTo>
                  <a:lnTo>
                    <a:pt x="146" y="8"/>
                  </a:lnTo>
                  <a:lnTo>
                    <a:pt x="146" y="10"/>
                  </a:lnTo>
                  <a:lnTo>
                    <a:pt x="144" y="10"/>
                  </a:lnTo>
                  <a:lnTo>
                    <a:pt x="144" y="12"/>
                  </a:lnTo>
                  <a:lnTo>
                    <a:pt x="144" y="14"/>
                  </a:lnTo>
                  <a:lnTo>
                    <a:pt x="144" y="16"/>
                  </a:lnTo>
                  <a:lnTo>
                    <a:pt x="146" y="16"/>
                  </a:lnTo>
                  <a:lnTo>
                    <a:pt x="146" y="18"/>
                  </a:lnTo>
                  <a:lnTo>
                    <a:pt x="146" y="19"/>
                  </a:lnTo>
                  <a:lnTo>
                    <a:pt x="146" y="21"/>
                  </a:lnTo>
                  <a:lnTo>
                    <a:pt x="148" y="23"/>
                  </a:lnTo>
                  <a:lnTo>
                    <a:pt x="151" y="27"/>
                  </a:lnTo>
                  <a:lnTo>
                    <a:pt x="151" y="29"/>
                  </a:lnTo>
                  <a:lnTo>
                    <a:pt x="153" y="29"/>
                  </a:lnTo>
                  <a:lnTo>
                    <a:pt x="155" y="29"/>
                  </a:lnTo>
                  <a:lnTo>
                    <a:pt x="157" y="29"/>
                  </a:lnTo>
                  <a:lnTo>
                    <a:pt x="159" y="31"/>
                  </a:lnTo>
                  <a:lnTo>
                    <a:pt x="161" y="31"/>
                  </a:lnTo>
                  <a:lnTo>
                    <a:pt x="163" y="33"/>
                  </a:lnTo>
                  <a:lnTo>
                    <a:pt x="169" y="33"/>
                  </a:lnTo>
                  <a:lnTo>
                    <a:pt x="171" y="35"/>
                  </a:lnTo>
                  <a:lnTo>
                    <a:pt x="173" y="39"/>
                  </a:lnTo>
                  <a:lnTo>
                    <a:pt x="174" y="41"/>
                  </a:lnTo>
                  <a:lnTo>
                    <a:pt x="176" y="43"/>
                  </a:lnTo>
                  <a:lnTo>
                    <a:pt x="176" y="46"/>
                  </a:lnTo>
                  <a:lnTo>
                    <a:pt x="178" y="48"/>
                  </a:lnTo>
                  <a:lnTo>
                    <a:pt x="180" y="50"/>
                  </a:lnTo>
                  <a:lnTo>
                    <a:pt x="182" y="54"/>
                  </a:lnTo>
                  <a:lnTo>
                    <a:pt x="182" y="58"/>
                  </a:lnTo>
                  <a:lnTo>
                    <a:pt x="184" y="60"/>
                  </a:lnTo>
                  <a:lnTo>
                    <a:pt x="184" y="64"/>
                  </a:lnTo>
                  <a:lnTo>
                    <a:pt x="186" y="66"/>
                  </a:lnTo>
                  <a:lnTo>
                    <a:pt x="188" y="67"/>
                  </a:lnTo>
                  <a:lnTo>
                    <a:pt x="188" y="71"/>
                  </a:lnTo>
                  <a:lnTo>
                    <a:pt x="190" y="73"/>
                  </a:lnTo>
                  <a:lnTo>
                    <a:pt x="192" y="75"/>
                  </a:lnTo>
                  <a:lnTo>
                    <a:pt x="194" y="79"/>
                  </a:lnTo>
                  <a:lnTo>
                    <a:pt x="194" y="83"/>
                  </a:lnTo>
                  <a:lnTo>
                    <a:pt x="190" y="87"/>
                  </a:lnTo>
                  <a:lnTo>
                    <a:pt x="184" y="90"/>
                  </a:lnTo>
                  <a:lnTo>
                    <a:pt x="180" y="96"/>
                  </a:lnTo>
                  <a:lnTo>
                    <a:pt x="174" y="100"/>
                  </a:lnTo>
                  <a:lnTo>
                    <a:pt x="171" y="106"/>
                  </a:lnTo>
                  <a:lnTo>
                    <a:pt x="165" y="110"/>
                  </a:lnTo>
                  <a:lnTo>
                    <a:pt x="161" y="115"/>
                  </a:lnTo>
                  <a:lnTo>
                    <a:pt x="155" y="121"/>
                  </a:lnTo>
                  <a:lnTo>
                    <a:pt x="151" y="123"/>
                  </a:lnTo>
                  <a:lnTo>
                    <a:pt x="148" y="129"/>
                  </a:lnTo>
                  <a:lnTo>
                    <a:pt x="146" y="135"/>
                  </a:lnTo>
                  <a:lnTo>
                    <a:pt x="142" y="140"/>
                  </a:lnTo>
                  <a:lnTo>
                    <a:pt x="140" y="146"/>
                  </a:lnTo>
                  <a:lnTo>
                    <a:pt x="136" y="152"/>
                  </a:lnTo>
                  <a:lnTo>
                    <a:pt x="132" y="158"/>
                  </a:lnTo>
                  <a:lnTo>
                    <a:pt x="128" y="161"/>
                  </a:lnTo>
                  <a:lnTo>
                    <a:pt x="125" y="167"/>
                  </a:lnTo>
                  <a:lnTo>
                    <a:pt x="125" y="171"/>
                  </a:lnTo>
                  <a:lnTo>
                    <a:pt x="123" y="177"/>
                  </a:lnTo>
                  <a:lnTo>
                    <a:pt x="119" y="183"/>
                  </a:lnTo>
                  <a:lnTo>
                    <a:pt x="117" y="188"/>
                  </a:lnTo>
                  <a:lnTo>
                    <a:pt x="113" y="194"/>
                  </a:lnTo>
                  <a:lnTo>
                    <a:pt x="111" y="200"/>
                  </a:lnTo>
                  <a:lnTo>
                    <a:pt x="107" y="204"/>
                  </a:lnTo>
                  <a:lnTo>
                    <a:pt x="105" y="209"/>
                  </a:lnTo>
                  <a:lnTo>
                    <a:pt x="101" y="215"/>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16" name="Freeform 48"/>
            <p:cNvSpPr>
              <a:spLocks/>
            </p:cNvSpPr>
            <p:nvPr/>
          </p:nvSpPr>
          <p:spPr bwMode="auto">
            <a:xfrm>
              <a:off x="4042" y="1418"/>
              <a:ext cx="13" cy="27"/>
            </a:xfrm>
            <a:custGeom>
              <a:avLst/>
              <a:gdLst>
                <a:gd name="T0" fmla="*/ 0 w 13"/>
                <a:gd name="T1" fmla="*/ 27 h 27"/>
                <a:gd name="T2" fmla="*/ 0 w 13"/>
                <a:gd name="T3" fmla="*/ 25 h 27"/>
                <a:gd name="T4" fmla="*/ 0 w 13"/>
                <a:gd name="T5" fmla="*/ 25 h 27"/>
                <a:gd name="T6" fmla="*/ 0 w 13"/>
                <a:gd name="T7" fmla="*/ 23 h 27"/>
                <a:gd name="T8" fmla="*/ 0 w 13"/>
                <a:gd name="T9" fmla="*/ 21 h 27"/>
                <a:gd name="T10" fmla="*/ 0 w 13"/>
                <a:gd name="T11" fmla="*/ 20 h 27"/>
                <a:gd name="T12" fmla="*/ 0 w 13"/>
                <a:gd name="T13" fmla="*/ 18 h 27"/>
                <a:gd name="T14" fmla="*/ 0 w 13"/>
                <a:gd name="T15" fmla="*/ 16 h 27"/>
                <a:gd name="T16" fmla="*/ 0 w 13"/>
                <a:gd name="T17" fmla="*/ 14 h 27"/>
                <a:gd name="T18" fmla="*/ 2 w 13"/>
                <a:gd name="T19" fmla="*/ 12 h 27"/>
                <a:gd name="T20" fmla="*/ 4 w 13"/>
                <a:gd name="T21" fmla="*/ 10 h 27"/>
                <a:gd name="T22" fmla="*/ 4 w 13"/>
                <a:gd name="T23" fmla="*/ 8 h 27"/>
                <a:gd name="T24" fmla="*/ 6 w 13"/>
                <a:gd name="T25" fmla="*/ 6 h 27"/>
                <a:gd name="T26" fmla="*/ 8 w 13"/>
                <a:gd name="T27" fmla="*/ 4 h 27"/>
                <a:gd name="T28" fmla="*/ 8 w 13"/>
                <a:gd name="T29" fmla="*/ 2 h 27"/>
                <a:gd name="T30" fmla="*/ 10 w 13"/>
                <a:gd name="T31" fmla="*/ 0 h 27"/>
                <a:gd name="T32" fmla="*/ 13 w 13"/>
                <a:gd name="T33" fmla="*/ 0 h 27"/>
                <a:gd name="T34" fmla="*/ 11 w 13"/>
                <a:gd name="T35" fmla="*/ 4 h 27"/>
                <a:gd name="T36" fmla="*/ 11 w 13"/>
                <a:gd name="T37" fmla="*/ 8 h 27"/>
                <a:gd name="T38" fmla="*/ 10 w 13"/>
                <a:gd name="T39" fmla="*/ 12 h 27"/>
                <a:gd name="T40" fmla="*/ 10 w 13"/>
                <a:gd name="T41" fmla="*/ 16 h 27"/>
                <a:gd name="T42" fmla="*/ 8 w 13"/>
                <a:gd name="T43" fmla="*/ 20 h 27"/>
                <a:gd name="T44" fmla="*/ 6 w 13"/>
                <a:gd name="T45" fmla="*/ 21 h 27"/>
                <a:gd name="T46" fmla="*/ 4 w 13"/>
                <a:gd name="T47" fmla="*/ 25 h 27"/>
                <a:gd name="T48" fmla="*/ 0 w 13"/>
                <a:gd name="T49" fmla="*/ 27 h 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
                <a:gd name="T76" fmla="*/ 0 h 27"/>
                <a:gd name="T77" fmla="*/ 13 w 13"/>
                <a:gd name="T78" fmla="*/ 27 h 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 h="27">
                  <a:moveTo>
                    <a:pt x="0" y="27"/>
                  </a:moveTo>
                  <a:lnTo>
                    <a:pt x="0" y="25"/>
                  </a:lnTo>
                  <a:lnTo>
                    <a:pt x="0" y="23"/>
                  </a:lnTo>
                  <a:lnTo>
                    <a:pt x="0" y="21"/>
                  </a:lnTo>
                  <a:lnTo>
                    <a:pt x="0" y="20"/>
                  </a:lnTo>
                  <a:lnTo>
                    <a:pt x="0" y="18"/>
                  </a:lnTo>
                  <a:lnTo>
                    <a:pt x="0" y="16"/>
                  </a:lnTo>
                  <a:lnTo>
                    <a:pt x="0" y="14"/>
                  </a:lnTo>
                  <a:lnTo>
                    <a:pt x="2" y="12"/>
                  </a:lnTo>
                  <a:lnTo>
                    <a:pt x="4" y="10"/>
                  </a:lnTo>
                  <a:lnTo>
                    <a:pt x="4" y="8"/>
                  </a:lnTo>
                  <a:lnTo>
                    <a:pt x="6" y="6"/>
                  </a:lnTo>
                  <a:lnTo>
                    <a:pt x="8" y="4"/>
                  </a:lnTo>
                  <a:lnTo>
                    <a:pt x="8" y="2"/>
                  </a:lnTo>
                  <a:lnTo>
                    <a:pt x="10" y="0"/>
                  </a:lnTo>
                  <a:lnTo>
                    <a:pt x="13" y="0"/>
                  </a:lnTo>
                  <a:lnTo>
                    <a:pt x="11" y="4"/>
                  </a:lnTo>
                  <a:lnTo>
                    <a:pt x="11" y="8"/>
                  </a:lnTo>
                  <a:lnTo>
                    <a:pt x="10" y="12"/>
                  </a:lnTo>
                  <a:lnTo>
                    <a:pt x="10" y="16"/>
                  </a:lnTo>
                  <a:lnTo>
                    <a:pt x="8" y="20"/>
                  </a:lnTo>
                  <a:lnTo>
                    <a:pt x="6" y="21"/>
                  </a:lnTo>
                  <a:lnTo>
                    <a:pt x="4" y="25"/>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17" name="Freeform 49"/>
            <p:cNvSpPr>
              <a:spLocks/>
            </p:cNvSpPr>
            <p:nvPr/>
          </p:nvSpPr>
          <p:spPr bwMode="auto">
            <a:xfrm>
              <a:off x="4042" y="1418"/>
              <a:ext cx="13" cy="27"/>
            </a:xfrm>
            <a:custGeom>
              <a:avLst/>
              <a:gdLst>
                <a:gd name="T0" fmla="*/ 0 w 13"/>
                <a:gd name="T1" fmla="*/ 27 h 27"/>
                <a:gd name="T2" fmla="*/ 0 w 13"/>
                <a:gd name="T3" fmla="*/ 25 h 27"/>
                <a:gd name="T4" fmla="*/ 0 w 13"/>
                <a:gd name="T5" fmla="*/ 25 h 27"/>
                <a:gd name="T6" fmla="*/ 0 w 13"/>
                <a:gd name="T7" fmla="*/ 23 h 27"/>
                <a:gd name="T8" fmla="*/ 0 w 13"/>
                <a:gd name="T9" fmla="*/ 21 h 27"/>
                <a:gd name="T10" fmla="*/ 0 w 13"/>
                <a:gd name="T11" fmla="*/ 20 h 27"/>
                <a:gd name="T12" fmla="*/ 0 w 13"/>
                <a:gd name="T13" fmla="*/ 18 h 27"/>
                <a:gd name="T14" fmla="*/ 0 w 13"/>
                <a:gd name="T15" fmla="*/ 16 h 27"/>
                <a:gd name="T16" fmla="*/ 0 w 13"/>
                <a:gd name="T17" fmla="*/ 14 h 27"/>
                <a:gd name="T18" fmla="*/ 2 w 13"/>
                <a:gd name="T19" fmla="*/ 12 h 27"/>
                <a:gd name="T20" fmla="*/ 4 w 13"/>
                <a:gd name="T21" fmla="*/ 10 h 27"/>
                <a:gd name="T22" fmla="*/ 4 w 13"/>
                <a:gd name="T23" fmla="*/ 8 h 27"/>
                <a:gd name="T24" fmla="*/ 6 w 13"/>
                <a:gd name="T25" fmla="*/ 6 h 27"/>
                <a:gd name="T26" fmla="*/ 8 w 13"/>
                <a:gd name="T27" fmla="*/ 4 h 27"/>
                <a:gd name="T28" fmla="*/ 8 w 13"/>
                <a:gd name="T29" fmla="*/ 2 h 27"/>
                <a:gd name="T30" fmla="*/ 10 w 13"/>
                <a:gd name="T31" fmla="*/ 0 h 27"/>
                <a:gd name="T32" fmla="*/ 13 w 13"/>
                <a:gd name="T33" fmla="*/ 0 h 27"/>
                <a:gd name="T34" fmla="*/ 11 w 13"/>
                <a:gd name="T35" fmla="*/ 4 h 27"/>
                <a:gd name="T36" fmla="*/ 11 w 13"/>
                <a:gd name="T37" fmla="*/ 8 h 27"/>
                <a:gd name="T38" fmla="*/ 10 w 13"/>
                <a:gd name="T39" fmla="*/ 12 h 27"/>
                <a:gd name="T40" fmla="*/ 10 w 13"/>
                <a:gd name="T41" fmla="*/ 16 h 27"/>
                <a:gd name="T42" fmla="*/ 8 w 13"/>
                <a:gd name="T43" fmla="*/ 20 h 27"/>
                <a:gd name="T44" fmla="*/ 6 w 13"/>
                <a:gd name="T45" fmla="*/ 21 h 27"/>
                <a:gd name="T46" fmla="*/ 4 w 13"/>
                <a:gd name="T47" fmla="*/ 25 h 27"/>
                <a:gd name="T48" fmla="*/ 0 w 13"/>
                <a:gd name="T49" fmla="*/ 27 h 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
                <a:gd name="T76" fmla="*/ 0 h 27"/>
                <a:gd name="T77" fmla="*/ 13 w 13"/>
                <a:gd name="T78" fmla="*/ 27 h 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 h="27">
                  <a:moveTo>
                    <a:pt x="0" y="27"/>
                  </a:moveTo>
                  <a:lnTo>
                    <a:pt x="0" y="25"/>
                  </a:lnTo>
                  <a:lnTo>
                    <a:pt x="0" y="23"/>
                  </a:lnTo>
                  <a:lnTo>
                    <a:pt x="0" y="21"/>
                  </a:lnTo>
                  <a:lnTo>
                    <a:pt x="0" y="20"/>
                  </a:lnTo>
                  <a:lnTo>
                    <a:pt x="0" y="18"/>
                  </a:lnTo>
                  <a:lnTo>
                    <a:pt x="0" y="16"/>
                  </a:lnTo>
                  <a:lnTo>
                    <a:pt x="0" y="14"/>
                  </a:lnTo>
                  <a:lnTo>
                    <a:pt x="2" y="12"/>
                  </a:lnTo>
                  <a:lnTo>
                    <a:pt x="4" y="10"/>
                  </a:lnTo>
                  <a:lnTo>
                    <a:pt x="4" y="8"/>
                  </a:lnTo>
                  <a:lnTo>
                    <a:pt x="6" y="6"/>
                  </a:lnTo>
                  <a:lnTo>
                    <a:pt x="8" y="4"/>
                  </a:lnTo>
                  <a:lnTo>
                    <a:pt x="8" y="2"/>
                  </a:lnTo>
                  <a:lnTo>
                    <a:pt x="10" y="0"/>
                  </a:lnTo>
                  <a:lnTo>
                    <a:pt x="13" y="0"/>
                  </a:lnTo>
                  <a:lnTo>
                    <a:pt x="11" y="4"/>
                  </a:lnTo>
                  <a:lnTo>
                    <a:pt x="11" y="8"/>
                  </a:lnTo>
                  <a:lnTo>
                    <a:pt x="10" y="12"/>
                  </a:lnTo>
                  <a:lnTo>
                    <a:pt x="10" y="16"/>
                  </a:lnTo>
                  <a:lnTo>
                    <a:pt x="8" y="20"/>
                  </a:lnTo>
                  <a:lnTo>
                    <a:pt x="6" y="21"/>
                  </a:lnTo>
                  <a:lnTo>
                    <a:pt x="4" y="25"/>
                  </a:lnTo>
                  <a:lnTo>
                    <a:pt x="0" y="27"/>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18" name="Freeform 50"/>
            <p:cNvSpPr>
              <a:spLocks/>
            </p:cNvSpPr>
            <p:nvPr/>
          </p:nvSpPr>
          <p:spPr bwMode="auto">
            <a:xfrm>
              <a:off x="3971" y="1399"/>
              <a:ext cx="8" cy="16"/>
            </a:xfrm>
            <a:custGeom>
              <a:avLst/>
              <a:gdLst>
                <a:gd name="T0" fmla="*/ 0 w 8"/>
                <a:gd name="T1" fmla="*/ 16 h 16"/>
                <a:gd name="T2" fmla="*/ 0 w 8"/>
                <a:gd name="T3" fmla="*/ 12 h 16"/>
                <a:gd name="T4" fmla="*/ 0 w 8"/>
                <a:gd name="T5" fmla="*/ 10 h 16"/>
                <a:gd name="T6" fmla="*/ 0 w 8"/>
                <a:gd name="T7" fmla="*/ 10 h 16"/>
                <a:gd name="T8" fmla="*/ 2 w 8"/>
                <a:gd name="T9" fmla="*/ 8 h 16"/>
                <a:gd name="T10" fmla="*/ 2 w 8"/>
                <a:gd name="T11" fmla="*/ 6 h 16"/>
                <a:gd name="T12" fmla="*/ 2 w 8"/>
                <a:gd name="T13" fmla="*/ 6 h 16"/>
                <a:gd name="T14" fmla="*/ 4 w 8"/>
                <a:gd name="T15" fmla="*/ 4 h 16"/>
                <a:gd name="T16" fmla="*/ 6 w 8"/>
                <a:gd name="T17" fmla="*/ 2 h 16"/>
                <a:gd name="T18" fmla="*/ 8 w 8"/>
                <a:gd name="T19" fmla="*/ 0 h 16"/>
                <a:gd name="T20" fmla="*/ 8 w 8"/>
                <a:gd name="T21" fmla="*/ 2 h 16"/>
                <a:gd name="T22" fmla="*/ 8 w 8"/>
                <a:gd name="T23" fmla="*/ 4 h 16"/>
                <a:gd name="T24" fmla="*/ 8 w 8"/>
                <a:gd name="T25" fmla="*/ 6 h 16"/>
                <a:gd name="T26" fmla="*/ 8 w 8"/>
                <a:gd name="T27" fmla="*/ 6 h 16"/>
                <a:gd name="T28" fmla="*/ 6 w 8"/>
                <a:gd name="T29" fmla="*/ 8 h 16"/>
                <a:gd name="T30" fmla="*/ 6 w 8"/>
                <a:gd name="T31" fmla="*/ 10 h 16"/>
                <a:gd name="T32" fmla="*/ 6 w 8"/>
                <a:gd name="T33" fmla="*/ 10 h 16"/>
                <a:gd name="T34" fmla="*/ 6 w 8"/>
                <a:gd name="T35" fmla="*/ 12 h 16"/>
                <a:gd name="T36" fmla="*/ 0 w 8"/>
                <a:gd name="T37" fmla="*/ 16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16"/>
                <a:gd name="T59" fmla="*/ 8 w 8"/>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16">
                  <a:moveTo>
                    <a:pt x="0" y="16"/>
                  </a:moveTo>
                  <a:lnTo>
                    <a:pt x="0" y="12"/>
                  </a:lnTo>
                  <a:lnTo>
                    <a:pt x="0" y="10"/>
                  </a:lnTo>
                  <a:lnTo>
                    <a:pt x="2" y="8"/>
                  </a:lnTo>
                  <a:lnTo>
                    <a:pt x="2" y="6"/>
                  </a:lnTo>
                  <a:lnTo>
                    <a:pt x="4" y="4"/>
                  </a:lnTo>
                  <a:lnTo>
                    <a:pt x="6" y="2"/>
                  </a:lnTo>
                  <a:lnTo>
                    <a:pt x="8" y="0"/>
                  </a:lnTo>
                  <a:lnTo>
                    <a:pt x="8" y="2"/>
                  </a:lnTo>
                  <a:lnTo>
                    <a:pt x="8" y="4"/>
                  </a:lnTo>
                  <a:lnTo>
                    <a:pt x="8" y="6"/>
                  </a:lnTo>
                  <a:lnTo>
                    <a:pt x="6" y="8"/>
                  </a:lnTo>
                  <a:lnTo>
                    <a:pt x="6" y="10"/>
                  </a:lnTo>
                  <a:lnTo>
                    <a:pt x="6" y="12"/>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19" name="Freeform 51"/>
            <p:cNvSpPr>
              <a:spLocks/>
            </p:cNvSpPr>
            <p:nvPr/>
          </p:nvSpPr>
          <p:spPr bwMode="auto">
            <a:xfrm>
              <a:off x="3971" y="1399"/>
              <a:ext cx="8" cy="16"/>
            </a:xfrm>
            <a:custGeom>
              <a:avLst/>
              <a:gdLst>
                <a:gd name="T0" fmla="*/ 0 w 8"/>
                <a:gd name="T1" fmla="*/ 16 h 16"/>
                <a:gd name="T2" fmla="*/ 0 w 8"/>
                <a:gd name="T3" fmla="*/ 12 h 16"/>
                <a:gd name="T4" fmla="*/ 0 w 8"/>
                <a:gd name="T5" fmla="*/ 10 h 16"/>
                <a:gd name="T6" fmla="*/ 0 w 8"/>
                <a:gd name="T7" fmla="*/ 10 h 16"/>
                <a:gd name="T8" fmla="*/ 2 w 8"/>
                <a:gd name="T9" fmla="*/ 8 h 16"/>
                <a:gd name="T10" fmla="*/ 2 w 8"/>
                <a:gd name="T11" fmla="*/ 6 h 16"/>
                <a:gd name="T12" fmla="*/ 2 w 8"/>
                <a:gd name="T13" fmla="*/ 6 h 16"/>
                <a:gd name="T14" fmla="*/ 4 w 8"/>
                <a:gd name="T15" fmla="*/ 4 h 16"/>
                <a:gd name="T16" fmla="*/ 6 w 8"/>
                <a:gd name="T17" fmla="*/ 2 h 16"/>
                <a:gd name="T18" fmla="*/ 8 w 8"/>
                <a:gd name="T19" fmla="*/ 0 h 16"/>
                <a:gd name="T20" fmla="*/ 8 w 8"/>
                <a:gd name="T21" fmla="*/ 2 h 16"/>
                <a:gd name="T22" fmla="*/ 8 w 8"/>
                <a:gd name="T23" fmla="*/ 4 h 16"/>
                <a:gd name="T24" fmla="*/ 8 w 8"/>
                <a:gd name="T25" fmla="*/ 6 h 16"/>
                <a:gd name="T26" fmla="*/ 8 w 8"/>
                <a:gd name="T27" fmla="*/ 6 h 16"/>
                <a:gd name="T28" fmla="*/ 6 w 8"/>
                <a:gd name="T29" fmla="*/ 8 h 16"/>
                <a:gd name="T30" fmla="*/ 6 w 8"/>
                <a:gd name="T31" fmla="*/ 10 h 16"/>
                <a:gd name="T32" fmla="*/ 6 w 8"/>
                <a:gd name="T33" fmla="*/ 10 h 16"/>
                <a:gd name="T34" fmla="*/ 6 w 8"/>
                <a:gd name="T35" fmla="*/ 12 h 16"/>
                <a:gd name="T36" fmla="*/ 0 w 8"/>
                <a:gd name="T37" fmla="*/ 16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16"/>
                <a:gd name="T59" fmla="*/ 8 w 8"/>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16">
                  <a:moveTo>
                    <a:pt x="0" y="16"/>
                  </a:moveTo>
                  <a:lnTo>
                    <a:pt x="0" y="12"/>
                  </a:lnTo>
                  <a:lnTo>
                    <a:pt x="0" y="10"/>
                  </a:lnTo>
                  <a:lnTo>
                    <a:pt x="2" y="8"/>
                  </a:lnTo>
                  <a:lnTo>
                    <a:pt x="2" y="6"/>
                  </a:lnTo>
                  <a:lnTo>
                    <a:pt x="4" y="4"/>
                  </a:lnTo>
                  <a:lnTo>
                    <a:pt x="6" y="2"/>
                  </a:lnTo>
                  <a:lnTo>
                    <a:pt x="8" y="0"/>
                  </a:lnTo>
                  <a:lnTo>
                    <a:pt x="8" y="2"/>
                  </a:lnTo>
                  <a:lnTo>
                    <a:pt x="8" y="4"/>
                  </a:lnTo>
                  <a:lnTo>
                    <a:pt x="8" y="6"/>
                  </a:lnTo>
                  <a:lnTo>
                    <a:pt x="6" y="8"/>
                  </a:lnTo>
                  <a:lnTo>
                    <a:pt x="6" y="10"/>
                  </a:lnTo>
                  <a:lnTo>
                    <a:pt x="6" y="12"/>
                  </a:lnTo>
                  <a:lnTo>
                    <a:pt x="0" y="16"/>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20" name="Freeform 52"/>
            <p:cNvSpPr>
              <a:spLocks/>
            </p:cNvSpPr>
            <p:nvPr/>
          </p:nvSpPr>
          <p:spPr bwMode="auto">
            <a:xfrm>
              <a:off x="4109" y="1336"/>
              <a:ext cx="2" cy="8"/>
            </a:xfrm>
            <a:custGeom>
              <a:avLst/>
              <a:gdLst>
                <a:gd name="T0" fmla="*/ 2 w 2"/>
                <a:gd name="T1" fmla="*/ 8 h 8"/>
                <a:gd name="T2" fmla="*/ 0 w 2"/>
                <a:gd name="T3" fmla="*/ 0 h 8"/>
                <a:gd name="T4" fmla="*/ 2 w 2"/>
                <a:gd name="T5" fmla="*/ 8 h 8"/>
                <a:gd name="T6" fmla="*/ 0 60000 65536"/>
                <a:gd name="T7" fmla="*/ 0 60000 65536"/>
                <a:gd name="T8" fmla="*/ 0 60000 65536"/>
                <a:gd name="T9" fmla="*/ 0 w 2"/>
                <a:gd name="T10" fmla="*/ 0 h 8"/>
                <a:gd name="T11" fmla="*/ 2 w 2"/>
                <a:gd name="T12" fmla="*/ 8 h 8"/>
              </a:gdLst>
              <a:ahLst/>
              <a:cxnLst>
                <a:cxn ang="T6">
                  <a:pos x="T0" y="T1"/>
                </a:cxn>
                <a:cxn ang="T7">
                  <a:pos x="T2" y="T3"/>
                </a:cxn>
                <a:cxn ang="T8">
                  <a:pos x="T4" y="T5"/>
                </a:cxn>
              </a:cxnLst>
              <a:rect l="T9" t="T10" r="T11" b="T12"/>
              <a:pathLst>
                <a:path w="2" h="8">
                  <a:moveTo>
                    <a:pt x="2" y="8"/>
                  </a:moveTo>
                  <a:lnTo>
                    <a:pt x="0" y="0"/>
                  </a:lnTo>
                  <a:lnTo>
                    <a:pt x="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21" name="Freeform 53"/>
            <p:cNvSpPr>
              <a:spLocks/>
            </p:cNvSpPr>
            <p:nvPr/>
          </p:nvSpPr>
          <p:spPr bwMode="auto">
            <a:xfrm>
              <a:off x="4109" y="1336"/>
              <a:ext cx="2" cy="8"/>
            </a:xfrm>
            <a:custGeom>
              <a:avLst/>
              <a:gdLst>
                <a:gd name="T0" fmla="*/ 2 w 2"/>
                <a:gd name="T1" fmla="*/ 8 h 8"/>
                <a:gd name="T2" fmla="*/ 0 w 2"/>
                <a:gd name="T3" fmla="*/ 0 h 8"/>
                <a:gd name="T4" fmla="*/ 2 w 2"/>
                <a:gd name="T5" fmla="*/ 8 h 8"/>
                <a:gd name="T6" fmla="*/ 0 60000 65536"/>
                <a:gd name="T7" fmla="*/ 0 60000 65536"/>
                <a:gd name="T8" fmla="*/ 0 60000 65536"/>
                <a:gd name="T9" fmla="*/ 0 w 2"/>
                <a:gd name="T10" fmla="*/ 0 h 8"/>
                <a:gd name="T11" fmla="*/ 2 w 2"/>
                <a:gd name="T12" fmla="*/ 8 h 8"/>
              </a:gdLst>
              <a:ahLst/>
              <a:cxnLst>
                <a:cxn ang="T6">
                  <a:pos x="T0" y="T1"/>
                </a:cxn>
                <a:cxn ang="T7">
                  <a:pos x="T2" y="T3"/>
                </a:cxn>
                <a:cxn ang="T8">
                  <a:pos x="T4" y="T5"/>
                </a:cxn>
              </a:cxnLst>
              <a:rect l="T9" t="T10" r="T11" b="T12"/>
              <a:pathLst>
                <a:path w="2" h="8">
                  <a:moveTo>
                    <a:pt x="2" y="8"/>
                  </a:moveTo>
                  <a:lnTo>
                    <a:pt x="0" y="0"/>
                  </a:lnTo>
                  <a:lnTo>
                    <a:pt x="2" y="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22" name="Freeform 54"/>
            <p:cNvSpPr>
              <a:spLocks/>
            </p:cNvSpPr>
            <p:nvPr/>
          </p:nvSpPr>
          <p:spPr bwMode="auto">
            <a:xfrm>
              <a:off x="4155" y="1322"/>
              <a:ext cx="4" cy="4"/>
            </a:xfrm>
            <a:custGeom>
              <a:avLst/>
              <a:gdLst>
                <a:gd name="T0" fmla="*/ 0 w 4"/>
                <a:gd name="T1" fmla="*/ 4 h 4"/>
                <a:gd name="T2" fmla="*/ 4 w 4"/>
                <a:gd name="T3" fmla="*/ 0 h 4"/>
                <a:gd name="T4" fmla="*/ 0 w 4"/>
                <a:gd name="T5" fmla="*/ 4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4"/>
                  </a:moveTo>
                  <a:lnTo>
                    <a:pt x="4"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23" name="Freeform 55"/>
            <p:cNvSpPr>
              <a:spLocks/>
            </p:cNvSpPr>
            <p:nvPr/>
          </p:nvSpPr>
          <p:spPr bwMode="auto">
            <a:xfrm>
              <a:off x="4155" y="1322"/>
              <a:ext cx="4" cy="4"/>
            </a:xfrm>
            <a:custGeom>
              <a:avLst/>
              <a:gdLst>
                <a:gd name="T0" fmla="*/ 0 w 4"/>
                <a:gd name="T1" fmla="*/ 4 h 4"/>
                <a:gd name="T2" fmla="*/ 4 w 4"/>
                <a:gd name="T3" fmla="*/ 0 h 4"/>
                <a:gd name="T4" fmla="*/ 0 w 4"/>
                <a:gd name="T5" fmla="*/ 4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0" y="4"/>
                  </a:moveTo>
                  <a:lnTo>
                    <a:pt x="4" y="0"/>
                  </a:lnTo>
                  <a:lnTo>
                    <a:pt x="0" y="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24" name="Freeform 56"/>
            <p:cNvSpPr>
              <a:spLocks/>
            </p:cNvSpPr>
            <p:nvPr/>
          </p:nvSpPr>
          <p:spPr bwMode="auto">
            <a:xfrm>
              <a:off x="4200" y="1110"/>
              <a:ext cx="15" cy="161"/>
            </a:xfrm>
            <a:custGeom>
              <a:avLst/>
              <a:gdLst>
                <a:gd name="T0" fmla="*/ 13 w 15"/>
                <a:gd name="T1" fmla="*/ 161 h 161"/>
                <a:gd name="T2" fmla="*/ 9 w 15"/>
                <a:gd name="T3" fmla="*/ 141 h 161"/>
                <a:gd name="T4" fmla="*/ 7 w 15"/>
                <a:gd name="T5" fmla="*/ 122 h 161"/>
                <a:gd name="T6" fmla="*/ 7 w 15"/>
                <a:gd name="T7" fmla="*/ 103 h 161"/>
                <a:gd name="T8" fmla="*/ 5 w 15"/>
                <a:gd name="T9" fmla="*/ 84 h 161"/>
                <a:gd name="T10" fmla="*/ 3 w 15"/>
                <a:gd name="T11" fmla="*/ 65 h 161"/>
                <a:gd name="T12" fmla="*/ 1 w 15"/>
                <a:gd name="T13" fmla="*/ 44 h 161"/>
                <a:gd name="T14" fmla="*/ 1 w 15"/>
                <a:gd name="T15" fmla="*/ 24 h 161"/>
                <a:gd name="T16" fmla="*/ 0 w 15"/>
                <a:gd name="T17" fmla="*/ 5 h 161"/>
                <a:gd name="T18" fmla="*/ 5 w 15"/>
                <a:gd name="T19" fmla="*/ 0 h 161"/>
                <a:gd name="T20" fmla="*/ 7 w 15"/>
                <a:gd name="T21" fmla="*/ 21 h 161"/>
                <a:gd name="T22" fmla="*/ 7 w 15"/>
                <a:gd name="T23" fmla="*/ 40 h 161"/>
                <a:gd name="T24" fmla="*/ 9 w 15"/>
                <a:gd name="T25" fmla="*/ 61 h 161"/>
                <a:gd name="T26" fmla="*/ 11 w 15"/>
                <a:gd name="T27" fmla="*/ 80 h 161"/>
                <a:gd name="T28" fmla="*/ 13 w 15"/>
                <a:gd name="T29" fmla="*/ 99 h 161"/>
                <a:gd name="T30" fmla="*/ 13 w 15"/>
                <a:gd name="T31" fmla="*/ 120 h 161"/>
                <a:gd name="T32" fmla="*/ 15 w 15"/>
                <a:gd name="T33" fmla="*/ 140 h 161"/>
                <a:gd name="T34" fmla="*/ 15 w 15"/>
                <a:gd name="T35" fmla="*/ 161 h 161"/>
                <a:gd name="T36" fmla="*/ 13 w 15"/>
                <a:gd name="T37" fmla="*/ 161 h 1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161"/>
                <a:gd name="T59" fmla="*/ 15 w 15"/>
                <a:gd name="T60" fmla="*/ 161 h 1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161">
                  <a:moveTo>
                    <a:pt x="13" y="161"/>
                  </a:moveTo>
                  <a:lnTo>
                    <a:pt x="9" y="141"/>
                  </a:lnTo>
                  <a:lnTo>
                    <a:pt x="7" y="122"/>
                  </a:lnTo>
                  <a:lnTo>
                    <a:pt x="7" y="103"/>
                  </a:lnTo>
                  <a:lnTo>
                    <a:pt x="5" y="84"/>
                  </a:lnTo>
                  <a:lnTo>
                    <a:pt x="3" y="65"/>
                  </a:lnTo>
                  <a:lnTo>
                    <a:pt x="1" y="44"/>
                  </a:lnTo>
                  <a:lnTo>
                    <a:pt x="1" y="24"/>
                  </a:lnTo>
                  <a:lnTo>
                    <a:pt x="0" y="5"/>
                  </a:lnTo>
                  <a:lnTo>
                    <a:pt x="5" y="0"/>
                  </a:lnTo>
                  <a:lnTo>
                    <a:pt x="7" y="21"/>
                  </a:lnTo>
                  <a:lnTo>
                    <a:pt x="7" y="40"/>
                  </a:lnTo>
                  <a:lnTo>
                    <a:pt x="9" y="61"/>
                  </a:lnTo>
                  <a:lnTo>
                    <a:pt x="11" y="80"/>
                  </a:lnTo>
                  <a:lnTo>
                    <a:pt x="13" y="99"/>
                  </a:lnTo>
                  <a:lnTo>
                    <a:pt x="13" y="120"/>
                  </a:lnTo>
                  <a:lnTo>
                    <a:pt x="15" y="140"/>
                  </a:lnTo>
                  <a:lnTo>
                    <a:pt x="15" y="161"/>
                  </a:lnTo>
                  <a:lnTo>
                    <a:pt x="13"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25" name="Freeform 57"/>
            <p:cNvSpPr>
              <a:spLocks/>
            </p:cNvSpPr>
            <p:nvPr/>
          </p:nvSpPr>
          <p:spPr bwMode="auto">
            <a:xfrm>
              <a:off x="4200" y="1110"/>
              <a:ext cx="15" cy="161"/>
            </a:xfrm>
            <a:custGeom>
              <a:avLst/>
              <a:gdLst>
                <a:gd name="T0" fmla="*/ 13 w 15"/>
                <a:gd name="T1" fmla="*/ 161 h 161"/>
                <a:gd name="T2" fmla="*/ 9 w 15"/>
                <a:gd name="T3" fmla="*/ 141 h 161"/>
                <a:gd name="T4" fmla="*/ 7 w 15"/>
                <a:gd name="T5" fmla="*/ 122 h 161"/>
                <a:gd name="T6" fmla="*/ 7 w 15"/>
                <a:gd name="T7" fmla="*/ 103 h 161"/>
                <a:gd name="T8" fmla="*/ 5 w 15"/>
                <a:gd name="T9" fmla="*/ 84 h 161"/>
                <a:gd name="T10" fmla="*/ 3 w 15"/>
                <a:gd name="T11" fmla="*/ 65 h 161"/>
                <a:gd name="T12" fmla="*/ 1 w 15"/>
                <a:gd name="T13" fmla="*/ 44 h 161"/>
                <a:gd name="T14" fmla="*/ 1 w 15"/>
                <a:gd name="T15" fmla="*/ 24 h 161"/>
                <a:gd name="T16" fmla="*/ 0 w 15"/>
                <a:gd name="T17" fmla="*/ 5 h 161"/>
                <a:gd name="T18" fmla="*/ 5 w 15"/>
                <a:gd name="T19" fmla="*/ 0 h 161"/>
                <a:gd name="T20" fmla="*/ 7 w 15"/>
                <a:gd name="T21" fmla="*/ 21 h 161"/>
                <a:gd name="T22" fmla="*/ 7 w 15"/>
                <a:gd name="T23" fmla="*/ 40 h 161"/>
                <a:gd name="T24" fmla="*/ 9 w 15"/>
                <a:gd name="T25" fmla="*/ 61 h 161"/>
                <a:gd name="T26" fmla="*/ 11 w 15"/>
                <a:gd name="T27" fmla="*/ 80 h 161"/>
                <a:gd name="T28" fmla="*/ 13 w 15"/>
                <a:gd name="T29" fmla="*/ 99 h 161"/>
                <a:gd name="T30" fmla="*/ 13 w 15"/>
                <a:gd name="T31" fmla="*/ 120 h 161"/>
                <a:gd name="T32" fmla="*/ 15 w 15"/>
                <a:gd name="T33" fmla="*/ 140 h 161"/>
                <a:gd name="T34" fmla="*/ 15 w 15"/>
                <a:gd name="T35" fmla="*/ 161 h 161"/>
                <a:gd name="T36" fmla="*/ 13 w 15"/>
                <a:gd name="T37" fmla="*/ 161 h 1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161"/>
                <a:gd name="T59" fmla="*/ 15 w 15"/>
                <a:gd name="T60" fmla="*/ 161 h 1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161">
                  <a:moveTo>
                    <a:pt x="13" y="161"/>
                  </a:moveTo>
                  <a:lnTo>
                    <a:pt x="9" y="141"/>
                  </a:lnTo>
                  <a:lnTo>
                    <a:pt x="7" y="122"/>
                  </a:lnTo>
                  <a:lnTo>
                    <a:pt x="7" y="103"/>
                  </a:lnTo>
                  <a:lnTo>
                    <a:pt x="5" y="84"/>
                  </a:lnTo>
                  <a:lnTo>
                    <a:pt x="3" y="65"/>
                  </a:lnTo>
                  <a:lnTo>
                    <a:pt x="1" y="44"/>
                  </a:lnTo>
                  <a:lnTo>
                    <a:pt x="1" y="24"/>
                  </a:lnTo>
                  <a:lnTo>
                    <a:pt x="0" y="5"/>
                  </a:lnTo>
                  <a:lnTo>
                    <a:pt x="5" y="0"/>
                  </a:lnTo>
                  <a:lnTo>
                    <a:pt x="7" y="21"/>
                  </a:lnTo>
                  <a:lnTo>
                    <a:pt x="7" y="40"/>
                  </a:lnTo>
                  <a:lnTo>
                    <a:pt x="9" y="61"/>
                  </a:lnTo>
                  <a:lnTo>
                    <a:pt x="11" y="80"/>
                  </a:lnTo>
                  <a:lnTo>
                    <a:pt x="13" y="99"/>
                  </a:lnTo>
                  <a:lnTo>
                    <a:pt x="13" y="120"/>
                  </a:lnTo>
                  <a:lnTo>
                    <a:pt x="15" y="140"/>
                  </a:lnTo>
                  <a:lnTo>
                    <a:pt x="15" y="161"/>
                  </a:lnTo>
                  <a:lnTo>
                    <a:pt x="13" y="161"/>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526" name="Line 58"/>
            <p:cNvSpPr>
              <a:spLocks noChangeShapeType="1"/>
            </p:cNvSpPr>
            <p:nvPr/>
          </p:nvSpPr>
          <p:spPr bwMode="auto">
            <a:xfrm flipH="1" flipV="1">
              <a:off x="4111" y="1355"/>
              <a:ext cx="4"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1527" name="Freeform 59"/>
            <p:cNvSpPr>
              <a:spLocks/>
            </p:cNvSpPr>
            <p:nvPr/>
          </p:nvSpPr>
          <p:spPr bwMode="auto">
            <a:xfrm>
              <a:off x="3861" y="1058"/>
              <a:ext cx="540" cy="531"/>
            </a:xfrm>
            <a:custGeom>
              <a:avLst/>
              <a:gdLst>
                <a:gd name="T0" fmla="*/ 0 w 540"/>
                <a:gd name="T1" fmla="*/ 53 h 531"/>
                <a:gd name="T2" fmla="*/ 483 w 540"/>
                <a:gd name="T3" fmla="*/ 531 h 531"/>
                <a:gd name="T4" fmla="*/ 540 w 540"/>
                <a:gd name="T5" fmla="*/ 531 h 531"/>
                <a:gd name="T6" fmla="*/ 540 w 540"/>
                <a:gd name="T7" fmla="*/ 474 h 531"/>
                <a:gd name="T8" fmla="*/ 52 w 540"/>
                <a:gd name="T9" fmla="*/ 0 h 531"/>
                <a:gd name="T10" fmla="*/ 0 w 540"/>
                <a:gd name="T11" fmla="*/ 0 h 531"/>
                <a:gd name="T12" fmla="*/ 0 w 540"/>
                <a:gd name="T13" fmla="*/ 53 h 531"/>
                <a:gd name="T14" fmla="*/ 0 60000 65536"/>
                <a:gd name="T15" fmla="*/ 0 60000 65536"/>
                <a:gd name="T16" fmla="*/ 0 60000 65536"/>
                <a:gd name="T17" fmla="*/ 0 60000 65536"/>
                <a:gd name="T18" fmla="*/ 0 60000 65536"/>
                <a:gd name="T19" fmla="*/ 0 60000 65536"/>
                <a:gd name="T20" fmla="*/ 0 60000 65536"/>
                <a:gd name="T21" fmla="*/ 0 w 540"/>
                <a:gd name="T22" fmla="*/ 0 h 531"/>
                <a:gd name="T23" fmla="*/ 540 w 540"/>
                <a:gd name="T24" fmla="*/ 531 h 5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0" h="531">
                  <a:moveTo>
                    <a:pt x="0" y="53"/>
                  </a:moveTo>
                  <a:lnTo>
                    <a:pt x="483" y="531"/>
                  </a:lnTo>
                  <a:lnTo>
                    <a:pt x="540" y="531"/>
                  </a:lnTo>
                  <a:lnTo>
                    <a:pt x="540" y="474"/>
                  </a:lnTo>
                  <a:lnTo>
                    <a:pt x="52" y="0"/>
                  </a:lnTo>
                  <a:lnTo>
                    <a:pt x="0" y="0"/>
                  </a:lnTo>
                  <a:lnTo>
                    <a:pt x="0" y="5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29" name="Rectangle 61"/>
            <p:cNvSpPr>
              <a:spLocks noChangeArrowheads="1"/>
            </p:cNvSpPr>
            <p:nvPr/>
          </p:nvSpPr>
          <p:spPr bwMode="auto">
            <a:xfrm>
              <a:off x="3560" y="1917"/>
              <a:ext cx="80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200" b="1">
                  <a:ea typeface="ＭＳ Ｐゴシック" pitchFamily="34" charset="-128"/>
                </a:rPr>
                <a:t>Suyla söndürmek</a:t>
              </a:r>
              <a:endParaRPr lang="de-DE" sz="1200" i="1">
                <a:ea typeface="ＭＳ Ｐゴシック" pitchFamily="34" charset="-128"/>
              </a:endParaRPr>
            </a:p>
          </p:txBody>
        </p:sp>
        <p:sp>
          <p:nvSpPr>
            <p:cNvPr id="61530" name="Rectangle 62"/>
            <p:cNvSpPr>
              <a:spLocks noChangeArrowheads="1"/>
            </p:cNvSpPr>
            <p:nvPr/>
          </p:nvSpPr>
          <p:spPr bwMode="auto">
            <a:xfrm>
              <a:off x="3560" y="2041"/>
              <a:ext cx="36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200" b="1">
                  <a:ea typeface="ＭＳ Ｐゴシック" pitchFamily="34" charset="-128"/>
                </a:rPr>
                <a:t>yasakt</a:t>
              </a:r>
              <a:r>
                <a:rPr lang="tr-TR" sz="1200" b="1"/>
                <a:t>ı</a:t>
              </a:r>
              <a:r>
                <a:rPr lang="de-DE" sz="1200" b="1">
                  <a:ea typeface="ＭＳ Ｐゴシック" pitchFamily="34" charset="-128"/>
                </a:rPr>
                <a:t>r</a:t>
              </a:r>
              <a:endParaRPr lang="de-DE" sz="1200" i="1">
                <a:ea typeface="ＭＳ Ｐゴシック" pitchFamily="34" charset="-128"/>
              </a:endParaRPr>
            </a:p>
          </p:txBody>
        </p:sp>
      </p:grpSp>
      <p:grpSp>
        <p:nvGrpSpPr>
          <p:cNvPr id="6" name="Group 76"/>
          <p:cNvGrpSpPr>
            <a:grpSpLocks noChangeAspect="1"/>
          </p:cNvGrpSpPr>
          <p:nvPr/>
        </p:nvGrpSpPr>
        <p:grpSpPr bwMode="auto">
          <a:xfrm>
            <a:off x="7265209" y="4455326"/>
            <a:ext cx="1751013" cy="2246313"/>
            <a:chOff x="4321" y="2377"/>
            <a:chExt cx="1103" cy="1415"/>
          </a:xfrm>
        </p:grpSpPr>
        <p:sp>
          <p:nvSpPr>
            <p:cNvPr id="61478" name="AutoShape 77"/>
            <p:cNvSpPr>
              <a:spLocks noChangeAspect="1" noChangeArrowheads="1" noTextEdit="1"/>
            </p:cNvSpPr>
            <p:nvPr/>
          </p:nvSpPr>
          <p:spPr bwMode="auto">
            <a:xfrm>
              <a:off x="4321" y="2377"/>
              <a:ext cx="1103" cy="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1480" name="Rectangle 79"/>
            <p:cNvSpPr>
              <a:spLocks noChangeArrowheads="1"/>
            </p:cNvSpPr>
            <p:nvPr/>
          </p:nvSpPr>
          <p:spPr bwMode="auto">
            <a:xfrm>
              <a:off x="4331" y="3408"/>
              <a:ext cx="57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200" b="1" dirty="0" err="1">
                  <a:ea typeface="ＭＳ Ｐゴシック" pitchFamily="34" charset="-128"/>
                </a:rPr>
                <a:t>Ellem</a:t>
              </a:r>
              <a:r>
                <a:rPr lang="tr-TR" sz="1200" b="1" dirty="0"/>
                <a:t>e</a:t>
              </a:r>
              <a:r>
                <a:rPr lang="de-DE" sz="1200" b="1" dirty="0" err="1">
                  <a:ea typeface="ＭＳ Ｐゴシック" pitchFamily="34" charset="-128"/>
                </a:rPr>
                <a:t>yiniz</a:t>
              </a:r>
              <a:r>
                <a:rPr lang="de-DE" sz="1200" b="1" dirty="0">
                  <a:ea typeface="ＭＳ Ｐゴシック" pitchFamily="34" charset="-128"/>
                </a:rPr>
                <a:t>, </a:t>
              </a:r>
              <a:endParaRPr lang="de-DE" sz="1200" i="1" dirty="0">
                <a:ea typeface="ＭＳ Ｐゴシック" pitchFamily="34" charset="-128"/>
              </a:endParaRPr>
            </a:p>
          </p:txBody>
        </p:sp>
        <p:sp>
          <p:nvSpPr>
            <p:cNvPr id="61481" name="Rectangle 80"/>
            <p:cNvSpPr>
              <a:spLocks noChangeArrowheads="1"/>
            </p:cNvSpPr>
            <p:nvPr/>
          </p:nvSpPr>
          <p:spPr bwMode="auto">
            <a:xfrm>
              <a:off x="4331" y="3533"/>
              <a:ext cx="61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200" b="1">
                  <a:ea typeface="ＭＳ Ｐゴシック" pitchFamily="34" charset="-128"/>
                </a:rPr>
                <a:t>Yüksek voltaj</a:t>
              </a:r>
              <a:endParaRPr lang="de-DE" sz="1200" i="1">
                <a:ea typeface="ＭＳ Ｐゴシック" pitchFamily="34" charset="-128"/>
              </a:endParaRPr>
            </a:p>
          </p:txBody>
        </p:sp>
        <p:sp>
          <p:nvSpPr>
            <p:cNvPr id="61482" name="Rectangle 81"/>
            <p:cNvSpPr>
              <a:spLocks noChangeArrowheads="1"/>
            </p:cNvSpPr>
            <p:nvPr/>
          </p:nvSpPr>
          <p:spPr bwMode="auto">
            <a:xfrm>
              <a:off x="4331" y="3657"/>
              <a:ext cx="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endParaRPr lang="de-DE" sz="1200" i="1">
                <a:ea typeface="ＭＳ Ｐゴシック" pitchFamily="34" charset="-128"/>
              </a:endParaRPr>
            </a:p>
          </p:txBody>
        </p:sp>
        <p:sp>
          <p:nvSpPr>
            <p:cNvPr id="61483" name="Freeform 82"/>
            <p:cNvSpPr>
              <a:spLocks/>
            </p:cNvSpPr>
            <p:nvPr/>
          </p:nvSpPr>
          <p:spPr bwMode="auto">
            <a:xfrm>
              <a:off x="4359" y="2406"/>
              <a:ext cx="854" cy="862"/>
            </a:xfrm>
            <a:custGeom>
              <a:avLst/>
              <a:gdLst>
                <a:gd name="T0" fmla="*/ 471 w 854"/>
                <a:gd name="T1" fmla="*/ 4 h 862"/>
                <a:gd name="T2" fmla="*/ 533 w 854"/>
                <a:gd name="T3" fmla="*/ 15 h 862"/>
                <a:gd name="T4" fmla="*/ 592 w 854"/>
                <a:gd name="T5" fmla="*/ 34 h 862"/>
                <a:gd name="T6" fmla="*/ 648 w 854"/>
                <a:gd name="T7" fmla="*/ 63 h 862"/>
                <a:gd name="T8" fmla="*/ 698 w 854"/>
                <a:gd name="T9" fmla="*/ 100 h 862"/>
                <a:gd name="T10" fmla="*/ 742 w 854"/>
                <a:gd name="T11" fmla="*/ 142 h 862"/>
                <a:gd name="T12" fmla="*/ 781 w 854"/>
                <a:gd name="T13" fmla="*/ 190 h 862"/>
                <a:gd name="T14" fmla="*/ 811 w 854"/>
                <a:gd name="T15" fmla="*/ 246 h 862"/>
                <a:gd name="T16" fmla="*/ 834 w 854"/>
                <a:gd name="T17" fmla="*/ 303 h 862"/>
                <a:gd name="T18" fmla="*/ 848 w 854"/>
                <a:gd name="T19" fmla="*/ 367 h 862"/>
                <a:gd name="T20" fmla="*/ 854 w 854"/>
                <a:gd name="T21" fmla="*/ 432 h 862"/>
                <a:gd name="T22" fmla="*/ 848 w 854"/>
                <a:gd name="T23" fmla="*/ 497 h 862"/>
                <a:gd name="T24" fmla="*/ 834 w 854"/>
                <a:gd name="T25" fmla="*/ 559 h 862"/>
                <a:gd name="T26" fmla="*/ 811 w 854"/>
                <a:gd name="T27" fmla="*/ 618 h 862"/>
                <a:gd name="T28" fmla="*/ 781 w 854"/>
                <a:gd name="T29" fmla="*/ 672 h 862"/>
                <a:gd name="T30" fmla="*/ 742 w 854"/>
                <a:gd name="T31" fmla="*/ 720 h 862"/>
                <a:gd name="T32" fmla="*/ 698 w 854"/>
                <a:gd name="T33" fmla="*/ 764 h 862"/>
                <a:gd name="T34" fmla="*/ 648 w 854"/>
                <a:gd name="T35" fmla="*/ 798 h 862"/>
                <a:gd name="T36" fmla="*/ 592 w 854"/>
                <a:gd name="T37" fmla="*/ 827 h 862"/>
                <a:gd name="T38" fmla="*/ 533 w 854"/>
                <a:gd name="T39" fmla="*/ 848 h 862"/>
                <a:gd name="T40" fmla="*/ 471 w 854"/>
                <a:gd name="T41" fmla="*/ 860 h 862"/>
                <a:gd name="T42" fmla="*/ 406 w 854"/>
                <a:gd name="T43" fmla="*/ 862 h 862"/>
                <a:gd name="T44" fmla="*/ 341 w 854"/>
                <a:gd name="T45" fmla="*/ 852 h 862"/>
                <a:gd name="T46" fmla="*/ 281 w 854"/>
                <a:gd name="T47" fmla="*/ 835 h 862"/>
                <a:gd name="T48" fmla="*/ 223 w 854"/>
                <a:gd name="T49" fmla="*/ 810 h 862"/>
                <a:gd name="T50" fmla="*/ 171 w 854"/>
                <a:gd name="T51" fmla="*/ 775 h 862"/>
                <a:gd name="T52" fmla="*/ 125 w 854"/>
                <a:gd name="T53" fmla="*/ 735 h 862"/>
                <a:gd name="T54" fmla="*/ 85 w 854"/>
                <a:gd name="T55" fmla="*/ 689 h 862"/>
                <a:gd name="T56" fmla="*/ 52 w 854"/>
                <a:gd name="T57" fmla="*/ 635 h 862"/>
                <a:gd name="T58" fmla="*/ 25 w 854"/>
                <a:gd name="T59" fmla="*/ 580 h 862"/>
                <a:gd name="T60" fmla="*/ 10 w 854"/>
                <a:gd name="T61" fmla="*/ 518 h 862"/>
                <a:gd name="T62" fmla="*/ 0 w 854"/>
                <a:gd name="T63" fmla="*/ 453 h 862"/>
                <a:gd name="T64" fmla="*/ 2 w 854"/>
                <a:gd name="T65" fmla="*/ 388 h 862"/>
                <a:gd name="T66" fmla="*/ 14 w 854"/>
                <a:gd name="T67" fmla="*/ 324 h 862"/>
                <a:gd name="T68" fmla="*/ 33 w 854"/>
                <a:gd name="T69" fmla="*/ 265 h 862"/>
                <a:gd name="T70" fmla="*/ 62 w 854"/>
                <a:gd name="T71" fmla="*/ 209 h 862"/>
                <a:gd name="T72" fmla="*/ 98 w 854"/>
                <a:gd name="T73" fmla="*/ 157 h 862"/>
                <a:gd name="T74" fmla="*/ 141 w 854"/>
                <a:gd name="T75" fmla="*/ 113 h 862"/>
                <a:gd name="T76" fmla="*/ 189 w 854"/>
                <a:gd name="T77" fmla="*/ 75 h 862"/>
                <a:gd name="T78" fmla="*/ 243 w 854"/>
                <a:gd name="T79" fmla="*/ 44 h 862"/>
                <a:gd name="T80" fmla="*/ 300 w 854"/>
                <a:gd name="T81" fmla="*/ 21 h 862"/>
                <a:gd name="T82" fmla="*/ 362 w 854"/>
                <a:gd name="T83" fmla="*/ 6 h 862"/>
                <a:gd name="T84" fmla="*/ 427 w 854"/>
                <a:gd name="T85" fmla="*/ 0 h 8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4"/>
                <a:gd name="T130" fmla="*/ 0 h 862"/>
                <a:gd name="T131" fmla="*/ 854 w 854"/>
                <a:gd name="T132" fmla="*/ 862 h 8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4" h="862">
                  <a:moveTo>
                    <a:pt x="427" y="0"/>
                  </a:moveTo>
                  <a:lnTo>
                    <a:pt x="448" y="2"/>
                  </a:lnTo>
                  <a:lnTo>
                    <a:pt x="471" y="4"/>
                  </a:lnTo>
                  <a:lnTo>
                    <a:pt x="492" y="6"/>
                  </a:lnTo>
                  <a:lnTo>
                    <a:pt x="514" y="9"/>
                  </a:lnTo>
                  <a:lnTo>
                    <a:pt x="533" y="15"/>
                  </a:lnTo>
                  <a:lnTo>
                    <a:pt x="554" y="21"/>
                  </a:lnTo>
                  <a:lnTo>
                    <a:pt x="573" y="27"/>
                  </a:lnTo>
                  <a:lnTo>
                    <a:pt x="592" y="34"/>
                  </a:lnTo>
                  <a:lnTo>
                    <a:pt x="612" y="44"/>
                  </a:lnTo>
                  <a:lnTo>
                    <a:pt x="631" y="54"/>
                  </a:lnTo>
                  <a:lnTo>
                    <a:pt x="648" y="63"/>
                  </a:lnTo>
                  <a:lnTo>
                    <a:pt x="665" y="75"/>
                  </a:lnTo>
                  <a:lnTo>
                    <a:pt x="683" y="86"/>
                  </a:lnTo>
                  <a:lnTo>
                    <a:pt x="698" y="100"/>
                  </a:lnTo>
                  <a:lnTo>
                    <a:pt x="713" y="113"/>
                  </a:lnTo>
                  <a:lnTo>
                    <a:pt x="729" y="127"/>
                  </a:lnTo>
                  <a:lnTo>
                    <a:pt x="742" y="142"/>
                  </a:lnTo>
                  <a:lnTo>
                    <a:pt x="756" y="157"/>
                  </a:lnTo>
                  <a:lnTo>
                    <a:pt x="769" y="175"/>
                  </a:lnTo>
                  <a:lnTo>
                    <a:pt x="781" y="190"/>
                  </a:lnTo>
                  <a:lnTo>
                    <a:pt x="792" y="209"/>
                  </a:lnTo>
                  <a:lnTo>
                    <a:pt x="802" y="226"/>
                  </a:lnTo>
                  <a:lnTo>
                    <a:pt x="811" y="246"/>
                  </a:lnTo>
                  <a:lnTo>
                    <a:pt x="819" y="265"/>
                  </a:lnTo>
                  <a:lnTo>
                    <a:pt x="827" y="284"/>
                  </a:lnTo>
                  <a:lnTo>
                    <a:pt x="834" y="303"/>
                  </a:lnTo>
                  <a:lnTo>
                    <a:pt x="840" y="324"/>
                  </a:lnTo>
                  <a:lnTo>
                    <a:pt x="844" y="345"/>
                  </a:lnTo>
                  <a:lnTo>
                    <a:pt x="848" y="367"/>
                  </a:lnTo>
                  <a:lnTo>
                    <a:pt x="852" y="388"/>
                  </a:lnTo>
                  <a:lnTo>
                    <a:pt x="854" y="409"/>
                  </a:lnTo>
                  <a:lnTo>
                    <a:pt x="854" y="432"/>
                  </a:lnTo>
                  <a:lnTo>
                    <a:pt x="854" y="453"/>
                  </a:lnTo>
                  <a:lnTo>
                    <a:pt x="852" y="476"/>
                  </a:lnTo>
                  <a:lnTo>
                    <a:pt x="848" y="497"/>
                  </a:lnTo>
                  <a:lnTo>
                    <a:pt x="844" y="518"/>
                  </a:lnTo>
                  <a:lnTo>
                    <a:pt x="840" y="539"/>
                  </a:lnTo>
                  <a:lnTo>
                    <a:pt x="834" y="559"/>
                  </a:lnTo>
                  <a:lnTo>
                    <a:pt x="827" y="580"/>
                  </a:lnTo>
                  <a:lnTo>
                    <a:pt x="819" y="599"/>
                  </a:lnTo>
                  <a:lnTo>
                    <a:pt x="811" y="618"/>
                  </a:lnTo>
                  <a:lnTo>
                    <a:pt x="802" y="635"/>
                  </a:lnTo>
                  <a:lnTo>
                    <a:pt x="792" y="655"/>
                  </a:lnTo>
                  <a:lnTo>
                    <a:pt x="781" y="672"/>
                  </a:lnTo>
                  <a:lnTo>
                    <a:pt x="769" y="689"/>
                  </a:lnTo>
                  <a:lnTo>
                    <a:pt x="756" y="704"/>
                  </a:lnTo>
                  <a:lnTo>
                    <a:pt x="742" y="720"/>
                  </a:lnTo>
                  <a:lnTo>
                    <a:pt x="729" y="735"/>
                  </a:lnTo>
                  <a:lnTo>
                    <a:pt x="713" y="749"/>
                  </a:lnTo>
                  <a:lnTo>
                    <a:pt x="698" y="764"/>
                  </a:lnTo>
                  <a:lnTo>
                    <a:pt x="683" y="775"/>
                  </a:lnTo>
                  <a:lnTo>
                    <a:pt x="665" y="787"/>
                  </a:lnTo>
                  <a:lnTo>
                    <a:pt x="648" y="798"/>
                  </a:lnTo>
                  <a:lnTo>
                    <a:pt x="631" y="810"/>
                  </a:lnTo>
                  <a:lnTo>
                    <a:pt x="612" y="820"/>
                  </a:lnTo>
                  <a:lnTo>
                    <a:pt x="592" y="827"/>
                  </a:lnTo>
                  <a:lnTo>
                    <a:pt x="573" y="835"/>
                  </a:lnTo>
                  <a:lnTo>
                    <a:pt x="554" y="843"/>
                  </a:lnTo>
                  <a:lnTo>
                    <a:pt x="533" y="848"/>
                  </a:lnTo>
                  <a:lnTo>
                    <a:pt x="514" y="852"/>
                  </a:lnTo>
                  <a:lnTo>
                    <a:pt x="492" y="856"/>
                  </a:lnTo>
                  <a:lnTo>
                    <a:pt x="471" y="860"/>
                  </a:lnTo>
                  <a:lnTo>
                    <a:pt x="448" y="862"/>
                  </a:lnTo>
                  <a:lnTo>
                    <a:pt x="427" y="862"/>
                  </a:lnTo>
                  <a:lnTo>
                    <a:pt x="406" y="862"/>
                  </a:lnTo>
                  <a:lnTo>
                    <a:pt x="383" y="860"/>
                  </a:lnTo>
                  <a:lnTo>
                    <a:pt x="362" y="856"/>
                  </a:lnTo>
                  <a:lnTo>
                    <a:pt x="341" y="852"/>
                  </a:lnTo>
                  <a:lnTo>
                    <a:pt x="321" y="848"/>
                  </a:lnTo>
                  <a:lnTo>
                    <a:pt x="300" y="843"/>
                  </a:lnTo>
                  <a:lnTo>
                    <a:pt x="281" y="835"/>
                  </a:lnTo>
                  <a:lnTo>
                    <a:pt x="262" y="827"/>
                  </a:lnTo>
                  <a:lnTo>
                    <a:pt x="243" y="820"/>
                  </a:lnTo>
                  <a:lnTo>
                    <a:pt x="223" y="810"/>
                  </a:lnTo>
                  <a:lnTo>
                    <a:pt x="206" y="798"/>
                  </a:lnTo>
                  <a:lnTo>
                    <a:pt x="189" y="787"/>
                  </a:lnTo>
                  <a:lnTo>
                    <a:pt x="171" y="775"/>
                  </a:lnTo>
                  <a:lnTo>
                    <a:pt x="156" y="764"/>
                  </a:lnTo>
                  <a:lnTo>
                    <a:pt x="141" y="749"/>
                  </a:lnTo>
                  <a:lnTo>
                    <a:pt x="125" y="735"/>
                  </a:lnTo>
                  <a:lnTo>
                    <a:pt x="112" y="720"/>
                  </a:lnTo>
                  <a:lnTo>
                    <a:pt x="98" y="704"/>
                  </a:lnTo>
                  <a:lnTo>
                    <a:pt x="85" y="689"/>
                  </a:lnTo>
                  <a:lnTo>
                    <a:pt x="73" y="672"/>
                  </a:lnTo>
                  <a:lnTo>
                    <a:pt x="62" y="655"/>
                  </a:lnTo>
                  <a:lnTo>
                    <a:pt x="52" y="635"/>
                  </a:lnTo>
                  <a:lnTo>
                    <a:pt x="43" y="618"/>
                  </a:lnTo>
                  <a:lnTo>
                    <a:pt x="33" y="599"/>
                  </a:lnTo>
                  <a:lnTo>
                    <a:pt x="25" y="580"/>
                  </a:lnTo>
                  <a:lnTo>
                    <a:pt x="20" y="559"/>
                  </a:lnTo>
                  <a:lnTo>
                    <a:pt x="14" y="539"/>
                  </a:lnTo>
                  <a:lnTo>
                    <a:pt x="10" y="518"/>
                  </a:lnTo>
                  <a:lnTo>
                    <a:pt x="6" y="497"/>
                  </a:lnTo>
                  <a:lnTo>
                    <a:pt x="2" y="476"/>
                  </a:lnTo>
                  <a:lnTo>
                    <a:pt x="0" y="453"/>
                  </a:lnTo>
                  <a:lnTo>
                    <a:pt x="0" y="432"/>
                  </a:lnTo>
                  <a:lnTo>
                    <a:pt x="0" y="409"/>
                  </a:lnTo>
                  <a:lnTo>
                    <a:pt x="2" y="388"/>
                  </a:lnTo>
                  <a:lnTo>
                    <a:pt x="6" y="367"/>
                  </a:lnTo>
                  <a:lnTo>
                    <a:pt x="10" y="345"/>
                  </a:lnTo>
                  <a:lnTo>
                    <a:pt x="14" y="324"/>
                  </a:lnTo>
                  <a:lnTo>
                    <a:pt x="20" y="303"/>
                  </a:lnTo>
                  <a:lnTo>
                    <a:pt x="25" y="284"/>
                  </a:lnTo>
                  <a:lnTo>
                    <a:pt x="33" y="265"/>
                  </a:lnTo>
                  <a:lnTo>
                    <a:pt x="43" y="246"/>
                  </a:lnTo>
                  <a:lnTo>
                    <a:pt x="52" y="226"/>
                  </a:lnTo>
                  <a:lnTo>
                    <a:pt x="62" y="209"/>
                  </a:lnTo>
                  <a:lnTo>
                    <a:pt x="73" y="190"/>
                  </a:lnTo>
                  <a:lnTo>
                    <a:pt x="85" y="175"/>
                  </a:lnTo>
                  <a:lnTo>
                    <a:pt x="98" y="157"/>
                  </a:lnTo>
                  <a:lnTo>
                    <a:pt x="112" y="142"/>
                  </a:lnTo>
                  <a:lnTo>
                    <a:pt x="125" y="127"/>
                  </a:lnTo>
                  <a:lnTo>
                    <a:pt x="141" y="113"/>
                  </a:lnTo>
                  <a:lnTo>
                    <a:pt x="156" y="100"/>
                  </a:lnTo>
                  <a:lnTo>
                    <a:pt x="171" y="86"/>
                  </a:lnTo>
                  <a:lnTo>
                    <a:pt x="189" y="75"/>
                  </a:lnTo>
                  <a:lnTo>
                    <a:pt x="206" y="63"/>
                  </a:lnTo>
                  <a:lnTo>
                    <a:pt x="223" y="54"/>
                  </a:lnTo>
                  <a:lnTo>
                    <a:pt x="243" y="44"/>
                  </a:lnTo>
                  <a:lnTo>
                    <a:pt x="262" y="34"/>
                  </a:lnTo>
                  <a:lnTo>
                    <a:pt x="281" y="27"/>
                  </a:lnTo>
                  <a:lnTo>
                    <a:pt x="300" y="21"/>
                  </a:lnTo>
                  <a:lnTo>
                    <a:pt x="321" y="15"/>
                  </a:lnTo>
                  <a:lnTo>
                    <a:pt x="341" y="9"/>
                  </a:lnTo>
                  <a:lnTo>
                    <a:pt x="362" y="6"/>
                  </a:lnTo>
                  <a:lnTo>
                    <a:pt x="383" y="4"/>
                  </a:lnTo>
                  <a:lnTo>
                    <a:pt x="406" y="2"/>
                  </a:lnTo>
                  <a:lnTo>
                    <a:pt x="42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84" name="Freeform 83"/>
            <p:cNvSpPr>
              <a:spLocks/>
            </p:cNvSpPr>
            <p:nvPr/>
          </p:nvSpPr>
          <p:spPr bwMode="auto">
            <a:xfrm>
              <a:off x="4331" y="2387"/>
              <a:ext cx="907" cy="904"/>
            </a:xfrm>
            <a:custGeom>
              <a:avLst/>
              <a:gdLst>
                <a:gd name="T0" fmla="*/ 499 w 907"/>
                <a:gd name="T1" fmla="*/ 2 h 904"/>
                <a:gd name="T2" fmla="*/ 566 w 907"/>
                <a:gd name="T3" fmla="*/ 13 h 904"/>
                <a:gd name="T4" fmla="*/ 630 w 907"/>
                <a:gd name="T5" fmla="*/ 36 h 904"/>
                <a:gd name="T6" fmla="*/ 689 w 907"/>
                <a:gd name="T7" fmla="*/ 65 h 904"/>
                <a:gd name="T8" fmla="*/ 741 w 907"/>
                <a:gd name="T9" fmla="*/ 103 h 904"/>
                <a:gd name="T10" fmla="*/ 789 w 907"/>
                <a:gd name="T11" fmla="*/ 147 h 904"/>
                <a:gd name="T12" fmla="*/ 830 w 907"/>
                <a:gd name="T13" fmla="*/ 199 h 904"/>
                <a:gd name="T14" fmla="*/ 862 w 907"/>
                <a:gd name="T15" fmla="*/ 257 h 904"/>
                <a:gd name="T16" fmla="*/ 887 w 907"/>
                <a:gd name="T17" fmla="*/ 318 h 904"/>
                <a:gd name="T18" fmla="*/ 903 w 907"/>
                <a:gd name="T19" fmla="*/ 384 h 904"/>
                <a:gd name="T20" fmla="*/ 907 w 907"/>
                <a:gd name="T21" fmla="*/ 451 h 904"/>
                <a:gd name="T22" fmla="*/ 903 w 907"/>
                <a:gd name="T23" fmla="*/ 520 h 904"/>
                <a:gd name="T24" fmla="*/ 887 w 907"/>
                <a:gd name="T25" fmla="*/ 585 h 904"/>
                <a:gd name="T26" fmla="*/ 862 w 907"/>
                <a:gd name="T27" fmla="*/ 647 h 904"/>
                <a:gd name="T28" fmla="*/ 830 w 907"/>
                <a:gd name="T29" fmla="*/ 704 h 904"/>
                <a:gd name="T30" fmla="*/ 789 w 907"/>
                <a:gd name="T31" fmla="*/ 756 h 904"/>
                <a:gd name="T32" fmla="*/ 741 w 907"/>
                <a:gd name="T33" fmla="*/ 800 h 904"/>
                <a:gd name="T34" fmla="*/ 689 w 907"/>
                <a:gd name="T35" fmla="*/ 839 h 904"/>
                <a:gd name="T36" fmla="*/ 630 w 907"/>
                <a:gd name="T37" fmla="*/ 867 h 904"/>
                <a:gd name="T38" fmla="*/ 566 w 907"/>
                <a:gd name="T39" fmla="*/ 889 h 904"/>
                <a:gd name="T40" fmla="*/ 499 w 907"/>
                <a:gd name="T41" fmla="*/ 902 h 904"/>
                <a:gd name="T42" fmla="*/ 430 w 907"/>
                <a:gd name="T43" fmla="*/ 904 h 904"/>
                <a:gd name="T44" fmla="*/ 363 w 907"/>
                <a:gd name="T45" fmla="*/ 894 h 904"/>
                <a:gd name="T46" fmla="*/ 297 w 907"/>
                <a:gd name="T47" fmla="*/ 877 h 904"/>
                <a:gd name="T48" fmla="*/ 238 w 907"/>
                <a:gd name="T49" fmla="*/ 848 h 904"/>
                <a:gd name="T50" fmla="*/ 182 w 907"/>
                <a:gd name="T51" fmla="*/ 814 h 904"/>
                <a:gd name="T52" fmla="*/ 132 w 907"/>
                <a:gd name="T53" fmla="*/ 771 h 904"/>
                <a:gd name="T54" fmla="*/ 90 w 907"/>
                <a:gd name="T55" fmla="*/ 721 h 904"/>
                <a:gd name="T56" fmla="*/ 55 w 907"/>
                <a:gd name="T57" fmla="*/ 666 h 904"/>
                <a:gd name="T58" fmla="*/ 27 w 907"/>
                <a:gd name="T59" fmla="*/ 606 h 904"/>
                <a:gd name="T60" fmla="*/ 9 w 907"/>
                <a:gd name="T61" fmla="*/ 543 h 904"/>
                <a:gd name="T62" fmla="*/ 0 w 907"/>
                <a:gd name="T63" fmla="*/ 474 h 904"/>
                <a:gd name="T64" fmla="*/ 2 w 907"/>
                <a:gd name="T65" fmla="*/ 405 h 904"/>
                <a:gd name="T66" fmla="*/ 13 w 907"/>
                <a:gd name="T67" fmla="*/ 339 h 904"/>
                <a:gd name="T68" fmla="*/ 36 w 907"/>
                <a:gd name="T69" fmla="*/ 276 h 904"/>
                <a:gd name="T70" fmla="*/ 65 w 907"/>
                <a:gd name="T71" fmla="*/ 218 h 904"/>
                <a:gd name="T72" fmla="*/ 103 w 907"/>
                <a:gd name="T73" fmla="*/ 165 h 904"/>
                <a:gd name="T74" fmla="*/ 149 w 907"/>
                <a:gd name="T75" fmla="*/ 117 h 904"/>
                <a:gd name="T76" fmla="*/ 199 w 907"/>
                <a:gd name="T77" fmla="*/ 76 h 904"/>
                <a:gd name="T78" fmla="*/ 257 w 907"/>
                <a:gd name="T79" fmla="*/ 44 h 904"/>
                <a:gd name="T80" fmla="*/ 319 w 907"/>
                <a:gd name="T81" fmla="*/ 21 h 904"/>
                <a:gd name="T82" fmla="*/ 384 w 907"/>
                <a:gd name="T83" fmla="*/ 5 h 904"/>
                <a:gd name="T84" fmla="*/ 453 w 907"/>
                <a:gd name="T85" fmla="*/ 0 h 9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7"/>
                <a:gd name="T130" fmla="*/ 0 h 904"/>
                <a:gd name="T131" fmla="*/ 907 w 907"/>
                <a:gd name="T132" fmla="*/ 904 h 9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7" h="904">
                  <a:moveTo>
                    <a:pt x="453" y="0"/>
                  </a:moveTo>
                  <a:lnTo>
                    <a:pt x="476" y="0"/>
                  </a:lnTo>
                  <a:lnTo>
                    <a:pt x="499" y="2"/>
                  </a:lnTo>
                  <a:lnTo>
                    <a:pt x="522" y="5"/>
                  </a:lnTo>
                  <a:lnTo>
                    <a:pt x="545" y="9"/>
                  </a:lnTo>
                  <a:lnTo>
                    <a:pt x="566" y="13"/>
                  </a:lnTo>
                  <a:lnTo>
                    <a:pt x="588" y="21"/>
                  </a:lnTo>
                  <a:lnTo>
                    <a:pt x="609" y="26"/>
                  </a:lnTo>
                  <a:lnTo>
                    <a:pt x="630" y="36"/>
                  </a:lnTo>
                  <a:lnTo>
                    <a:pt x="649" y="44"/>
                  </a:lnTo>
                  <a:lnTo>
                    <a:pt x="670" y="53"/>
                  </a:lnTo>
                  <a:lnTo>
                    <a:pt x="689" y="65"/>
                  </a:lnTo>
                  <a:lnTo>
                    <a:pt x="707" y="76"/>
                  </a:lnTo>
                  <a:lnTo>
                    <a:pt x="724" y="90"/>
                  </a:lnTo>
                  <a:lnTo>
                    <a:pt x="741" y="103"/>
                  </a:lnTo>
                  <a:lnTo>
                    <a:pt x="759" y="117"/>
                  </a:lnTo>
                  <a:lnTo>
                    <a:pt x="774" y="132"/>
                  </a:lnTo>
                  <a:lnTo>
                    <a:pt x="789" y="147"/>
                  </a:lnTo>
                  <a:lnTo>
                    <a:pt x="803" y="165"/>
                  </a:lnTo>
                  <a:lnTo>
                    <a:pt x="816" y="182"/>
                  </a:lnTo>
                  <a:lnTo>
                    <a:pt x="830" y="199"/>
                  </a:lnTo>
                  <a:lnTo>
                    <a:pt x="841" y="218"/>
                  </a:lnTo>
                  <a:lnTo>
                    <a:pt x="853" y="236"/>
                  </a:lnTo>
                  <a:lnTo>
                    <a:pt x="862" y="257"/>
                  </a:lnTo>
                  <a:lnTo>
                    <a:pt x="872" y="276"/>
                  </a:lnTo>
                  <a:lnTo>
                    <a:pt x="880" y="297"/>
                  </a:lnTo>
                  <a:lnTo>
                    <a:pt x="887" y="318"/>
                  </a:lnTo>
                  <a:lnTo>
                    <a:pt x="893" y="339"/>
                  </a:lnTo>
                  <a:lnTo>
                    <a:pt x="899" y="361"/>
                  </a:lnTo>
                  <a:lnTo>
                    <a:pt x="903" y="384"/>
                  </a:lnTo>
                  <a:lnTo>
                    <a:pt x="905" y="405"/>
                  </a:lnTo>
                  <a:lnTo>
                    <a:pt x="907" y="428"/>
                  </a:lnTo>
                  <a:lnTo>
                    <a:pt x="907" y="451"/>
                  </a:lnTo>
                  <a:lnTo>
                    <a:pt x="907" y="474"/>
                  </a:lnTo>
                  <a:lnTo>
                    <a:pt x="905" y="497"/>
                  </a:lnTo>
                  <a:lnTo>
                    <a:pt x="903" y="520"/>
                  </a:lnTo>
                  <a:lnTo>
                    <a:pt x="899" y="543"/>
                  </a:lnTo>
                  <a:lnTo>
                    <a:pt x="893" y="564"/>
                  </a:lnTo>
                  <a:lnTo>
                    <a:pt x="887" y="585"/>
                  </a:lnTo>
                  <a:lnTo>
                    <a:pt x="880" y="606"/>
                  </a:lnTo>
                  <a:lnTo>
                    <a:pt x="872" y="627"/>
                  </a:lnTo>
                  <a:lnTo>
                    <a:pt x="862" y="647"/>
                  </a:lnTo>
                  <a:lnTo>
                    <a:pt x="853" y="666"/>
                  </a:lnTo>
                  <a:lnTo>
                    <a:pt x="841" y="685"/>
                  </a:lnTo>
                  <a:lnTo>
                    <a:pt x="830" y="704"/>
                  </a:lnTo>
                  <a:lnTo>
                    <a:pt x="816" y="721"/>
                  </a:lnTo>
                  <a:lnTo>
                    <a:pt x="803" y="739"/>
                  </a:lnTo>
                  <a:lnTo>
                    <a:pt x="789" y="756"/>
                  </a:lnTo>
                  <a:lnTo>
                    <a:pt x="774" y="771"/>
                  </a:lnTo>
                  <a:lnTo>
                    <a:pt x="759" y="787"/>
                  </a:lnTo>
                  <a:lnTo>
                    <a:pt x="741" y="800"/>
                  </a:lnTo>
                  <a:lnTo>
                    <a:pt x="724" y="814"/>
                  </a:lnTo>
                  <a:lnTo>
                    <a:pt x="707" y="827"/>
                  </a:lnTo>
                  <a:lnTo>
                    <a:pt x="689" y="839"/>
                  </a:lnTo>
                  <a:lnTo>
                    <a:pt x="670" y="848"/>
                  </a:lnTo>
                  <a:lnTo>
                    <a:pt x="649" y="860"/>
                  </a:lnTo>
                  <a:lnTo>
                    <a:pt x="630" y="867"/>
                  </a:lnTo>
                  <a:lnTo>
                    <a:pt x="609" y="877"/>
                  </a:lnTo>
                  <a:lnTo>
                    <a:pt x="588" y="883"/>
                  </a:lnTo>
                  <a:lnTo>
                    <a:pt x="566" y="889"/>
                  </a:lnTo>
                  <a:lnTo>
                    <a:pt x="545" y="894"/>
                  </a:lnTo>
                  <a:lnTo>
                    <a:pt x="522" y="898"/>
                  </a:lnTo>
                  <a:lnTo>
                    <a:pt x="499" y="902"/>
                  </a:lnTo>
                  <a:lnTo>
                    <a:pt x="476" y="904"/>
                  </a:lnTo>
                  <a:lnTo>
                    <a:pt x="453" y="904"/>
                  </a:lnTo>
                  <a:lnTo>
                    <a:pt x="430" y="904"/>
                  </a:lnTo>
                  <a:lnTo>
                    <a:pt x="407" y="902"/>
                  </a:lnTo>
                  <a:lnTo>
                    <a:pt x="384" y="898"/>
                  </a:lnTo>
                  <a:lnTo>
                    <a:pt x="363" y="894"/>
                  </a:lnTo>
                  <a:lnTo>
                    <a:pt x="340" y="889"/>
                  </a:lnTo>
                  <a:lnTo>
                    <a:pt x="319" y="883"/>
                  </a:lnTo>
                  <a:lnTo>
                    <a:pt x="297" y="877"/>
                  </a:lnTo>
                  <a:lnTo>
                    <a:pt x="276" y="867"/>
                  </a:lnTo>
                  <a:lnTo>
                    <a:pt x="257" y="860"/>
                  </a:lnTo>
                  <a:lnTo>
                    <a:pt x="238" y="848"/>
                  </a:lnTo>
                  <a:lnTo>
                    <a:pt x="219" y="839"/>
                  </a:lnTo>
                  <a:lnTo>
                    <a:pt x="199" y="827"/>
                  </a:lnTo>
                  <a:lnTo>
                    <a:pt x="182" y="814"/>
                  </a:lnTo>
                  <a:lnTo>
                    <a:pt x="165" y="800"/>
                  </a:lnTo>
                  <a:lnTo>
                    <a:pt x="149" y="787"/>
                  </a:lnTo>
                  <a:lnTo>
                    <a:pt x="132" y="771"/>
                  </a:lnTo>
                  <a:lnTo>
                    <a:pt x="117" y="756"/>
                  </a:lnTo>
                  <a:lnTo>
                    <a:pt x="103" y="739"/>
                  </a:lnTo>
                  <a:lnTo>
                    <a:pt x="90" y="721"/>
                  </a:lnTo>
                  <a:lnTo>
                    <a:pt x="76" y="704"/>
                  </a:lnTo>
                  <a:lnTo>
                    <a:pt x="65" y="685"/>
                  </a:lnTo>
                  <a:lnTo>
                    <a:pt x="55" y="666"/>
                  </a:lnTo>
                  <a:lnTo>
                    <a:pt x="44" y="647"/>
                  </a:lnTo>
                  <a:lnTo>
                    <a:pt x="36" y="627"/>
                  </a:lnTo>
                  <a:lnTo>
                    <a:pt x="27" y="606"/>
                  </a:lnTo>
                  <a:lnTo>
                    <a:pt x="21" y="585"/>
                  </a:lnTo>
                  <a:lnTo>
                    <a:pt x="13" y="564"/>
                  </a:lnTo>
                  <a:lnTo>
                    <a:pt x="9" y="543"/>
                  </a:lnTo>
                  <a:lnTo>
                    <a:pt x="5" y="520"/>
                  </a:lnTo>
                  <a:lnTo>
                    <a:pt x="2" y="497"/>
                  </a:lnTo>
                  <a:lnTo>
                    <a:pt x="0" y="474"/>
                  </a:lnTo>
                  <a:lnTo>
                    <a:pt x="0" y="451"/>
                  </a:lnTo>
                  <a:lnTo>
                    <a:pt x="0" y="428"/>
                  </a:lnTo>
                  <a:lnTo>
                    <a:pt x="2" y="405"/>
                  </a:lnTo>
                  <a:lnTo>
                    <a:pt x="5" y="384"/>
                  </a:lnTo>
                  <a:lnTo>
                    <a:pt x="9" y="361"/>
                  </a:lnTo>
                  <a:lnTo>
                    <a:pt x="13" y="339"/>
                  </a:lnTo>
                  <a:lnTo>
                    <a:pt x="21" y="318"/>
                  </a:lnTo>
                  <a:lnTo>
                    <a:pt x="27" y="297"/>
                  </a:lnTo>
                  <a:lnTo>
                    <a:pt x="36" y="276"/>
                  </a:lnTo>
                  <a:lnTo>
                    <a:pt x="44" y="257"/>
                  </a:lnTo>
                  <a:lnTo>
                    <a:pt x="55" y="236"/>
                  </a:lnTo>
                  <a:lnTo>
                    <a:pt x="65" y="218"/>
                  </a:lnTo>
                  <a:lnTo>
                    <a:pt x="76" y="199"/>
                  </a:lnTo>
                  <a:lnTo>
                    <a:pt x="90" y="182"/>
                  </a:lnTo>
                  <a:lnTo>
                    <a:pt x="103" y="165"/>
                  </a:lnTo>
                  <a:lnTo>
                    <a:pt x="117" y="147"/>
                  </a:lnTo>
                  <a:lnTo>
                    <a:pt x="132" y="132"/>
                  </a:lnTo>
                  <a:lnTo>
                    <a:pt x="149" y="117"/>
                  </a:lnTo>
                  <a:lnTo>
                    <a:pt x="165" y="103"/>
                  </a:lnTo>
                  <a:lnTo>
                    <a:pt x="182" y="90"/>
                  </a:lnTo>
                  <a:lnTo>
                    <a:pt x="199" y="76"/>
                  </a:lnTo>
                  <a:lnTo>
                    <a:pt x="219" y="65"/>
                  </a:lnTo>
                  <a:lnTo>
                    <a:pt x="238" y="53"/>
                  </a:lnTo>
                  <a:lnTo>
                    <a:pt x="257" y="44"/>
                  </a:lnTo>
                  <a:lnTo>
                    <a:pt x="276" y="36"/>
                  </a:lnTo>
                  <a:lnTo>
                    <a:pt x="297" y="26"/>
                  </a:lnTo>
                  <a:lnTo>
                    <a:pt x="319" y="21"/>
                  </a:lnTo>
                  <a:lnTo>
                    <a:pt x="340" y="13"/>
                  </a:lnTo>
                  <a:lnTo>
                    <a:pt x="363" y="9"/>
                  </a:lnTo>
                  <a:lnTo>
                    <a:pt x="384" y="5"/>
                  </a:lnTo>
                  <a:lnTo>
                    <a:pt x="407" y="2"/>
                  </a:lnTo>
                  <a:lnTo>
                    <a:pt x="430" y="0"/>
                  </a:lnTo>
                  <a:lnTo>
                    <a:pt x="45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485" name="Freeform 84"/>
            <p:cNvSpPr>
              <a:spLocks/>
            </p:cNvSpPr>
            <p:nvPr/>
          </p:nvSpPr>
          <p:spPr bwMode="auto">
            <a:xfrm>
              <a:off x="4442" y="2490"/>
              <a:ext cx="680" cy="688"/>
            </a:xfrm>
            <a:custGeom>
              <a:avLst/>
              <a:gdLst>
                <a:gd name="T0" fmla="*/ 377 w 680"/>
                <a:gd name="T1" fmla="*/ 2 h 688"/>
                <a:gd name="T2" fmla="*/ 442 w 680"/>
                <a:gd name="T3" fmla="*/ 16 h 688"/>
                <a:gd name="T4" fmla="*/ 504 w 680"/>
                <a:gd name="T5" fmla="*/ 43 h 688"/>
                <a:gd name="T6" fmla="*/ 557 w 680"/>
                <a:gd name="T7" fmla="*/ 79 h 688"/>
                <a:gd name="T8" fmla="*/ 603 w 680"/>
                <a:gd name="T9" fmla="*/ 127 h 688"/>
                <a:gd name="T10" fmla="*/ 640 w 680"/>
                <a:gd name="T11" fmla="*/ 181 h 688"/>
                <a:gd name="T12" fmla="*/ 665 w 680"/>
                <a:gd name="T13" fmla="*/ 242 h 688"/>
                <a:gd name="T14" fmla="*/ 680 w 680"/>
                <a:gd name="T15" fmla="*/ 309 h 688"/>
                <a:gd name="T16" fmla="*/ 680 w 680"/>
                <a:gd name="T17" fmla="*/ 379 h 688"/>
                <a:gd name="T18" fmla="*/ 665 w 680"/>
                <a:gd name="T19" fmla="*/ 446 h 688"/>
                <a:gd name="T20" fmla="*/ 640 w 680"/>
                <a:gd name="T21" fmla="*/ 507 h 688"/>
                <a:gd name="T22" fmla="*/ 603 w 680"/>
                <a:gd name="T23" fmla="*/ 563 h 688"/>
                <a:gd name="T24" fmla="*/ 557 w 680"/>
                <a:gd name="T25" fmla="*/ 609 h 688"/>
                <a:gd name="T26" fmla="*/ 504 w 680"/>
                <a:gd name="T27" fmla="*/ 645 h 688"/>
                <a:gd name="T28" fmla="*/ 442 w 680"/>
                <a:gd name="T29" fmla="*/ 672 h 688"/>
                <a:gd name="T30" fmla="*/ 377 w 680"/>
                <a:gd name="T31" fmla="*/ 686 h 688"/>
                <a:gd name="T32" fmla="*/ 306 w 680"/>
                <a:gd name="T33" fmla="*/ 686 h 688"/>
                <a:gd name="T34" fmla="*/ 240 w 680"/>
                <a:gd name="T35" fmla="*/ 672 h 688"/>
                <a:gd name="T36" fmla="*/ 179 w 680"/>
                <a:gd name="T37" fmla="*/ 645 h 688"/>
                <a:gd name="T38" fmla="*/ 125 w 680"/>
                <a:gd name="T39" fmla="*/ 609 h 688"/>
                <a:gd name="T40" fmla="*/ 79 w 680"/>
                <a:gd name="T41" fmla="*/ 563 h 688"/>
                <a:gd name="T42" fmla="*/ 42 w 680"/>
                <a:gd name="T43" fmla="*/ 507 h 688"/>
                <a:gd name="T44" fmla="*/ 15 w 680"/>
                <a:gd name="T45" fmla="*/ 446 h 688"/>
                <a:gd name="T46" fmla="*/ 2 w 680"/>
                <a:gd name="T47" fmla="*/ 379 h 688"/>
                <a:gd name="T48" fmla="*/ 2 w 680"/>
                <a:gd name="T49" fmla="*/ 309 h 688"/>
                <a:gd name="T50" fmla="*/ 15 w 680"/>
                <a:gd name="T51" fmla="*/ 242 h 688"/>
                <a:gd name="T52" fmla="*/ 42 w 680"/>
                <a:gd name="T53" fmla="*/ 181 h 688"/>
                <a:gd name="T54" fmla="*/ 79 w 680"/>
                <a:gd name="T55" fmla="*/ 127 h 688"/>
                <a:gd name="T56" fmla="*/ 125 w 680"/>
                <a:gd name="T57" fmla="*/ 79 h 688"/>
                <a:gd name="T58" fmla="*/ 179 w 680"/>
                <a:gd name="T59" fmla="*/ 43 h 688"/>
                <a:gd name="T60" fmla="*/ 240 w 680"/>
                <a:gd name="T61" fmla="*/ 16 h 688"/>
                <a:gd name="T62" fmla="*/ 306 w 680"/>
                <a:gd name="T63" fmla="*/ 2 h 6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0"/>
                <a:gd name="T97" fmla="*/ 0 h 688"/>
                <a:gd name="T98" fmla="*/ 680 w 680"/>
                <a:gd name="T99" fmla="*/ 688 h 6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0" h="688">
                  <a:moveTo>
                    <a:pt x="340" y="0"/>
                  </a:moveTo>
                  <a:lnTo>
                    <a:pt x="377" y="2"/>
                  </a:lnTo>
                  <a:lnTo>
                    <a:pt x="409" y="8"/>
                  </a:lnTo>
                  <a:lnTo>
                    <a:pt x="442" y="16"/>
                  </a:lnTo>
                  <a:lnTo>
                    <a:pt x="473" y="27"/>
                  </a:lnTo>
                  <a:lnTo>
                    <a:pt x="504" y="43"/>
                  </a:lnTo>
                  <a:lnTo>
                    <a:pt x="530" y="60"/>
                  </a:lnTo>
                  <a:lnTo>
                    <a:pt x="557" y="79"/>
                  </a:lnTo>
                  <a:lnTo>
                    <a:pt x="582" y="102"/>
                  </a:lnTo>
                  <a:lnTo>
                    <a:pt x="603" y="127"/>
                  </a:lnTo>
                  <a:lnTo>
                    <a:pt x="623" y="152"/>
                  </a:lnTo>
                  <a:lnTo>
                    <a:pt x="640" y="181"/>
                  </a:lnTo>
                  <a:lnTo>
                    <a:pt x="653" y="211"/>
                  </a:lnTo>
                  <a:lnTo>
                    <a:pt x="665" y="242"/>
                  </a:lnTo>
                  <a:lnTo>
                    <a:pt x="675" y="275"/>
                  </a:lnTo>
                  <a:lnTo>
                    <a:pt x="680" y="309"/>
                  </a:lnTo>
                  <a:lnTo>
                    <a:pt x="680" y="344"/>
                  </a:lnTo>
                  <a:lnTo>
                    <a:pt x="680" y="379"/>
                  </a:lnTo>
                  <a:lnTo>
                    <a:pt x="675" y="413"/>
                  </a:lnTo>
                  <a:lnTo>
                    <a:pt x="665" y="446"/>
                  </a:lnTo>
                  <a:lnTo>
                    <a:pt x="653" y="478"/>
                  </a:lnTo>
                  <a:lnTo>
                    <a:pt x="640" y="507"/>
                  </a:lnTo>
                  <a:lnTo>
                    <a:pt x="623" y="536"/>
                  </a:lnTo>
                  <a:lnTo>
                    <a:pt x="603" y="563"/>
                  </a:lnTo>
                  <a:lnTo>
                    <a:pt x="582" y="588"/>
                  </a:lnTo>
                  <a:lnTo>
                    <a:pt x="557" y="609"/>
                  </a:lnTo>
                  <a:lnTo>
                    <a:pt x="530" y="628"/>
                  </a:lnTo>
                  <a:lnTo>
                    <a:pt x="504" y="645"/>
                  </a:lnTo>
                  <a:lnTo>
                    <a:pt x="473" y="661"/>
                  </a:lnTo>
                  <a:lnTo>
                    <a:pt x="442" y="672"/>
                  </a:lnTo>
                  <a:lnTo>
                    <a:pt x="409" y="680"/>
                  </a:lnTo>
                  <a:lnTo>
                    <a:pt x="377" y="686"/>
                  </a:lnTo>
                  <a:lnTo>
                    <a:pt x="340" y="688"/>
                  </a:lnTo>
                  <a:lnTo>
                    <a:pt x="306" y="686"/>
                  </a:lnTo>
                  <a:lnTo>
                    <a:pt x="273" y="680"/>
                  </a:lnTo>
                  <a:lnTo>
                    <a:pt x="240" y="672"/>
                  </a:lnTo>
                  <a:lnTo>
                    <a:pt x="210" y="661"/>
                  </a:lnTo>
                  <a:lnTo>
                    <a:pt x="179" y="645"/>
                  </a:lnTo>
                  <a:lnTo>
                    <a:pt x="152" y="628"/>
                  </a:lnTo>
                  <a:lnTo>
                    <a:pt x="125" y="609"/>
                  </a:lnTo>
                  <a:lnTo>
                    <a:pt x="100" y="588"/>
                  </a:lnTo>
                  <a:lnTo>
                    <a:pt x="79" y="563"/>
                  </a:lnTo>
                  <a:lnTo>
                    <a:pt x="60" y="536"/>
                  </a:lnTo>
                  <a:lnTo>
                    <a:pt x="42" y="507"/>
                  </a:lnTo>
                  <a:lnTo>
                    <a:pt x="27" y="478"/>
                  </a:lnTo>
                  <a:lnTo>
                    <a:pt x="15" y="446"/>
                  </a:lnTo>
                  <a:lnTo>
                    <a:pt x="8" y="413"/>
                  </a:lnTo>
                  <a:lnTo>
                    <a:pt x="2" y="379"/>
                  </a:lnTo>
                  <a:lnTo>
                    <a:pt x="0" y="344"/>
                  </a:lnTo>
                  <a:lnTo>
                    <a:pt x="2" y="309"/>
                  </a:lnTo>
                  <a:lnTo>
                    <a:pt x="8" y="275"/>
                  </a:lnTo>
                  <a:lnTo>
                    <a:pt x="15" y="242"/>
                  </a:lnTo>
                  <a:lnTo>
                    <a:pt x="27" y="211"/>
                  </a:lnTo>
                  <a:lnTo>
                    <a:pt x="42" y="181"/>
                  </a:lnTo>
                  <a:lnTo>
                    <a:pt x="60" y="152"/>
                  </a:lnTo>
                  <a:lnTo>
                    <a:pt x="79" y="127"/>
                  </a:lnTo>
                  <a:lnTo>
                    <a:pt x="100" y="102"/>
                  </a:lnTo>
                  <a:lnTo>
                    <a:pt x="125" y="79"/>
                  </a:lnTo>
                  <a:lnTo>
                    <a:pt x="152" y="60"/>
                  </a:lnTo>
                  <a:lnTo>
                    <a:pt x="179" y="43"/>
                  </a:lnTo>
                  <a:lnTo>
                    <a:pt x="210" y="27"/>
                  </a:lnTo>
                  <a:lnTo>
                    <a:pt x="240" y="16"/>
                  </a:lnTo>
                  <a:lnTo>
                    <a:pt x="273" y="8"/>
                  </a:lnTo>
                  <a:lnTo>
                    <a:pt x="306" y="2"/>
                  </a:lnTo>
                  <a:lnTo>
                    <a:pt x="3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86" name="Freeform 85"/>
            <p:cNvSpPr>
              <a:spLocks/>
            </p:cNvSpPr>
            <p:nvPr/>
          </p:nvSpPr>
          <p:spPr bwMode="auto">
            <a:xfrm>
              <a:off x="4915" y="2517"/>
              <a:ext cx="209" cy="636"/>
            </a:xfrm>
            <a:custGeom>
              <a:avLst/>
              <a:gdLst>
                <a:gd name="T0" fmla="*/ 0 w 209"/>
                <a:gd name="T1" fmla="*/ 0 h 636"/>
                <a:gd name="T2" fmla="*/ 2 w 209"/>
                <a:gd name="T3" fmla="*/ 636 h 636"/>
                <a:gd name="T4" fmla="*/ 13 w 209"/>
                <a:gd name="T5" fmla="*/ 630 h 636"/>
                <a:gd name="T6" fmla="*/ 23 w 209"/>
                <a:gd name="T7" fmla="*/ 624 h 636"/>
                <a:gd name="T8" fmla="*/ 34 w 209"/>
                <a:gd name="T9" fmla="*/ 620 h 636"/>
                <a:gd name="T10" fmla="*/ 46 w 209"/>
                <a:gd name="T11" fmla="*/ 615 h 636"/>
                <a:gd name="T12" fmla="*/ 56 w 209"/>
                <a:gd name="T13" fmla="*/ 609 h 636"/>
                <a:gd name="T14" fmla="*/ 67 w 209"/>
                <a:gd name="T15" fmla="*/ 603 h 636"/>
                <a:gd name="T16" fmla="*/ 77 w 209"/>
                <a:gd name="T17" fmla="*/ 595 h 636"/>
                <a:gd name="T18" fmla="*/ 86 w 209"/>
                <a:gd name="T19" fmla="*/ 588 h 636"/>
                <a:gd name="T20" fmla="*/ 105 w 209"/>
                <a:gd name="T21" fmla="*/ 568 h 636"/>
                <a:gd name="T22" fmla="*/ 127 w 209"/>
                <a:gd name="T23" fmla="*/ 542 h 636"/>
                <a:gd name="T24" fmla="*/ 150 w 209"/>
                <a:gd name="T25" fmla="*/ 511 h 636"/>
                <a:gd name="T26" fmla="*/ 171 w 209"/>
                <a:gd name="T27" fmla="*/ 474 h 636"/>
                <a:gd name="T28" fmla="*/ 178 w 209"/>
                <a:gd name="T29" fmla="*/ 455 h 636"/>
                <a:gd name="T30" fmla="*/ 188 w 209"/>
                <a:gd name="T31" fmla="*/ 436 h 636"/>
                <a:gd name="T32" fmla="*/ 196 w 209"/>
                <a:gd name="T33" fmla="*/ 415 h 636"/>
                <a:gd name="T34" fmla="*/ 202 w 209"/>
                <a:gd name="T35" fmla="*/ 392 h 636"/>
                <a:gd name="T36" fmla="*/ 205 w 209"/>
                <a:gd name="T37" fmla="*/ 371 h 636"/>
                <a:gd name="T38" fmla="*/ 207 w 209"/>
                <a:gd name="T39" fmla="*/ 348 h 636"/>
                <a:gd name="T40" fmla="*/ 209 w 209"/>
                <a:gd name="T41" fmla="*/ 323 h 636"/>
                <a:gd name="T42" fmla="*/ 207 w 209"/>
                <a:gd name="T43" fmla="*/ 300 h 636"/>
                <a:gd name="T44" fmla="*/ 203 w 209"/>
                <a:gd name="T45" fmla="*/ 271 h 636"/>
                <a:gd name="T46" fmla="*/ 198 w 209"/>
                <a:gd name="T47" fmla="*/ 244 h 636"/>
                <a:gd name="T48" fmla="*/ 192 w 209"/>
                <a:gd name="T49" fmla="*/ 219 h 636"/>
                <a:gd name="T50" fmla="*/ 184 w 209"/>
                <a:gd name="T51" fmla="*/ 194 h 636"/>
                <a:gd name="T52" fmla="*/ 175 w 209"/>
                <a:gd name="T53" fmla="*/ 171 h 636"/>
                <a:gd name="T54" fmla="*/ 163 w 209"/>
                <a:gd name="T55" fmla="*/ 150 h 636"/>
                <a:gd name="T56" fmla="*/ 152 w 209"/>
                <a:gd name="T57" fmla="*/ 129 h 636"/>
                <a:gd name="T58" fmla="*/ 140 w 209"/>
                <a:gd name="T59" fmla="*/ 112 h 636"/>
                <a:gd name="T60" fmla="*/ 125 w 209"/>
                <a:gd name="T61" fmla="*/ 92 h 636"/>
                <a:gd name="T62" fmla="*/ 111 w 209"/>
                <a:gd name="T63" fmla="*/ 77 h 636"/>
                <a:gd name="T64" fmla="*/ 94 w 209"/>
                <a:gd name="T65" fmla="*/ 62 h 636"/>
                <a:gd name="T66" fmla="*/ 77 w 209"/>
                <a:gd name="T67" fmla="*/ 46 h 636"/>
                <a:gd name="T68" fmla="*/ 59 w 209"/>
                <a:gd name="T69" fmla="*/ 35 h 636"/>
                <a:gd name="T70" fmla="*/ 40 w 209"/>
                <a:gd name="T71" fmla="*/ 21 h 636"/>
                <a:gd name="T72" fmla="*/ 21 w 209"/>
                <a:gd name="T73" fmla="*/ 12 h 636"/>
                <a:gd name="T74" fmla="*/ 0 w 209"/>
                <a:gd name="T75" fmla="*/ 0 h 6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9"/>
                <a:gd name="T115" fmla="*/ 0 h 636"/>
                <a:gd name="T116" fmla="*/ 209 w 209"/>
                <a:gd name="T117" fmla="*/ 636 h 6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9" h="636">
                  <a:moveTo>
                    <a:pt x="0" y="0"/>
                  </a:moveTo>
                  <a:lnTo>
                    <a:pt x="2" y="636"/>
                  </a:lnTo>
                  <a:lnTo>
                    <a:pt x="13" y="630"/>
                  </a:lnTo>
                  <a:lnTo>
                    <a:pt x="23" y="624"/>
                  </a:lnTo>
                  <a:lnTo>
                    <a:pt x="34" y="620"/>
                  </a:lnTo>
                  <a:lnTo>
                    <a:pt x="46" y="615"/>
                  </a:lnTo>
                  <a:lnTo>
                    <a:pt x="56" y="609"/>
                  </a:lnTo>
                  <a:lnTo>
                    <a:pt x="67" y="603"/>
                  </a:lnTo>
                  <a:lnTo>
                    <a:pt x="77" y="595"/>
                  </a:lnTo>
                  <a:lnTo>
                    <a:pt x="86" y="588"/>
                  </a:lnTo>
                  <a:lnTo>
                    <a:pt x="105" y="568"/>
                  </a:lnTo>
                  <a:lnTo>
                    <a:pt x="127" y="542"/>
                  </a:lnTo>
                  <a:lnTo>
                    <a:pt x="150" y="511"/>
                  </a:lnTo>
                  <a:lnTo>
                    <a:pt x="171" y="474"/>
                  </a:lnTo>
                  <a:lnTo>
                    <a:pt x="178" y="455"/>
                  </a:lnTo>
                  <a:lnTo>
                    <a:pt x="188" y="436"/>
                  </a:lnTo>
                  <a:lnTo>
                    <a:pt x="196" y="415"/>
                  </a:lnTo>
                  <a:lnTo>
                    <a:pt x="202" y="392"/>
                  </a:lnTo>
                  <a:lnTo>
                    <a:pt x="205" y="371"/>
                  </a:lnTo>
                  <a:lnTo>
                    <a:pt x="207" y="348"/>
                  </a:lnTo>
                  <a:lnTo>
                    <a:pt x="209" y="323"/>
                  </a:lnTo>
                  <a:lnTo>
                    <a:pt x="207" y="300"/>
                  </a:lnTo>
                  <a:lnTo>
                    <a:pt x="203" y="271"/>
                  </a:lnTo>
                  <a:lnTo>
                    <a:pt x="198" y="244"/>
                  </a:lnTo>
                  <a:lnTo>
                    <a:pt x="192" y="219"/>
                  </a:lnTo>
                  <a:lnTo>
                    <a:pt x="184" y="194"/>
                  </a:lnTo>
                  <a:lnTo>
                    <a:pt x="175" y="171"/>
                  </a:lnTo>
                  <a:lnTo>
                    <a:pt x="163" y="150"/>
                  </a:lnTo>
                  <a:lnTo>
                    <a:pt x="152" y="129"/>
                  </a:lnTo>
                  <a:lnTo>
                    <a:pt x="140" y="112"/>
                  </a:lnTo>
                  <a:lnTo>
                    <a:pt x="125" y="92"/>
                  </a:lnTo>
                  <a:lnTo>
                    <a:pt x="111" y="77"/>
                  </a:lnTo>
                  <a:lnTo>
                    <a:pt x="94" y="62"/>
                  </a:lnTo>
                  <a:lnTo>
                    <a:pt x="77" y="46"/>
                  </a:lnTo>
                  <a:lnTo>
                    <a:pt x="59" y="35"/>
                  </a:lnTo>
                  <a:lnTo>
                    <a:pt x="40" y="21"/>
                  </a:lnTo>
                  <a:lnTo>
                    <a:pt x="21" y="12"/>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87" name="Freeform 86"/>
            <p:cNvSpPr>
              <a:spLocks/>
            </p:cNvSpPr>
            <p:nvPr/>
          </p:nvSpPr>
          <p:spPr bwMode="auto">
            <a:xfrm>
              <a:off x="4492" y="2521"/>
              <a:ext cx="432" cy="630"/>
            </a:xfrm>
            <a:custGeom>
              <a:avLst/>
              <a:gdLst>
                <a:gd name="T0" fmla="*/ 423 w 432"/>
                <a:gd name="T1" fmla="*/ 457 h 630"/>
                <a:gd name="T2" fmla="*/ 413 w 432"/>
                <a:gd name="T3" fmla="*/ 298 h 630"/>
                <a:gd name="T4" fmla="*/ 405 w 432"/>
                <a:gd name="T5" fmla="*/ 303 h 630"/>
                <a:gd name="T6" fmla="*/ 392 w 432"/>
                <a:gd name="T7" fmla="*/ 305 h 630"/>
                <a:gd name="T8" fmla="*/ 382 w 432"/>
                <a:gd name="T9" fmla="*/ 305 h 630"/>
                <a:gd name="T10" fmla="*/ 384 w 432"/>
                <a:gd name="T11" fmla="*/ 328 h 630"/>
                <a:gd name="T12" fmla="*/ 377 w 432"/>
                <a:gd name="T13" fmla="*/ 338 h 630"/>
                <a:gd name="T14" fmla="*/ 367 w 432"/>
                <a:gd name="T15" fmla="*/ 344 h 630"/>
                <a:gd name="T16" fmla="*/ 356 w 432"/>
                <a:gd name="T17" fmla="*/ 349 h 630"/>
                <a:gd name="T18" fmla="*/ 334 w 432"/>
                <a:gd name="T19" fmla="*/ 349 h 630"/>
                <a:gd name="T20" fmla="*/ 311 w 432"/>
                <a:gd name="T21" fmla="*/ 359 h 630"/>
                <a:gd name="T22" fmla="*/ 306 w 432"/>
                <a:gd name="T23" fmla="*/ 374 h 630"/>
                <a:gd name="T24" fmla="*/ 286 w 432"/>
                <a:gd name="T25" fmla="*/ 403 h 630"/>
                <a:gd name="T26" fmla="*/ 252 w 432"/>
                <a:gd name="T27" fmla="*/ 442 h 630"/>
                <a:gd name="T28" fmla="*/ 202 w 432"/>
                <a:gd name="T29" fmla="*/ 470 h 630"/>
                <a:gd name="T30" fmla="*/ 161 w 432"/>
                <a:gd name="T31" fmla="*/ 516 h 630"/>
                <a:gd name="T32" fmla="*/ 131 w 432"/>
                <a:gd name="T33" fmla="*/ 572 h 630"/>
                <a:gd name="T34" fmla="*/ 111 w 432"/>
                <a:gd name="T35" fmla="*/ 595 h 630"/>
                <a:gd name="T36" fmla="*/ 108 w 432"/>
                <a:gd name="T37" fmla="*/ 605 h 630"/>
                <a:gd name="T38" fmla="*/ 29 w 432"/>
                <a:gd name="T39" fmla="*/ 538 h 630"/>
                <a:gd name="T40" fmla="*/ 4 w 432"/>
                <a:gd name="T41" fmla="*/ 488 h 630"/>
                <a:gd name="T42" fmla="*/ 15 w 432"/>
                <a:gd name="T43" fmla="*/ 476 h 630"/>
                <a:gd name="T44" fmla="*/ 50 w 432"/>
                <a:gd name="T45" fmla="*/ 357 h 630"/>
                <a:gd name="T46" fmla="*/ 86 w 432"/>
                <a:gd name="T47" fmla="*/ 227 h 630"/>
                <a:gd name="T48" fmla="*/ 104 w 432"/>
                <a:gd name="T49" fmla="*/ 217 h 630"/>
                <a:gd name="T50" fmla="*/ 123 w 432"/>
                <a:gd name="T51" fmla="*/ 202 h 630"/>
                <a:gd name="T52" fmla="*/ 148 w 432"/>
                <a:gd name="T53" fmla="*/ 188 h 630"/>
                <a:gd name="T54" fmla="*/ 183 w 432"/>
                <a:gd name="T55" fmla="*/ 163 h 630"/>
                <a:gd name="T56" fmla="*/ 227 w 432"/>
                <a:gd name="T57" fmla="*/ 125 h 630"/>
                <a:gd name="T58" fmla="*/ 236 w 432"/>
                <a:gd name="T59" fmla="*/ 121 h 630"/>
                <a:gd name="T60" fmla="*/ 284 w 432"/>
                <a:gd name="T61" fmla="*/ 121 h 630"/>
                <a:gd name="T62" fmla="*/ 392 w 432"/>
                <a:gd name="T63" fmla="*/ 134 h 630"/>
                <a:gd name="T64" fmla="*/ 417 w 432"/>
                <a:gd name="T65" fmla="*/ 161 h 630"/>
                <a:gd name="T66" fmla="*/ 409 w 432"/>
                <a:gd name="T67" fmla="*/ 171 h 630"/>
                <a:gd name="T68" fmla="*/ 398 w 432"/>
                <a:gd name="T69" fmla="*/ 179 h 630"/>
                <a:gd name="T70" fmla="*/ 359 w 432"/>
                <a:gd name="T71" fmla="*/ 184 h 630"/>
                <a:gd name="T72" fmla="*/ 286 w 432"/>
                <a:gd name="T73" fmla="*/ 184 h 630"/>
                <a:gd name="T74" fmla="*/ 261 w 432"/>
                <a:gd name="T75" fmla="*/ 192 h 630"/>
                <a:gd name="T76" fmla="*/ 254 w 432"/>
                <a:gd name="T77" fmla="*/ 207 h 630"/>
                <a:gd name="T78" fmla="*/ 267 w 432"/>
                <a:gd name="T79" fmla="*/ 207 h 630"/>
                <a:gd name="T80" fmla="*/ 296 w 432"/>
                <a:gd name="T81" fmla="*/ 217 h 630"/>
                <a:gd name="T82" fmla="*/ 327 w 432"/>
                <a:gd name="T83" fmla="*/ 234 h 630"/>
                <a:gd name="T84" fmla="*/ 373 w 432"/>
                <a:gd name="T85" fmla="*/ 205 h 630"/>
                <a:gd name="T86" fmla="*/ 419 w 432"/>
                <a:gd name="T87" fmla="*/ 227 h 630"/>
                <a:gd name="T88" fmla="*/ 405 w 432"/>
                <a:gd name="T89" fmla="*/ 244 h 630"/>
                <a:gd name="T90" fmla="*/ 400 w 432"/>
                <a:gd name="T91" fmla="*/ 259 h 630"/>
                <a:gd name="T92" fmla="*/ 413 w 432"/>
                <a:gd name="T93" fmla="*/ 265 h 630"/>
                <a:gd name="T94" fmla="*/ 427 w 432"/>
                <a:gd name="T95" fmla="*/ 213 h 630"/>
                <a:gd name="T96" fmla="*/ 423 w 432"/>
                <a:gd name="T97" fmla="*/ 36 h 630"/>
                <a:gd name="T98" fmla="*/ 432 w 432"/>
                <a:gd name="T99" fmla="*/ 236 h 630"/>
                <a:gd name="T100" fmla="*/ 432 w 432"/>
                <a:gd name="T101" fmla="*/ 626 h 6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2"/>
                <a:gd name="T154" fmla="*/ 0 h 630"/>
                <a:gd name="T155" fmla="*/ 432 w 432"/>
                <a:gd name="T156" fmla="*/ 630 h 6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2" h="630">
                  <a:moveTo>
                    <a:pt x="423" y="630"/>
                  </a:moveTo>
                  <a:lnTo>
                    <a:pt x="423" y="586"/>
                  </a:lnTo>
                  <a:lnTo>
                    <a:pt x="423" y="543"/>
                  </a:lnTo>
                  <a:lnTo>
                    <a:pt x="423" y="499"/>
                  </a:lnTo>
                  <a:lnTo>
                    <a:pt x="423" y="457"/>
                  </a:lnTo>
                  <a:lnTo>
                    <a:pt x="423" y="415"/>
                  </a:lnTo>
                  <a:lnTo>
                    <a:pt x="423" y="372"/>
                  </a:lnTo>
                  <a:lnTo>
                    <a:pt x="425" y="328"/>
                  </a:lnTo>
                  <a:lnTo>
                    <a:pt x="425" y="284"/>
                  </a:lnTo>
                  <a:lnTo>
                    <a:pt x="413" y="298"/>
                  </a:lnTo>
                  <a:lnTo>
                    <a:pt x="413" y="300"/>
                  </a:lnTo>
                  <a:lnTo>
                    <a:pt x="411" y="300"/>
                  </a:lnTo>
                  <a:lnTo>
                    <a:pt x="409" y="301"/>
                  </a:lnTo>
                  <a:lnTo>
                    <a:pt x="407" y="301"/>
                  </a:lnTo>
                  <a:lnTo>
                    <a:pt x="405" y="303"/>
                  </a:lnTo>
                  <a:lnTo>
                    <a:pt x="402" y="303"/>
                  </a:lnTo>
                  <a:lnTo>
                    <a:pt x="400" y="305"/>
                  </a:lnTo>
                  <a:lnTo>
                    <a:pt x="396" y="305"/>
                  </a:lnTo>
                  <a:lnTo>
                    <a:pt x="394" y="305"/>
                  </a:lnTo>
                  <a:lnTo>
                    <a:pt x="392" y="305"/>
                  </a:lnTo>
                  <a:lnTo>
                    <a:pt x="390" y="305"/>
                  </a:lnTo>
                  <a:lnTo>
                    <a:pt x="388" y="305"/>
                  </a:lnTo>
                  <a:lnTo>
                    <a:pt x="386" y="305"/>
                  </a:lnTo>
                  <a:lnTo>
                    <a:pt x="384" y="305"/>
                  </a:lnTo>
                  <a:lnTo>
                    <a:pt x="382" y="305"/>
                  </a:lnTo>
                  <a:lnTo>
                    <a:pt x="379" y="305"/>
                  </a:lnTo>
                  <a:lnTo>
                    <a:pt x="388" y="313"/>
                  </a:lnTo>
                  <a:lnTo>
                    <a:pt x="388" y="324"/>
                  </a:lnTo>
                  <a:lnTo>
                    <a:pt x="386" y="326"/>
                  </a:lnTo>
                  <a:lnTo>
                    <a:pt x="384" y="328"/>
                  </a:lnTo>
                  <a:lnTo>
                    <a:pt x="382" y="330"/>
                  </a:lnTo>
                  <a:lnTo>
                    <a:pt x="382" y="332"/>
                  </a:lnTo>
                  <a:lnTo>
                    <a:pt x="381" y="334"/>
                  </a:lnTo>
                  <a:lnTo>
                    <a:pt x="379" y="336"/>
                  </a:lnTo>
                  <a:lnTo>
                    <a:pt x="377" y="338"/>
                  </a:lnTo>
                  <a:lnTo>
                    <a:pt x="377" y="342"/>
                  </a:lnTo>
                  <a:lnTo>
                    <a:pt x="375" y="342"/>
                  </a:lnTo>
                  <a:lnTo>
                    <a:pt x="373" y="342"/>
                  </a:lnTo>
                  <a:lnTo>
                    <a:pt x="369" y="342"/>
                  </a:lnTo>
                  <a:lnTo>
                    <a:pt x="367" y="344"/>
                  </a:lnTo>
                  <a:lnTo>
                    <a:pt x="365" y="344"/>
                  </a:lnTo>
                  <a:lnTo>
                    <a:pt x="363" y="346"/>
                  </a:lnTo>
                  <a:lnTo>
                    <a:pt x="361" y="348"/>
                  </a:lnTo>
                  <a:lnTo>
                    <a:pt x="359" y="349"/>
                  </a:lnTo>
                  <a:lnTo>
                    <a:pt x="356" y="349"/>
                  </a:lnTo>
                  <a:lnTo>
                    <a:pt x="352" y="349"/>
                  </a:lnTo>
                  <a:lnTo>
                    <a:pt x="348" y="349"/>
                  </a:lnTo>
                  <a:lnTo>
                    <a:pt x="344" y="349"/>
                  </a:lnTo>
                  <a:lnTo>
                    <a:pt x="340" y="349"/>
                  </a:lnTo>
                  <a:lnTo>
                    <a:pt x="334" y="349"/>
                  </a:lnTo>
                  <a:lnTo>
                    <a:pt x="331" y="349"/>
                  </a:lnTo>
                  <a:lnTo>
                    <a:pt x="327" y="349"/>
                  </a:lnTo>
                  <a:lnTo>
                    <a:pt x="313" y="353"/>
                  </a:lnTo>
                  <a:lnTo>
                    <a:pt x="313" y="357"/>
                  </a:lnTo>
                  <a:lnTo>
                    <a:pt x="311" y="359"/>
                  </a:lnTo>
                  <a:lnTo>
                    <a:pt x="311" y="361"/>
                  </a:lnTo>
                  <a:lnTo>
                    <a:pt x="309" y="365"/>
                  </a:lnTo>
                  <a:lnTo>
                    <a:pt x="307" y="367"/>
                  </a:lnTo>
                  <a:lnTo>
                    <a:pt x="306" y="371"/>
                  </a:lnTo>
                  <a:lnTo>
                    <a:pt x="306" y="374"/>
                  </a:lnTo>
                  <a:lnTo>
                    <a:pt x="304" y="378"/>
                  </a:lnTo>
                  <a:lnTo>
                    <a:pt x="304" y="382"/>
                  </a:lnTo>
                  <a:lnTo>
                    <a:pt x="298" y="390"/>
                  </a:lnTo>
                  <a:lnTo>
                    <a:pt x="292" y="396"/>
                  </a:lnTo>
                  <a:lnTo>
                    <a:pt x="286" y="403"/>
                  </a:lnTo>
                  <a:lnTo>
                    <a:pt x="281" y="411"/>
                  </a:lnTo>
                  <a:lnTo>
                    <a:pt x="275" y="419"/>
                  </a:lnTo>
                  <a:lnTo>
                    <a:pt x="269" y="426"/>
                  </a:lnTo>
                  <a:lnTo>
                    <a:pt x="261" y="434"/>
                  </a:lnTo>
                  <a:lnTo>
                    <a:pt x="252" y="442"/>
                  </a:lnTo>
                  <a:lnTo>
                    <a:pt x="244" y="447"/>
                  </a:lnTo>
                  <a:lnTo>
                    <a:pt x="233" y="453"/>
                  </a:lnTo>
                  <a:lnTo>
                    <a:pt x="223" y="459"/>
                  </a:lnTo>
                  <a:lnTo>
                    <a:pt x="211" y="465"/>
                  </a:lnTo>
                  <a:lnTo>
                    <a:pt x="202" y="470"/>
                  </a:lnTo>
                  <a:lnTo>
                    <a:pt x="190" y="476"/>
                  </a:lnTo>
                  <a:lnTo>
                    <a:pt x="183" y="484"/>
                  </a:lnTo>
                  <a:lnTo>
                    <a:pt x="173" y="493"/>
                  </a:lnTo>
                  <a:lnTo>
                    <a:pt x="167" y="505"/>
                  </a:lnTo>
                  <a:lnTo>
                    <a:pt x="161" y="516"/>
                  </a:lnTo>
                  <a:lnTo>
                    <a:pt x="156" y="526"/>
                  </a:lnTo>
                  <a:lnTo>
                    <a:pt x="148" y="538"/>
                  </a:lnTo>
                  <a:lnTo>
                    <a:pt x="142" y="549"/>
                  </a:lnTo>
                  <a:lnTo>
                    <a:pt x="136" y="561"/>
                  </a:lnTo>
                  <a:lnTo>
                    <a:pt x="131" y="572"/>
                  </a:lnTo>
                  <a:lnTo>
                    <a:pt x="125" y="586"/>
                  </a:lnTo>
                  <a:lnTo>
                    <a:pt x="115" y="593"/>
                  </a:lnTo>
                  <a:lnTo>
                    <a:pt x="113" y="593"/>
                  </a:lnTo>
                  <a:lnTo>
                    <a:pt x="111" y="595"/>
                  </a:lnTo>
                  <a:lnTo>
                    <a:pt x="111" y="597"/>
                  </a:lnTo>
                  <a:lnTo>
                    <a:pt x="110" y="599"/>
                  </a:lnTo>
                  <a:lnTo>
                    <a:pt x="110" y="601"/>
                  </a:lnTo>
                  <a:lnTo>
                    <a:pt x="108" y="605"/>
                  </a:lnTo>
                  <a:lnTo>
                    <a:pt x="85" y="587"/>
                  </a:lnTo>
                  <a:lnTo>
                    <a:pt x="67" y="574"/>
                  </a:lnTo>
                  <a:lnTo>
                    <a:pt x="52" y="561"/>
                  </a:lnTo>
                  <a:lnTo>
                    <a:pt x="38" y="549"/>
                  </a:lnTo>
                  <a:lnTo>
                    <a:pt x="29" y="538"/>
                  </a:lnTo>
                  <a:lnTo>
                    <a:pt x="19" y="524"/>
                  </a:lnTo>
                  <a:lnTo>
                    <a:pt x="10" y="509"/>
                  </a:lnTo>
                  <a:lnTo>
                    <a:pt x="0" y="492"/>
                  </a:lnTo>
                  <a:lnTo>
                    <a:pt x="2" y="490"/>
                  </a:lnTo>
                  <a:lnTo>
                    <a:pt x="4" y="488"/>
                  </a:lnTo>
                  <a:lnTo>
                    <a:pt x="6" y="486"/>
                  </a:lnTo>
                  <a:lnTo>
                    <a:pt x="8" y="484"/>
                  </a:lnTo>
                  <a:lnTo>
                    <a:pt x="10" y="482"/>
                  </a:lnTo>
                  <a:lnTo>
                    <a:pt x="12" y="478"/>
                  </a:lnTo>
                  <a:lnTo>
                    <a:pt x="15" y="476"/>
                  </a:lnTo>
                  <a:lnTo>
                    <a:pt x="17" y="474"/>
                  </a:lnTo>
                  <a:lnTo>
                    <a:pt x="29" y="445"/>
                  </a:lnTo>
                  <a:lnTo>
                    <a:pt x="37" y="417"/>
                  </a:lnTo>
                  <a:lnTo>
                    <a:pt x="44" y="388"/>
                  </a:lnTo>
                  <a:lnTo>
                    <a:pt x="50" y="357"/>
                  </a:lnTo>
                  <a:lnTo>
                    <a:pt x="56" y="326"/>
                  </a:lnTo>
                  <a:lnTo>
                    <a:pt x="62" y="296"/>
                  </a:lnTo>
                  <a:lnTo>
                    <a:pt x="69" y="265"/>
                  </a:lnTo>
                  <a:lnTo>
                    <a:pt x="79" y="236"/>
                  </a:lnTo>
                  <a:lnTo>
                    <a:pt x="86" y="227"/>
                  </a:lnTo>
                  <a:lnTo>
                    <a:pt x="90" y="225"/>
                  </a:lnTo>
                  <a:lnTo>
                    <a:pt x="94" y="223"/>
                  </a:lnTo>
                  <a:lnTo>
                    <a:pt x="98" y="221"/>
                  </a:lnTo>
                  <a:lnTo>
                    <a:pt x="100" y="219"/>
                  </a:lnTo>
                  <a:lnTo>
                    <a:pt x="104" y="217"/>
                  </a:lnTo>
                  <a:lnTo>
                    <a:pt x="108" y="215"/>
                  </a:lnTo>
                  <a:lnTo>
                    <a:pt x="111" y="213"/>
                  </a:lnTo>
                  <a:lnTo>
                    <a:pt x="115" y="209"/>
                  </a:lnTo>
                  <a:lnTo>
                    <a:pt x="117" y="205"/>
                  </a:lnTo>
                  <a:lnTo>
                    <a:pt x="123" y="202"/>
                  </a:lnTo>
                  <a:lnTo>
                    <a:pt x="127" y="200"/>
                  </a:lnTo>
                  <a:lnTo>
                    <a:pt x="133" y="198"/>
                  </a:lnTo>
                  <a:lnTo>
                    <a:pt x="136" y="194"/>
                  </a:lnTo>
                  <a:lnTo>
                    <a:pt x="142" y="190"/>
                  </a:lnTo>
                  <a:lnTo>
                    <a:pt x="148" y="188"/>
                  </a:lnTo>
                  <a:lnTo>
                    <a:pt x="152" y="184"/>
                  </a:lnTo>
                  <a:lnTo>
                    <a:pt x="158" y="182"/>
                  </a:lnTo>
                  <a:lnTo>
                    <a:pt x="165" y="177"/>
                  </a:lnTo>
                  <a:lnTo>
                    <a:pt x="173" y="169"/>
                  </a:lnTo>
                  <a:lnTo>
                    <a:pt x="183" y="163"/>
                  </a:lnTo>
                  <a:lnTo>
                    <a:pt x="190" y="156"/>
                  </a:lnTo>
                  <a:lnTo>
                    <a:pt x="200" y="150"/>
                  </a:lnTo>
                  <a:lnTo>
                    <a:pt x="209" y="142"/>
                  </a:lnTo>
                  <a:lnTo>
                    <a:pt x="219" y="132"/>
                  </a:lnTo>
                  <a:lnTo>
                    <a:pt x="227" y="125"/>
                  </a:lnTo>
                  <a:lnTo>
                    <a:pt x="229" y="123"/>
                  </a:lnTo>
                  <a:lnTo>
                    <a:pt x="231" y="123"/>
                  </a:lnTo>
                  <a:lnTo>
                    <a:pt x="231" y="121"/>
                  </a:lnTo>
                  <a:lnTo>
                    <a:pt x="234" y="121"/>
                  </a:lnTo>
                  <a:lnTo>
                    <a:pt x="236" y="121"/>
                  </a:lnTo>
                  <a:lnTo>
                    <a:pt x="238" y="119"/>
                  </a:lnTo>
                  <a:lnTo>
                    <a:pt x="240" y="119"/>
                  </a:lnTo>
                  <a:lnTo>
                    <a:pt x="244" y="119"/>
                  </a:lnTo>
                  <a:lnTo>
                    <a:pt x="265" y="121"/>
                  </a:lnTo>
                  <a:lnTo>
                    <a:pt x="284" y="121"/>
                  </a:lnTo>
                  <a:lnTo>
                    <a:pt x="306" y="123"/>
                  </a:lnTo>
                  <a:lnTo>
                    <a:pt x="327" y="125"/>
                  </a:lnTo>
                  <a:lnTo>
                    <a:pt x="348" y="127"/>
                  </a:lnTo>
                  <a:lnTo>
                    <a:pt x="371" y="131"/>
                  </a:lnTo>
                  <a:lnTo>
                    <a:pt x="392" y="134"/>
                  </a:lnTo>
                  <a:lnTo>
                    <a:pt x="413" y="142"/>
                  </a:lnTo>
                  <a:lnTo>
                    <a:pt x="417" y="154"/>
                  </a:lnTo>
                  <a:lnTo>
                    <a:pt x="417" y="156"/>
                  </a:lnTo>
                  <a:lnTo>
                    <a:pt x="417" y="157"/>
                  </a:lnTo>
                  <a:lnTo>
                    <a:pt x="417" y="161"/>
                  </a:lnTo>
                  <a:lnTo>
                    <a:pt x="415" y="163"/>
                  </a:lnTo>
                  <a:lnTo>
                    <a:pt x="415" y="165"/>
                  </a:lnTo>
                  <a:lnTo>
                    <a:pt x="413" y="167"/>
                  </a:lnTo>
                  <a:lnTo>
                    <a:pt x="411" y="169"/>
                  </a:lnTo>
                  <a:lnTo>
                    <a:pt x="409" y="171"/>
                  </a:lnTo>
                  <a:lnTo>
                    <a:pt x="407" y="173"/>
                  </a:lnTo>
                  <a:lnTo>
                    <a:pt x="405" y="175"/>
                  </a:lnTo>
                  <a:lnTo>
                    <a:pt x="404" y="175"/>
                  </a:lnTo>
                  <a:lnTo>
                    <a:pt x="402" y="177"/>
                  </a:lnTo>
                  <a:lnTo>
                    <a:pt x="398" y="179"/>
                  </a:lnTo>
                  <a:lnTo>
                    <a:pt x="396" y="179"/>
                  </a:lnTo>
                  <a:lnTo>
                    <a:pt x="392" y="180"/>
                  </a:lnTo>
                  <a:lnTo>
                    <a:pt x="388" y="182"/>
                  </a:lnTo>
                  <a:lnTo>
                    <a:pt x="373" y="184"/>
                  </a:lnTo>
                  <a:lnTo>
                    <a:pt x="359" y="184"/>
                  </a:lnTo>
                  <a:lnTo>
                    <a:pt x="344" y="184"/>
                  </a:lnTo>
                  <a:lnTo>
                    <a:pt x="331" y="184"/>
                  </a:lnTo>
                  <a:lnTo>
                    <a:pt x="315" y="182"/>
                  </a:lnTo>
                  <a:lnTo>
                    <a:pt x="302" y="182"/>
                  </a:lnTo>
                  <a:lnTo>
                    <a:pt x="286" y="184"/>
                  </a:lnTo>
                  <a:lnTo>
                    <a:pt x="271" y="186"/>
                  </a:lnTo>
                  <a:lnTo>
                    <a:pt x="269" y="186"/>
                  </a:lnTo>
                  <a:lnTo>
                    <a:pt x="267" y="188"/>
                  </a:lnTo>
                  <a:lnTo>
                    <a:pt x="263" y="190"/>
                  </a:lnTo>
                  <a:lnTo>
                    <a:pt x="261" y="192"/>
                  </a:lnTo>
                  <a:lnTo>
                    <a:pt x="259" y="196"/>
                  </a:lnTo>
                  <a:lnTo>
                    <a:pt x="258" y="198"/>
                  </a:lnTo>
                  <a:lnTo>
                    <a:pt x="254" y="202"/>
                  </a:lnTo>
                  <a:lnTo>
                    <a:pt x="252" y="205"/>
                  </a:lnTo>
                  <a:lnTo>
                    <a:pt x="254" y="207"/>
                  </a:lnTo>
                  <a:lnTo>
                    <a:pt x="256" y="207"/>
                  </a:lnTo>
                  <a:lnTo>
                    <a:pt x="258" y="207"/>
                  </a:lnTo>
                  <a:lnTo>
                    <a:pt x="261" y="207"/>
                  </a:lnTo>
                  <a:lnTo>
                    <a:pt x="265" y="207"/>
                  </a:lnTo>
                  <a:lnTo>
                    <a:pt x="267" y="207"/>
                  </a:lnTo>
                  <a:lnTo>
                    <a:pt x="271" y="207"/>
                  </a:lnTo>
                  <a:lnTo>
                    <a:pt x="275" y="207"/>
                  </a:lnTo>
                  <a:lnTo>
                    <a:pt x="282" y="209"/>
                  </a:lnTo>
                  <a:lnTo>
                    <a:pt x="290" y="213"/>
                  </a:lnTo>
                  <a:lnTo>
                    <a:pt x="296" y="217"/>
                  </a:lnTo>
                  <a:lnTo>
                    <a:pt x="302" y="219"/>
                  </a:lnTo>
                  <a:lnTo>
                    <a:pt x="307" y="223"/>
                  </a:lnTo>
                  <a:lnTo>
                    <a:pt x="315" y="227"/>
                  </a:lnTo>
                  <a:lnTo>
                    <a:pt x="321" y="230"/>
                  </a:lnTo>
                  <a:lnTo>
                    <a:pt x="327" y="234"/>
                  </a:lnTo>
                  <a:lnTo>
                    <a:pt x="336" y="225"/>
                  </a:lnTo>
                  <a:lnTo>
                    <a:pt x="346" y="217"/>
                  </a:lnTo>
                  <a:lnTo>
                    <a:pt x="354" y="213"/>
                  </a:lnTo>
                  <a:lnTo>
                    <a:pt x="363" y="209"/>
                  </a:lnTo>
                  <a:lnTo>
                    <a:pt x="373" y="205"/>
                  </a:lnTo>
                  <a:lnTo>
                    <a:pt x="382" y="205"/>
                  </a:lnTo>
                  <a:lnTo>
                    <a:pt x="394" y="205"/>
                  </a:lnTo>
                  <a:lnTo>
                    <a:pt x="404" y="207"/>
                  </a:lnTo>
                  <a:lnTo>
                    <a:pt x="413" y="215"/>
                  </a:lnTo>
                  <a:lnTo>
                    <a:pt x="419" y="227"/>
                  </a:lnTo>
                  <a:lnTo>
                    <a:pt x="417" y="230"/>
                  </a:lnTo>
                  <a:lnTo>
                    <a:pt x="415" y="234"/>
                  </a:lnTo>
                  <a:lnTo>
                    <a:pt x="413" y="236"/>
                  </a:lnTo>
                  <a:lnTo>
                    <a:pt x="409" y="240"/>
                  </a:lnTo>
                  <a:lnTo>
                    <a:pt x="405" y="244"/>
                  </a:lnTo>
                  <a:lnTo>
                    <a:pt x="402" y="248"/>
                  </a:lnTo>
                  <a:lnTo>
                    <a:pt x="398" y="252"/>
                  </a:lnTo>
                  <a:lnTo>
                    <a:pt x="394" y="255"/>
                  </a:lnTo>
                  <a:lnTo>
                    <a:pt x="396" y="259"/>
                  </a:lnTo>
                  <a:lnTo>
                    <a:pt x="400" y="259"/>
                  </a:lnTo>
                  <a:lnTo>
                    <a:pt x="402" y="261"/>
                  </a:lnTo>
                  <a:lnTo>
                    <a:pt x="405" y="261"/>
                  </a:lnTo>
                  <a:lnTo>
                    <a:pt x="407" y="263"/>
                  </a:lnTo>
                  <a:lnTo>
                    <a:pt x="411" y="263"/>
                  </a:lnTo>
                  <a:lnTo>
                    <a:pt x="413" y="265"/>
                  </a:lnTo>
                  <a:lnTo>
                    <a:pt x="415" y="265"/>
                  </a:lnTo>
                  <a:lnTo>
                    <a:pt x="419" y="265"/>
                  </a:lnTo>
                  <a:lnTo>
                    <a:pt x="427" y="280"/>
                  </a:lnTo>
                  <a:lnTo>
                    <a:pt x="427" y="248"/>
                  </a:lnTo>
                  <a:lnTo>
                    <a:pt x="427" y="213"/>
                  </a:lnTo>
                  <a:lnTo>
                    <a:pt x="427" y="177"/>
                  </a:lnTo>
                  <a:lnTo>
                    <a:pt x="427" y="142"/>
                  </a:lnTo>
                  <a:lnTo>
                    <a:pt x="425" y="106"/>
                  </a:lnTo>
                  <a:lnTo>
                    <a:pt x="425" y="71"/>
                  </a:lnTo>
                  <a:lnTo>
                    <a:pt x="423" y="36"/>
                  </a:lnTo>
                  <a:lnTo>
                    <a:pt x="419" y="4"/>
                  </a:lnTo>
                  <a:lnTo>
                    <a:pt x="429" y="0"/>
                  </a:lnTo>
                  <a:lnTo>
                    <a:pt x="430" y="81"/>
                  </a:lnTo>
                  <a:lnTo>
                    <a:pt x="432" y="159"/>
                  </a:lnTo>
                  <a:lnTo>
                    <a:pt x="432" y="236"/>
                  </a:lnTo>
                  <a:lnTo>
                    <a:pt x="432" y="311"/>
                  </a:lnTo>
                  <a:lnTo>
                    <a:pt x="432" y="388"/>
                  </a:lnTo>
                  <a:lnTo>
                    <a:pt x="432" y="465"/>
                  </a:lnTo>
                  <a:lnTo>
                    <a:pt x="432" y="543"/>
                  </a:lnTo>
                  <a:lnTo>
                    <a:pt x="432" y="626"/>
                  </a:lnTo>
                  <a:lnTo>
                    <a:pt x="423" y="6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88" name="Freeform 87"/>
            <p:cNvSpPr>
              <a:spLocks/>
            </p:cNvSpPr>
            <p:nvPr/>
          </p:nvSpPr>
          <p:spPr bwMode="auto">
            <a:xfrm>
              <a:off x="4517" y="2571"/>
              <a:ext cx="538" cy="530"/>
            </a:xfrm>
            <a:custGeom>
              <a:avLst/>
              <a:gdLst>
                <a:gd name="T0" fmla="*/ 0 w 538"/>
                <a:gd name="T1" fmla="*/ 54 h 530"/>
                <a:gd name="T2" fmla="*/ 482 w 538"/>
                <a:gd name="T3" fmla="*/ 530 h 530"/>
                <a:gd name="T4" fmla="*/ 538 w 538"/>
                <a:gd name="T5" fmla="*/ 530 h 530"/>
                <a:gd name="T6" fmla="*/ 538 w 538"/>
                <a:gd name="T7" fmla="*/ 472 h 530"/>
                <a:gd name="T8" fmla="*/ 52 w 538"/>
                <a:gd name="T9" fmla="*/ 0 h 530"/>
                <a:gd name="T10" fmla="*/ 0 w 538"/>
                <a:gd name="T11" fmla="*/ 0 h 530"/>
                <a:gd name="T12" fmla="*/ 0 w 538"/>
                <a:gd name="T13" fmla="*/ 54 h 530"/>
                <a:gd name="T14" fmla="*/ 0 60000 65536"/>
                <a:gd name="T15" fmla="*/ 0 60000 65536"/>
                <a:gd name="T16" fmla="*/ 0 60000 65536"/>
                <a:gd name="T17" fmla="*/ 0 60000 65536"/>
                <a:gd name="T18" fmla="*/ 0 60000 65536"/>
                <a:gd name="T19" fmla="*/ 0 60000 65536"/>
                <a:gd name="T20" fmla="*/ 0 60000 65536"/>
                <a:gd name="T21" fmla="*/ 0 w 538"/>
                <a:gd name="T22" fmla="*/ 0 h 530"/>
                <a:gd name="T23" fmla="*/ 538 w 538"/>
                <a:gd name="T24" fmla="*/ 530 h 5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8" h="530">
                  <a:moveTo>
                    <a:pt x="0" y="54"/>
                  </a:moveTo>
                  <a:lnTo>
                    <a:pt x="482" y="530"/>
                  </a:lnTo>
                  <a:lnTo>
                    <a:pt x="538" y="530"/>
                  </a:lnTo>
                  <a:lnTo>
                    <a:pt x="538" y="472"/>
                  </a:lnTo>
                  <a:lnTo>
                    <a:pt x="52" y="0"/>
                  </a:lnTo>
                  <a:lnTo>
                    <a:pt x="0" y="0"/>
                  </a:lnTo>
                  <a:lnTo>
                    <a:pt x="0" y="5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89" name="Freeform 88"/>
            <p:cNvSpPr>
              <a:spLocks/>
            </p:cNvSpPr>
            <p:nvPr/>
          </p:nvSpPr>
          <p:spPr bwMode="auto">
            <a:xfrm>
              <a:off x="4953" y="2636"/>
              <a:ext cx="131" cy="321"/>
            </a:xfrm>
            <a:custGeom>
              <a:avLst/>
              <a:gdLst>
                <a:gd name="T0" fmla="*/ 48 w 131"/>
                <a:gd name="T1" fmla="*/ 238 h 321"/>
                <a:gd name="T2" fmla="*/ 67 w 131"/>
                <a:gd name="T3" fmla="*/ 259 h 321"/>
                <a:gd name="T4" fmla="*/ 79 w 131"/>
                <a:gd name="T5" fmla="*/ 150 h 321"/>
                <a:gd name="T6" fmla="*/ 2 w 131"/>
                <a:gd name="T7" fmla="*/ 196 h 321"/>
                <a:gd name="T8" fmla="*/ 0 w 131"/>
                <a:gd name="T9" fmla="*/ 196 h 321"/>
                <a:gd name="T10" fmla="*/ 50 w 131"/>
                <a:gd name="T11" fmla="*/ 2 h 321"/>
                <a:gd name="T12" fmla="*/ 102 w 131"/>
                <a:gd name="T13" fmla="*/ 0 h 321"/>
                <a:gd name="T14" fmla="*/ 46 w 131"/>
                <a:gd name="T15" fmla="*/ 144 h 321"/>
                <a:gd name="T16" fmla="*/ 131 w 131"/>
                <a:gd name="T17" fmla="*/ 96 h 321"/>
                <a:gd name="T18" fmla="*/ 89 w 131"/>
                <a:gd name="T19" fmla="*/ 261 h 321"/>
                <a:gd name="T20" fmla="*/ 114 w 131"/>
                <a:gd name="T21" fmla="*/ 252 h 321"/>
                <a:gd name="T22" fmla="*/ 66 w 131"/>
                <a:gd name="T23" fmla="*/ 321 h 321"/>
                <a:gd name="T24" fmla="*/ 48 w 131"/>
                <a:gd name="T25" fmla="*/ 238 h 3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
                <a:gd name="T40" fmla="*/ 0 h 321"/>
                <a:gd name="T41" fmla="*/ 131 w 131"/>
                <a:gd name="T42" fmla="*/ 321 h 3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 h="321">
                  <a:moveTo>
                    <a:pt x="48" y="238"/>
                  </a:moveTo>
                  <a:lnTo>
                    <a:pt x="67" y="259"/>
                  </a:lnTo>
                  <a:lnTo>
                    <a:pt x="79" y="150"/>
                  </a:lnTo>
                  <a:lnTo>
                    <a:pt x="2" y="196"/>
                  </a:lnTo>
                  <a:lnTo>
                    <a:pt x="0" y="196"/>
                  </a:lnTo>
                  <a:lnTo>
                    <a:pt x="50" y="2"/>
                  </a:lnTo>
                  <a:lnTo>
                    <a:pt x="102" y="0"/>
                  </a:lnTo>
                  <a:lnTo>
                    <a:pt x="46" y="144"/>
                  </a:lnTo>
                  <a:lnTo>
                    <a:pt x="131" y="96"/>
                  </a:lnTo>
                  <a:lnTo>
                    <a:pt x="89" y="261"/>
                  </a:lnTo>
                  <a:lnTo>
                    <a:pt x="114" y="252"/>
                  </a:lnTo>
                  <a:lnTo>
                    <a:pt x="66" y="321"/>
                  </a:lnTo>
                  <a:lnTo>
                    <a:pt x="48" y="2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nvGrpSpPr>
          <p:cNvPr id="7" name="Group 89"/>
          <p:cNvGrpSpPr>
            <a:grpSpLocks noChangeAspect="1"/>
          </p:cNvGrpSpPr>
          <p:nvPr/>
        </p:nvGrpSpPr>
        <p:grpSpPr bwMode="auto">
          <a:xfrm>
            <a:off x="2428860" y="3571876"/>
            <a:ext cx="1652587" cy="1819275"/>
            <a:chOff x="2976" y="2380"/>
            <a:chExt cx="1041" cy="1146"/>
          </a:xfrm>
        </p:grpSpPr>
        <p:sp>
          <p:nvSpPr>
            <p:cNvPr id="61465" name="AutoShape 90"/>
            <p:cNvSpPr>
              <a:spLocks noChangeAspect="1" noChangeArrowheads="1" noTextEdit="1"/>
            </p:cNvSpPr>
            <p:nvPr/>
          </p:nvSpPr>
          <p:spPr bwMode="auto">
            <a:xfrm>
              <a:off x="2976" y="2380"/>
              <a:ext cx="1041" cy="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1466" name="Freeform 91"/>
            <p:cNvSpPr>
              <a:spLocks/>
            </p:cNvSpPr>
            <p:nvPr/>
          </p:nvSpPr>
          <p:spPr bwMode="auto">
            <a:xfrm>
              <a:off x="3130" y="2409"/>
              <a:ext cx="852" cy="862"/>
            </a:xfrm>
            <a:custGeom>
              <a:avLst/>
              <a:gdLst>
                <a:gd name="T0" fmla="*/ 468 w 852"/>
                <a:gd name="T1" fmla="*/ 4 h 862"/>
                <a:gd name="T2" fmla="*/ 532 w 852"/>
                <a:gd name="T3" fmla="*/ 15 h 862"/>
                <a:gd name="T4" fmla="*/ 591 w 852"/>
                <a:gd name="T5" fmla="*/ 34 h 862"/>
                <a:gd name="T6" fmla="*/ 647 w 852"/>
                <a:gd name="T7" fmla="*/ 63 h 862"/>
                <a:gd name="T8" fmla="*/ 697 w 852"/>
                <a:gd name="T9" fmla="*/ 100 h 862"/>
                <a:gd name="T10" fmla="*/ 741 w 852"/>
                <a:gd name="T11" fmla="*/ 142 h 862"/>
                <a:gd name="T12" fmla="*/ 779 w 852"/>
                <a:gd name="T13" fmla="*/ 190 h 862"/>
                <a:gd name="T14" fmla="*/ 810 w 852"/>
                <a:gd name="T15" fmla="*/ 246 h 862"/>
                <a:gd name="T16" fmla="*/ 833 w 852"/>
                <a:gd name="T17" fmla="*/ 303 h 862"/>
                <a:gd name="T18" fmla="*/ 847 w 852"/>
                <a:gd name="T19" fmla="*/ 367 h 862"/>
                <a:gd name="T20" fmla="*/ 852 w 852"/>
                <a:gd name="T21" fmla="*/ 432 h 862"/>
                <a:gd name="T22" fmla="*/ 847 w 852"/>
                <a:gd name="T23" fmla="*/ 497 h 862"/>
                <a:gd name="T24" fmla="*/ 833 w 852"/>
                <a:gd name="T25" fmla="*/ 559 h 862"/>
                <a:gd name="T26" fmla="*/ 810 w 852"/>
                <a:gd name="T27" fmla="*/ 618 h 862"/>
                <a:gd name="T28" fmla="*/ 779 w 852"/>
                <a:gd name="T29" fmla="*/ 672 h 862"/>
                <a:gd name="T30" fmla="*/ 741 w 852"/>
                <a:gd name="T31" fmla="*/ 720 h 862"/>
                <a:gd name="T32" fmla="*/ 697 w 852"/>
                <a:gd name="T33" fmla="*/ 764 h 862"/>
                <a:gd name="T34" fmla="*/ 647 w 852"/>
                <a:gd name="T35" fmla="*/ 799 h 862"/>
                <a:gd name="T36" fmla="*/ 591 w 852"/>
                <a:gd name="T37" fmla="*/ 828 h 862"/>
                <a:gd name="T38" fmla="*/ 532 w 852"/>
                <a:gd name="T39" fmla="*/ 849 h 862"/>
                <a:gd name="T40" fmla="*/ 468 w 852"/>
                <a:gd name="T41" fmla="*/ 860 h 862"/>
                <a:gd name="T42" fmla="*/ 403 w 852"/>
                <a:gd name="T43" fmla="*/ 862 h 862"/>
                <a:gd name="T44" fmla="*/ 340 w 852"/>
                <a:gd name="T45" fmla="*/ 853 h 862"/>
                <a:gd name="T46" fmla="*/ 280 w 852"/>
                <a:gd name="T47" fmla="*/ 835 h 862"/>
                <a:gd name="T48" fmla="*/ 222 w 852"/>
                <a:gd name="T49" fmla="*/ 810 h 862"/>
                <a:gd name="T50" fmla="*/ 171 w 852"/>
                <a:gd name="T51" fmla="*/ 776 h 862"/>
                <a:gd name="T52" fmla="*/ 124 w 852"/>
                <a:gd name="T53" fmla="*/ 736 h 862"/>
                <a:gd name="T54" fmla="*/ 84 w 852"/>
                <a:gd name="T55" fmla="*/ 689 h 862"/>
                <a:gd name="T56" fmla="*/ 52 w 852"/>
                <a:gd name="T57" fmla="*/ 636 h 862"/>
                <a:gd name="T58" fmla="*/ 25 w 852"/>
                <a:gd name="T59" fmla="*/ 580 h 862"/>
                <a:gd name="T60" fmla="*/ 7 w 852"/>
                <a:gd name="T61" fmla="*/ 518 h 862"/>
                <a:gd name="T62" fmla="*/ 0 w 852"/>
                <a:gd name="T63" fmla="*/ 453 h 862"/>
                <a:gd name="T64" fmla="*/ 2 w 852"/>
                <a:gd name="T65" fmla="*/ 388 h 862"/>
                <a:gd name="T66" fmla="*/ 13 w 852"/>
                <a:gd name="T67" fmla="*/ 324 h 862"/>
                <a:gd name="T68" fmla="*/ 32 w 852"/>
                <a:gd name="T69" fmla="*/ 265 h 862"/>
                <a:gd name="T70" fmla="*/ 61 w 852"/>
                <a:gd name="T71" fmla="*/ 209 h 862"/>
                <a:gd name="T72" fmla="*/ 98 w 852"/>
                <a:gd name="T73" fmla="*/ 157 h 862"/>
                <a:gd name="T74" fmla="*/ 140 w 852"/>
                <a:gd name="T75" fmla="*/ 113 h 862"/>
                <a:gd name="T76" fmla="*/ 188 w 852"/>
                <a:gd name="T77" fmla="*/ 75 h 862"/>
                <a:gd name="T78" fmla="*/ 242 w 852"/>
                <a:gd name="T79" fmla="*/ 44 h 862"/>
                <a:gd name="T80" fmla="*/ 299 w 852"/>
                <a:gd name="T81" fmla="*/ 21 h 862"/>
                <a:gd name="T82" fmla="*/ 361 w 852"/>
                <a:gd name="T83" fmla="*/ 6 h 862"/>
                <a:gd name="T84" fmla="*/ 426 w 852"/>
                <a:gd name="T85" fmla="*/ 0 h 8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2"/>
                <a:gd name="T130" fmla="*/ 0 h 862"/>
                <a:gd name="T131" fmla="*/ 852 w 852"/>
                <a:gd name="T132" fmla="*/ 862 h 8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2" h="862">
                  <a:moveTo>
                    <a:pt x="426" y="0"/>
                  </a:moveTo>
                  <a:lnTo>
                    <a:pt x="447" y="2"/>
                  </a:lnTo>
                  <a:lnTo>
                    <a:pt x="468" y="4"/>
                  </a:lnTo>
                  <a:lnTo>
                    <a:pt x="491" y="6"/>
                  </a:lnTo>
                  <a:lnTo>
                    <a:pt x="511" y="9"/>
                  </a:lnTo>
                  <a:lnTo>
                    <a:pt x="532" y="15"/>
                  </a:lnTo>
                  <a:lnTo>
                    <a:pt x="553" y="21"/>
                  </a:lnTo>
                  <a:lnTo>
                    <a:pt x="572" y="27"/>
                  </a:lnTo>
                  <a:lnTo>
                    <a:pt x="591" y="34"/>
                  </a:lnTo>
                  <a:lnTo>
                    <a:pt x="610" y="44"/>
                  </a:lnTo>
                  <a:lnTo>
                    <a:pt x="628" y="54"/>
                  </a:lnTo>
                  <a:lnTo>
                    <a:pt x="647" y="63"/>
                  </a:lnTo>
                  <a:lnTo>
                    <a:pt x="664" y="75"/>
                  </a:lnTo>
                  <a:lnTo>
                    <a:pt x="680" y="86"/>
                  </a:lnTo>
                  <a:lnTo>
                    <a:pt x="697" y="100"/>
                  </a:lnTo>
                  <a:lnTo>
                    <a:pt x="712" y="113"/>
                  </a:lnTo>
                  <a:lnTo>
                    <a:pt x="728" y="127"/>
                  </a:lnTo>
                  <a:lnTo>
                    <a:pt x="741" y="142"/>
                  </a:lnTo>
                  <a:lnTo>
                    <a:pt x="754" y="157"/>
                  </a:lnTo>
                  <a:lnTo>
                    <a:pt x="768" y="175"/>
                  </a:lnTo>
                  <a:lnTo>
                    <a:pt x="779" y="190"/>
                  </a:lnTo>
                  <a:lnTo>
                    <a:pt x="791" y="209"/>
                  </a:lnTo>
                  <a:lnTo>
                    <a:pt x="801" y="226"/>
                  </a:lnTo>
                  <a:lnTo>
                    <a:pt x="810" y="246"/>
                  </a:lnTo>
                  <a:lnTo>
                    <a:pt x="818" y="265"/>
                  </a:lnTo>
                  <a:lnTo>
                    <a:pt x="826" y="284"/>
                  </a:lnTo>
                  <a:lnTo>
                    <a:pt x="833" y="303"/>
                  </a:lnTo>
                  <a:lnTo>
                    <a:pt x="839" y="324"/>
                  </a:lnTo>
                  <a:lnTo>
                    <a:pt x="843" y="346"/>
                  </a:lnTo>
                  <a:lnTo>
                    <a:pt x="847" y="367"/>
                  </a:lnTo>
                  <a:lnTo>
                    <a:pt x="851" y="388"/>
                  </a:lnTo>
                  <a:lnTo>
                    <a:pt x="852" y="409"/>
                  </a:lnTo>
                  <a:lnTo>
                    <a:pt x="852" y="432"/>
                  </a:lnTo>
                  <a:lnTo>
                    <a:pt x="852" y="453"/>
                  </a:lnTo>
                  <a:lnTo>
                    <a:pt x="851" y="476"/>
                  </a:lnTo>
                  <a:lnTo>
                    <a:pt x="847" y="497"/>
                  </a:lnTo>
                  <a:lnTo>
                    <a:pt x="843" y="518"/>
                  </a:lnTo>
                  <a:lnTo>
                    <a:pt x="839" y="540"/>
                  </a:lnTo>
                  <a:lnTo>
                    <a:pt x="833" y="559"/>
                  </a:lnTo>
                  <a:lnTo>
                    <a:pt x="826" y="580"/>
                  </a:lnTo>
                  <a:lnTo>
                    <a:pt x="818" y="599"/>
                  </a:lnTo>
                  <a:lnTo>
                    <a:pt x="810" y="618"/>
                  </a:lnTo>
                  <a:lnTo>
                    <a:pt x="801" y="636"/>
                  </a:lnTo>
                  <a:lnTo>
                    <a:pt x="791" y="655"/>
                  </a:lnTo>
                  <a:lnTo>
                    <a:pt x="779" y="672"/>
                  </a:lnTo>
                  <a:lnTo>
                    <a:pt x="768" y="689"/>
                  </a:lnTo>
                  <a:lnTo>
                    <a:pt x="754" y="705"/>
                  </a:lnTo>
                  <a:lnTo>
                    <a:pt x="741" y="720"/>
                  </a:lnTo>
                  <a:lnTo>
                    <a:pt x="728" y="736"/>
                  </a:lnTo>
                  <a:lnTo>
                    <a:pt x="712" y="749"/>
                  </a:lnTo>
                  <a:lnTo>
                    <a:pt x="697" y="764"/>
                  </a:lnTo>
                  <a:lnTo>
                    <a:pt x="680" y="776"/>
                  </a:lnTo>
                  <a:lnTo>
                    <a:pt x="664" y="787"/>
                  </a:lnTo>
                  <a:lnTo>
                    <a:pt x="647" y="799"/>
                  </a:lnTo>
                  <a:lnTo>
                    <a:pt x="628" y="810"/>
                  </a:lnTo>
                  <a:lnTo>
                    <a:pt x="610" y="820"/>
                  </a:lnTo>
                  <a:lnTo>
                    <a:pt x="591" y="828"/>
                  </a:lnTo>
                  <a:lnTo>
                    <a:pt x="572" y="835"/>
                  </a:lnTo>
                  <a:lnTo>
                    <a:pt x="553" y="843"/>
                  </a:lnTo>
                  <a:lnTo>
                    <a:pt x="532" y="849"/>
                  </a:lnTo>
                  <a:lnTo>
                    <a:pt x="511" y="853"/>
                  </a:lnTo>
                  <a:lnTo>
                    <a:pt x="491" y="857"/>
                  </a:lnTo>
                  <a:lnTo>
                    <a:pt x="468" y="860"/>
                  </a:lnTo>
                  <a:lnTo>
                    <a:pt x="447" y="862"/>
                  </a:lnTo>
                  <a:lnTo>
                    <a:pt x="426" y="862"/>
                  </a:lnTo>
                  <a:lnTo>
                    <a:pt x="403" y="862"/>
                  </a:lnTo>
                  <a:lnTo>
                    <a:pt x="382" y="860"/>
                  </a:lnTo>
                  <a:lnTo>
                    <a:pt x="361" y="857"/>
                  </a:lnTo>
                  <a:lnTo>
                    <a:pt x="340" y="853"/>
                  </a:lnTo>
                  <a:lnTo>
                    <a:pt x="318" y="849"/>
                  </a:lnTo>
                  <a:lnTo>
                    <a:pt x="299" y="843"/>
                  </a:lnTo>
                  <a:lnTo>
                    <a:pt x="280" y="835"/>
                  </a:lnTo>
                  <a:lnTo>
                    <a:pt x="259" y="828"/>
                  </a:lnTo>
                  <a:lnTo>
                    <a:pt x="242" y="820"/>
                  </a:lnTo>
                  <a:lnTo>
                    <a:pt x="222" y="810"/>
                  </a:lnTo>
                  <a:lnTo>
                    <a:pt x="205" y="799"/>
                  </a:lnTo>
                  <a:lnTo>
                    <a:pt x="188" y="787"/>
                  </a:lnTo>
                  <a:lnTo>
                    <a:pt x="171" y="776"/>
                  </a:lnTo>
                  <a:lnTo>
                    <a:pt x="155" y="764"/>
                  </a:lnTo>
                  <a:lnTo>
                    <a:pt x="140" y="749"/>
                  </a:lnTo>
                  <a:lnTo>
                    <a:pt x="124" y="736"/>
                  </a:lnTo>
                  <a:lnTo>
                    <a:pt x="111" y="720"/>
                  </a:lnTo>
                  <a:lnTo>
                    <a:pt x="98" y="705"/>
                  </a:lnTo>
                  <a:lnTo>
                    <a:pt x="84" y="689"/>
                  </a:lnTo>
                  <a:lnTo>
                    <a:pt x="73" y="672"/>
                  </a:lnTo>
                  <a:lnTo>
                    <a:pt x="61" y="655"/>
                  </a:lnTo>
                  <a:lnTo>
                    <a:pt x="52" y="636"/>
                  </a:lnTo>
                  <a:lnTo>
                    <a:pt x="42" y="618"/>
                  </a:lnTo>
                  <a:lnTo>
                    <a:pt x="32" y="599"/>
                  </a:lnTo>
                  <a:lnTo>
                    <a:pt x="25" y="580"/>
                  </a:lnTo>
                  <a:lnTo>
                    <a:pt x="19" y="559"/>
                  </a:lnTo>
                  <a:lnTo>
                    <a:pt x="13" y="540"/>
                  </a:lnTo>
                  <a:lnTo>
                    <a:pt x="7" y="518"/>
                  </a:lnTo>
                  <a:lnTo>
                    <a:pt x="3" y="497"/>
                  </a:lnTo>
                  <a:lnTo>
                    <a:pt x="2" y="476"/>
                  </a:lnTo>
                  <a:lnTo>
                    <a:pt x="0" y="453"/>
                  </a:lnTo>
                  <a:lnTo>
                    <a:pt x="0" y="432"/>
                  </a:lnTo>
                  <a:lnTo>
                    <a:pt x="0" y="409"/>
                  </a:lnTo>
                  <a:lnTo>
                    <a:pt x="2" y="388"/>
                  </a:lnTo>
                  <a:lnTo>
                    <a:pt x="3" y="367"/>
                  </a:lnTo>
                  <a:lnTo>
                    <a:pt x="7" y="346"/>
                  </a:lnTo>
                  <a:lnTo>
                    <a:pt x="13" y="324"/>
                  </a:lnTo>
                  <a:lnTo>
                    <a:pt x="19" y="303"/>
                  </a:lnTo>
                  <a:lnTo>
                    <a:pt x="25" y="284"/>
                  </a:lnTo>
                  <a:lnTo>
                    <a:pt x="32" y="265"/>
                  </a:lnTo>
                  <a:lnTo>
                    <a:pt x="42" y="246"/>
                  </a:lnTo>
                  <a:lnTo>
                    <a:pt x="52" y="226"/>
                  </a:lnTo>
                  <a:lnTo>
                    <a:pt x="61" y="209"/>
                  </a:lnTo>
                  <a:lnTo>
                    <a:pt x="73" y="190"/>
                  </a:lnTo>
                  <a:lnTo>
                    <a:pt x="84" y="175"/>
                  </a:lnTo>
                  <a:lnTo>
                    <a:pt x="98" y="157"/>
                  </a:lnTo>
                  <a:lnTo>
                    <a:pt x="111" y="142"/>
                  </a:lnTo>
                  <a:lnTo>
                    <a:pt x="124" y="127"/>
                  </a:lnTo>
                  <a:lnTo>
                    <a:pt x="140" y="113"/>
                  </a:lnTo>
                  <a:lnTo>
                    <a:pt x="155" y="100"/>
                  </a:lnTo>
                  <a:lnTo>
                    <a:pt x="171" y="86"/>
                  </a:lnTo>
                  <a:lnTo>
                    <a:pt x="188" y="75"/>
                  </a:lnTo>
                  <a:lnTo>
                    <a:pt x="205" y="63"/>
                  </a:lnTo>
                  <a:lnTo>
                    <a:pt x="222" y="54"/>
                  </a:lnTo>
                  <a:lnTo>
                    <a:pt x="242" y="44"/>
                  </a:lnTo>
                  <a:lnTo>
                    <a:pt x="259" y="34"/>
                  </a:lnTo>
                  <a:lnTo>
                    <a:pt x="280" y="27"/>
                  </a:lnTo>
                  <a:lnTo>
                    <a:pt x="299" y="21"/>
                  </a:lnTo>
                  <a:lnTo>
                    <a:pt x="318" y="15"/>
                  </a:lnTo>
                  <a:lnTo>
                    <a:pt x="340" y="9"/>
                  </a:lnTo>
                  <a:lnTo>
                    <a:pt x="361" y="6"/>
                  </a:lnTo>
                  <a:lnTo>
                    <a:pt x="382" y="4"/>
                  </a:lnTo>
                  <a:lnTo>
                    <a:pt x="403" y="2"/>
                  </a:lnTo>
                  <a:lnTo>
                    <a:pt x="42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67" name="Freeform 92"/>
            <p:cNvSpPr>
              <a:spLocks/>
            </p:cNvSpPr>
            <p:nvPr/>
          </p:nvSpPr>
          <p:spPr bwMode="auto">
            <a:xfrm>
              <a:off x="3099" y="2390"/>
              <a:ext cx="908" cy="904"/>
            </a:xfrm>
            <a:custGeom>
              <a:avLst/>
              <a:gdLst>
                <a:gd name="T0" fmla="*/ 501 w 908"/>
                <a:gd name="T1" fmla="*/ 2 h 904"/>
                <a:gd name="T2" fmla="*/ 568 w 908"/>
                <a:gd name="T3" fmla="*/ 13 h 904"/>
                <a:gd name="T4" fmla="*/ 632 w 908"/>
                <a:gd name="T5" fmla="*/ 36 h 904"/>
                <a:gd name="T6" fmla="*/ 689 w 908"/>
                <a:gd name="T7" fmla="*/ 65 h 904"/>
                <a:gd name="T8" fmla="*/ 743 w 908"/>
                <a:gd name="T9" fmla="*/ 103 h 904"/>
                <a:gd name="T10" fmla="*/ 789 w 908"/>
                <a:gd name="T11" fmla="*/ 148 h 904"/>
                <a:gd name="T12" fmla="*/ 832 w 908"/>
                <a:gd name="T13" fmla="*/ 199 h 904"/>
                <a:gd name="T14" fmla="*/ 864 w 908"/>
                <a:gd name="T15" fmla="*/ 257 h 904"/>
                <a:gd name="T16" fmla="*/ 887 w 908"/>
                <a:gd name="T17" fmla="*/ 318 h 904"/>
                <a:gd name="T18" fmla="*/ 903 w 908"/>
                <a:gd name="T19" fmla="*/ 384 h 904"/>
                <a:gd name="T20" fmla="*/ 908 w 908"/>
                <a:gd name="T21" fmla="*/ 451 h 904"/>
                <a:gd name="T22" fmla="*/ 903 w 908"/>
                <a:gd name="T23" fmla="*/ 520 h 904"/>
                <a:gd name="T24" fmla="*/ 887 w 908"/>
                <a:gd name="T25" fmla="*/ 586 h 904"/>
                <a:gd name="T26" fmla="*/ 864 w 908"/>
                <a:gd name="T27" fmla="*/ 647 h 904"/>
                <a:gd name="T28" fmla="*/ 832 w 908"/>
                <a:gd name="T29" fmla="*/ 705 h 904"/>
                <a:gd name="T30" fmla="*/ 789 w 908"/>
                <a:gd name="T31" fmla="*/ 756 h 904"/>
                <a:gd name="T32" fmla="*/ 743 w 908"/>
                <a:gd name="T33" fmla="*/ 801 h 904"/>
                <a:gd name="T34" fmla="*/ 689 w 908"/>
                <a:gd name="T35" fmla="*/ 839 h 904"/>
                <a:gd name="T36" fmla="*/ 632 w 908"/>
                <a:gd name="T37" fmla="*/ 868 h 904"/>
                <a:gd name="T38" fmla="*/ 568 w 908"/>
                <a:gd name="T39" fmla="*/ 889 h 904"/>
                <a:gd name="T40" fmla="*/ 501 w 908"/>
                <a:gd name="T41" fmla="*/ 902 h 904"/>
                <a:gd name="T42" fmla="*/ 432 w 908"/>
                <a:gd name="T43" fmla="*/ 902 h 904"/>
                <a:gd name="T44" fmla="*/ 363 w 908"/>
                <a:gd name="T45" fmla="*/ 895 h 904"/>
                <a:gd name="T46" fmla="*/ 300 w 908"/>
                <a:gd name="T47" fmla="*/ 876 h 904"/>
                <a:gd name="T48" fmla="*/ 238 w 908"/>
                <a:gd name="T49" fmla="*/ 849 h 904"/>
                <a:gd name="T50" fmla="*/ 184 w 908"/>
                <a:gd name="T51" fmla="*/ 814 h 904"/>
                <a:gd name="T52" fmla="*/ 134 w 908"/>
                <a:gd name="T53" fmla="*/ 772 h 904"/>
                <a:gd name="T54" fmla="*/ 92 w 908"/>
                <a:gd name="T55" fmla="*/ 722 h 904"/>
                <a:gd name="T56" fmla="*/ 56 w 908"/>
                <a:gd name="T57" fmla="*/ 666 h 904"/>
                <a:gd name="T58" fmla="*/ 29 w 908"/>
                <a:gd name="T59" fmla="*/ 607 h 904"/>
                <a:gd name="T60" fmla="*/ 10 w 908"/>
                <a:gd name="T61" fmla="*/ 543 h 904"/>
                <a:gd name="T62" fmla="*/ 2 w 908"/>
                <a:gd name="T63" fmla="*/ 474 h 904"/>
                <a:gd name="T64" fmla="*/ 4 w 908"/>
                <a:gd name="T65" fmla="*/ 405 h 904"/>
                <a:gd name="T66" fmla="*/ 15 w 908"/>
                <a:gd name="T67" fmla="*/ 340 h 904"/>
                <a:gd name="T68" fmla="*/ 36 w 908"/>
                <a:gd name="T69" fmla="*/ 276 h 904"/>
                <a:gd name="T70" fmla="*/ 67 w 908"/>
                <a:gd name="T71" fmla="*/ 217 h 904"/>
                <a:gd name="T72" fmla="*/ 106 w 908"/>
                <a:gd name="T73" fmla="*/ 165 h 904"/>
                <a:gd name="T74" fmla="*/ 150 w 908"/>
                <a:gd name="T75" fmla="*/ 117 h 904"/>
                <a:gd name="T76" fmla="*/ 202 w 908"/>
                <a:gd name="T77" fmla="*/ 76 h 904"/>
                <a:gd name="T78" fmla="*/ 257 w 908"/>
                <a:gd name="T79" fmla="*/ 44 h 904"/>
                <a:gd name="T80" fmla="*/ 321 w 908"/>
                <a:gd name="T81" fmla="*/ 21 h 904"/>
                <a:gd name="T82" fmla="*/ 386 w 908"/>
                <a:gd name="T83" fmla="*/ 5 h 904"/>
                <a:gd name="T84" fmla="*/ 455 w 908"/>
                <a:gd name="T85" fmla="*/ 0 h 9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8"/>
                <a:gd name="T130" fmla="*/ 0 h 904"/>
                <a:gd name="T131" fmla="*/ 908 w 908"/>
                <a:gd name="T132" fmla="*/ 904 h 9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8" h="904">
                  <a:moveTo>
                    <a:pt x="455" y="0"/>
                  </a:moveTo>
                  <a:lnTo>
                    <a:pt x="478" y="0"/>
                  </a:lnTo>
                  <a:lnTo>
                    <a:pt x="501" y="2"/>
                  </a:lnTo>
                  <a:lnTo>
                    <a:pt x="524" y="5"/>
                  </a:lnTo>
                  <a:lnTo>
                    <a:pt x="545" y="9"/>
                  </a:lnTo>
                  <a:lnTo>
                    <a:pt x="568" y="13"/>
                  </a:lnTo>
                  <a:lnTo>
                    <a:pt x="590" y="21"/>
                  </a:lnTo>
                  <a:lnTo>
                    <a:pt x="611" y="26"/>
                  </a:lnTo>
                  <a:lnTo>
                    <a:pt x="632" y="36"/>
                  </a:lnTo>
                  <a:lnTo>
                    <a:pt x="651" y="44"/>
                  </a:lnTo>
                  <a:lnTo>
                    <a:pt x="670" y="53"/>
                  </a:lnTo>
                  <a:lnTo>
                    <a:pt x="689" y="65"/>
                  </a:lnTo>
                  <a:lnTo>
                    <a:pt x="709" y="76"/>
                  </a:lnTo>
                  <a:lnTo>
                    <a:pt x="726" y="90"/>
                  </a:lnTo>
                  <a:lnTo>
                    <a:pt x="743" y="103"/>
                  </a:lnTo>
                  <a:lnTo>
                    <a:pt x="759" y="117"/>
                  </a:lnTo>
                  <a:lnTo>
                    <a:pt x="776" y="132"/>
                  </a:lnTo>
                  <a:lnTo>
                    <a:pt x="789" y="148"/>
                  </a:lnTo>
                  <a:lnTo>
                    <a:pt x="805" y="165"/>
                  </a:lnTo>
                  <a:lnTo>
                    <a:pt x="818" y="182"/>
                  </a:lnTo>
                  <a:lnTo>
                    <a:pt x="832" y="199"/>
                  </a:lnTo>
                  <a:lnTo>
                    <a:pt x="843" y="217"/>
                  </a:lnTo>
                  <a:lnTo>
                    <a:pt x="853" y="236"/>
                  </a:lnTo>
                  <a:lnTo>
                    <a:pt x="864" y="257"/>
                  </a:lnTo>
                  <a:lnTo>
                    <a:pt x="872" y="276"/>
                  </a:lnTo>
                  <a:lnTo>
                    <a:pt x="882" y="297"/>
                  </a:lnTo>
                  <a:lnTo>
                    <a:pt x="887" y="318"/>
                  </a:lnTo>
                  <a:lnTo>
                    <a:pt x="895" y="340"/>
                  </a:lnTo>
                  <a:lnTo>
                    <a:pt x="899" y="361"/>
                  </a:lnTo>
                  <a:lnTo>
                    <a:pt x="903" y="384"/>
                  </a:lnTo>
                  <a:lnTo>
                    <a:pt x="906" y="405"/>
                  </a:lnTo>
                  <a:lnTo>
                    <a:pt x="908" y="428"/>
                  </a:lnTo>
                  <a:lnTo>
                    <a:pt x="908" y="451"/>
                  </a:lnTo>
                  <a:lnTo>
                    <a:pt x="908" y="474"/>
                  </a:lnTo>
                  <a:lnTo>
                    <a:pt x="906" y="497"/>
                  </a:lnTo>
                  <a:lnTo>
                    <a:pt x="903" y="520"/>
                  </a:lnTo>
                  <a:lnTo>
                    <a:pt x="899" y="543"/>
                  </a:lnTo>
                  <a:lnTo>
                    <a:pt x="895" y="564"/>
                  </a:lnTo>
                  <a:lnTo>
                    <a:pt x="887" y="586"/>
                  </a:lnTo>
                  <a:lnTo>
                    <a:pt x="882" y="607"/>
                  </a:lnTo>
                  <a:lnTo>
                    <a:pt x="872" y="628"/>
                  </a:lnTo>
                  <a:lnTo>
                    <a:pt x="864" y="647"/>
                  </a:lnTo>
                  <a:lnTo>
                    <a:pt x="853" y="666"/>
                  </a:lnTo>
                  <a:lnTo>
                    <a:pt x="843" y="685"/>
                  </a:lnTo>
                  <a:lnTo>
                    <a:pt x="832" y="705"/>
                  </a:lnTo>
                  <a:lnTo>
                    <a:pt x="818" y="722"/>
                  </a:lnTo>
                  <a:lnTo>
                    <a:pt x="805" y="739"/>
                  </a:lnTo>
                  <a:lnTo>
                    <a:pt x="789" y="756"/>
                  </a:lnTo>
                  <a:lnTo>
                    <a:pt x="776" y="772"/>
                  </a:lnTo>
                  <a:lnTo>
                    <a:pt x="759" y="787"/>
                  </a:lnTo>
                  <a:lnTo>
                    <a:pt x="743" y="801"/>
                  </a:lnTo>
                  <a:lnTo>
                    <a:pt x="726" y="814"/>
                  </a:lnTo>
                  <a:lnTo>
                    <a:pt x="709" y="828"/>
                  </a:lnTo>
                  <a:lnTo>
                    <a:pt x="689" y="839"/>
                  </a:lnTo>
                  <a:lnTo>
                    <a:pt x="670" y="849"/>
                  </a:lnTo>
                  <a:lnTo>
                    <a:pt x="651" y="860"/>
                  </a:lnTo>
                  <a:lnTo>
                    <a:pt x="632" y="868"/>
                  </a:lnTo>
                  <a:lnTo>
                    <a:pt x="611" y="876"/>
                  </a:lnTo>
                  <a:lnTo>
                    <a:pt x="590" y="883"/>
                  </a:lnTo>
                  <a:lnTo>
                    <a:pt x="568" y="889"/>
                  </a:lnTo>
                  <a:lnTo>
                    <a:pt x="545" y="895"/>
                  </a:lnTo>
                  <a:lnTo>
                    <a:pt x="524" y="899"/>
                  </a:lnTo>
                  <a:lnTo>
                    <a:pt x="501" y="902"/>
                  </a:lnTo>
                  <a:lnTo>
                    <a:pt x="478" y="902"/>
                  </a:lnTo>
                  <a:lnTo>
                    <a:pt x="455" y="904"/>
                  </a:lnTo>
                  <a:lnTo>
                    <a:pt x="432" y="902"/>
                  </a:lnTo>
                  <a:lnTo>
                    <a:pt x="409" y="902"/>
                  </a:lnTo>
                  <a:lnTo>
                    <a:pt x="386" y="899"/>
                  </a:lnTo>
                  <a:lnTo>
                    <a:pt x="363" y="895"/>
                  </a:lnTo>
                  <a:lnTo>
                    <a:pt x="342" y="889"/>
                  </a:lnTo>
                  <a:lnTo>
                    <a:pt x="321" y="883"/>
                  </a:lnTo>
                  <a:lnTo>
                    <a:pt x="300" y="876"/>
                  </a:lnTo>
                  <a:lnTo>
                    <a:pt x="278" y="868"/>
                  </a:lnTo>
                  <a:lnTo>
                    <a:pt x="257" y="860"/>
                  </a:lnTo>
                  <a:lnTo>
                    <a:pt x="238" y="849"/>
                  </a:lnTo>
                  <a:lnTo>
                    <a:pt x="219" y="839"/>
                  </a:lnTo>
                  <a:lnTo>
                    <a:pt x="202" y="828"/>
                  </a:lnTo>
                  <a:lnTo>
                    <a:pt x="184" y="814"/>
                  </a:lnTo>
                  <a:lnTo>
                    <a:pt x="167" y="801"/>
                  </a:lnTo>
                  <a:lnTo>
                    <a:pt x="150" y="787"/>
                  </a:lnTo>
                  <a:lnTo>
                    <a:pt x="134" y="772"/>
                  </a:lnTo>
                  <a:lnTo>
                    <a:pt x="119" y="756"/>
                  </a:lnTo>
                  <a:lnTo>
                    <a:pt x="106" y="739"/>
                  </a:lnTo>
                  <a:lnTo>
                    <a:pt x="92" y="722"/>
                  </a:lnTo>
                  <a:lnTo>
                    <a:pt x="79" y="705"/>
                  </a:lnTo>
                  <a:lnTo>
                    <a:pt x="67" y="685"/>
                  </a:lnTo>
                  <a:lnTo>
                    <a:pt x="56" y="666"/>
                  </a:lnTo>
                  <a:lnTo>
                    <a:pt x="46" y="647"/>
                  </a:lnTo>
                  <a:lnTo>
                    <a:pt x="36" y="628"/>
                  </a:lnTo>
                  <a:lnTo>
                    <a:pt x="29" y="607"/>
                  </a:lnTo>
                  <a:lnTo>
                    <a:pt x="21" y="586"/>
                  </a:lnTo>
                  <a:lnTo>
                    <a:pt x="15" y="564"/>
                  </a:lnTo>
                  <a:lnTo>
                    <a:pt x="10" y="543"/>
                  </a:lnTo>
                  <a:lnTo>
                    <a:pt x="6" y="520"/>
                  </a:lnTo>
                  <a:lnTo>
                    <a:pt x="4" y="497"/>
                  </a:lnTo>
                  <a:lnTo>
                    <a:pt x="2" y="474"/>
                  </a:lnTo>
                  <a:lnTo>
                    <a:pt x="0" y="451"/>
                  </a:lnTo>
                  <a:lnTo>
                    <a:pt x="2" y="428"/>
                  </a:lnTo>
                  <a:lnTo>
                    <a:pt x="4" y="405"/>
                  </a:lnTo>
                  <a:lnTo>
                    <a:pt x="6" y="384"/>
                  </a:lnTo>
                  <a:lnTo>
                    <a:pt x="10" y="361"/>
                  </a:lnTo>
                  <a:lnTo>
                    <a:pt x="15" y="340"/>
                  </a:lnTo>
                  <a:lnTo>
                    <a:pt x="21" y="318"/>
                  </a:lnTo>
                  <a:lnTo>
                    <a:pt x="29" y="297"/>
                  </a:lnTo>
                  <a:lnTo>
                    <a:pt x="36" y="276"/>
                  </a:lnTo>
                  <a:lnTo>
                    <a:pt x="46" y="257"/>
                  </a:lnTo>
                  <a:lnTo>
                    <a:pt x="56" y="236"/>
                  </a:lnTo>
                  <a:lnTo>
                    <a:pt x="67" y="217"/>
                  </a:lnTo>
                  <a:lnTo>
                    <a:pt x="79" y="199"/>
                  </a:lnTo>
                  <a:lnTo>
                    <a:pt x="92" y="182"/>
                  </a:lnTo>
                  <a:lnTo>
                    <a:pt x="106" y="165"/>
                  </a:lnTo>
                  <a:lnTo>
                    <a:pt x="119" y="148"/>
                  </a:lnTo>
                  <a:lnTo>
                    <a:pt x="134" y="132"/>
                  </a:lnTo>
                  <a:lnTo>
                    <a:pt x="150" y="117"/>
                  </a:lnTo>
                  <a:lnTo>
                    <a:pt x="167" y="103"/>
                  </a:lnTo>
                  <a:lnTo>
                    <a:pt x="184" y="90"/>
                  </a:lnTo>
                  <a:lnTo>
                    <a:pt x="202" y="76"/>
                  </a:lnTo>
                  <a:lnTo>
                    <a:pt x="219" y="65"/>
                  </a:lnTo>
                  <a:lnTo>
                    <a:pt x="238" y="53"/>
                  </a:lnTo>
                  <a:lnTo>
                    <a:pt x="257" y="44"/>
                  </a:lnTo>
                  <a:lnTo>
                    <a:pt x="278" y="36"/>
                  </a:lnTo>
                  <a:lnTo>
                    <a:pt x="300" y="26"/>
                  </a:lnTo>
                  <a:lnTo>
                    <a:pt x="321" y="21"/>
                  </a:lnTo>
                  <a:lnTo>
                    <a:pt x="342" y="13"/>
                  </a:lnTo>
                  <a:lnTo>
                    <a:pt x="363" y="9"/>
                  </a:lnTo>
                  <a:lnTo>
                    <a:pt x="386" y="5"/>
                  </a:lnTo>
                  <a:lnTo>
                    <a:pt x="409" y="2"/>
                  </a:lnTo>
                  <a:lnTo>
                    <a:pt x="432" y="0"/>
                  </a:lnTo>
                  <a:lnTo>
                    <a:pt x="45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468" name="Freeform 93"/>
            <p:cNvSpPr>
              <a:spLocks/>
            </p:cNvSpPr>
            <p:nvPr/>
          </p:nvSpPr>
          <p:spPr bwMode="auto">
            <a:xfrm>
              <a:off x="3212" y="2493"/>
              <a:ext cx="680" cy="688"/>
            </a:xfrm>
            <a:custGeom>
              <a:avLst/>
              <a:gdLst>
                <a:gd name="T0" fmla="*/ 375 w 680"/>
                <a:gd name="T1" fmla="*/ 2 h 688"/>
                <a:gd name="T2" fmla="*/ 442 w 680"/>
                <a:gd name="T3" fmla="*/ 16 h 688"/>
                <a:gd name="T4" fmla="*/ 503 w 680"/>
                <a:gd name="T5" fmla="*/ 43 h 688"/>
                <a:gd name="T6" fmla="*/ 557 w 680"/>
                <a:gd name="T7" fmla="*/ 79 h 688"/>
                <a:gd name="T8" fmla="*/ 603 w 680"/>
                <a:gd name="T9" fmla="*/ 125 h 688"/>
                <a:gd name="T10" fmla="*/ 640 w 680"/>
                <a:gd name="T11" fmla="*/ 181 h 688"/>
                <a:gd name="T12" fmla="*/ 665 w 680"/>
                <a:gd name="T13" fmla="*/ 242 h 688"/>
                <a:gd name="T14" fmla="*/ 678 w 680"/>
                <a:gd name="T15" fmla="*/ 310 h 688"/>
                <a:gd name="T16" fmla="*/ 678 w 680"/>
                <a:gd name="T17" fmla="*/ 379 h 688"/>
                <a:gd name="T18" fmla="*/ 665 w 680"/>
                <a:gd name="T19" fmla="*/ 446 h 688"/>
                <a:gd name="T20" fmla="*/ 640 w 680"/>
                <a:gd name="T21" fmla="*/ 507 h 688"/>
                <a:gd name="T22" fmla="*/ 603 w 680"/>
                <a:gd name="T23" fmla="*/ 563 h 688"/>
                <a:gd name="T24" fmla="*/ 557 w 680"/>
                <a:gd name="T25" fmla="*/ 609 h 688"/>
                <a:gd name="T26" fmla="*/ 503 w 680"/>
                <a:gd name="T27" fmla="*/ 646 h 688"/>
                <a:gd name="T28" fmla="*/ 442 w 680"/>
                <a:gd name="T29" fmla="*/ 673 h 688"/>
                <a:gd name="T30" fmla="*/ 375 w 680"/>
                <a:gd name="T31" fmla="*/ 686 h 688"/>
                <a:gd name="T32" fmla="*/ 306 w 680"/>
                <a:gd name="T33" fmla="*/ 686 h 688"/>
                <a:gd name="T34" fmla="*/ 240 w 680"/>
                <a:gd name="T35" fmla="*/ 673 h 688"/>
                <a:gd name="T36" fmla="*/ 179 w 680"/>
                <a:gd name="T37" fmla="*/ 646 h 688"/>
                <a:gd name="T38" fmla="*/ 125 w 680"/>
                <a:gd name="T39" fmla="*/ 609 h 688"/>
                <a:gd name="T40" fmla="*/ 79 w 680"/>
                <a:gd name="T41" fmla="*/ 563 h 688"/>
                <a:gd name="T42" fmla="*/ 42 w 680"/>
                <a:gd name="T43" fmla="*/ 507 h 688"/>
                <a:gd name="T44" fmla="*/ 16 w 680"/>
                <a:gd name="T45" fmla="*/ 446 h 688"/>
                <a:gd name="T46" fmla="*/ 2 w 680"/>
                <a:gd name="T47" fmla="*/ 379 h 688"/>
                <a:gd name="T48" fmla="*/ 2 w 680"/>
                <a:gd name="T49" fmla="*/ 310 h 688"/>
                <a:gd name="T50" fmla="*/ 16 w 680"/>
                <a:gd name="T51" fmla="*/ 242 h 688"/>
                <a:gd name="T52" fmla="*/ 42 w 680"/>
                <a:gd name="T53" fmla="*/ 181 h 688"/>
                <a:gd name="T54" fmla="*/ 79 w 680"/>
                <a:gd name="T55" fmla="*/ 125 h 688"/>
                <a:gd name="T56" fmla="*/ 125 w 680"/>
                <a:gd name="T57" fmla="*/ 79 h 688"/>
                <a:gd name="T58" fmla="*/ 179 w 680"/>
                <a:gd name="T59" fmla="*/ 43 h 688"/>
                <a:gd name="T60" fmla="*/ 240 w 680"/>
                <a:gd name="T61" fmla="*/ 16 h 688"/>
                <a:gd name="T62" fmla="*/ 306 w 680"/>
                <a:gd name="T63" fmla="*/ 2 h 6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0"/>
                <a:gd name="T97" fmla="*/ 0 h 688"/>
                <a:gd name="T98" fmla="*/ 680 w 680"/>
                <a:gd name="T99" fmla="*/ 688 h 6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0" h="688">
                  <a:moveTo>
                    <a:pt x="340" y="0"/>
                  </a:moveTo>
                  <a:lnTo>
                    <a:pt x="375" y="2"/>
                  </a:lnTo>
                  <a:lnTo>
                    <a:pt x="409" y="8"/>
                  </a:lnTo>
                  <a:lnTo>
                    <a:pt x="442" y="16"/>
                  </a:lnTo>
                  <a:lnTo>
                    <a:pt x="473" y="27"/>
                  </a:lnTo>
                  <a:lnTo>
                    <a:pt x="503" y="43"/>
                  </a:lnTo>
                  <a:lnTo>
                    <a:pt x="530" y="60"/>
                  </a:lnTo>
                  <a:lnTo>
                    <a:pt x="557" y="79"/>
                  </a:lnTo>
                  <a:lnTo>
                    <a:pt x="580" y="102"/>
                  </a:lnTo>
                  <a:lnTo>
                    <a:pt x="603" y="125"/>
                  </a:lnTo>
                  <a:lnTo>
                    <a:pt x="623" y="152"/>
                  </a:lnTo>
                  <a:lnTo>
                    <a:pt x="640" y="181"/>
                  </a:lnTo>
                  <a:lnTo>
                    <a:pt x="653" y="212"/>
                  </a:lnTo>
                  <a:lnTo>
                    <a:pt x="665" y="242"/>
                  </a:lnTo>
                  <a:lnTo>
                    <a:pt x="674" y="275"/>
                  </a:lnTo>
                  <a:lnTo>
                    <a:pt x="678" y="310"/>
                  </a:lnTo>
                  <a:lnTo>
                    <a:pt x="680" y="344"/>
                  </a:lnTo>
                  <a:lnTo>
                    <a:pt x="678" y="379"/>
                  </a:lnTo>
                  <a:lnTo>
                    <a:pt x="674" y="413"/>
                  </a:lnTo>
                  <a:lnTo>
                    <a:pt x="665" y="446"/>
                  </a:lnTo>
                  <a:lnTo>
                    <a:pt x="653" y="479"/>
                  </a:lnTo>
                  <a:lnTo>
                    <a:pt x="640" y="507"/>
                  </a:lnTo>
                  <a:lnTo>
                    <a:pt x="623" y="536"/>
                  </a:lnTo>
                  <a:lnTo>
                    <a:pt x="603" y="563"/>
                  </a:lnTo>
                  <a:lnTo>
                    <a:pt x="580" y="588"/>
                  </a:lnTo>
                  <a:lnTo>
                    <a:pt x="557" y="609"/>
                  </a:lnTo>
                  <a:lnTo>
                    <a:pt x="530" y="629"/>
                  </a:lnTo>
                  <a:lnTo>
                    <a:pt x="503" y="646"/>
                  </a:lnTo>
                  <a:lnTo>
                    <a:pt x="473" y="661"/>
                  </a:lnTo>
                  <a:lnTo>
                    <a:pt x="442" y="673"/>
                  </a:lnTo>
                  <a:lnTo>
                    <a:pt x="409" y="680"/>
                  </a:lnTo>
                  <a:lnTo>
                    <a:pt x="375" y="686"/>
                  </a:lnTo>
                  <a:lnTo>
                    <a:pt x="340" y="688"/>
                  </a:lnTo>
                  <a:lnTo>
                    <a:pt x="306" y="686"/>
                  </a:lnTo>
                  <a:lnTo>
                    <a:pt x="273" y="680"/>
                  </a:lnTo>
                  <a:lnTo>
                    <a:pt x="240" y="673"/>
                  </a:lnTo>
                  <a:lnTo>
                    <a:pt x="208" y="661"/>
                  </a:lnTo>
                  <a:lnTo>
                    <a:pt x="179" y="646"/>
                  </a:lnTo>
                  <a:lnTo>
                    <a:pt x="150" y="629"/>
                  </a:lnTo>
                  <a:lnTo>
                    <a:pt x="125" y="609"/>
                  </a:lnTo>
                  <a:lnTo>
                    <a:pt x="100" y="588"/>
                  </a:lnTo>
                  <a:lnTo>
                    <a:pt x="79" y="563"/>
                  </a:lnTo>
                  <a:lnTo>
                    <a:pt x="60" y="536"/>
                  </a:lnTo>
                  <a:lnTo>
                    <a:pt x="42" y="507"/>
                  </a:lnTo>
                  <a:lnTo>
                    <a:pt x="27" y="479"/>
                  </a:lnTo>
                  <a:lnTo>
                    <a:pt x="16" y="446"/>
                  </a:lnTo>
                  <a:lnTo>
                    <a:pt x="8" y="413"/>
                  </a:lnTo>
                  <a:lnTo>
                    <a:pt x="2" y="379"/>
                  </a:lnTo>
                  <a:lnTo>
                    <a:pt x="0" y="344"/>
                  </a:lnTo>
                  <a:lnTo>
                    <a:pt x="2" y="310"/>
                  </a:lnTo>
                  <a:lnTo>
                    <a:pt x="8" y="275"/>
                  </a:lnTo>
                  <a:lnTo>
                    <a:pt x="16" y="242"/>
                  </a:lnTo>
                  <a:lnTo>
                    <a:pt x="27" y="212"/>
                  </a:lnTo>
                  <a:lnTo>
                    <a:pt x="42" y="181"/>
                  </a:lnTo>
                  <a:lnTo>
                    <a:pt x="60" y="152"/>
                  </a:lnTo>
                  <a:lnTo>
                    <a:pt x="79" y="125"/>
                  </a:lnTo>
                  <a:lnTo>
                    <a:pt x="100" y="102"/>
                  </a:lnTo>
                  <a:lnTo>
                    <a:pt x="125" y="79"/>
                  </a:lnTo>
                  <a:lnTo>
                    <a:pt x="150" y="60"/>
                  </a:lnTo>
                  <a:lnTo>
                    <a:pt x="179" y="43"/>
                  </a:lnTo>
                  <a:lnTo>
                    <a:pt x="208" y="27"/>
                  </a:lnTo>
                  <a:lnTo>
                    <a:pt x="240" y="16"/>
                  </a:lnTo>
                  <a:lnTo>
                    <a:pt x="273" y="8"/>
                  </a:lnTo>
                  <a:lnTo>
                    <a:pt x="306" y="2"/>
                  </a:lnTo>
                  <a:lnTo>
                    <a:pt x="3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69" name="Freeform 94"/>
            <p:cNvSpPr>
              <a:spLocks/>
            </p:cNvSpPr>
            <p:nvPr/>
          </p:nvSpPr>
          <p:spPr bwMode="auto">
            <a:xfrm>
              <a:off x="3381" y="3056"/>
              <a:ext cx="238" cy="39"/>
            </a:xfrm>
            <a:custGeom>
              <a:avLst/>
              <a:gdLst>
                <a:gd name="T0" fmla="*/ 112 w 238"/>
                <a:gd name="T1" fmla="*/ 39 h 39"/>
                <a:gd name="T2" fmla="*/ 98 w 238"/>
                <a:gd name="T3" fmla="*/ 37 h 39"/>
                <a:gd name="T4" fmla="*/ 85 w 238"/>
                <a:gd name="T5" fmla="*/ 35 h 39"/>
                <a:gd name="T6" fmla="*/ 69 w 238"/>
                <a:gd name="T7" fmla="*/ 35 h 39"/>
                <a:gd name="T8" fmla="*/ 56 w 238"/>
                <a:gd name="T9" fmla="*/ 35 h 39"/>
                <a:gd name="T10" fmla="*/ 43 w 238"/>
                <a:gd name="T11" fmla="*/ 35 h 39"/>
                <a:gd name="T12" fmla="*/ 29 w 238"/>
                <a:gd name="T13" fmla="*/ 35 h 39"/>
                <a:gd name="T14" fmla="*/ 14 w 238"/>
                <a:gd name="T15" fmla="*/ 35 h 39"/>
                <a:gd name="T16" fmla="*/ 0 w 238"/>
                <a:gd name="T17" fmla="*/ 35 h 39"/>
                <a:gd name="T18" fmla="*/ 0 w 238"/>
                <a:gd name="T19" fmla="*/ 31 h 39"/>
                <a:gd name="T20" fmla="*/ 0 w 238"/>
                <a:gd name="T21" fmla="*/ 27 h 39"/>
                <a:gd name="T22" fmla="*/ 0 w 238"/>
                <a:gd name="T23" fmla="*/ 23 h 39"/>
                <a:gd name="T24" fmla="*/ 0 w 238"/>
                <a:gd name="T25" fmla="*/ 21 h 39"/>
                <a:gd name="T26" fmla="*/ 0 w 238"/>
                <a:gd name="T27" fmla="*/ 17 h 39"/>
                <a:gd name="T28" fmla="*/ 0 w 238"/>
                <a:gd name="T29" fmla="*/ 14 h 39"/>
                <a:gd name="T30" fmla="*/ 0 w 238"/>
                <a:gd name="T31" fmla="*/ 10 h 39"/>
                <a:gd name="T32" fmla="*/ 0 w 238"/>
                <a:gd name="T33" fmla="*/ 6 h 39"/>
                <a:gd name="T34" fmla="*/ 14 w 238"/>
                <a:gd name="T35" fmla="*/ 0 h 39"/>
                <a:gd name="T36" fmla="*/ 41 w 238"/>
                <a:gd name="T37" fmla="*/ 2 h 39"/>
                <a:gd name="T38" fmla="*/ 67 w 238"/>
                <a:gd name="T39" fmla="*/ 2 h 39"/>
                <a:gd name="T40" fmla="*/ 94 w 238"/>
                <a:gd name="T41" fmla="*/ 2 h 39"/>
                <a:gd name="T42" fmla="*/ 123 w 238"/>
                <a:gd name="T43" fmla="*/ 2 h 39"/>
                <a:gd name="T44" fmla="*/ 150 w 238"/>
                <a:gd name="T45" fmla="*/ 2 h 39"/>
                <a:gd name="T46" fmla="*/ 177 w 238"/>
                <a:gd name="T47" fmla="*/ 2 h 39"/>
                <a:gd name="T48" fmla="*/ 206 w 238"/>
                <a:gd name="T49" fmla="*/ 2 h 39"/>
                <a:gd name="T50" fmla="*/ 235 w 238"/>
                <a:gd name="T51" fmla="*/ 2 h 39"/>
                <a:gd name="T52" fmla="*/ 238 w 238"/>
                <a:gd name="T53" fmla="*/ 10 h 39"/>
                <a:gd name="T54" fmla="*/ 238 w 238"/>
                <a:gd name="T55" fmla="*/ 12 h 39"/>
                <a:gd name="T56" fmla="*/ 238 w 238"/>
                <a:gd name="T57" fmla="*/ 14 h 39"/>
                <a:gd name="T58" fmla="*/ 238 w 238"/>
                <a:gd name="T59" fmla="*/ 16 h 39"/>
                <a:gd name="T60" fmla="*/ 238 w 238"/>
                <a:gd name="T61" fmla="*/ 17 h 39"/>
                <a:gd name="T62" fmla="*/ 238 w 238"/>
                <a:gd name="T63" fmla="*/ 19 h 39"/>
                <a:gd name="T64" fmla="*/ 238 w 238"/>
                <a:gd name="T65" fmla="*/ 21 h 39"/>
                <a:gd name="T66" fmla="*/ 238 w 238"/>
                <a:gd name="T67" fmla="*/ 25 h 39"/>
                <a:gd name="T68" fmla="*/ 238 w 238"/>
                <a:gd name="T69" fmla="*/ 27 h 39"/>
                <a:gd name="T70" fmla="*/ 235 w 238"/>
                <a:gd name="T71" fmla="*/ 35 h 39"/>
                <a:gd name="T72" fmla="*/ 221 w 238"/>
                <a:gd name="T73" fmla="*/ 35 h 39"/>
                <a:gd name="T74" fmla="*/ 206 w 238"/>
                <a:gd name="T75" fmla="*/ 35 h 39"/>
                <a:gd name="T76" fmla="*/ 192 w 238"/>
                <a:gd name="T77" fmla="*/ 35 h 39"/>
                <a:gd name="T78" fmla="*/ 177 w 238"/>
                <a:gd name="T79" fmla="*/ 35 h 39"/>
                <a:gd name="T80" fmla="*/ 162 w 238"/>
                <a:gd name="T81" fmla="*/ 35 h 39"/>
                <a:gd name="T82" fmla="*/ 148 w 238"/>
                <a:gd name="T83" fmla="*/ 35 h 39"/>
                <a:gd name="T84" fmla="*/ 133 w 238"/>
                <a:gd name="T85" fmla="*/ 35 h 39"/>
                <a:gd name="T86" fmla="*/ 119 w 238"/>
                <a:gd name="T87" fmla="*/ 35 h 39"/>
                <a:gd name="T88" fmla="*/ 112 w 238"/>
                <a:gd name="T89" fmla="*/ 39 h 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8"/>
                <a:gd name="T136" fmla="*/ 0 h 39"/>
                <a:gd name="T137" fmla="*/ 238 w 238"/>
                <a:gd name="T138" fmla="*/ 39 h 3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8" h="39">
                  <a:moveTo>
                    <a:pt x="112" y="39"/>
                  </a:moveTo>
                  <a:lnTo>
                    <a:pt x="98" y="37"/>
                  </a:lnTo>
                  <a:lnTo>
                    <a:pt x="85" y="35"/>
                  </a:lnTo>
                  <a:lnTo>
                    <a:pt x="69" y="35"/>
                  </a:lnTo>
                  <a:lnTo>
                    <a:pt x="56" y="35"/>
                  </a:lnTo>
                  <a:lnTo>
                    <a:pt x="43" y="35"/>
                  </a:lnTo>
                  <a:lnTo>
                    <a:pt x="29" y="35"/>
                  </a:lnTo>
                  <a:lnTo>
                    <a:pt x="14" y="35"/>
                  </a:lnTo>
                  <a:lnTo>
                    <a:pt x="0" y="35"/>
                  </a:lnTo>
                  <a:lnTo>
                    <a:pt x="0" y="31"/>
                  </a:lnTo>
                  <a:lnTo>
                    <a:pt x="0" y="27"/>
                  </a:lnTo>
                  <a:lnTo>
                    <a:pt x="0" y="23"/>
                  </a:lnTo>
                  <a:lnTo>
                    <a:pt x="0" y="21"/>
                  </a:lnTo>
                  <a:lnTo>
                    <a:pt x="0" y="17"/>
                  </a:lnTo>
                  <a:lnTo>
                    <a:pt x="0" y="14"/>
                  </a:lnTo>
                  <a:lnTo>
                    <a:pt x="0" y="10"/>
                  </a:lnTo>
                  <a:lnTo>
                    <a:pt x="0" y="6"/>
                  </a:lnTo>
                  <a:lnTo>
                    <a:pt x="14" y="0"/>
                  </a:lnTo>
                  <a:lnTo>
                    <a:pt x="41" y="2"/>
                  </a:lnTo>
                  <a:lnTo>
                    <a:pt x="67" y="2"/>
                  </a:lnTo>
                  <a:lnTo>
                    <a:pt x="94" y="2"/>
                  </a:lnTo>
                  <a:lnTo>
                    <a:pt x="123" y="2"/>
                  </a:lnTo>
                  <a:lnTo>
                    <a:pt x="150" y="2"/>
                  </a:lnTo>
                  <a:lnTo>
                    <a:pt x="177" y="2"/>
                  </a:lnTo>
                  <a:lnTo>
                    <a:pt x="206" y="2"/>
                  </a:lnTo>
                  <a:lnTo>
                    <a:pt x="235" y="2"/>
                  </a:lnTo>
                  <a:lnTo>
                    <a:pt x="238" y="10"/>
                  </a:lnTo>
                  <a:lnTo>
                    <a:pt x="238" y="12"/>
                  </a:lnTo>
                  <a:lnTo>
                    <a:pt x="238" y="14"/>
                  </a:lnTo>
                  <a:lnTo>
                    <a:pt x="238" y="16"/>
                  </a:lnTo>
                  <a:lnTo>
                    <a:pt x="238" y="17"/>
                  </a:lnTo>
                  <a:lnTo>
                    <a:pt x="238" y="19"/>
                  </a:lnTo>
                  <a:lnTo>
                    <a:pt x="238" y="21"/>
                  </a:lnTo>
                  <a:lnTo>
                    <a:pt x="238" y="25"/>
                  </a:lnTo>
                  <a:lnTo>
                    <a:pt x="238" y="27"/>
                  </a:lnTo>
                  <a:lnTo>
                    <a:pt x="235" y="35"/>
                  </a:lnTo>
                  <a:lnTo>
                    <a:pt x="221" y="35"/>
                  </a:lnTo>
                  <a:lnTo>
                    <a:pt x="206" y="35"/>
                  </a:lnTo>
                  <a:lnTo>
                    <a:pt x="192" y="35"/>
                  </a:lnTo>
                  <a:lnTo>
                    <a:pt x="177" y="35"/>
                  </a:lnTo>
                  <a:lnTo>
                    <a:pt x="162" y="35"/>
                  </a:lnTo>
                  <a:lnTo>
                    <a:pt x="148" y="35"/>
                  </a:lnTo>
                  <a:lnTo>
                    <a:pt x="133" y="35"/>
                  </a:lnTo>
                  <a:lnTo>
                    <a:pt x="119" y="35"/>
                  </a:lnTo>
                  <a:lnTo>
                    <a:pt x="112"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70" name="Freeform 95"/>
            <p:cNvSpPr>
              <a:spLocks/>
            </p:cNvSpPr>
            <p:nvPr/>
          </p:nvSpPr>
          <p:spPr bwMode="auto">
            <a:xfrm>
              <a:off x="3381" y="3056"/>
              <a:ext cx="238" cy="39"/>
            </a:xfrm>
            <a:custGeom>
              <a:avLst/>
              <a:gdLst>
                <a:gd name="T0" fmla="*/ 112 w 238"/>
                <a:gd name="T1" fmla="*/ 39 h 39"/>
                <a:gd name="T2" fmla="*/ 98 w 238"/>
                <a:gd name="T3" fmla="*/ 37 h 39"/>
                <a:gd name="T4" fmla="*/ 85 w 238"/>
                <a:gd name="T5" fmla="*/ 35 h 39"/>
                <a:gd name="T6" fmla="*/ 69 w 238"/>
                <a:gd name="T7" fmla="*/ 35 h 39"/>
                <a:gd name="T8" fmla="*/ 56 w 238"/>
                <a:gd name="T9" fmla="*/ 35 h 39"/>
                <a:gd name="T10" fmla="*/ 43 w 238"/>
                <a:gd name="T11" fmla="*/ 35 h 39"/>
                <a:gd name="T12" fmla="*/ 29 w 238"/>
                <a:gd name="T13" fmla="*/ 35 h 39"/>
                <a:gd name="T14" fmla="*/ 14 w 238"/>
                <a:gd name="T15" fmla="*/ 35 h 39"/>
                <a:gd name="T16" fmla="*/ 0 w 238"/>
                <a:gd name="T17" fmla="*/ 35 h 39"/>
                <a:gd name="T18" fmla="*/ 0 w 238"/>
                <a:gd name="T19" fmla="*/ 31 h 39"/>
                <a:gd name="T20" fmla="*/ 0 w 238"/>
                <a:gd name="T21" fmla="*/ 27 h 39"/>
                <a:gd name="T22" fmla="*/ 0 w 238"/>
                <a:gd name="T23" fmla="*/ 23 h 39"/>
                <a:gd name="T24" fmla="*/ 0 w 238"/>
                <a:gd name="T25" fmla="*/ 21 h 39"/>
                <a:gd name="T26" fmla="*/ 0 w 238"/>
                <a:gd name="T27" fmla="*/ 17 h 39"/>
                <a:gd name="T28" fmla="*/ 0 w 238"/>
                <a:gd name="T29" fmla="*/ 14 h 39"/>
                <a:gd name="T30" fmla="*/ 0 w 238"/>
                <a:gd name="T31" fmla="*/ 10 h 39"/>
                <a:gd name="T32" fmla="*/ 0 w 238"/>
                <a:gd name="T33" fmla="*/ 6 h 39"/>
                <a:gd name="T34" fmla="*/ 14 w 238"/>
                <a:gd name="T35" fmla="*/ 0 h 39"/>
                <a:gd name="T36" fmla="*/ 41 w 238"/>
                <a:gd name="T37" fmla="*/ 2 h 39"/>
                <a:gd name="T38" fmla="*/ 67 w 238"/>
                <a:gd name="T39" fmla="*/ 2 h 39"/>
                <a:gd name="T40" fmla="*/ 94 w 238"/>
                <a:gd name="T41" fmla="*/ 2 h 39"/>
                <a:gd name="T42" fmla="*/ 123 w 238"/>
                <a:gd name="T43" fmla="*/ 2 h 39"/>
                <a:gd name="T44" fmla="*/ 150 w 238"/>
                <a:gd name="T45" fmla="*/ 2 h 39"/>
                <a:gd name="T46" fmla="*/ 177 w 238"/>
                <a:gd name="T47" fmla="*/ 2 h 39"/>
                <a:gd name="T48" fmla="*/ 206 w 238"/>
                <a:gd name="T49" fmla="*/ 2 h 39"/>
                <a:gd name="T50" fmla="*/ 235 w 238"/>
                <a:gd name="T51" fmla="*/ 2 h 39"/>
                <a:gd name="T52" fmla="*/ 238 w 238"/>
                <a:gd name="T53" fmla="*/ 10 h 39"/>
                <a:gd name="T54" fmla="*/ 238 w 238"/>
                <a:gd name="T55" fmla="*/ 12 h 39"/>
                <a:gd name="T56" fmla="*/ 238 w 238"/>
                <a:gd name="T57" fmla="*/ 14 h 39"/>
                <a:gd name="T58" fmla="*/ 238 w 238"/>
                <a:gd name="T59" fmla="*/ 16 h 39"/>
                <a:gd name="T60" fmla="*/ 238 w 238"/>
                <a:gd name="T61" fmla="*/ 17 h 39"/>
                <a:gd name="T62" fmla="*/ 238 w 238"/>
                <a:gd name="T63" fmla="*/ 19 h 39"/>
                <a:gd name="T64" fmla="*/ 238 w 238"/>
                <a:gd name="T65" fmla="*/ 21 h 39"/>
                <a:gd name="T66" fmla="*/ 238 w 238"/>
                <a:gd name="T67" fmla="*/ 25 h 39"/>
                <a:gd name="T68" fmla="*/ 238 w 238"/>
                <a:gd name="T69" fmla="*/ 27 h 39"/>
                <a:gd name="T70" fmla="*/ 235 w 238"/>
                <a:gd name="T71" fmla="*/ 35 h 39"/>
                <a:gd name="T72" fmla="*/ 221 w 238"/>
                <a:gd name="T73" fmla="*/ 35 h 39"/>
                <a:gd name="T74" fmla="*/ 206 w 238"/>
                <a:gd name="T75" fmla="*/ 35 h 39"/>
                <a:gd name="T76" fmla="*/ 192 w 238"/>
                <a:gd name="T77" fmla="*/ 35 h 39"/>
                <a:gd name="T78" fmla="*/ 177 w 238"/>
                <a:gd name="T79" fmla="*/ 35 h 39"/>
                <a:gd name="T80" fmla="*/ 162 w 238"/>
                <a:gd name="T81" fmla="*/ 35 h 39"/>
                <a:gd name="T82" fmla="*/ 148 w 238"/>
                <a:gd name="T83" fmla="*/ 35 h 39"/>
                <a:gd name="T84" fmla="*/ 133 w 238"/>
                <a:gd name="T85" fmla="*/ 35 h 39"/>
                <a:gd name="T86" fmla="*/ 119 w 238"/>
                <a:gd name="T87" fmla="*/ 35 h 39"/>
                <a:gd name="T88" fmla="*/ 112 w 238"/>
                <a:gd name="T89" fmla="*/ 39 h 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8"/>
                <a:gd name="T136" fmla="*/ 0 h 39"/>
                <a:gd name="T137" fmla="*/ 238 w 238"/>
                <a:gd name="T138" fmla="*/ 39 h 3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8" h="39">
                  <a:moveTo>
                    <a:pt x="112" y="39"/>
                  </a:moveTo>
                  <a:lnTo>
                    <a:pt x="98" y="37"/>
                  </a:lnTo>
                  <a:lnTo>
                    <a:pt x="85" y="35"/>
                  </a:lnTo>
                  <a:lnTo>
                    <a:pt x="69" y="35"/>
                  </a:lnTo>
                  <a:lnTo>
                    <a:pt x="56" y="35"/>
                  </a:lnTo>
                  <a:lnTo>
                    <a:pt x="43" y="35"/>
                  </a:lnTo>
                  <a:lnTo>
                    <a:pt x="29" y="35"/>
                  </a:lnTo>
                  <a:lnTo>
                    <a:pt x="14" y="35"/>
                  </a:lnTo>
                  <a:lnTo>
                    <a:pt x="0" y="35"/>
                  </a:lnTo>
                  <a:lnTo>
                    <a:pt x="0" y="31"/>
                  </a:lnTo>
                  <a:lnTo>
                    <a:pt x="0" y="27"/>
                  </a:lnTo>
                  <a:lnTo>
                    <a:pt x="0" y="23"/>
                  </a:lnTo>
                  <a:lnTo>
                    <a:pt x="0" y="21"/>
                  </a:lnTo>
                  <a:lnTo>
                    <a:pt x="0" y="17"/>
                  </a:lnTo>
                  <a:lnTo>
                    <a:pt x="0" y="14"/>
                  </a:lnTo>
                  <a:lnTo>
                    <a:pt x="0" y="10"/>
                  </a:lnTo>
                  <a:lnTo>
                    <a:pt x="0" y="6"/>
                  </a:lnTo>
                  <a:lnTo>
                    <a:pt x="14" y="0"/>
                  </a:lnTo>
                  <a:lnTo>
                    <a:pt x="41" y="2"/>
                  </a:lnTo>
                  <a:lnTo>
                    <a:pt x="67" y="2"/>
                  </a:lnTo>
                  <a:lnTo>
                    <a:pt x="94" y="2"/>
                  </a:lnTo>
                  <a:lnTo>
                    <a:pt x="123" y="2"/>
                  </a:lnTo>
                  <a:lnTo>
                    <a:pt x="150" y="2"/>
                  </a:lnTo>
                  <a:lnTo>
                    <a:pt x="177" y="2"/>
                  </a:lnTo>
                  <a:lnTo>
                    <a:pt x="206" y="2"/>
                  </a:lnTo>
                  <a:lnTo>
                    <a:pt x="235" y="2"/>
                  </a:lnTo>
                  <a:lnTo>
                    <a:pt x="238" y="10"/>
                  </a:lnTo>
                  <a:lnTo>
                    <a:pt x="238" y="12"/>
                  </a:lnTo>
                  <a:lnTo>
                    <a:pt x="238" y="14"/>
                  </a:lnTo>
                  <a:lnTo>
                    <a:pt x="238" y="16"/>
                  </a:lnTo>
                  <a:lnTo>
                    <a:pt x="238" y="17"/>
                  </a:lnTo>
                  <a:lnTo>
                    <a:pt x="238" y="19"/>
                  </a:lnTo>
                  <a:lnTo>
                    <a:pt x="238" y="21"/>
                  </a:lnTo>
                  <a:lnTo>
                    <a:pt x="238" y="25"/>
                  </a:lnTo>
                  <a:lnTo>
                    <a:pt x="238" y="27"/>
                  </a:lnTo>
                  <a:lnTo>
                    <a:pt x="235" y="35"/>
                  </a:lnTo>
                  <a:lnTo>
                    <a:pt x="221" y="35"/>
                  </a:lnTo>
                  <a:lnTo>
                    <a:pt x="206" y="35"/>
                  </a:lnTo>
                  <a:lnTo>
                    <a:pt x="192" y="35"/>
                  </a:lnTo>
                  <a:lnTo>
                    <a:pt x="177" y="35"/>
                  </a:lnTo>
                  <a:lnTo>
                    <a:pt x="162" y="35"/>
                  </a:lnTo>
                  <a:lnTo>
                    <a:pt x="148" y="35"/>
                  </a:lnTo>
                  <a:lnTo>
                    <a:pt x="133" y="35"/>
                  </a:lnTo>
                  <a:lnTo>
                    <a:pt x="119" y="35"/>
                  </a:lnTo>
                  <a:lnTo>
                    <a:pt x="112" y="3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471" name="Freeform 96"/>
            <p:cNvSpPr>
              <a:spLocks/>
            </p:cNvSpPr>
            <p:nvPr/>
          </p:nvSpPr>
          <p:spPr bwMode="auto">
            <a:xfrm>
              <a:off x="3366" y="2557"/>
              <a:ext cx="482" cy="465"/>
            </a:xfrm>
            <a:custGeom>
              <a:avLst/>
              <a:gdLst>
                <a:gd name="T0" fmla="*/ 48 w 482"/>
                <a:gd name="T1" fmla="*/ 451 h 465"/>
                <a:gd name="T2" fmla="*/ 27 w 482"/>
                <a:gd name="T3" fmla="*/ 413 h 465"/>
                <a:gd name="T4" fmla="*/ 9 w 482"/>
                <a:gd name="T5" fmla="*/ 344 h 465"/>
                <a:gd name="T6" fmla="*/ 0 w 482"/>
                <a:gd name="T7" fmla="*/ 294 h 465"/>
                <a:gd name="T8" fmla="*/ 2 w 482"/>
                <a:gd name="T9" fmla="*/ 286 h 465"/>
                <a:gd name="T10" fmla="*/ 4 w 482"/>
                <a:gd name="T11" fmla="*/ 276 h 465"/>
                <a:gd name="T12" fmla="*/ 19 w 482"/>
                <a:gd name="T13" fmla="*/ 248 h 465"/>
                <a:gd name="T14" fmla="*/ 56 w 482"/>
                <a:gd name="T15" fmla="*/ 211 h 465"/>
                <a:gd name="T16" fmla="*/ 90 w 482"/>
                <a:gd name="T17" fmla="*/ 169 h 465"/>
                <a:gd name="T18" fmla="*/ 106 w 482"/>
                <a:gd name="T19" fmla="*/ 144 h 465"/>
                <a:gd name="T20" fmla="*/ 117 w 482"/>
                <a:gd name="T21" fmla="*/ 128 h 465"/>
                <a:gd name="T22" fmla="*/ 131 w 482"/>
                <a:gd name="T23" fmla="*/ 113 h 465"/>
                <a:gd name="T24" fmla="*/ 136 w 482"/>
                <a:gd name="T25" fmla="*/ 107 h 465"/>
                <a:gd name="T26" fmla="*/ 144 w 482"/>
                <a:gd name="T27" fmla="*/ 103 h 465"/>
                <a:gd name="T28" fmla="*/ 180 w 482"/>
                <a:gd name="T29" fmla="*/ 98 h 465"/>
                <a:gd name="T30" fmla="*/ 271 w 482"/>
                <a:gd name="T31" fmla="*/ 88 h 465"/>
                <a:gd name="T32" fmla="*/ 311 w 482"/>
                <a:gd name="T33" fmla="*/ 75 h 465"/>
                <a:gd name="T34" fmla="*/ 348 w 482"/>
                <a:gd name="T35" fmla="*/ 52 h 465"/>
                <a:gd name="T36" fmla="*/ 371 w 482"/>
                <a:gd name="T37" fmla="*/ 25 h 465"/>
                <a:gd name="T38" fmla="*/ 374 w 482"/>
                <a:gd name="T39" fmla="*/ 15 h 465"/>
                <a:gd name="T40" fmla="*/ 380 w 482"/>
                <a:gd name="T41" fmla="*/ 5 h 465"/>
                <a:gd name="T42" fmla="*/ 392 w 482"/>
                <a:gd name="T43" fmla="*/ 9 h 465"/>
                <a:gd name="T44" fmla="*/ 434 w 482"/>
                <a:gd name="T45" fmla="*/ 50 h 465"/>
                <a:gd name="T46" fmla="*/ 482 w 482"/>
                <a:gd name="T47" fmla="*/ 113 h 465"/>
                <a:gd name="T48" fmla="*/ 440 w 482"/>
                <a:gd name="T49" fmla="*/ 144 h 465"/>
                <a:gd name="T50" fmla="*/ 411 w 482"/>
                <a:gd name="T51" fmla="*/ 180 h 465"/>
                <a:gd name="T52" fmla="*/ 388 w 482"/>
                <a:gd name="T53" fmla="*/ 213 h 465"/>
                <a:gd name="T54" fmla="*/ 384 w 482"/>
                <a:gd name="T55" fmla="*/ 221 h 465"/>
                <a:gd name="T56" fmla="*/ 380 w 482"/>
                <a:gd name="T57" fmla="*/ 230 h 465"/>
                <a:gd name="T58" fmla="*/ 359 w 482"/>
                <a:gd name="T59" fmla="*/ 259 h 465"/>
                <a:gd name="T60" fmla="*/ 324 w 482"/>
                <a:gd name="T61" fmla="*/ 292 h 465"/>
                <a:gd name="T62" fmla="*/ 288 w 482"/>
                <a:gd name="T63" fmla="*/ 319 h 465"/>
                <a:gd name="T64" fmla="*/ 275 w 482"/>
                <a:gd name="T65" fmla="*/ 346 h 465"/>
                <a:gd name="T66" fmla="*/ 261 w 482"/>
                <a:gd name="T67" fmla="*/ 378 h 465"/>
                <a:gd name="T68" fmla="*/ 248 w 482"/>
                <a:gd name="T69" fmla="*/ 399 h 465"/>
                <a:gd name="T70" fmla="*/ 238 w 482"/>
                <a:gd name="T71" fmla="*/ 405 h 465"/>
                <a:gd name="T72" fmla="*/ 228 w 482"/>
                <a:gd name="T73" fmla="*/ 411 h 465"/>
                <a:gd name="T74" fmla="*/ 221 w 482"/>
                <a:gd name="T75" fmla="*/ 415 h 465"/>
                <a:gd name="T76" fmla="*/ 221 w 482"/>
                <a:gd name="T77" fmla="*/ 422 h 465"/>
                <a:gd name="T78" fmla="*/ 221 w 482"/>
                <a:gd name="T79" fmla="*/ 432 h 465"/>
                <a:gd name="T80" fmla="*/ 209 w 482"/>
                <a:gd name="T81" fmla="*/ 443 h 465"/>
                <a:gd name="T82" fmla="*/ 200 w 482"/>
                <a:gd name="T83" fmla="*/ 436 h 465"/>
                <a:gd name="T84" fmla="*/ 190 w 482"/>
                <a:gd name="T85" fmla="*/ 426 h 465"/>
                <a:gd name="T86" fmla="*/ 179 w 482"/>
                <a:gd name="T87" fmla="*/ 434 h 465"/>
                <a:gd name="T88" fmla="*/ 167 w 482"/>
                <a:gd name="T89" fmla="*/ 451 h 465"/>
                <a:gd name="T90" fmla="*/ 154 w 482"/>
                <a:gd name="T91" fmla="*/ 465 h 465"/>
                <a:gd name="T92" fmla="*/ 134 w 482"/>
                <a:gd name="T93" fmla="*/ 443 h 465"/>
                <a:gd name="T94" fmla="*/ 131 w 482"/>
                <a:gd name="T95" fmla="*/ 407 h 465"/>
                <a:gd name="T96" fmla="*/ 140 w 482"/>
                <a:gd name="T97" fmla="*/ 369 h 465"/>
                <a:gd name="T98" fmla="*/ 129 w 482"/>
                <a:gd name="T99" fmla="*/ 365 h 465"/>
                <a:gd name="T100" fmla="*/ 123 w 482"/>
                <a:gd name="T101" fmla="*/ 357 h 465"/>
                <a:gd name="T102" fmla="*/ 115 w 482"/>
                <a:gd name="T103" fmla="*/ 347 h 465"/>
                <a:gd name="T104" fmla="*/ 111 w 482"/>
                <a:gd name="T105" fmla="*/ 340 h 465"/>
                <a:gd name="T106" fmla="*/ 107 w 482"/>
                <a:gd name="T107" fmla="*/ 332 h 465"/>
                <a:gd name="T108" fmla="*/ 102 w 482"/>
                <a:gd name="T109" fmla="*/ 321 h 465"/>
                <a:gd name="T110" fmla="*/ 102 w 482"/>
                <a:gd name="T111" fmla="*/ 305 h 465"/>
                <a:gd name="T112" fmla="*/ 102 w 482"/>
                <a:gd name="T113" fmla="*/ 290 h 465"/>
                <a:gd name="T114" fmla="*/ 81 w 482"/>
                <a:gd name="T115" fmla="*/ 296 h 465"/>
                <a:gd name="T116" fmla="*/ 69 w 482"/>
                <a:gd name="T117" fmla="*/ 334 h 465"/>
                <a:gd name="T118" fmla="*/ 75 w 482"/>
                <a:gd name="T119" fmla="*/ 390 h 465"/>
                <a:gd name="T120" fmla="*/ 79 w 482"/>
                <a:gd name="T121" fmla="*/ 443 h 465"/>
                <a:gd name="T122" fmla="*/ 75 w 482"/>
                <a:gd name="T123" fmla="*/ 453 h 465"/>
                <a:gd name="T124" fmla="*/ 67 w 482"/>
                <a:gd name="T125" fmla="*/ 459 h 4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2"/>
                <a:gd name="T190" fmla="*/ 0 h 465"/>
                <a:gd name="T191" fmla="*/ 482 w 482"/>
                <a:gd name="T192" fmla="*/ 465 h 46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2" h="465">
                  <a:moveTo>
                    <a:pt x="61" y="465"/>
                  </a:moveTo>
                  <a:lnTo>
                    <a:pt x="54" y="459"/>
                  </a:lnTo>
                  <a:lnTo>
                    <a:pt x="48" y="451"/>
                  </a:lnTo>
                  <a:lnTo>
                    <a:pt x="42" y="443"/>
                  </a:lnTo>
                  <a:lnTo>
                    <a:pt x="36" y="434"/>
                  </a:lnTo>
                  <a:lnTo>
                    <a:pt x="27" y="413"/>
                  </a:lnTo>
                  <a:lnTo>
                    <a:pt x="21" y="392"/>
                  </a:lnTo>
                  <a:lnTo>
                    <a:pt x="15" y="367"/>
                  </a:lnTo>
                  <a:lnTo>
                    <a:pt x="9" y="344"/>
                  </a:lnTo>
                  <a:lnTo>
                    <a:pt x="6" y="319"/>
                  </a:lnTo>
                  <a:lnTo>
                    <a:pt x="0" y="297"/>
                  </a:lnTo>
                  <a:lnTo>
                    <a:pt x="0" y="294"/>
                  </a:lnTo>
                  <a:lnTo>
                    <a:pt x="0" y="292"/>
                  </a:lnTo>
                  <a:lnTo>
                    <a:pt x="2" y="288"/>
                  </a:lnTo>
                  <a:lnTo>
                    <a:pt x="2" y="286"/>
                  </a:lnTo>
                  <a:lnTo>
                    <a:pt x="4" y="282"/>
                  </a:lnTo>
                  <a:lnTo>
                    <a:pt x="4" y="278"/>
                  </a:lnTo>
                  <a:lnTo>
                    <a:pt x="4" y="276"/>
                  </a:lnTo>
                  <a:lnTo>
                    <a:pt x="4" y="273"/>
                  </a:lnTo>
                  <a:lnTo>
                    <a:pt x="11" y="261"/>
                  </a:lnTo>
                  <a:lnTo>
                    <a:pt x="19" y="248"/>
                  </a:lnTo>
                  <a:lnTo>
                    <a:pt x="31" y="234"/>
                  </a:lnTo>
                  <a:lnTo>
                    <a:pt x="44" y="223"/>
                  </a:lnTo>
                  <a:lnTo>
                    <a:pt x="56" y="211"/>
                  </a:lnTo>
                  <a:lnTo>
                    <a:pt x="69" y="198"/>
                  </a:lnTo>
                  <a:lnTo>
                    <a:pt x="81" y="184"/>
                  </a:lnTo>
                  <a:lnTo>
                    <a:pt x="90" y="169"/>
                  </a:lnTo>
                  <a:lnTo>
                    <a:pt x="98" y="151"/>
                  </a:lnTo>
                  <a:lnTo>
                    <a:pt x="102" y="148"/>
                  </a:lnTo>
                  <a:lnTo>
                    <a:pt x="106" y="144"/>
                  </a:lnTo>
                  <a:lnTo>
                    <a:pt x="109" y="140"/>
                  </a:lnTo>
                  <a:lnTo>
                    <a:pt x="113" y="134"/>
                  </a:lnTo>
                  <a:lnTo>
                    <a:pt x="117" y="128"/>
                  </a:lnTo>
                  <a:lnTo>
                    <a:pt x="121" y="123"/>
                  </a:lnTo>
                  <a:lnTo>
                    <a:pt x="125" y="117"/>
                  </a:lnTo>
                  <a:lnTo>
                    <a:pt x="131" y="113"/>
                  </a:lnTo>
                  <a:lnTo>
                    <a:pt x="132" y="111"/>
                  </a:lnTo>
                  <a:lnTo>
                    <a:pt x="134" y="109"/>
                  </a:lnTo>
                  <a:lnTo>
                    <a:pt x="136" y="107"/>
                  </a:lnTo>
                  <a:lnTo>
                    <a:pt x="138" y="107"/>
                  </a:lnTo>
                  <a:lnTo>
                    <a:pt x="142" y="105"/>
                  </a:lnTo>
                  <a:lnTo>
                    <a:pt x="144" y="103"/>
                  </a:lnTo>
                  <a:lnTo>
                    <a:pt x="148" y="103"/>
                  </a:lnTo>
                  <a:lnTo>
                    <a:pt x="154" y="102"/>
                  </a:lnTo>
                  <a:lnTo>
                    <a:pt x="180" y="98"/>
                  </a:lnTo>
                  <a:lnTo>
                    <a:pt x="211" y="94"/>
                  </a:lnTo>
                  <a:lnTo>
                    <a:pt x="240" y="92"/>
                  </a:lnTo>
                  <a:lnTo>
                    <a:pt x="271" y="88"/>
                  </a:lnTo>
                  <a:lnTo>
                    <a:pt x="284" y="84"/>
                  </a:lnTo>
                  <a:lnTo>
                    <a:pt x="298" y="80"/>
                  </a:lnTo>
                  <a:lnTo>
                    <a:pt x="311" y="75"/>
                  </a:lnTo>
                  <a:lnTo>
                    <a:pt x="324" y="69"/>
                  </a:lnTo>
                  <a:lnTo>
                    <a:pt x="338" y="61"/>
                  </a:lnTo>
                  <a:lnTo>
                    <a:pt x="348" y="52"/>
                  </a:lnTo>
                  <a:lnTo>
                    <a:pt x="359" y="40"/>
                  </a:lnTo>
                  <a:lnTo>
                    <a:pt x="369" y="29"/>
                  </a:lnTo>
                  <a:lnTo>
                    <a:pt x="371" y="25"/>
                  </a:lnTo>
                  <a:lnTo>
                    <a:pt x="371" y="21"/>
                  </a:lnTo>
                  <a:lnTo>
                    <a:pt x="373" y="17"/>
                  </a:lnTo>
                  <a:lnTo>
                    <a:pt x="374" y="15"/>
                  </a:lnTo>
                  <a:lnTo>
                    <a:pt x="376" y="13"/>
                  </a:lnTo>
                  <a:lnTo>
                    <a:pt x="378" y="9"/>
                  </a:lnTo>
                  <a:lnTo>
                    <a:pt x="380" y="5"/>
                  </a:lnTo>
                  <a:lnTo>
                    <a:pt x="382" y="0"/>
                  </a:lnTo>
                  <a:lnTo>
                    <a:pt x="384" y="2"/>
                  </a:lnTo>
                  <a:lnTo>
                    <a:pt x="392" y="9"/>
                  </a:lnTo>
                  <a:lnTo>
                    <a:pt x="405" y="19"/>
                  </a:lnTo>
                  <a:lnTo>
                    <a:pt x="419" y="32"/>
                  </a:lnTo>
                  <a:lnTo>
                    <a:pt x="434" y="50"/>
                  </a:lnTo>
                  <a:lnTo>
                    <a:pt x="451" y="69"/>
                  </a:lnTo>
                  <a:lnTo>
                    <a:pt x="469" y="90"/>
                  </a:lnTo>
                  <a:lnTo>
                    <a:pt x="482" y="113"/>
                  </a:lnTo>
                  <a:lnTo>
                    <a:pt x="465" y="123"/>
                  </a:lnTo>
                  <a:lnTo>
                    <a:pt x="451" y="134"/>
                  </a:lnTo>
                  <a:lnTo>
                    <a:pt x="440" y="144"/>
                  </a:lnTo>
                  <a:lnTo>
                    <a:pt x="430" y="155"/>
                  </a:lnTo>
                  <a:lnTo>
                    <a:pt x="421" y="167"/>
                  </a:lnTo>
                  <a:lnTo>
                    <a:pt x="411" y="180"/>
                  </a:lnTo>
                  <a:lnTo>
                    <a:pt x="401" y="196"/>
                  </a:lnTo>
                  <a:lnTo>
                    <a:pt x="390" y="211"/>
                  </a:lnTo>
                  <a:lnTo>
                    <a:pt x="388" y="213"/>
                  </a:lnTo>
                  <a:lnTo>
                    <a:pt x="386" y="217"/>
                  </a:lnTo>
                  <a:lnTo>
                    <a:pt x="386" y="219"/>
                  </a:lnTo>
                  <a:lnTo>
                    <a:pt x="384" y="221"/>
                  </a:lnTo>
                  <a:lnTo>
                    <a:pt x="382" y="224"/>
                  </a:lnTo>
                  <a:lnTo>
                    <a:pt x="380" y="226"/>
                  </a:lnTo>
                  <a:lnTo>
                    <a:pt x="380" y="230"/>
                  </a:lnTo>
                  <a:lnTo>
                    <a:pt x="378" y="234"/>
                  </a:lnTo>
                  <a:lnTo>
                    <a:pt x="369" y="246"/>
                  </a:lnTo>
                  <a:lnTo>
                    <a:pt x="359" y="259"/>
                  </a:lnTo>
                  <a:lnTo>
                    <a:pt x="349" y="271"/>
                  </a:lnTo>
                  <a:lnTo>
                    <a:pt x="338" y="280"/>
                  </a:lnTo>
                  <a:lnTo>
                    <a:pt x="324" y="292"/>
                  </a:lnTo>
                  <a:lnTo>
                    <a:pt x="313" y="301"/>
                  </a:lnTo>
                  <a:lnTo>
                    <a:pt x="301" y="309"/>
                  </a:lnTo>
                  <a:lnTo>
                    <a:pt x="288" y="319"/>
                  </a:lnTo>
                  <a:lnTo>
                    <a:pt x="284" y="326"/>
                  </a:lnTo>
                  <a:lnTo>
                    <a:pt x="278" y="336"/>
                  </a:lnTo>
                  <a:lnTo>
                    <a:pt x="275" y="346"/>
                  </a:lnTo>
                  <a:lnTo>
                    <a:pt x="269" y="357"/>
                  </a:lnTo>
                  <a:lnTo>
                    <a:pt x="265" y="367"/>
                  </a:lnTo>
                  <a:lnTo>
                    <a:pt x="261" y="378"/>
                  </a:lnTo>
                  <a:lnTo>
                    <a:pt x="255" y="388"/>
                  </a:lnTo>
                  <a:lnTo>
                    <a:pt x="250" y="397"/>
                  </a:lnTo>
                  <a:lnTo>
                    <a:pt x="248" y="399"/>
                  </a:lnTo>
                  <a:lnTo>
                    <a:pt x="244" y="403"/>
                  </a:lnTo>
                  <a:lnTo>
                    <a:pt x="242" y="405"/>
                  </a:lnTo>
                  <a:lnTo>
                    <a:pt x="238" y="405"/>
                  </a:lnTo>
                  <a:lnTo>
                    <a:pt x="234" y="407"/>
                  </a:lnTo>
                  <a:lnTo>
                    <a:pt x="230" y="409"/>
                  </a:lnTo>
                  <a:lnTo>
                    <a:pt x="228" y="411"/>
                  </a:lnTo>
                  <a:lnTo>
                    <a:pt x="225" y="415"/>
                  </a:lnTo>
                  <a:lnTo>
                    <a:pt x="221" y="413"/>
                  </a:lnTo>
                  <a:lnTo>
                    <a:pt x="221" y="415"/>
                  </a:lnTo>
                  <a:lnTo>
                    <a:pt x="221" y="417"/>
                  </a:lnTo>
                  <a:lnTo>
                    <a:pt x="221" y="420"/>
                  </a:lnTo>
                  <a:lnTo>
                    <a:pt x="221" y="422"/>
                  </a:lnTo>
                  <a:lnTo>
                    <a:pt x="221" y="426"/>
                  </a:lnTo>
                  <a:lnTo>
                    <a:pt x="221" y="428"/>
                  </a:lnTo>
                  <a:lnTo>
                    <a:pt x="221" y="432"/>
                  </a:lnTo>
                  <a:lnTo>
                    <a:pt x="221" y="436"/>
                  </a:lnTo>
                  <a:lnTo>
                    <a:pt x="213" y="443"/>
                  </a:lnTo>
                  <a:lnTo>
                    <a:pt x="209" y="443"/>
                  </a:lnTo>
                  <a:lnTo>
                    <a:pt x="205" y="442"/>
                  </a:lnTo>
                  <a:lnTo>
                    <a:pt x="203" y="438"/>
                  </a:lnTo>
                  <a:lnTo>
                    <a:pt x="200" y="436"/>
                  </a:lnTo>
                  <a:lnTo>
                    <a:pt x="198" y="432"/>
                  </a:lnTo>
                  <a:lnTo>
                    <a:pt x="194" y="430"/>
                  </a:lnTo>
                  <a:lnTo>
                    <a:pt x="190" y="426"/>
                  </a:lnTo>
                  <a:lnTo>
                    <a:pt x="186" y="424"/>
                  </a:lnTo>
                  <a:lnTo>
                    <a:pt x="182" y="428"/>
                  </a:lnTo>
                  <a:lnTo>
                    <a:pt x="179" y="434"/>
                  </a:lnTo>
                  <a:lnTo>
                    <a:pt x="175" y="440"/>
                  </a:lnTo>
                  <a:lnTo>
                    <a:pt x="171" y="445"/>
                  </a:lnTo>
                  <a:lnTo>
                    <a:pt x="167" y="451"/>
                  </a:lnTo>
                  <a:lnTo>
                    <a:pt x="163" y="455"/>
                  </a:lnTo>
                  <a:lnTo>
                    <a:pt x="157" y="461"/>
                  </a:lnTo>
                  <a:lnTo>
                    <a:pt x="154" y="465"/>
                  </a:lnTo>
                  <a:lnTo>
                    <a:pt x="148" y="465"/>
                  </a:lnTo>
                  <a:lnTo>
                    <a:pt x="140" y="455"/>
                  </a:lnTo>
                  <a:lnTo>
                    <a:pt x="134" y="443"/>
                  </a:lnTo>
                  <a:lnTo>
                    <a:pt x="131" y="432"/>
                  </a:lnTo>
                  <a:lnTo>
                    <a:pt x="131" y="420"/>
                  </a:lnTo>
                  <a:lnTo>
                    <a:pt x="131" y="407"/>
                  </a:lnTo>
                  <a:lnTo>
                    <a:pt x="132" y="394"/>
                  </a:lnTo>
                  <a:lnTo>
                    <a:pt x="136" y="382"/>
                  </a:lnTo>
                  <a:lnTo>
                    <a:pt x="140" y="369"/>
                  </a:lnTo>
                  <a:lnTo>
                    <a:pt x="134" y="369"/>
                  </a:lnTo>
                  <a:lnTo>
                    <a:pt x="132" y="367"/>
                  </a:lnTo>
                  <a:lnTo>
                    <a:pt x="129" y="365"/>
                  </a:lnTo>
                  <a:lnTo>
                    <a:pt x="127" y="363"/>
                  </a:lnTo>
                  <a:lnTo>
                    <a:pt x="125" y="359"/>
                  </a:lnTo>
                  <a:lnTo>
                    <a:pt x="123" y="357"/>
                  </a:lnTo>
                  <a:lnTo>
                    <a:pt x="119" y="353"/>
                  </a:lnTo>
                  <a:lnTo>
                    <a:pt x="117" y="351"/>
                  </a:lnTo>
                  <a:lnTo>
                    <a:pt x="115" y="347"/>
                  </a:lnTo>
                  <a:lnTo>
                    <a:pt x="113" y="346"/>
                  </a:lnTo>
                  <a:lnTo>
                    <a:pt x="113" y="342"/>
                  </a:lnTo>
                  <a:lnTo>
                    <a:pt x="111" y="340"/>
                  </a:lnTo>
                  <a:lnTo>
                    <a:pt x="109" y="338"/>
                  </a:lnTo>
                  <a:lnTo>
                    <a:pt x="107" y="334"/>
                  </a:lnTo>
                  <a:lnTo>
                    <a:pt x="107" y="332"/>
                  </a:lnTo>
                  <a:lnTo>
                    <a:pt x="104" y="328"/>
                  </a:lnTo>
                  <a:lnTo>
                    <a:pt x="102" y="326"/>
                  </a:lnTo>
                  <a:lnTo>
                    <a:pt x="102" y="321"/>
                  </a:lnTo>
                  <a:lnTo>
                    <a:pt x="102" y="317"/>
                  </a:lnTo>
                  <a:lnTo>
                    <a:pt x="102" y="311"/>
                  </a:lnTo>
                  <a:lnTo>
                    <a:pt x="102" y="305"/>
                  </a:lnTo>
                  <a:lnTo>
                    <a:pt x="102" y="301"/>
                  </a:lnTo>
                  <a:lnTo>
                    <a:pt x="102" y="296"/>
                  </a:lnTo>
                  <a:lnTo>
                    <a:pt x="102" y="290"/>
                  </a:lnTo>
                  <a:lnTo>
                    <a:pt x="102" y="286"/>
                  </a:lnTo>
                  <a:lnTo>
                    <a:pt x="92" y="286"/>
                  </a:lnTo>
                  <a:lnTo>
                    <a:pt x="81" y="296"/>
                  </a:lnTo>
                  <a:lnTo>
                    <a:pt x="77" y="299"/>
                  </a:lnTo>
                  <a:lnTo>
                    <a:pt x="71" y="317"/>
                  </a:lnTo>
                  <a:lnTo>
                    <a:pt x="69" y="334"/>
                  </a:lnTo>
                  <a:lnTo>
                    <a:pt x="69" y="351"/>
                  </a:lnTo>
                  <a:lnTo>
                    <a:pt x="71" y="370"/>
                  </a:lnTo>
                  <a:lnTo>
                    <a:pt x="75" y="390"/>
                  </a:lnTo>
                  <a:lnTo>
                    <a:pt x="77" y="407"/>
                  </a:lnTo>
                  <a:lnTo>
                    <a:pt x="79" y="426"/>
                  </a:lnTo>
                  <a:lnTo>
                    <a:pt x="79" y="443"/>
                  </a:lnTo>
                  <a:lnTo>
                    <a:pt x="77" y="447"/>
                  </a:lnTo>
                  <a:lnTo>
                    <a:pt x="77" y="451"/>
                  </a:lnTo>
                  <a:lnTo>
                    <a:pt x="75" y="453"/>
                  </a:lnTo>
                  <a:lnTo>
                    <a:pt x="73" y="455"/>
                  </a:lnTo>
                  <a:lnTo>
                    <a:pt x="71" y="457"/>
                  </a:lnTo>
                  <a:lnTo>
                    <a:pt x="67" y="459"/>
                  </a:lnTo>
                  <a:lnTo>
                    <a:pt x="65" y="463"/>
                  </a:lnTo>
                  <a:lnTo>
                    <a:pt x="61" y="4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72" name="Freeform 97"/>
            <p:cNvSpPr>
              <a:spLocks/>
            </p:cNvSpPr>
            <p:nvPr/>
          </p:nvSpPr>
          <p:spPr bwMode="auto">
            <a:xfrm>
              <a:off x="3366" y="2557"/>
              <a:ext cx="482" cy="465"/>
            </a:xfrm>
            <a:custGeom>
              <a:avLst/>
              <a:gdLst>
                <a:gd name="T0" fmla="*/ 48 w 482"/>
                <a:gd name="T1" fmla="*/ 451 h 465"/>
                <a:gd name="T2" fmla="*/ 27 w 482"/>
                <a:gd name="T3" fmla="*/ 413 h 465"/>
                <a:gd name="T4" fmla="*/ 9 w 482"/>
                <a:gd name="T5" fmla="*/ 344 h 465"/>
                <a:gd name="T6" fmla="*/ 0 w 482"/>
                <a:gd name="T7" fmla="*/ 294 h 465"/>
                <a:gd name="T8" fmla="*/ 2 w 482"/>
                <a:gd name="T9" fmla="*/ 286 h 465"/>
                <a:gd name="T10" fmla="*/ 4 w 482"/>
                <a:gd name="T11" fmla="*/ 276 h 465"/>
                <a:gd name="T12" fmla="*/ 19 w 482"/>
                <a:gd name="T13" fmla="*/ 248 h 465"/>
                <a:gd name="T14" fmla="*/ 56 w 482"/>
                <a:gd name="T15" fmla="*/ 211 h 465"/>
                <a:gd name="T16" fmla="*/ 90 w 482"/>
                <a:gd name="T17" fmla="*/ 169 h 465"/>
                <a:gd name="T18" fmla="*/ 106 w 482"/>
                <a:gd name="T19" fmla="*/ 144 h 465"/>
                <a:gd name="T20" fmla="*/ 117 w 482"/>
                <a:gd name="T21" fmla="*/ 128 h 465"/>
                <a:gd name="T22" fmla="*/ 131 w 482"/>
                <a:gd name="T23" fmla="*/ 113 h 465"/>
                <a:gd name="T24" fmla="*/ 136 w 482"/>
                <a:gd name="T25" fmla="*/ 107 h 465"/>
                <a:gd name="T26" fmla="*/ 144 w 482"/>
                <a:gd name="T27" fmla="*/ 103 h 465"/>
                <a:gd name="T28" fmla="*/ 180 w 482"/>
                <a:gd name="T29" fmla="*/ 98 h 465"/>
                <a:gd name="T30" fmla="*/ 271 w 482"/>
                <a:gd name="T31" fmla="*/ 88 h 465"/>
                <a:gd name="T32" fmla="*/ 311 w 482"/>
                <a:gd name="T33" fmla="*/ 75 h 465"/>
                <a:gd name="T34" fmla="*/ 348 w 482"/>
                <a:gd name="T35" fmla="*/ 52 h 465"/>
                <a:gd name="T36" fmla="*/ 371 w 482"/>
                <a:gd name="T37" fmla="*/ 25 h 465"/>
                <a:gd name="T38" fmla="*/ 374 w 482"/>
                <a:gd name="T39" fmla="*/ 15 h 465"/>
                <a:gd name="T40" fmla="*/ 380 w 482"/>
                <a:gd name="T41" fmla="*/ 5 h 465"/>
                <a:gd name="T42" fmla="*/ 392 w 482"/>
                <a:gd name="T43" fmla="*/ 9 h 465"/>
                <a:gd name="T44" fmla="*/ 434 w 482"/>
                <a:gd name="T45" fmla="*/ 50 h 465"/>
                <a:gd name="T46" fmla="*/ 482 w 482"/>
                <a:gd name="T47" fmla="*/ 113 h 465"/>
                <a:gd name="T48" fmla="*/ 440 w 482"/>
                <a:gd name="T49" fmla="*/ 144 h 465"/>
                <a:gd name="T50" fmla="*/ 411 w 482"/>
                <a:gd name="T51" fmla="*/ 180 h 465"/>
                <a:gd name="T52" fmla="*/ 388 w 482"/>
                <a:gd name="T53" fmla="*/ 213 h 465"/>
                <a:gd name="T54" fmla="*/ 384 w 482"/>
                <a:gd name="T55" fmla="*/ 221 h 465"/>
                <a:gd name="T56" fmla="*/ 380 w 482"/>
                <a:gd name="T57" fmla="*/ 230 h 465"/>
                <a:gd name="T58" fmla="*/ 359 w 482"/>
                <a:gd name="T59" fmla="*/ 259 h 465"/>
                <a:gd name="T60" fmla="*/ 324 w 482"/>
                <a:gd name="T61" fmla="*/ 292 h 465"/>
                <a:gd name="T62" fmla="*/ 288 w 482"/>
                <a:gd name="T63" fmla="*/ 319 h 465"/>
                <a:gd name="T64" fmla="*/ 275 w 482"/>
                <a:gd name="T65" fmla="*/ 346 h 465"/>
                <a:gd name="T66" fmla="*/ 261 w 482"/>
                <a:gd name="T67" fmla="*/ 378 h 465"/>
                <a:gd name="T68" fmla="*/ 248 w 482"/>
                <a:gd name="T69" fmla="*/ 399 h 465"/>
                <a:gd name="T70" fmla="*/ 238 w 482"/>
                <a:gd name="T71" fmla="*/ 405 h 465"/>
                <a:gd name="T72" fmla="*/ 228 w 482"/>
                <a:gd name="T73" fmla="*/ 411 h 465"/>
                <a:gd name="T74" fmla="*/ 221 w 482"/>
                <a:gd name="T75" fmla="*/ 415 h 465"/>
                <a:gd name="T76" fmla="*/ 221 w 482"/>
                <a:gd name="T77" fmla="*/ 422 h 465"/>
                <a:gd name="T78" fmla="*/ 221 w 482"/>
                <a:gd name="T79" fmla="*/ 432 h 465"/>
                <a:gd name="T80" fmla="*/ 209 w 482"/>
                <a:gd name="T81" fmla="*/ 443 h 465"/>
                <a:gd name="T82" fmla="*/ 200 w 482"/>
                <a:gd name="T83" fmla="*/ 436 h 465"/>
                <a:gd name="T84" fmla="*/ 190 w 482"/>
                <a:gd name="T85" fmla="*/ 426 h 465"/>
                <a:gd name="T86" fmla="*/ 179 w 482"/>
                <a:gd name="T87" fmla="*/ 434 h 465"/>
                <a:gd name="T88" fmla="*/ 167 w 482"/>
                <a:gd name="T89" fmla="*/ 451 h 465"/>
                <a:gd name="T90" fmla="*/ 154 w 482"/>
                <a:gd name="T91" fmla="*/ 465 h 465"/>
                <a:gd name="T92" fmla="*/ 134 w 482"/>
                <a:gd name="T93" fmla="*/ 443 h 465"/>
                <a:gd name="T94" fmla="*/ 131 w 482"/>
                <a:gd name="T95" fmla="*/ 407 h 465"/>
                <a:gd name="T96" fmla="*/ 140 w 482"/>
                <a:gd name="T97" fmla="*/ 369 h 465"/>
                <a:gd name="T98" fmla="*/ 129 w 482"/>
                <a:gd name="T99" fmla="*/ 365 h 465"/>
                <a:gd name="T100" fmla="*/ 123 w 482"/>
                <a:gd name="T101" fmla="*/ 357 h 465"/>
                <a:gd name="T102" fmla="*/ 115 w 482"/>
                <a:gd name="T103" fmla="*/ 347 h 465"/>
                <a:gd name="T104" fmla="*/ 111 w 482"/>
                <a:gd name="T105" fmla="*/ 340 h 465"/>
                <a:gd name="T106" fmla="*/ 107 w 482"/>
                <a:gd name="T107" fmla="*/ 332 h 465"/>
                <a:gd name="T108" fmla="*/ 102 w 482"/>
                <a:gd name="T109" fmla="*/ 321 h 465"/>
                <a:gd name="T110" fmla="*/ 102 w 482"/>
                <a:gd name="T111" fmla="*/ 305 h 465"/>
                <a:gd name="T112" fmla="*/ 102 w 482"/>
                <a:gd name="T113" fmla="*/ 290 h 465"/>
                <a:gd name="T114" fmla="*/ 81 w 482"/>
                <a:gd name="T115" fmla="*/ 296 h 465"/>
                <a:gd name="T116" fmla="*/ 69 w 482"/>
                <a:gd name="T117" fmla="*/ 334 h 465"/>
                <a:gd name="T118" fmla="*/ 75 w 482"/>
                <a:gd name="T119" fmla="*/ 390 h 465"/>
                <a:gd name="T120" fmla="*/ 79 w 482"/>
                <a:gd name="T121" fmla="*/ 443 h 465"/>
                <a:gd name="T122" fmla="*/ 75 w 482"/>
                <a:gd name="T123" fmla="*/ 453 h 465"/>
                <a:gd name="T124" fmla="*/ 67 w 482"/>
                <a:gd name="T125" fmla="*/ 459 h 4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2"/>
                <a:gd name="T190" fmla="*/ 0 h 465"/>
                <a:gd name="T191" fmla="*/ 482 w 482"/>
                <a:gd name="T192" fmla="*/ 465 h 46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2" h="465">
                  <a:moveTo>
                    <a:pt x="61" y="465"/>
                  </a:moveTo>
                  <a:lnTo>
                    <a:pt x="54" y="459"/>
                  </a:lnTo>
                  <a:lnTo>
                    <a:pt x="48" y="451"/>
                  </a:lnTo>
                  <a:lnTo>
                    <a:pt x="42" y="443"/>
                  </a:lnTo>
                  <a:lnTo>
                    <a:pt x="36" y="434"/>
                  </a:lnTo>
                  <a:lnTo>
                    <a:pt x="27" y="413"/>
                  </a:lnTo>
                  <a:lnTo>
                    <a:pt x="21" y="392"/>
                  </a:lnTo>
                  <a:lnTo>
                    <a:pt x="15" y="367"/>
                  </a:lnTo>
                  <a:lnTo>
                    <a:pt x="9" y="344"/>
                  </a:lnTo>
                  <a:lnTo>
                    <a:pt x="6" y="319"/>
                  </a:lnTo>
                  <a:lnTo>
                    <a:pt x="0" y="297"/>
                  </a:lnTo>
                  <a:lnTo>
                    <a:pt x="0" y="294"/>
                  </a:lnTo>
                  <a:lnTo>
                    <a:pt x="0" y="292"/>
                  </a:lnTo>
                  <a:lnTo>
                    <a:pt x="2" y="288"/>
                  </a:lnTo>
                  <a:lnTo>
                    <a:pt x="2" y="286"/>
                  </a:lnTo>
                  <a:lnTo>
                    <a:pt x="4" y="282"/>
                  </a:lnTo>
                  <a:lnTo>
                    <a:pt x="4" y="278"/>
                  </a:lnTo>
                  <a:lnTo>
                    <a:pt x="4" y="276"/>
                  </a:lnTo>
                  <a:lnTo>
                    <a:pt x="4" y="273"/>
                  </a:lnTo>
                  <a:lnTo>
                    <a:pt x="11" y="261"/>
                  </a:lnTo>
                  <a:lnTo>
                    <a:pt x="19" y="248"/>
                  </a:lnTo>
                  <a:lnTo>
                    <a:pt x="31" y="234"/>
                  </a:lnTo>
                  <a:lnTo>
                    <a:pt x="44" y="223"/>
                  </a:lnTo>
                  <a:lnTo>
                    <a:pt x="56" y="211"/>
                  </a:lnTo>
                  <a:lnTo>
                    <a:pt x="69" y="198"/>
                  </a:lnTo>
                  <a:lnTo>
                    <a:pt x="81" y="184"/>
                  </a:lnTo>
                  <a:lnTo>
                    <a:pt x="90" y="169"/>
                  </a:lnTo>
                  <a:lnTo>
                    <a:pt x="98" y="151"/>
                  </a:lnTo>
                  <a:lnTo>
                    <a:pt x="102" y="148"/>
                  </a:lnTo>
                  <a:lnTo>
                    <a:pt x="106" y="144"/>
                  </a:lnTo>
                  <a:lnTo>
                    <a:pt x="109" y="140"/>
                  </a:lnTo>
                  <a:lnTo>
                    <a:pt x="113" y="134"/>
                  </a:lnTo>
                  <a:lnTo>
                    <a:pt x="117" y="128"/>
                  </a:lnTo>
                  <a:lnTo>
                    <a:pt x="121" y="123"/>
                  </a:lnTo>
                  <a:lnTo>
                    <a:pt x="125" y="117"/>
                  </a:lnTo>
                  <a:lnTo>
                    <a:pt x="131" y="113"/>
                  </a:lnTo>
                  <a:lnTo>
                    <a:pt x="132" y="111"/>
                  </a:lnTo>
                  <a:lnTo>
                    <a:pt x="134" y="109"/>
                  </a:lnTo>
                  <a:lnTo>
                    <a:pt x="136" y="107"/>
                  </a:lnTo>
                  <a:lnTo>
                    <a:pt x="138" y="107"/>
                  </a:lnTo>
                  <a:lnTo>
                    <a:pt x="142" y="105"/>
                  </a:lnTo>
                  <a:lnTo>
                    <a:pt x="144" y="103"/>
                  </a:lnTo>
                  <a:lnTo>
                    <a:pt x="148" y="103"/>
                  </a:lnTo>
                  <a:lnTo>
                    <a:pt x="154" y="102"/>
                  </a:lnTo>
                  <a:lnTo>
                    <a:pt x="180" y="98"/>
                  </a:lnTo>
                  <a:lnTo>
                    <a:pt x="211" y="94"/>
                  </a:lnTo>
                  <a:lnTo>
                    <a:pt x="240" y="92"/>
                  </a:lnTo>
                  <a:lnTo>
                    <a:pt x="271" y="88"/>
                  </a:lnTo>
                  <a:lnTo>
                    <a:pt x="284" y="84"/>
                  </a:lnTo>
                  <a:lnTo>
                    <a:pt x="298" y="80"/>
                  </a:lnTo>
                  <a:lnTo>
                    <a:pt x="311" y="75"/>
                  </a:lnTo>
                  <a:lnTo>
                    <a:pt x="324" y="69"/>
                  </a:lnTo>
                  <a:lnTo>
                    <a:pt x="338" y="61"/>
                  </a:lnTo>
                  <a:lnTo>
                    <a:pt x="348" y="52"/>
                  </a:lnTo>
                  <a:lnTo>
                    <a:pt x="359" y="40"/>
                  </a:lnTo>
                  <a:lnTo>
                    <a:pt x="369" y="29"/>
                  </a:lnTo>
                  <a:lnTo>
                    <a:pt x="371" y="25"/>
                  </a:lnTo>
                  <a:lnTo>
                    <a:pt x="371" y="21"/>
                  </a:lnTo>
                  <a:lnTo>
                    <a:pt x="373" y="17"/>
                  </a:lnTo>
                  <a:lnTo>
                    <a:pt x="374" y="15"/>
                  </a:lnTo>
                  <a:lnTo>
                    <a:pt x="376" y="13"/>
                  </a:lnTo>
                  <a:lnTo>
                    <a:pt x="378" y="9"/>
                  </a:lnTo>
                  <a:lnTo>
                    <a:pt x="380" y="5"/>
                  </a:lnTo>
                  <a:lnTo>
                    <a:pt x="382" y="0"/>
                  </a:lnTo>
                  <a:lnTo>
                    <a:pt x="384" y="2"/>
                  </a:lnTo>
                  <a:lnTo>
                    <a:pt x="392" y="9"/>
                  </a:lnTo>
                  <a:lnTo>
                    <a:pt x="405" y="19"/>
                  </a:lnTo>
                  <a:lnTo>
                    <a:pt x="419" y="32"/>
                  </a:lnTo>
                  <a:lnTo>
                    <a:pt x="434" y="50"/>
                  </a:lnTo>
                  <a:lnTo>
                    <a:pt x="451" y="69"/>
                  </a:lnTo>
                  <a:lnTo>
                    <a:pt x="469" y="90"/>
                  </a:lnTo>
                  <a:lnTo>
                    <a:pt x="482" y="113"/>
                  </a:lnTo>
                  <a:lnTo>
                    <a:pt x="465" y="123"/>
                  </a:lnTo>
                  <a:lnTo>
                    <a:pt x="451" y="134"/>
                  </a:lnTo>
                  <a:lnTo>
                    <a:pt x="440" y="144"/>
                  </a:lnTo>
                  <a:lnTo>
                    <a:pt x="430" y="155"/>
                  </a:lnTo>
                  <a:lnTo>
                    <a:pt x="421" y="167"/>
                  </a:lnTo>
                  <a:lnTo>
                    <a:pt x="411" y="180"/>
                  </a:lnTo>
                  <a:lnTo>
                    <a:pt x="401" y="196"/>
                  </a:lnTo>
                  <a:lnTo>
                    <a:pt x="390" y="211"/>
                  </a:lnTo>
                  <a:lnTo>
                    <a:pt x="388" y="213"/>
                  </a:lnTo>
                  <a:lnTo>
                    <a:pt x="386" y="217"/>
                  </a:lnTo>
                  <a:lnTo>
                    <a:pt x="386" y="219"/>
                  </a:lnTo>
                  <a:lnTo>
                    <a:pt x="384" y="221"/>
                  </a:lnTo>
                  <a:lnTo>
                    <a:pt x="382" y="224"/>
                  </a:lnTo>
                  <a:lnTo>
                    <a:pt x="380" y="226"/>
                  </a:lnTo>
                  <a:lnTo>
                    <a:pt x="380" y="230"/>
                  </a:lnTo>
                  <a:lnTo>
                    <a:pt x="378" y="234"/>
                  </a:lnTo>
                  <a:lnTo>
                    <a:pt x="369" y="246"/>
                  </a:lnTo>
                  <a:lnTo>
                    <a:pt x="359" y="259"/>
                  </a:lnTo>
                  <a:lnTo>
                    <a:pt x="349" y="271"/>
                  </a:lnTo>
                  <a:lnTo>
                    <a:pt x="338" y="280"/>
                  </a:lnTo>
                  <a:lnTo>
                    <a:pt x="324" y="292"/>
                  </a:lnTo>
                  <a:lnTo>
                    <a:pt x="313" y="301"/>
                  </a:lnTo>
                  <a:lnTo>
                    <a:pt x="301" y="309"/>
                  </a:lnTo>
                  <a:lnTo>
                    <a:pt x="288" y="319"/>
                  </a:lnTo>
                  <a:lnTo>
                    <a:pt x="284" y="326"/>
                  </a:lnTo>
                  <a:lnTo>
                    <a:pt x="278" y="336"/>
                  </a:lnTo>
                  <a:lnTo>
                    <a:pt x="275" y="346"/>
                  </a:lnTo>
                  <a:lnTo>
                    <a:pt x="269" y="357"/>
                  </a:lnTo>
                  <a:lnTo>
                    <a:pt x="265" y="367"/>
                  </a:lnTo>
                  <a:lnTo>
                    <a:pt x="261" y="378"/>
                  </a:lnTo>
                  <a:lnTo>
                    <a:pt x="255" y="388"/>
                  </a:lnTo>
                  <a:lnTo>
                    <a:pt x="250" y="397"/>
                  </a:lnTo>
                  <a:lnTo>
                    <a:pt x="248" y="399"/>
                  </a:lnTo>
                  <a:lnTo>
                    <a:pt x="244" y="403"/>
                  </a:lnTo>
                  <a:lnTo>
                    <a:pt x="242" y="405"/>
                  </a:lnTo>
                  <a:lnTo>
                    <a:pt x="238" y="405"/>
                  </a:lnTo>
                  <a:lnTo>
                    <a:pt x="234" y="407"/>
                  </a:lnTo>
                  <a:lnTo>
                    <a:pt x="230" y="409"/>
                  </a:lnTo>
                  <a:lnTo>
                    <a:pt x="228" y="411"/>
                  </a:lnTo>
                  <a:lnTo>
                    <a:pt x="225" y="415"/>
                  </a:lnTo>
                  <a:lnTo>
                    <a:pt x="221" y="413"/>
                  </a:lnTo>
                  <a:lnTo>
                    <a:pt x="221" y="415"/>
                  </a:lnTo>
                  <a:lnTo>
                    <a:pt x="221" y="417"/>
                  </a:lnTo>
                  <a:lnTo>
                    <a:pt x="221" y="420"/>
                  </a:lnTo>
                  <a:lnTo>
                    <a:pt x="221" y="422"/>
                  </a:lnTo>
                  <a:lnTo>
                    <a:pt x="221" y="426"/>
                  </a:lnTo>
                  <a:lnTo>
                    <a:pt x="221" y="428"/>
                  </a:lnTo>
                  <a:lnTo>
                    <a:pt x="221" y="432"/>
                  </a:lnTo>
                  <a:lnTo>
                    <a:pt x="221" y="436"/>
                  </a:lnTo>
                  <a:lnTo>
                    <a:pt x="213" y="443"/>
                  </a:lnTo>
                  <a:lnTo>
                    <a:pt x="209" y="443"/>
                  </a:lnTo>
                  <a:lnTo>
                    <a:pt x="205" y="442"/>
                  </a:lnTo>
                  <a:lnTo>
                    <a:pt x="203" y="438"/>
                  </a:lnTo>
                  <a:lnTo>
                    <a:pt x="200" y="436"/>
                  </a:lnTo>
                  <a:lnTo>
                    <a:pt x="198" y="432"/>
                  </a:lnTo>
                  <a:lnTo>
                    <a:pt x="194" y="430"/>
                  </a:lnTo>
                  <a:lnTo>
                    <a:pt x="190" y="426"/>
                  </a:lnTo>
                  <a:lnTo>
                    <a:pt x="186" y="424"/>
                  </a:lnTo>
                  <a:lnTo>
                    <a:pt x="182" y="428"/>
                  </a:lnTo>
                  <a:lnTo>
                    <a:pt x="179" y="434"/>
                  </a:lnTo>
                  <a:lnTo>
                    <a:pt x="175" y="440"/>
                  </a:lnTo>
                  <a:lnTo>
                    <a:pt x="171" y="445"/>
                  </a:lnTo>
                  <a:lnTo>
                    <a:pt x="167" y="451"/>
                  </a:lnTo>
                  <a:lnTo>
                    <a:pt x="163" y="455"/>
                  </a:lnTo>
                  <a:lnTo>
                    <a:pt x="157" y="461"/>
                  </a:lnTo>
                  <a:lnTo>
                    <a:pt x="154" y="465"/>
                  </a:lnTo>
                  <a:lnTo>
                    <a:pt x="148" y="465"/>
                  </a:lnTo>
                  <a:lnTo>
                    <a:pt x="140" y="455"/>
                  </a:lnTo>
                  <a:lnTo>
                    <a:pt x="134" y="443"/>
                  </a:lnTo>
                  <a:lnTo>
                    <a:pt x="131" y="432"/>
                  </a:lnTo>
                  <a:lnTo>
                    <a:pt x="131" y="420"/>
                  </a:lnTo>
                  <a:lnTo>
                    <a:pt x="131" y="407"/>
                  </a:lnTo>
                  <a:lnTo>
                    <a:pt x="132" y="394"/>
                  </a:lnTo>
                  <a:lnTo>
                    <a:pt x="136" y="382"/>
                  </a:lnTo>
                  <a:lnTo>
                    <a:pt x="140" y="369"/>
                  </a:lnTo>
                  <a:lnTo>
                    <a:pt x="134" y="369"/>
                  </a:lnTo>
                  <a:lnTo>
                    <a:pt x="132" y="367"/>
                  </a:lnTo>
                  <a:lnTo>
                    <a:pt x="129" y="365"/>
                  </a:lnTo>
                  <a:lnTo>
                    <a:pt x="127" y="363"/>
                  </a:lnTo>
                  <a:lnTo>
                    <a:pt x="125" y="359"/>
                  </a:lnTo>
                  <a:lnTo>
                    <a:pt x="123" y="357"/>
                  </a:lnTo>
                  <a:lnTo>
                    <a:pt x="119" y="353"/>
                  </a:lnTo>
                  <a:lnTo>
                    <a:pt x="117" y="351"/>
                  </a:lnTo>
                  <a:lnTo>
                    <a:pt x="115" y="347"/>
                  </a:lnTo>
                  <a:lnTo>
                    <a:pt x="113" y="346"/>
                  </a:lnTo>
                  <a:lnTo>
                    <a:pt x="113" y="342"/>
                  </a:lnTo>
                  <a:lnTo>
                    <a:pt x="111" y="340"/>
                  </a:lnTo>
                  <a:lnTo>
                    <a:pt x="109" y="338"/>
                  </a:lnTo>
                  <a:lnTo>
                    <a:pt x="107" y="334"/>
                  </a:lnTo>
                  <a:lnTo>
                    <a:pt x="107" y="332"/>
                  </a:lnTo>
                  <a:lnTo>
                    <a:pt x="104" y="328"/>
                  </a:lnTo>
                  <a:lnTo>
                    <a:pt x="102" y="326"/>
                  </a:lnTo>
                  <a:lnTo>
                    <a:pt x="102" y="321"/>
                  </a:lnTo>
                  <a:lnTo>
                    <a:pt x="102" y="317"/>
                  </a:lnTo>
                  <a:lnTo>
                    <a:pt x="102" y="311"/>
                  </a:lnTo>
                  <a:lnTo>
                    <a:pt x="102" y="305"/>
                  </a:lnTo>
                  <a:lnTo>
                    <a:pt x="102" y="301"/>
                  </a:lnTo>
                  <a:lnTo>
                    <a:pt x="102" y="296"/>
                  </a:lnTo>
                  <a:lnTo>
                    <a:pt x="102" y="290"/>
                  </a:lnTo>
                  <a:lnTo>
                    <a:pt x="102" y="286"/>
                  </a:lnTo>
                  <a:lnTo>
                    <a:pt x="92" y="286"/>
                  </a:lnTo>
                  <a:lnTo>
                    <a:pt x="81" y="296"/>
                  </a:lnTo>
                  <a:lnTo>
                    <a:pt x="77" y="299"/>
                  </a:lnTo>
                  <a:lnTo>
                    <a:pt x="71" y="317"/>
                  </a:lnTo>
                  <a:lnTo>
                    <a:pt x="69" y="334"/>
                  </a:lnTo>
                  <a:lnTo>
                    <a:pt x="69" y="351"/>
                  </a:lnTo>
                  <a:lnTo>
                    <a:pt x="71" y="370"/>
                  </a:lnTo>
                  <a:lnTo>
                    <a:pt x="75" y="390"/>
                  </a:lnTo>
                  <a:lnTo>
                    <a:pt x="77" y="407"/>
                  </a:lnTo>
                  <a:lnTo>
                    <a:pt x="79" y="426"/>
                  </a:lnTo>
                  <a:lnTo>
                    <a:pt x="79" y="443"/>
                  </a:lnTo>
                  <a:lnTo>
                    <a:pt x="77" y="447"/>
                  </a:lnTo>
                  <a:lnTo>
                    <a:pt x="77" y="451"/>
                  </a:lnTo>
                  <a:lnTo>
                    <a:pt x="75" y="453"/>
                  </a:lnTo>
                  <a:lnTo>
                    <a:pt x="73" y="455"/>
                  </a:lnTo>
                  <a:lnTo>
                    <a:pt x="71" y="457"/>
                  </a:lnTo>
                  <a:lnTo>
                    <a:pt x="67" y="459"/>
                  </a:lnTo>
                  <a:lnTo>
                    <a:pt x="65" y="463"/>
                  </a:lnTo>
                  <a:lnTo>
                    <a:pt x="61" y="46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473" name="Freeform 98"/>
            <p:cNvSpPr>
              <a:spLocks/>
            </p:cNvSpPr>
            <p:nvPr/>
          </p:nvSpPr>
          <p:spPr bwMode="auto">
            <a:xfrm>
              <a:off x="3571" y="2958"/>
              <a:ext cx="8" cy="1"/>
            </a:xfrm>
            <a:custGeom>
              <a:avLst/>
              <a:gdLst>
                <a:gd name="T0" fmla="*/ 0 w 8"/>
                <a:gd name="T1" fmla="*/ 0 h 1"/>
                <a:gd name="T2" fmla="*/ 8 w 8"/>
                <a:gd name="T3" fmla="*/ 0 h 1"/>
                <a:gd name="T4" fmla="*/ 0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74" name="Freeform 99"/>
            <p:cNvSpPr>
              <a:spLocks/>
            </p:cNvSpPr>
            <p:nvPr/>
          </p:nvSpPr>
          <p:spPr bwMode="auto">
            <a:xfrm>
              <a:off x="3571" y="2958"/>
              <a:ext cx="8" cy="1"/>
            </a:xfrm>
            <a:custGeom>
              <a:avLst/>
              <a:gdLst>
                <a:gd name="T0" fmla="*/ 0 w 8"/>
                <a:gd name="T1" fmla="*/ 0 h 1"/>
                <a:gd name="T2" fmla="*/ 8 w 8"/>
                <a:gd name="T3" fmla="*/ 0 h 1"/>
                <a:gd name="T4" fmla="*/ 0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8" y="0"/>
                  </a:lnTo>
                  <a:lnTo>
                    <a:pt x="0" y="0"/>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475" name="Freeform 100"/>
            <p:cNvSpPr>
              <a:spLocks/>
            </p:cNvSpPr>
            <p:nvPr/>
          </p:nvSpPr>
          <p:spPr bwMode="auto">
            <a:xfrm>
              <a:off x="3285" y="2574"/>
              <a:ext cx="540" cy="530"/>
            </a:xfrm>
            <a:custGeom>
              <a:avLst/>
              <a:gdLst>
                <a:gd name="T0" fmla="*/ 0 w 540"/>
                <a:gd name="T1" fmla="*/ 54 h 530"/>
                <a:gd name="T2" fmla="*/ 482 w 540"/>
                <a:gd name="T3" fmla="*/ 530 h 530"/>
                <a:gd name="T4" fmla="*/ 540 w 540"/>
                <a:gd name="T5" fmla="*/ 530 h 530"/>
                <a:gd name="T6" fmla="*/ 540 w 540"/>
                <a:gd name="T7" fmla="*/ 473 h 530"/>
                <a:gd name="T8" fmla="*/ 52 w 540"/>
                <a:gd name="T9" fmla="*/ 0 h 530"/>
                <a:gd name="T10" fmla="*/ 0 w 540"/>
                <a:gd name="T11" fmla="*/ 0 h 530"/>
                <a:gd name="T12" fmla="*/ 0 w 540"/>
                <a:gd name="T13" fmla="*/ 54 h 530"/>
                <a:gd name="T14" fmla="*/ 0 60000 65536"/>
                <a:gd name="T15" fmla="*/ 0 60000 65536"/>
                <a:gd name="T16" fmla="*/ 0 60000 65536"/>
                <a:gd name="T17" fmla="*/ 0 60000 65536"/>
                <a:gd name="T18" fmla="*/ 0 60000 65536"/>
                <a:gd name="T19" fmla="*/ 0 60000 65536"/>
                <a:gd name="T20" fmla="*/ 0 60000 65536"/>
                <a:gd name="T21" fmla="*/ 0 w 540"/>
                <a:gd name="T22" fmla="*/ 0 h 530"/>
                <a:gd name="T23" fmla="*/ 540 w 540"/>
                <a:gd name="T24" fmla="*/ 530 h 5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0" h="530">
                  <a:moveTo>
                    <a:pt x="0" y="54"/>
                  </a:moveTo>
                  <a:lnTo>
                    <a:pt x="482" y="530"/>
                  </a:lnTo>
                  <a:lnTo>
                    <a:pt x="540" y="530"/>
                  </a:lnTo>
                  <a:lnTo>
                    <a:pt x="540" y="473"/>
                  </a:lnTo>
                  <a:lnTo>
                    <a:pt x="52" y="0"/>
                  </a:lnTo>
                  <a:lnTo>
                    <a:pt x="0" y="0"/>
                  </a:lnTo>
                  <a:lnTo>
                    <a:pt x="0" y="5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77" name="Rectangle 102"/>
            <p:cNvSpPr>
              <a:spLocks noChangeArrowheads="1"/>
            </p:cNvSpPr>
            <p:nvPr/>
          </p:nvSpPr>
          <p:spPr bwMode="auto">
            <a:xfrm>
              <a:off x="2984" y="3411"/>
              <a:ext cx="75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200" b="1" dirty="0" err="1">
                  <a:ea typeface="ＭＳ Ｐゴシック" pitchFamily="34" charset="-128"/>
                </a:rPr>
                <a:t>Ellemek</a:t>
              </a:r>
              <a:r>
                <a:rPr lang="de-DE" sz="1200" b="1" dirty="0">
                  <a:ea typeface="ＭＳ Ｐゴシック" pitchFamily="34" charset="-128"/>
                </a:rPr>
                <a:t> </a:t>
              </a:r>
              <a:r>
                <a:rPr lang="de-DE" sz="1200" b="1" dirty="0" err="1">
                  <a:ea typeface="ＭＳ Ｐゴシック" pitchFamily="34" charset="-128"/>
                </a:rPr>
                <a:t>yasakt</a:t>
              </a:r>
              <a:r>
                <a:rPr lang="tr-TR" sz="1200" b="1" dirty="0"/>
                <a:t>ı</a:t>
              </a:r>
              <a:r>
                <a:rPr lang="de-DE" sz="1200" b="1" dirty="0">
                  <a:ea typeface="ＭＳ Ｐゴシック" pitchFamily="34" charset="-128"/>
                </a:rPr>
                <a:t>r</a:t>
              </a:r>
              <a:endParaRPr lang="de-DE" sz="1200" i="1" dirty="0">
                <a:ea typeface="ＭＳ Ｐゴシック" pitchFamily="34" charset="-128"/>
              </a:endParaRPr>
            </a:p>
          </p:txBody>
        </p:sp>
      </p:grpSp>
      <p:grpSp>
        <p:nvGrpSpPr>
          <p:cNvPr id="8" name="Group 103"/>
          <p:cNvGrpSpPr>
            <a:grpSpLocks noChangeAspect="1"/>
          </p:cNvGrpSpPr>
          <p:nvPr/>
        </p:nvGrpSpPr>
        <p:grpSpPr bwMode="auto">
          <a:xfrm>
            <a:off x="369072" y="4721226"/>
            <a:ext cx="1709737" cy="2017713"/>
            <a:chOff x="1776" y="2380"/>
            <a:chExt cx="1077" cy="1271"/>
          </a:xfrm>
        </p:grpSpPr>
        <p:sp>
          <p:nvSpPr>
            <p:cNvPr id="61451" name="AutoShape 104"/>
            <p:cNvSpPr>
              <a:spLocks noChangeAspect="1" noChangeArrowheads="1" noTextEdit="1"/>
            </p:cNvSpPr>
            <p:nvPr/>
          </p:nvSpPr>
          <p:spPr bwMode="auto">
            <a:xfrm>
              <a:off x="1776" y="2380"/>
              <a:ext cx="1077"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1452" name="Freeform 105"/>
            <p:cNvSpPr>
              <a:spLocks/>
            </p:cNvSpPr>
            <p:nvPr/>
          </p:nvSpPr>
          <p:spPr bwMode="auto">
            <a:xfrm>
              <a:off x="1930" y="2409"/>
              <a:ext cx="852" cy="862"/>
            </a:xfrm>
            <a:custGeom>
              <a:avLst/>
              <a:gdLst>
                <a:gd name="T0" fmla="*/ 470 w 852"/>
                <a:gd name="T1" fmla="*/ 4 h 862"/>
                <a:gd name="T2" fmla="*/ 531 w 852"/>
                <a:gd name="T3" fmla="*/ 15 h 862"/>
                <a:gd name="T4" fmla="*/ 591 w 852"/>
                <a:gd name="T5" fmla="*/ 34 h 862"/>
                <a:gd name="T6" fmla="*/ 647 w 852"/>
                <a:gd name="T7" fmla="*/ 63 h 862"/>
                <a:gd name="T8" fmla="*/ 696 w 852"/>
                <a:gd name="T9" fmla="*/ 100 h 862"/>
                <a:gd name="T10" fmla="*/ 741 w 852"/>
                <a:gd name="T11" fmla="*/ 142 h 862"/>
                <a:gd name="T12" fmla="*/ 779 w 852"/>
                <a:gd name="T13" fmla="*/ 190 h 862"/>
                <a:gd name="T14" fmla="*/ 810 w 852"/>
                <a:gd name="T15" fmla="*/ 246 h 862"/>
                <a:gd name="T16" fmla="*/ 833 w 852"/>
                <a:gd name="T17" fmla="*/ 303 h 862"/>
                <a:gd name="T18" fmla="*/ 846 w 852"/>
                <a:gd name="T19" fmla="*/ 367 h 862"/>
                <a:gd name="T20" fmla="*/ 852 w 852"/>
                <a:gd name="T21" fmla="*/ 432 h 862"/>
                <a:gd name="T22" fmla="*/ 846 w 852"/>
                <a:gd name="T23" fmla="*/ 497 h 862"/>
                <a:gd name="T24" fmla="*/ 833 w 852"/>
                <a:gd name="T25" fmla="*/ 559 h 862"/>
                <a:gd name="T26" fmla="*/ 810 w 852"/>
                <a:gd name="T27" fmla="*/ 618 h 862"/>
                <a:gd name="T28" fmla="*/ 779 w 852"/>
                <a:gd name="T29" fmla="*/ 672 h 862"/>
                <a:gd name="T30" fmla="*/ 741 w 852"/>
                <a:gd name="T31" fmla="*/ 720 h 862"/>
                <a:gd name="T32" fmla="*/ 696 w 852"/>
                <a:gd name="T33" fmla="*/ 763 h 862"/>
                <a:gd name="T34" fmla="*/ 647 w 852"/>
                <a:gd name="T35" fmla="*/ 799 h 862"/>
                <a:gd name="T36" fmla="*/ 591 w 852"/>
                <a:gd name="T37" fmla="*/ 828 h 862"/>
                <a:gd name="T38" fmla="*/ 531 w 852"/>
                <a:gd name="T39" fmla="*/ 849 h 862"/>
                <a:gd name="T40" fmla="*/ 470 w 852"/>
                <a:gd name="T41" fmla="*/ 861 h 862"/>
                <a:gd name="T42" fmla="*/ 405 w 852"/>
                <a:gd name="T43" fmla="*/ 861 h 862"/>
                <a:gd name="T44" fmla="*/ 339 w 852"/>
                <a:gd name="T45" fmla="*/ 853 h 862"/>
                <a:gd name="T46" fmla="*/ 280 w 852"/>
                <a:gd name="T47" fmla="*/ 836 h 862"/>
                <a:gd name="T48" fmla="*/ 222 w 852"/>
                <a:gd name="T49" fmla="*/ 811 h 862"/>
                <a:gd name="T50" fmla="*/ 170 w 852"/>
                <a:gd name="T51" fmla="*/ 776 h 862"/>
                <a:gd name="T52" fmla="*/ 124 w 852"/>
                <a:gd name="T53" fmla="*/ 736 h 862"/>
                <a:gd name="T54" fmla="*/ 84 w 852"/>
                <a:gd name="T55" fmla="*/ 690 h 862"/>
                <a:gd name="T56" fmla="*/ 51 w 852"/>
                <a:gd name="T57" fmla="*/ 636 h 862"/>
                <a:gd name="T58" fmla="*/ 25 w 852"/>
                <a:gd name="T59" fmla="*/ 580 h 862"/>
                <a:gd name="T60" fmla="*/ 7 w 852"/>
                <a:gd name="T61" fmla="*/ 519 h 862"/>
                <a:gd name="T62" fmla="*/ 0 w 852"/>
                <a:gd name="T63" fmla="*/ 453 h 862"/>
                <a:gd name="T64" fmla="*/ 2 w 852"/>
                <a:gd name="T65" fmla="*/ 388 h 862"/>
                <a:gd name="T66" fmla="*/ 13 w 852"/>
                <a:gd name="T67" fmla="*/ 325 h 862"/>
                <a:gd name="T68" fmla="*/ 32 w 852"/>
                <a:gd name="T69" fmla="*/ 265 h 862"/>
                <a:gd name="T70" fmla="*/ 61 w 852"/>
                <a:gd name="T71" fmla="*/ 209 h 862"/>
                <a:gd name="T72" fmla="*/ 97 w 852"/>
                <a:gd name="T73" fmla="*/ 157 h 862"/>
                <a:gd name="T74" fmla="*/ 140 w 852"/>
                <a:gd name="T75" fmla="*/ 113 h 862"/>
                <a:gd name="T76" fmla="*/ 188 w 852"/>
                <a:gd name="T77" fmla="*/ 75 h 862"/>
                <a:gd name="T78" fmla="*/ 241 w 852"/>
                <a:gd name="T79" fmla="*/ 44 h 862"/>
                <a:gd name="T80" fmla="*/ 299 w 852"/>
                <a:gd name="T81" fmla="*/ 21 h 862"/>
                <a:gd name="T82" fmla="*/ 361 w 852"/>
                <a:gd name="T83" fmla="*/ 6 h 862"/>
                <a:gd name="T84" fmla="*/ 426 w 852"/>
                <a:gd name="T85" fmla="*/ 0 h 8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2"/>
                <a:gd name="T130" fmla="*/ 0 h 862"/>
                <a:gd name="T131" fmla="*/ 852 w 852"/>
                <a:gd name="T132" fmla="*/ 862 h 8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2" h="862">
                  <a:moveTo>
                    <a:pt x="426" y="0"/>
                  </a:moveTo>
                  <a:lnTo>
                    <a:pt x="447" y="2"/>
                  </a:lnTo>
                  <a:lnTo>
                    <a:pt x="470" y="4"/>
                  </a:lnTo>
                  <a:lnTo>
                    <a:pt x="491" y="6"/>
                  </a:lnTo>
                  <a:lnTo>
                    <a:pt x="512" y="9"/>
                  </a:lnTo>
                  <a:lnTo>
                    <a:pt x="531" y="15"/>
                  </a:lnTo>
                  <a:lnTo>
                    <a:pt x="552" y="21"/>
                  </a:lnTo>
                  <a:lnTo>
                    <a:pt x="572" y="27"/>
                  </a:lnTo>
                  <a:lnTo>
                    <a:pt x="591" y="34"/>
                  </a:lnTo>
                  <a:lnTo>
                    <a:pt x="610" y="44"/>
                  </a:lnTo>
                  <a:lnTo>
                    <a:pt x="629" y="54"/>
                  </a:lnTo>
                  <a:lnTo>
                    <a:pt x="647" y="63"/>
                  </a:lnTo>
                  <a:lnTo>
                    <a:pt x="664" y="75"/>
                  </a:lnTo>
                  <a:lnTo>
                    <a:pt x="681" y="86"/>
                  </a:lnTo>
                  <a:lnTo>
                    <a:pt x="696" y="100"/>
                  </a:lnTo>
                  <a:lnTo>
                    <a:pt x="712" y="113"/>
                  </a:lnTo>
                  <a:lnTo>
                    <a:pt x="727" y="127"/>
                  </a:lnTo>
                  <a:lnTo>
                    <a:pt x="741" y="142"/>
                  </a:lnTo>
                  <a:lnTo>
                    <a:pt x="754" y="157"/>
                  </a:lnTo>
                  <a:lnTo>
                    <a:pt x="767" y="175"/>
                  </a:lnTo>
                  <a:lnTo>
                    <a:pt x="779" y="190"/>
                  </a:lnTo>
                  <a:lnTo>
                    <a:pt x="791" y="209"/>
                  </a:lnTo>
                  <a:lnTo>
                    <a:pt x="800" y="227"/>
                  </a:lnTo>
                  <a:lnTo>
                    <a:pt x="810" y="246"/>
                  </a:lnTo>
                  <a:lnTo>
                    <a:pt x="819" y="265"/>
                  </a:lnTo>
                  <a:lnTo>
                    <a:pt x="827" y="284"/>
                  </a:lnTo>
                  <a:lnTo>
                    <a:pt x="833" y="303"/>
                  </a:lnTo>
                  <a:lnTo>
                    <a:pt x="839" y="325"/>
                  </a:lnTo>
                  <a:lnTo>
                    <a:pt x="842" y="346"/>
                  </a:lnTo>
                  <a:lnTo>
                    <a:pt x="846" y="367"/>
                  </a:lnTo>
                  <a:lnTo>
                    <a:pt x="850" y="388"/>
                  </a:lnTo>
                  <a:lnTo>
                    <a:pt x="852" y="409"/>
                  </a:lnTo>
                  <a:lnTo>
                    <a:pt x="852" y="432"/>
                  </a:lnTo>
                  <a:lnTo>
                    <a:pt x="852" y="453"/>
                  </a:lnTo>
                  <a:lnTo>
                    <a:pt x="850" y="474"/>
                  </a:lnTo>
                  <a:lnTo>
                    <a:pt x="846" y="497"/>
                  </a:lnTo>
                  <a:lnTo>
                    <a:pt x="842" y="519"/>
                  </a:lnTo>
                  <a:lnTo>
                    <a:pt x="839" y="538"/>
                  </a:lnTo>
                  <a:lnTo>
                    <a:pt x="833" y="559"/>
                  </a:lnTo>
                  <a:lnTo>
                    <a:pt x="827" y="580"/>
                  </a:lnTo>
                  <a:lnTo>
                    <a:pt x="819" y="599"/>
                  </a:lnTo>
                  <a:lnTo>
                    <a:pt x="810" y="618"/>
                  </a:lnTo>
                  <a:lnTo>
                    <a:pt x="800" y="636"/>
                  </a:lnTo>
                  <a:lnTo>
                    <a:pt x="791" y="655"/>
                  </a:lnTo>
                  <a:lnTo>
                    <a:pt x="779" y="672"/>
                  </a:lnTo>
                  <a:lnTo>
                    <a:pt x="767" y="690"/>
                  </a:lnTo>
                  <a:lnTo>
                    <a:pt x="754" y="705"/>
                  </a:lnTo>
                  <a:lnTo>
                    <a:pt x="741" y="720"/>
                  </a:lnTo>
                  <a:lnTo>
                    <a:pt x="727" y="736"/>
                  </a:lnTo>
                  <a:lnTo>
                    <a:pt x="712" y="749"/>
                  </a:lnTo>
                  <a:lnTo>
                    <a:pt x="696" y="763"/>
                  </a:lnTo>
                  <a:lnTo>
                    <a:pt x="681" y="776"/>
                  </a:lnTo>
                  <a:lnTo>
                    <a:pt x="664" y="788"/>
                  </a:lnTo>
                  <a:lnTo>
                    <a:pt x="647" y="799"/>
                  </a:lnTo>
                  <a:lnTo>
                    <a:pt x="629" y="811"/>
                  </a:lnTo>
                  <a:lnTo>
                    <a:pt x="610" y="820"/>
                  </a:lnTo>
                  <a:lnTo>
                    <a:pt x="591" y="828"/>
                  </a:lnTo>
                  <a:lnTo>
                    <a:pt x="572" y="836"/>
                  </a:lnTo>
                  <a:lnTo>
                    <a:pt x="552" y="843"/>
                  </a:lnTo>
                  <a:lnTo>
                    <a:pt x="531" y="849"/>
                  </a:lnTo>
                  <a:lnTo>
                    <a:pt x="512" y="853"/>
                  </a:lnTo>
                  <a:lnTo>
                    <a:pt x="491" y="857"/>
                  </a:lnTo>
                  <a:lnTo>
                    <a:pt x="470" y="861"/>
                  </a:lnTo>
                  <a:lnTo>
                    <a:pt x="447" y="861"/>
                  </a:lnTo>
                  <a:lnTo>
                    <a:pt x="426" y="862"/>
                  </a:lnTo>
                  <a:lnTo>
                    <a:pt x="405" y="861"/>
                  </a:lnTo>
                  <a:lnTo>
                    <a:pt x="382" y="861"/>
                  </a:lnTo>
                  <a:lnTo>
                    <a:pt x="361" y="857"/>
                  </a:lnTo>
                  <a:lnTo>
                    <a:pt x="339" y="853"/>
                  </a:lnTo>
                  <a:lnTo>
                    <a:pt x="320" y="849"/>
                  </a:lnTo>
                  <a:lnTo>
                    <a:pt x="299" y="843"/>
                  </a:lnTo>
                  <a:lnTo>
                    <a:pt x="280" y="836"/>
                  </a:lnTo>
                  <a:lnTo>
                    <a:pt x="261" y="828"/>
                  </a:lnTo>
                  <a:lnTo>
                    <a:pt x="241" y="820"/>
                  </a:lnTo>
                  <a:lnTo>
                    <a:pt x="222" y="811"/>
                  </a:lnTo>
                  <a:lnTo>
                    <a:pt x="205" y="799"/>
                  </a:lnTo>
                  <a:lnTo>
                    <a:pt x="188" y="788"/>
                  </a:lnTo>
                  <a:lnTo>
                    <a:pt x="170" y="776"/>
                  </a:lnTo>
                  <a:lnTo>
                    <a:pt x="155" y="763"/>
                  </a:lnTo>
                  <a:lnTo>
                    <a:pt x="140" y="749"/>
                  </a:lnTo>
                  <a:lnTo>
                    <a:pt x="124" y="736"/>
                  </a:lnTo>
                  <a:lnTo>
                    <a:pt x="111" y="720"/>
                  </a:lnTo>
                  <a:lnTo>
                    <a:pt x="97" y="705"/>
                  </a:lnTo>
                  <a:lnTo>
                    <a:pt x="84" y="690"/>
                  </a:lnTo>
                  <a:lnTo>
                    <a:pt x="73" y="672"/>
                  </a:lnTo>
                  <a:lnTo>
                    <a:pt x="61" y="655"/>
                  </a:lnTo>
                  <a:lnTo>
                    <a:pt x="51" y="636"/>
                  </a:lnTo>
                  <a:lnTo>
                    <a:pt x="42" y="618"/>
                  </a:lnTo>
                  <a:lnTo>
                    <a:pt x="32" y="599"/>
                  </a:lnTo>
                  <a:lnTo>
                    <a:pt x="25" y="580"/>
                  </a:lnTo>
                  <a:lnTo>
                    <a:pt x="19" y="559"/>
                  </a:lnTo>
                  <a:lnTo>
                    <a:pt x="13" y="538"/>
                  </a:lnTo>
                  <a:lnTo>
                    <a:pt x="7" y="519"/>
                  </a:lnTo>
                  <a:lnTo>
                    <a:pt x="3" y="497"/>
                  </a:lnTo>
                  <a:lnTo>
                    <a:pt x="2" y="474"/>
                  </a:lnTo>
                  <a:lnTo>
                    <a:pt x="0" y="453"/>
                  </a:lnTo>
                  <a:lnTo>
                    <a:pt x="0" y="432"/>
                  </a:lnTo>
                  <a:lnTo>
                    <a:pt x="0" y="409"/>
                  </a:lnTo>
                  <a:lnTo>
                    <a:pt x="2" y="388"/>
                  </a:lnTo>
                  <a:lnTo>
                    <a:pt x="3" y="367"/>
                  </a:lnTo>
                  <a:lnTo>
                    <a:pt x="7" y="346"/>
                  </a:lnTo>
                  <a:lnTo>
                    <a:pt x="13" y="325"/>
                  </a:lnTo>
                  <a:lnTo>
                    <a:pt x="19" y="303"/>
                  </a:lnTo>
                  <a:lnTo>
                    <a:pt x="25" y="284"/>
                  </a:lnTo>
                  <a:lnTo>
                    <a:pt x="32" y="265"/>
                  </a:lnTo>
                  <a:lnTo>
                    <a:pt x="42" y="246"/>
                  </a:lnTo>
                  <a:lnTo>
                    <a:pt x="51" y="227"/>
                  </a:lnTo>
                  <a:lnTo>
                    <a:pt x="61" y="209"/>
                  </a:lnTo>
                  <a:lnTo>
                    <a:pt x="73" y="190"/>
                  </a:lnTo>
                  <a:lnTo>
                    <a:pt x="84" y="175"/>
                  </a:lnTo>
                  <a:lnTo>
                    <a:pt x="97" y="157"/>
                  </a:lnTo>
                  <a:lnTo>
                    <a:pt x="111" y="142"/>
                  </a:lnTo>
                  <a:lnTo>
                    <a:pt x="124" y="127"/>
                  </a:lnTo>
                  <a:lnTo>
                    <a:pt x="140" y="113"/>
                  </a:lnTo>
                  <a:lnTo>
                    <a:pt x="155" y="100"/>
                  </a:lnTo>
                  <a:lnTo>
                    <a:pt x="170" y="86"/>
                  </a:lnTo>
                  <a:lnTo>
                    <a:pt x="188" y="75"/>
                  </a:lnTo>
                  <a:lnTo>
                    <a:pt x="205" y="63"/>
                  </a:lnTo>
                  <a:lnTo>
                    <a:pt x="222" y="54"/>
                  </a:lnTo>
                  <a:lnTo>
                    <a:pt x="241" y="44"/>
                  </a:lnTo>
                  <a:lnTo>
                    <a:pt x="261" y="34"/>
                  </a:lnTo>
                  <a:lnTo>
                    <a:pt x="280" y="27"/>
                  </a:lnTo>
                  <a:lnTo>
                    <a:pt x="299" y="21"/>
                  </a:lnTo>
                  <a:lnTo>
                    <a:pt x="320" y="15"/>
                  </a:lnTo>
                  <a:lnTo>
                    <a:pt x="339" y="9"/>
                  </a:lnTo>
                  <a:lnTo>
                    <a:pt x="361" y="6"/>
                  </a:lnTo>
                  <a:lnTo>
                    <a:pt x="382" y="4"/>
                  </a:lnTo>
                  <a:lnTo>
                    <a:pt x="405" y="2"/>
                  </a:lnTo>
                  <a:lnTo>
                    <a:pt x="42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53" name="Freeform 106"/>
            <p:cNvSpPr>
              <a:spLocks/>
            </p:cNvSpPr>
            <p:nvPr/>
          </p:nvSpPr>
          <p:spPr bwMode="auto">
            <a:xfrm>
              <a:off x="1899" y="2390"/>
              <a:ext cx="908" cy="904"/>
            </a:xfrm>
            <a:custGeom>
              <a:avLst/>
              <a:gdLst>
                <a:gd name="T0" fmla="*/ 501 w 908"/>
                <a:gd name="T1" fmla="*/ 2 h 904"/>
                <a:gd name="T2" fmla="*/ 568 w 908"/>
                <a:gd name="T3" fmla="*/ 13 h 904"/>
                <a:gd name="T4" fmla="*/ 631 w 908"/>
                <a:gd name="T5" fmla="*/ 36 h 904"/>
                <a:gd name="T6" fmla="*/ 689 w 908"/>
                <a:gd name="T7" fmla="*/ 65 h 904"/>
                <a:gd name="T8" fmla="*/ 743 w 908"/>
                <a:gd name="T9" fmla="*/ 103 h 904"/>
                <a:gd name="T10" fmla="*/ 791 w 908"/>
                <a:gd name="T11" fmla="*/ 148 h 904"/>
                <a:gd name="T12" fmla="*/ 831 w 908"/>
                <a:gd name="T13" fmla="*/ 199 h 904"/>
                <a:gd name="T14" fmla="*/ 864 w 908"/>
                <a:gd name="T15" fmla="*/ 255 h 904"/>
                <a:gd name="T16" fmla="*/ 889 w 908"/>
                <a:gd name="T17" fmla="*/ 317 h 904"/>
                <a:gd name="T18" fmla="*/ 904 w 908"/>
                <a:gd name="T19" fmla="*/ 384 h 904"/>
                <a:gd name="T20" fmla="*/ 908 w 908"/>
                <a:gd name="T21" fmla="*/ 451 h 904"/>
                <a:gd name="T22" fmla="*/ 904 w 908"/>
                <a:gd name="T23" fmla="*/ 520 h 904"/>
                <a:gd name="T24" fmla="*/ 889 w 908"/>
                <a:gd name="T25" fmla="*/ 586 h 904"/>
                <a:gd name="T26" fmla="*/ 864 w 908"/>
                <a:gd name="T27" fmla="*/ 647 h 904"/>
                <a:gd name="T28" fmla="*/ 831 w 908"/>
                <a:gd name="T29" fmla="*/ 705 h 904"/>
                <a:gd name="T30" fmla="*/ 791 w 908"/>
                <a:gd name="T31" fmla="*/ 755 h 904"/>
                <a:gd name="T32" fmla="*/ 743 w 908"/>
                <a:gd name="T33" fmla="*/ 801 h 904"/>
                <a:gd name="T34" fmla="*/ 689 w 908"/>
                <a:gd name="T35" fmla="*/ 839 h 904"/>
                <a:gd name="T36" fmla="*/ 631 w 908"/>
                <a:gd name="T37" fmla="*/ 868 h 904"/>
                <a:gd name="T38" fmla="*/ 568 w 908"/>
                <a:gd name="T39" fmla="*/ 889 h 904"/>
                <a:gd name="T40" fmla="*/ 501 w 908"/>
                <a:gd name="T41" fmla="*/ 901 h 904"/>
                <a:gd name="T42" fmla="*/ 432 w 908"/>
                <a:gd name="T43" fmla="*/ 903 h 904"/>
                <a:gd name="T44" fmla="*/ 363 w 908"/>
                <a:gd name="T45" fmla="*/ 895 h 904"/>
                <a:gd name="T46" fmla="*/ 299 w 908"/>
                <a:gd name="T47" fmla="*/ 876 h 904"/>
                <a:gd name="T48" fmla="*/ 238 w 908"/>
                <a:gd name="T49" fmla="*/ 849 h 904"/>
                <a:gd name="T50" fmla="*/ 184 w 908"/>
                <a:gd name="T51" fmla="*/ 814 h 904"/>
                <a:gd name="T52" fmla="*/ 134 w 908"/>
                <a:gd name="T53" fmla="*/ 772 h 904"/>
                <a:gd name="T54" fmla="*/ 92 w 908"/>
                <a:gd name="T55" fmla="*/ 722 h 904"/>
                <a:gd name="T56" fmla="*/ 56 w 908"/>
                <a:gd name="T57" fmla="*/ 666 h 904"/>
                <a:gd name="T58" fmla="*/ 29 w 908"/>
                <a:gd name="T59" fmla="*/ 607 h 904"/>
                <a:gd name="T60" fmla="*/ 9 w 908"/>
                <a:gd name="T61" fmla="*/ 543 h 904"/>
                <a:gd name="T62" fmla="*/ 2 w 908"/>
                <a:gd name="T63" fmla="*/ 474 h 904"/>
                <a:gd name="T64" fmla="*/ 4 w 908"/>
                <a:gd name="T65" fmla="*/ 405 h 904"/>
                <a:gd name="T66" fmla="*/ 15 w 908"/>
                <a:gd name="T67" fmla="*/ 340 h 904"/>
                <a:gd name="T68" fmla="*/ 36 w 908"/>
                <a:gd name="T69" fmla="*/ 276 h 904"/>
                <a:gd name="T70" fmla="*/ 67 w 908"/>
                <a:gd name="T71" fmla="*/ 217 h 904"/>
                <a:gd name="T72" fmla="*/ 105 w 908"/>
                <a:gd name="T73" fmla="*/ 165 h 904"/>
                <a:gd name="T74" fmla="*/ 150 w 908"/>
                <a:gd name="T75" fmla="*/ 117 h 904"/>
                <a:gd name="T76" fmla="*/ 201 w 908"/>
                <a:gd name="T77" fmla="*/ 76 h 904"/>
                <a:gd name="T78" fmla="*/ 259 w 908"/>
                <a:gd name="T79" fmla="*/ 44 h 904"/>
                <a:gd name="T80" fmla="*/ 320 w 908"/>
                <a:gd name="T81" fmla="*/ 21 h 904"/>
                <a:gd name="T82" fmla="*/ 386 w 908"/>
                <a:gd name="T83" fmla="*/ 5 h 904"/>
                <a:gd name="T84" fmla="*/ 455 w 908"/>
                <a:gd name="T85" fmla="*/ 0 h 9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8"/>
                <a:gd name="T130" fmla="*/ 0 h 904"/>
                <a:gd name="T131" fmla="*/ 908 w 908"/>
                <a:gd name="T132" fmla="*/ 904 h 9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8" h="904">
                  <a:moveTo>
                    <a:pt x="455" y="0"/>
                  </a:moveTo>
                  <a:lnTo>
                    <a:pt x="478" y="0"/>
                  </a:lnTo>
                  <a:lnTo>
                    <a:pt x="501" y="2"/>
                  </a:lnTo>
                  <a:lnTo>
                    <a:pt x="524" y="5"/>
                  </a:lnTo>
                  <a:lnTo>
                    <a:pt x="545" y="9"/>
                  </a:lnTo>
                  <a:lnTo>
                    <a:pt x="568" y="13"/>
                  </a:lnTo>
                  <a:lnTo>
                    <a:pt x="589" y="21"/>
                  </a:lnTo>
                  <a:lnTo>
                    <a:pt x="610" y="27"/>
                  </a:lnTo>
                  <a:lnTo>
                    <a:pt x="631" y="36"/>
                  </a:lnTo>
                  <a:lnTo>
                    <a:pt x="651" y="44"/>
                  </a:lnTo>
                  <a:lnTo>
                    <a:pt x="670" y="53"/>
                  </a:lnTo>
                  <a:lnTo>
                    <a:pt x="689" y="65"/>
                  </a:lnTo>
                  <a:lnTo>
                    <a:pt x="708" y="76"/>
                  </a:lnTo>
                  <a:lnTo>
                    <a:pt x="726" y="90"/>
                  </a:lnTo>
                  <a:lnTo>
                    <a:pt x="743" y="103"/>
                  </a:lnTo>
                  <a:lnTo>
                    <a:pt x="760" y="117"/>
                  </a:lnTo>
                  <a:lnTo>
                    <a:pt x="775" y="132"/>
                  </a:lnTo>
                  <a:lnTo>
                    <a:pt x="791" y="148"/>
                  </a:lnTo>
                  <a:lnTo>
                    <a:pt x="804" y="165"/>
                  </a:lnTo>
                  <a:lnTo>
                    <a:pt x="818" y="182"/>
                  </a:lnTo>
                  <a:lnTo>
                    <a:pt x="831" y="199"/>
                  </a:lnTo>
                  <a:lnTo>
                    <a:pt x="843" y="217"/>
                  </a:lnTo>
                  <a:lnTo>
                    <a:pt x="854" y="236"/>
                  </a:lnTo>
                  <a:lnTo>
                    <a:pt x="864" y="255"/>
                  </a:lnTo>
                  <a:lnTo>
                    <a:pt x="873" y="276"/>
                  </a:lnTo>
                  <a:lnTo>
                    <a:pt x="881" y="297"/>
                  </a:lnTo>
                  <a:lnTo>
                    <a:pt x="889" y="317"/>
                  </a:lnTo>
                  <a:lnTo>
                    <a:pt x="894" y="340"/>
                  </a:lnTo>
                  <a:lnTo>
                    <a:pt x="898" y="361"/>
                  </a:lnTo>
                  <a:lnTo>
                    <a:pt x="904" y="384"/>
                  </a:lnTo>
                  <a:lnTo>
                    <a:pt x="906" y="405"/>
                  </a:lnTo>
                  <a:lnTo>
                    <a:pt x="908" y="428"/>
                  </a:lnTo>
                  <a:lnTo>
                    <a:pt x="908" y="451"/>
                  </a:lnTo>
                  <a:lnTo>
                    <a:pt x="908" y="474"/>
                  </a:lnTo>
                  <a:lnTo>
                    <a:pt x="906" y="497"/>
                  </a:lnTo>
                  <a:lnTo>
                    <a:pt x="904" y="520"/>
                  </a:lnTo>
                  <a:lnTo>
                    <a:pt x="898" y="543"/>
                  </a:lnTo>
                  <a:lnTo>
                    <a:pt x="894" y="564"/>
                  </a:lnTo>
                  <a:lnTo>
                    <a:pt x="889" y="586"/>
                  </a:lnTo>
                  <a:lnTo>
                    <a:pt x="881" y="607"/>
                  </a:lnTo>
                  <a:lnTo>
                    <a:pt x="873" y="628"/>
                  </a:lnTo>
                  <a:lnTo>
                    <a:pt x="864" y="647"/>
                  </a:lnTo>
                  <a:lnTo>
                    <a:pt x="854" y="666"/>
                  </a:lnTo>
                  <a:lnTo>
                    <a:pt x="843" y="685"/>
                  </a:lnTo>
                  <a:lnTo>
                    <a:pt x="831" y="705"/>
                  </a:lnTo>
                  <a:lnTo>
                    <a:pt x="818" y="722"/>
                  </a:lnTo>
                  <a:lnTo>
                    <a:pt x="804" y="739"/>
                  </a:lnTo>
                  <a:lnTo>
                    <a:pt x="791" y="755"/>
                  </a:lnTo>
                  <a:lnTo>
                    <a:pt x="775" y="772"/>
                  </a:lnTo>
                  <a:lnTo>
                    <a:pt x="760" y="785"/>
                  </a:lnTo>
                  <a:lnTo>
                    <a:pt x="743" y="801"/>
                  </a:lnTo>
                  <a:lnTo>
                    <a:pt x="726" y="814"/>
                  </a:lnTo>
                  <a:lnTo>
                    <a:pt x="708" y="826"/>
                  </a:lnTo>
                  <a:lnTo>
                    <a:pt x="689" y="839"/>
                  </a:lnTo>
                  <a:lnTo>
                    <a:pt x="670" y="849"/>
                  </a:lnTo>
                  <a:lnTo>
                    <a:pt x="651" y="858"/>
                  </a:lnTo>
                  <a:lnTo>
                    <a:pt x="631" y="868"/>
                  </a:lnTo>
                  <a:lnTo>
                    <a:pt x="610" y="876"/>
                  </a:lnTo>
                  <a:lnTo>
                    <a:pt x="589" y="883"/>
                  </a:lnTo>
                  <a:lnTo>
                    <a:pt x="568" y="889"/>
                  </a:lnTo>
                  <a:lnTo>
                    <a:pt x="545" y="895"/>
                  </a:lnTo>
                  <a:lnTo>
                    <a:pt x="524" y="899"/>
                  </a:lnTo>
                  <a:lnTo>
                    <a:pt x="501" y="901"/>
                  </a:lnTo>
                  <a:lnTo>
                    <a:pt x="478" y="903"/>
                  </a:lnTo>
                  <a:lnTo>
                    <a:pt x="455" y="904"/>
                  </a:lnTo>
                  <a:lnTo>
                    <a:pt x="432" y="903"/>
                  </a:lnTo>
                  <a:lnTo>
                    <a:pt x="409" y="901"/>
                  </a:lnTo>
                  <a:lnTo>
                    <a:pt x="386" y="899"/>
                  </a:lnTo>
                  <a:lnTo>
                    <a:pt x="363" y="895"/>
                  </a:lnTo>
                  <a:lnTo>
                    <a:pt x="342" y="889"/>
                  </a:lnTo>
                  <a:lnTo>
                    <a:pt x="320" y="883"/>
                  </a:lnTo>
                  <a:lnTo>
                    <a:pt x="299" y="876"/>
                  </a:lnTo>
                  <a:lnTo>
                    <a:pt x="278" y="868"/>
                  </a:lnTo>
                  <a:lnTo>
                    <a:pt x="259" y="858"/>
                  </a:lnTo>
                  <a:lnTo>
                    <a:pt x="238" y="849"/>
                  </a:lnTo>
                  <a:lnTo>
                    <a:pt x="219" y="839"/>
                  </a:lnTo>
                  <a:lnTo>
                    <a:pt x="201" y="826"/>
                  </a:lnTo>
                  <a:lnTo>
                    <a:pt x="184" y="814"/>
                  </a:lnTo>
                  <a:lnTo>
                    <a:pt x="167" y="801"/>
                  </a:lnTo>
                  <a:lnTo>
                    <a:pt x="150" y="785"/>
                  </a:lnTo>
                  <a:lnTo>
                    <a:pt x="134" y="772"/>
                  </a:lnTo>
                  <a:lnTo>
                    <a:pt x="119" y="755"/>
                  </a:lnTo>
                  <a:lnTo>
                    <a:pt x="105" y="739"/>
                  </a:lnTo>
                  <a:lnTo>
                    <a:pt x="92" y="722"/>
                  </a:lnTo>
                  <a:lnTo>
                    <a:pt x="79" y="705"/>
                  </a:lnTo>
                  <a:lnTo>
                    <a:pt x="67" y="685"/>
                  </a:lnTo>
                  <a:lnTo>
                    <a:pt x="56" y="666"/>
                  </a:lnTo>
                  <a:lnTo>
                    <a:pt x="46" y="647"/>
                  </a:lnTo>
                  <a:lnTo>
                    <a:pt x="36" y="628"/>
                  </a:lnTo>
                  <a:lnTo>
                    <a:pt x="29" y="607"/>
                  </a:lnTo>
                  <a:lnTo>
                    <a:pt x="21" y="586"/>
                  </a:lnTo>
                  <a:lnTo>
                    <a:pt x="15" y="564"/>
                  </a:lnTo>
                  <a:lnTo>
                    <a:pt x="9" y="543"/>
                  </a:lnTo>
                  <a:lnTo>
                    <a:pt x="6" y="520"/>
                  </a:lnTo>
                  <a:lnTo>
                    <a:pt x="4" y="497"/>
                  </a:lnTo>
                  <a:lnTo>
                    <a:pt x="2" y="474"/>
                  </a:lnTo>
                  <a:lnTo>
                    <a:pt x="0" y="451"/>
                  </a:lnTo>
                  <a:lnTo>
                    <a:pt x="2" y="428"/>
                  </a:lnTo>
                  <a:lnTo>
                    <a:pt x="4" y="405"/>
                  </a:lnTo>
                  <a:lnTo>
                    <a:pt x="6" y="384"/>
                  </a:lnTo>
                  <a:lnTo>
                    <a:pt x="9" y="361"/>
                  </a:lnTo>
                  <a:lnTo>
                    <a:pt x="15" y="340"/>
                  </a:lnTo>
                  <a:lnTo>
                    <a:pt x="21" y="317"/>
                  </a:lnTo>
                  <a:lnTo>
                    <a:pt x="29" y="297"/>
                  </a:lnTo>
                  <a:lnTo>
                    <a:pt x="36" y="276"/>
                  </a:lnTo>
                  <a:lnTo>
                    <a:pt x="46" y="255"/>
                  </a:lnTo>
                  <a:lnTo>
                    <a:pt x="56" y="236"/>
                  </a:lnTo>
                  <a:lnTo>
                    <a:pt x="67" y="217"/>
                  </a:lnTo>
                  <a:lnTo>
                    <a:pt x="79" y="199"/>
                  </a:lnTo>
                  <a:lnTo>
                    <a:pt x="92" y="182"/>
                  </a:lnTo>
                  <a:lnTo>
                    <a:pt x="105" y="165"/>
                  </a:lnTo>
                  <a:lnTo>
                    <a:pt x="119" y="148"/>
                  </a:lnTo>
                  <a:lnTo>
                    <a:pt x="134" y="132"/>
                  </a:lnTo>
                  <a:lnTo>
                    <a:pt x="150" y="117"/>
                  </a:lnTo>
                  <a:lnTo>
                    <a:pt x="167" y="103"/>
                  </a:lnTo>
                  <a:lnTo>
                    <a:pt x="184" y="90"/>
                  </a:lnTo>
                  <a:lnTo>
                    <a:pt x="201" y="76"/>
                  </a:lnTo>
                  <a:lnTo>
                    <a:pt x="219" y="65"/>
                  </a:lnTo>
                  <a:lnTo>
                    <a:pt x="238" y="53"/>
                  </a:lnTo>
                  <a:lnTo>
                    <a:pt x="259" y="44"/>
                  </a:lnTo>
                  <a:lnTo>
                    <a:pt x="278" y="36"/>
                  </a:lnTo>
                  <a:lnTo>
                    <a:pt x="299" y="27"/>
                  </a:lnTo>
                  <a:lnTo>
                    <a:pt x="320" y="21"/>
                  </a:lnTo>
                  <a:lnTo>
                    <a:pt x="342" y="13"/>
                  </a:lnTo>
                  <a:lnTo>
                    <a:pt x="363" y="9"/>
                  </a:lnTo>
                  <a:lnTo>
                    <a:pt x="386" y="5"/>
                  </a:lnTo>
                  <a:lnTo>
                    <a:pt x="409" y="2"/>
                  </a:lnTo>
                  <a:lnTo>
                    <a:pt x="432" y="0"/>
                  </a:lnTo>
                  <a:lnTo>
                    <a:pt x="45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454" name="Freeform 107"/>
            <p:cNvSpPr>
              <a:spLocks/>
            </p:cNvSpPr>
            <p:nvPr/>
          </p:nvSpPr>
          <p:spPr bwMode="auto">
            <a:xfrm>
              <a:off x="2012" y="2493"/>
              <a:ext cx="680" cy="688"/>
            </a:xfrm>
            <a:custGeom>
              <a:avLst/>
              <a:gdLst>
                <a:gd name="T0" fmla="*/ 374 w 680"/>
                <a:gd name="T1" fmla="*/ 2 h 688"/>
                <a:gd name="T2" fmla="*/ 442 w 680"/>
                <a:gd name="T3" fmla="*/ 16 h 688"/>
                <a:gd name="T4" fmla="*/ 503 w 680"/>
                <a:gd name="T5" fmla="*/ 43 h 688"/>
                <a:gd name="T6" fmla="*/ 557 w 680"/>
                <a:gd name="T7" fmla="*/ 79 h 688"/>
                <a:gd name="T8" fmla="*/ 603 w 680"/>
                <a:gd name="T9" fmla="*/ 125 h 688"/>
                <a:gd name="T10" fmla="*/ 639 w 680"/>
                <a:gd name="T11" fmla="*/ 181 h 688"/>
                <a:gd name="T12" fmla="*/ 664 w 680"/>
                <a:gd name="T13" fmla="*/ 242 h 688"/>
                <a:gd name="T14" fmla="*/ 680 w 680"/>
                <a:gd name="T15" fmla="*/ 310 h 688"/>
                <a:gd name="T16" fmla="*/ 680 w 680"/>
                <a:gd name="T17" fmla="*/ 379 h 688"/>
                <a:gd name="T18" fmla="*/ 664 w 680"/>
                <a:gd name="T19" fmla="*/ 446 h 688"/>
                <a:gd name="T20" fmla="*/ 639 w 680"/>
                <a:gd name="T21" fmla="*/ 508 h 688"/>
                <a:gd name="T22" fmla="*/ 603 w 680"/>
                <a:gd name="T23" fmla="*/ 563 h 688"/>
                <a:gd name="T24" fmla="*/ 557 w 680"/>
                <a:gd name="T25" fmla="*/ 609 h 688"/>
                <a:gd name="T26" fmla="*/ 503 w 680"/>
                <a:gd name="T27" fmla="*/ 646 h 688"/>
                <a:gd name="T28" fmla="*/ 442 w 680"/>
                <a:gd name="T29" fmla="*/ 673 h 688"/>
                <a:gd name="T30" fmla="*/ 374 w 680"/>
                <a:gd name="T31" fmla="*/ 686 h 688"/>
                <a:gd name="T32" fmla="*/ 305 w 680"/>
                <a:gd name="T33" fmla="*/ 686 h 688"/>
                <a:gd name="T34" fmla="*/ 240 w 680"/>
                <a:gd name="T35" fmla="*/ 673 h 688"/>
                <a:gd name="T36" fmla="*/ 179 w 680"/>
                <a:gd name="T37" fmla="*/ 646 h 688"/>
                <a:gd name="T38" fmla="*/ 125 w 680"/>
                <a:gd name="T39" fmla="*/ 609 h 688"/>
                <a:gd name="T40" fmla="*/ 79 w 680"/>
                <a:gd name="T41" fmla="*/ 563 h 688"/>
                <a:gd name="T42" fmla="*/ 42 w 680"/>
                <a:gd name="T43" fmla="*/ 508 h 688"/>
                <a:gd name="T44" fmla="*/ 15 w 680"/>
                <a:gd name="T45" fmla="*/ 446 h 688"/>
                <a:gd name="T46" fmla="*/ 2 w 680"/>
                <a:gd name="T47" fmla="*/ 379 h 688"/>
                <a:gd name="T48" fmla="*/ 2 w 680"/>
                <a:gd name="T49" fmla="*/ 310 h 688"/>
                <a:gd name="T50" fmla="*/ 15 w 680"/>
                <a:gd name="T51" fmla="*/ 242 h 688"/>
                <a:gd name="T52" fmla="*/ 42 w 680"/>
                <a:gd name="T53" fmla="*/ 181 h 688"/>
                <a:gd name="T54" fmla="*/ 79 w 680"/>
                <a:gd name="T55" fmla="*/ 125 h 688"/>
                <a:gd name="T56" fmla="*/ 125 w 680"/>
                <a:gd name="T57" fmla="*/ 79 h 688"/>
                <a:gd name="T58" fmla="*/ 179 w 680"/>
                <a:gd name="T59" fmla="*/ 43 h 688"/>
                <a:gd name="T60" fmla="*/ 240 w 680"/>
                <a:gd name="T61" fmla="*/ 16 h 688"/>
                <a:gd name="T62" fmla="*/ 305 w 680"/>
                <a:gd name="T63" fmla="*/ 2 h 6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0"/>
                <a:gd name="T97" fmla="*/ 0 h 688"/>
                <a:gd name="T98" fmla="*/ 680 w 680"/>
                <a:gd name="T99" fmla="*/ 688 h 6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0" h="688">
                  <a:moveTo>
                    <a:pt x="340" y="0"/>
                  </a:moveTo>
                  <a:lnTo>
                    <a:pt x="374" y="2"/>
                  </a:lnTo>
                  <a:lnTo>
                    <a:pt x="409" y="8"/>
                  </a:lnTo>
                  <a:lnTo>
                    <a:pt x="442" y="16"/>
                  </a:lnTo>
                  <a:lnTo>
                    <a:pt x="472" y="27"/>
                  </a:lnTo>
                  <a:lnTo>
                    <a:pt x="503" y="43"/>
                  </a:lnTo>
                  <a:lnTo>
                    <a:pt x="530" y="60"/>
                  </a:lnTo>
                  <a:lnTo>
                    <a:pt x="557" y="79"/>
                  </a:lnTo>
                  <a:lnTo>
                    <a:pt x="582" y="102"/>
                  </a:lnTo>
                  <a:lnTo>
                    <a:pt x="603" y="125"/>
                  </a:lnTo>
                  <a:lnTo>
                    <a:pt x="622" y="152"/>
                  </a:lnTo>
                  <a:lnTo>
                    <a:pt x="639" y="181"/>
                  </a:lnTo>
                  <a:lnTo>
                    <a:pt x="655" y="212"/>
                  </a:lnTo>
                  <a:lnTo>
                    <a:pt x="664" y="242"/>
                  </a:lnTo>
                  <a:lnTo>
                    <a:pt x="674" y="275"/>
                  </a:lnTo>
                  <a:lnTo>
                    <a:pt x="680" y="310"/>
                  </a:lnTo>
                  <a:lnTo>
                    <a:pt x="680" y="344"/>
                  </a:lnTo>
                  <a:lnTo>
                    <a:pt x="680" y="379"/>
                  </a:lnTo>
                  <a:lnTo>
                    <a:pt x="674" y="413"/>
                  </a:lnTo>
                  <a:lnTo>
                    <a:pt x="664" y="446"/>
                  </a:lnTo>
                  <a:lnTo>
                    <a:pt x="655" y="479"/>
                  </a:lnTo>
                  <a:lnTo>
                    <a:pt x="639" y="508"/>
                  </a:lnTo>
                  <a:lnTo>
                    <a:pt x="622" y="536"/>
                  </a:lnTo>
                  <a:lnTo>
                    <a:pt x="603" y="563"/>
                  </a:lnTo>
                  <a:lnTo>
                    <a:pt x="582" y="586"/>
                  </a:lnTo>
                  <a:lnTo>
                    <a:pt x="557" y="609"/>
                  </a:lnTo>
                  <a:lnTo>
                    <a:pt x="530" y="629"/>
                  </a:lnTo>
                  <a:lnTo>
                    <a:pt x="503" y="646"/>
                  </a:lnTo>
                  <a:lnTo>
                    <a:pt x="472" y="661"/>
                  </a:lnTo>
                  <a:lnTo>
                    <a:pt x="442" y="673"/>
                  </a:lnTo>
                  <a:lnTo>
                    <a:pt x="409" y="680"/>
                  </a:lnTo>
                  <a:lnTo>
                    <a:pt x="374" y="686"/>
                  </a:lnTo>
                  <a:lnTo>
                    <a:pt x="340" y="688"/>
                  </a:lnTo>
                  <a:lnTo>
                    <a:pt x="305" y="686"/>
                  </a:lnTo>
                  <a:lnTo>
                    <a:pt x="273" y="680"/>
                  </a:lnTo>
                  <a:lnTo>
                    <a:pt x="240" y="673"/>
                  </a:lnTo>
                  <a:lnTo>
                    <a:pt x="209" y="661"/>
                  </a:lnTo>
                  <a:lnTo>
                    <a:pt x="179" y="646"/>
                  </a:lnTo>
                  <a:lnTo>
                    <a:pt x="150" y="629"/>
                  </a:lnTo>
                  <a:lnTo>
                    <a:pt x="125" y="609"/>
                  </a:lnTo>
                  <a:lnTo>
                    <a:pt x="100" y="586"/>
                  </a:lnTo>
                  <a:lnTo>
                    <a:pt x="79" y="563"/>
                  </a:lnTo>
                  <a:lnTo>
                    <a:pt x="60" y="536"/>
                  </a:lnTo>
                  <a:lnTo>
                    <a:pt x="42" y="508"/>
                  </a:lnTo>
                  <a:lnTo>
                    <a:pt x="27" y="479"/>
                  </a:lnTo>
                  <a:lnTo>
                    <a:pt x="15" y="446"/>
                  </a:lnTo>
                  <a:lnTo>
                    <a:pt x="8" y="413"/>
                  </a:lnTo>
                  <a:lnTo>
                    <a:pt x="2" y="379"/>
                  </a:lnTo>
                  <a:lnTo>
                    <a:pt x="0" y="344"/>
                  </a:lnTo>
                  <a:lnTo>
                    <a:pt x="2" y="310"/>
                  </a:lnTo>
                  <a:lnTo>
                    <a:pt x="8" y="275"/>
                  </a:lnTo>
                  <a:lnTo>
                    <a:pt x="15" y="242"/>
                  </a:lnTo>
                  <a:lnTo>
                    <a:pt x="27" y="212"/>
                  </a:lnTo>
                  <a:lnTo>
                    <a:pt x="42" y="181"/>
                  </a:lnTo>
                  <a:lnTo>
                    <a:pt x="60" y="152"/>
                  </a:lnTo>
                  <a:lnTo>
                    <a:pt x="79" y="125"/>
                  </a:lnTo>
                  <a:lnTo>
                    <a:pt x="100" y="102"/>
                  </a:lnTo>
                  <a:lnTo>
                    <a:pt x="125" y="79"/>
                  </a:lnTo>
                  <a:lnTo>
                    <a:pt x="150" y="60"/>
                  </a:lnTo>
                  <a:lnTo>
                    <a:pt x="179" y="43"/>
                  </a:lnTo>
                  <a:lnTo>
                    <a:pt x="209" y="27"/>
                  </a:lnTo>
                  <a:lnTo>
                    <a:pt x="240" y="16"/>
                  </a:lnTo>
                  <a:lnTo>
                    <a:pt x="273" y="8"/>
                  </a:lnTo>
                  <a:lnTo>
                    <a:pt x="305" y="2"/>
                  </a:lnTo>
                  <a:lnTo>
                    <a:pt x="3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55" name="Freeform 108"/>
            <p:cNvSpPr>
              <a:spLocks/>
            </p:cNvSpPr>
            <p:nvPr/>
          </p:nvSpPr>
          <p:spPr bwMode="auto">
            <a:xfrm>
              <a:off x="2120" y="2599"/>
              <a:ext cx="483" cy="442"/>
            </a:xfrm>
            <a:custGeom>
              <a:avLst/>
              <a:gdLst>
                <a:gd name="T0" fmla="*/ 163 w 483"/>
                <a:gd name="T1" fmla="*/ 440 h 442"/>
                <a:gd name="T2" fmla="*/ 153 w 483"/>
                <a:gd name="T3" fmla="*/ 438 h 442"/>
                <a:gd name="T4" fmla="*/ 142 w 483"/>
                <a:gd name="T5" fmla="*/ 428 h 442"/>
                <a:gd name="T6" fmla="*/ 130 w 483"/>
                <a:gd name="T7" fmla="*/ 415 h 442"/>
                <a:gd name="T8" fmla="*/ 117 w 483"/>
                <a:gd name="T9" fmla="*/ 411 h 442"/>
                <a:gd name="T10" fmla="*/ 101 w 483"/>
                <a:gd name="T11" fmla="*/ 411 h 442"/>
                <a:gd name="T12" fmla="*/ 63 w 483"/>
                <a:gd name="T13" fmla="*/ 427 h 442"/>
                <a:gd name="T14" fmla="*/ 25 w 483"/>
                <a:gd name="T15" fmla="*/ 415 h 442"/>
                <a:gd name="T16" fmla="*/ 0 w 483"/>
                <a:gd name="T17" fmla="*/ 403 h 442"/>
                <a:gd name="T18" fmla="*/ 0 w 483"/>
                <a:gd name="T19" fmla="*/ 394 h 442"/>
                <a:gd name="T20" fmla="*/ 11 w 483"/>
                <a:gd name="T21" fmla="*/ 388 h 442"/>
                <a:gd name="T22" fmla="*/ 42 w 483"/>
                <a:gd name="T23" fmla="*/ 396 h 442"/>
                <a:gd name="T24" fmla="*/ 76 w 483"/>
                <a:gd name="T25" fmla="*/ 369 h 442"/>
                <a:gd name="T26" fmla="*/ 115 w 483"/>
                <a:gd name="T27" fmla="*/ 248 h 442"/>
                <a:gd name="T28" fmla="*/ 149 w 483"/>
                <a:gd name="T29" fmla="*/ 138 h 442"/>
                <a:gd name="T30" fmla="*/ 172 w 483"/>
                <a:gd name="T31" fmla="*/ 60 h 442"/>
                <a:gd name="T32" fmla="*/ 194 w 483"/>
                <a:gd name="T33" fmla="*/ 0 h 442"/>
                <a:gd name="T34" fmla="*/ 203 w 483"/>
                <a:gd name="T35" fmla="*/ 2 h 442"/>
                <a:gd name="T36" fmla="*/ 205 w 483"/>
                <a:gd name="T37" fmla="*/ 27 h 442"/>
                <a:gd name="T38" fmla="*/ 182 w 483"/>
                <a:gd name="T39" fmla="*/ 108 h 442"/>
                <a:gd name="T40" fmla="*/ 159 w 483"/>
                <a:gd name="T41" fmla="*/ 173 h 442"/>
                <a:gd name="T42" fmla="*/ 138 w 483"/>
                <a:gd name="T43" fmla="*/ 246 h 442"/>
                <a:gd name="T44" fmla="*/ 117 w 483"/>
                <a:gd name="T45" fmla="*/ 323 h 442"/>
                <a:gd name="T46" fmla="*/ 163 w 483"/>
                <a:gd name="T47" fmla="*/ 221 h 442"/>
                <a:gd name="T48" fmla="*/ 203 w 483"/>
                <a:gd name="T49" fmla="*/ 86 h 442"/>
                <a:gd name="T50" fmla="*/ 220 w 483"/>
                <a:gd name="T51" fmla="*/ 52 h 442"/>
                <a:gd name="T52" fmla="*/ 230 w 483"/>
                <a:gd name="T53" fmla="*/ 46 h 442"/>
                <a:gd name="T54" fmla="*/ 290 w 483"/>
                <a:gd name="T55" fmla="*/ 42 h 442"/>
                <a:gd name="T56" fmla="*/ 364 w 483"/>
                <a:gd name="T57" fmla="*/ 42 h 442"/>
                <a:gd name="T58" fmla="*/ 401 w 483"/>
                <a:gd name="T59" fmla="*/ 94 h 442"/>
                <a:gd name="T60" fmla="*/ 401 w 483"/>
                <a:gd name="T61" fmla="*/ 186 h 442"/>
                <a:gd name="T62" fmla="*/ 416 w 483"/>
                <a:gd name="T63" fmla="*/ 240 h 442"/>
                <a:gd name="T64" fmla="*/ 449 w 483"/>
                <a:gd name="T65" fmla="*/ 240 h 442"/>
                <a:gd name="T66" fmla="*/ 482 w 483"/>
                <a:gd name="T67" fmla="*/ 256 h 442"/>
                <a:gd name="T68" fmla="*/ 483 w 483"/>
                <a:gd name="T69" fmla="*/ 321 h 442"/>
                <a:gd name="T70" fmla="*/ 483 w 483"/>
                <a:gd name="T71" fmla="*/ 388 h 442"/>
                <a:gd name="T72" fmla="*/ 470 w 483"/>
                <a:gd name="T73" fmla="*/ 403 h 442"/>
                <a:gd name="T74" fmla="*/ 460 w 483"/>
                <a:gd name="T75" fmla="*/ 407 h 442"/>
                <a:gd name="T76" fmla="*/ 441 w 483"/>
                <a:gd name="T77" fmla="*/ 407 h 442"/>
                <a:gd name="T78" fmla="*/ 418 w 483"/>
                <a:gd name="T79" fmla="*/ 407 h 442"/>
                <a:gd name="T80" fmla="*/ 405 w 483"/>
                <a:gd name="T81" fmla="*/ 413 h 442"/>
                <a:gd name="T82" fmla="*/ 395 w 483"/>
                <a:gd name="T83" fmla="*/ 423 h 442"/>
                <a:gd name="T84" fmla="*/ 378 w 483"/>
                <a:gd name="T85" fmla="*/ 436 h 442"/>
                <a:gd name="T86" fmla="*/ 355 w 483"/>
                <a:gd name="T87" fmla="*/ 442 h 442"/>
                <a:gd name="T88" fmla="*/ 334 w 483"/>
                <a:gd name="T89" fmla="*/ 438 h 442"/>
                <a:gd name="T90" fmla="*/ 314 w 483"/>
                <a:gd name="T91" fmla="*/ 425 h 442"/>
                <a:gd name="T92" fmla="*/ 282 w 483"/>
                <a:gd name="T93" fmla="*/ 409 h 442"/>
                <a:gd name="T94" fmla="*/ 242 w 483"/>
                <a:gd name="T95" fmla="*/ 409 h 442"/>
                <a:gd name="T96" fmla="*/ 199 w 483"/>
                <a:gd name="T97" fmla="*/ 428 h 442"/>
                <a:gd name="T98" fmla="*/ 194 w 483"/>
                <a:gd name="T99" fmla="*/ 434 h 442"/>
                <a:gd name="T100" fmla="*/ 184 w 483"/>
                <a:gd name="T101" fmla="*/ 440 h 4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3"/>
                <a:gd name="T154" fmla="*/ 0 h 442"/>
                <a:gd name="T155" fmla="*/ 483 w 483"/>
                <a:gd name="T156" fmla="*/ 442 h 44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3" h="442">
                  <a:moveTo>
                    <a:pt x="169" y="442"/>
                  </a:moveTo>
                  <a:lnTo>
                    <a:pt x="167" y="442"/>
                  </a:lnTo>
                  <a:lnTo>
                    <a:pt x="165" y="442"/>
                  </a:lnTo>
                  <a:lnTo>
                    <a:pt x="163" y="440"/>
                  </a:lnTo>
                  <a:lnTo>
                    <a:pt x="161" y="440"/>
                  </a:lnTo>
                  <a:lnTo>
                    <a:pt x="159" y="438"/>
                  </a:lnTo>
                  <a:lnTo>
                    <a:pt x="155" y="438"/>
                  </a:lnTo>
                  <a:lnTo>
                    <a:pt x="153" y="438"/>
                  </a:lnTo>
                  <a:lnTo>
                    <a:pt x="149" y="436"/>
                  </a:lnTo>
                  <a:lnTo>
                    <a:pt x="147" y="434"/>
                  </a:lnTo>
                  <a:lnTo>
                    <a:pt x="146" y="430"/>
                  </a:lnTo>
                  <a:lnTo>
                    <a:pt x="142" y="428"/>
                  </a:lnTo>
                  <a:lnTo>
                    <a:pt x="140" y="425"/>
                  </a:lnTo>
                  <a:lnTo>
                    <a:pt x="136" y="423"/>
                  </a:lnTo>
                  <a:lnTo>
                    <a:pt x="132" y="419"/>
                  </a:lnTo>
                  <a:lnTo>
                    <a:pt x="130" y="415"/>
                  </a:lnTo>
                  <a:lnTo>
                    <a:pt x="128" y="411"/>
                  </a:lnTo>
                  <a:lnTo>
                    <a:pt x="124" y="411"/>
                  </a:lnTo>
                  <a:lnTo>
                    <a:pt x="121" y="411"/>
                  </a:lnTo>
                  <a:lnTo>
                    <a:pt x="117" y="411"/>
                  </a:lnTo>
                  <a:lnTo>
                    <a:pt x="113" y="411"/>
                  </a:lnTo>
                  <a:lnTo>
                    <a:pt x="109" y="411"/>
                  </a:lnTo>
                  <a:lnTo>
                    <a:pt x="105" y="411"/>
                  </a:lnTo>
                  <a:lnTo>
                    <a:pt x="101" y="411"/>
                  </a:lnTo>
                  <a:lnTo>
                    <a:pt x="96" y="411"/>
                  </a:lnTo>
                  <a:lnTo>
                    <a:pt x="84" y="428"/>
                  </a:lnTo>
                  <a:lnTo>
                    <a:pt x="73" y="427"/>
                  </a:lnTo>
                  <a:lnTo>
                    <a:pt x="63" y="427"/>
                  </a:lnTo>
                  <a:lnTo>
                    <a:pt x="53" y="423"/>
                  </a:lnTo>
                  <a:lnTo>
                    <a:pt x="44" y="421"/>
                  </a:lnTo>
                  <a:lnTo>
                    <a:pt x="34" y="417"/>
                  </a:lnTo>
                  <a:lnTo>
                    <a:pt x="25" y="415"/>
                  </a:lnTo>
                  <a:lnTo>
                    <a:pt x="13" y="411"/>
                  </a:lnTo>
                  <a:lnTo>
                    <a:pt x="3" y="407"/>
                  </a:lnTo>
                  <a:lnTo>
                    <a:pt x="0" y="405"/>
                  </a:lnTo>
                  <a:lnTo>
                    <a:pt x="0" y="403"/>
                  </a:lnTo>
                  <a:lnTo>
                    <a:pt x="0" y="400"/>
                  </a:lnTo>
                  <a:lnTo>
                    <a:pt x="0" y="398"/>
                  </a:lnTo>
                  <a:lnTo>
                    <a:pt x="0" y="396"/>
                  </a:lnTo>
                  <a:lnTo>
                    <a:pt x="0" y="394"/>
                  </a:lnTo>
                  <a:lnTo>
                    <a:pt x="2" y="392"/>
                  </a:lnTo>
                  <a:lnTo>
                    <a:pt x="2" y="390"/>
                  </a:lnTo>
                  <a:lnTo>
                    <a:pt x="3" y="388"/>
                  </a:lnTo>
                  <a:lnTo>
                    <a:pt x="11" y="388"/>
                  </a:lnTo>
                  <a:lnTo>
                    <a:pt x="19" y="390"/>
                  </a:lnTo>
                  <a:lnTo>
                    <a:pt x="27" y="392"/>
                  </a:lnTo>
                  <a:lnTo>
                    <a:pt x="34" y="394"/>
                  </a:lnTo>
                  <a:lnTo>
                    <a:pt x="42" y="396"/>
                  </a:lnTo>
                  <a:lnTo>
                    <a:pt x="50" y="398"/>
                  </a:lnTo>
                  <a:lnTo>
                    <a:pt x="57" y="398"/>
                  </a:lnTo>
                  <a:lnTo>
                    <a:pt x="67" y="400"/>
                  </a:lnTo>
                  <a:lnTo>
                    <a:pt x="76" y="369"/>
                  </a:lnTo>
                  <a:lnTo>
                    <a:pt x="88" y="338"/>
                  </a:lnTo>
                  <a:lnTo>
                    <a:pt x="96" y="307"/>
                  </a:lnTo>
                  <a:lnTo>
                    <a:pt x="105" y="279"/>
                  </a:lnTo>
                  <a:lnTo>
                    <a:pt x="115" y="248"/>
                  </a:lnTo>
                  <a:lnTo>
                    <a:pt x="124" y="217"/>
                  </a:lnTo>
                  <a:lnTo>
                    <a:pt x="134" y="186"/>
                  </a:lnTo>
                  <a:lnTo>
                    <a:pt x="146" y="158"/>
                  </a:lnTo>
                  <a:lnTo>
                    <a:pt x="149" y="138"/>
                  </a:lnTo>
                  <a:lnTo>
                    <a:pt x="155" y="119"/>
                  </a:lnTo>
                  <a:lnTo>
                    <a:pt x="161" y="100"/>
                  </a:lnTo>
                  <a:lnTo>
                    <a:pt x="167" y="81"/>
                  </a:lnTo>
                  <a:lnTo>
                    <a:pt x="172" y="60"/>
                  </a:lnTo>
                  <a:lnTo>
                    <a:pt x="178" y="40"/>
                  </a:lnTo>
                  <a:lnTo>
                    <a:pt x="184" y="21"/>
                  </a:lnTo>
                  <a:lnTo>
                    <a:pt x="192" y="0"/>
                  </a:lnTo>
                  <a:lnTo>
                    <a:pt x="194" y="0"/>
                  </a:lnTo>
                  <a:lnTo>
                    <a:pt x="195" y="2"/>
                  </a:lnTo>
                  <a:lnTo>
                    <a:pt x="197" y="2"/>
                  </a:lnTo>
                  <a:lnTo>
                    <a:pt x="199" y="2"/>
                  </a:lnTo>
                  <a:lnTo>
                    <a:pt x="203" y="2"/>
                  </a:lnTo>
                  <a:lnTo>
                    <a:pt x="205" y="4"/>
                  </a:lnTo>
                  <a:lnTo>
                    <a:pt x="207" y="4"/>
                  </a:lnTo>
                  <a:lnTo>
                    <a:pt x="209" y="6"/>
                  </a:lnTo>
                  <a:lnTo>
                    <a:pt x="205" y="27"/>
                  </a:lnTo>
                  <a:lnTo>
                    <a:pt x="199" y="46"/>
                  </a:lnTo>
                  <a:lnTo>
                    <a:pt x="194" y="67"/>
                  </a:lnTo>
                  <a:lnTo>
                    <a:pt x="188" y="86"/>
                  </a:lnTo>
                  <a:lnTo>
                    <a:pt x="182" y="108"/>
                  </a:lnTo>
                  <a:lnTo>
                    <a:pt x="174" y="127"/>
                  </a:lnTo>
                  <a:lnTo>
                    <a:pt x="169" y="148"/>
                  </a:lnTo>
                  <a:lnTo>
                    <a:pt x="163" y="169"/>
                  </a:lnTo>
                  <a:lnTo>
                    <a:pt x="159" y="173"/>
                  </a:lnTo>
                  <a:lnTo>
                    <a:pt x="155" y="192"/>
                  </a:lnTo>
                  <a:lnTo>
                    <a:pt x="149" y="209"/>
                  </a:lnTo>
                  <a:lnTo>
                    <a:pt x="144" y="229"/>
                  </a:lnTo>
                  <a:lnTo>
                    <a:pt x="138" y="246"/>
                  </a:lnTo>
                  <a:lnTo>
                    <a:pt x="132" y="265"/>
                  </a:lnTo>
                  <a:lnTo>
                    <a:pt x="126" y="284"/>
                  </a:lnTo>
                  <a:lnTo>
                    <a:pt x="123" y="304"/>
                  </a:lnTo>
                  <a:lnTo>
                    <a:pt x="117" y="323"/>
                  </a:lnTo>
                  <a:lnTo>
                    <a:pt x="128" y="323"/>
                  </a:lnTo>
                  <a:lnTo>
                    <a:pt x="142" y="288"/>
                  </a:lnTo>
                  <a:lnTo>
                    <a:pt x="151" y="256"/>
                  </a:lnTo>
                  <a:lnTo>
                    <a:pt x="163" y="221"/>
                  </a:lnTo>
                  <a:lnTo>
                    <a:pt x="172" y="186"/>
                  </a:lnTo>
                  <a:lnTo>
                    <a:pt x="182" y="154"/>
                  </a:lnTo>
                  <a:lnTo>
                    <a:pt x="192" y="119"/>
                  </a:lnTo>
                  <a:lnTo>
                    <a:pt x="203" y="86"/>
                  </a:lnTo>
                  <a:lnTo>
                    <a:pt x="217" y="54"/>
                  </a:lnTo>
                  <a:lnTo>
                    <a:pt x="218" y="54"/>
                  </a:lnTo>
                  <a:lnTo>
                    <a:pt x="218" y="52"/>
                  </a:lnTo>
                  <a:lnTo>
                    <a:pt x="220" y="52"/>
                  </a:lnTo>
                  <a:lnTo>
                    <a:pt x="222" y="50"/>
                  </a:lnTo>
                  <a:lnTo>
                    <a:pt x="224" y="48"/>
                  </a:lnTo>
                  <a:lnTo>
                    <a:pt x="226" y="46"/>
                  </a:lnTo>
                  <a:lnTo>
                    <a:pt x="230" y="46"/>
                  </a:lnTo>
                  <a:lnTo>
                    <a:pt x="234" y="44"/>
                  </a:lnTo>
                  <a:lnTo>
                    <a:pt x="253" y="44"/>
                  </a:lnTo>
                  <a:lnTo>
                    <a:pt x="270" y="42"/>
                  </a:lnTo>
                  <a:lnTo>
                    <a:pt x="290" y="42"/>
                  </a:lnTo>
                  <a:lnTo>
                    <a:pt x="309" y="42"/>
                  </a:lnTo>
                  <a:lnTo>
                    <a:pt x="326" y="42"/>
                  </a:lnTo>
                  <a:lnTo>
                    <a:pt x="345" y="42"/>
                  </a:lnTo>
                  <a:lnTo>
                    <a:pt x="364" y="42"/>
                  </a:lnTo>
                  <a:lnTo>
                    <a:pt x="384" y="42"/>
                  </a:lnTo>
                  <a:lnTo>
                    <a:pt x="395" y="50"/>
                  </a:lnTo>
                  <a:lnTo>
                    <a:pt x="399" y="73"/>
                  </a:lnTo>
                  <a:lnTo>
                    <a:pt x="401" y="94"/>
                  </a:lnTo>
                  <a:lnTo>
                    <a:pt x="403" y="117"/>
                  </a:lnTo>
                  <a:lnTo>
                    <a:pt x="403" y="140"/>
                  </a:lnTo>
                  <a:lnTo>
                    <a:pt x="403" y="163"/>
                  </a:lnTo>
                  <a:lnTo>
                    <a:pt x="401" y="186"/>
                  </a:lnTo>
                  <a:lnTo>
                    <a:pt x="403" y="209"/>
                  </a:lnTo>
                  <a:lnTo>
                    <a:pt x="403" y="232"/>
                  </a:lnTo>
                  <a:lnTo>
                    <a:pt x="409" y="240"/>
                  </a:lnTo>
                  <a:lnTo>
                    <a:pt x="416" y="240"/>
                  </a:lnTo>
                  <a:lnTo>
                    <a:pt x="426" y="240"/>
                  </a:lnTo>
                  <a:lnTo>
                    <a:pt x="434" y="240"/>
                  </a:lnTo>
                  <a:lnTo>
                    <a:pt x="441" y="240"/>
                  </a:lnTo>
                  <a:lnTo>
                    <a:pt x="449" y="240"/>
                  </a:lnTo>
                  <a:lnTo>
                    <a:pt x="457" y="240"/>
                  </a:lnTo>
                  <a:lnTo>
                    <a:pt x="464" y="242"/>
                  </a:lnTo>
                  <a:lnTo>
                    <a:pt x="472" y="246"/>
                  </a:lnTo>
                  <a:lnTo>
                    <a:pt x="482" y="256"/>
                  </a:lnTo>
                  <a:lnTo>
                    <a:pt x="482" y="273"/>
                  </a:lnTo>
                  <a:lnTo>
                    <a:pt x="483" y="288"/>
                  </a:lnTo>
                  <a:lnTo>
                    <a:pt x="483" y="305"/>
                  </a:lnTo>
                  <a:lnTo>
                    <a:pt x="483" y="321"/>
                  </a:lnTo>
                  <a:lnTo>
                    <a:pt x="483" y="338"/>
                  </a:lnTo>
                  <a:lnTo>
                    <a:pt x="482" y="355"/>
                  </a:lnTo>
                  <a:lnTo>
                    <a:pt x="482" y="371"/>
                  </a:lnTo>
                  <a:lnTo>
                    <a:pt x="483" y="388"/>
                  </a:lnTo>
                  <a:lnTo>
                    <a:pt x="476" y="400"/>
                  </a:lnTo>
                  <a:lnTo>
                    <a:pt x="474" y="402"/>
                  </a:lnTo>
                  <a:lnTo>
                    <a:pt x="472" y="403"/>
                  </a:lnTo>
                  <a:lnTo>
                    <a:pt x="470" y="403"/>
                  </a:lnTo>
                  <a:lnTo>
                    <a:pt x="468" y="405"/>
                  </a:lnTo>
                  <a:lnTo>
                    <a:pt x="466" y="405"/>
                  </a:lnTo>
                  <a:lnTo>
                    <a:pt x="462" y="405"/>
                  </a:lnTo>
                  <a:lnTo>
                    <a:pt x="460" y="407"/>
                  </a:lnTo>
                  <a:lnTo>
                    <a:pt x="457" y="407"/>
                  </a:lnTo>
                  <a:lnTo>
                    <a:pt x="453" y="407"/>
                  </a:lnTo>
                  <a:lnTo>
                    <a:pt x="447" y="407"/>
                  </a:lnTo>
                  <a:lnTo>
                    <a:pt x="441" y="407"/>
                  </a:lnTo>
                  <a:lnTo>
                    <a:pt x="435" y="407"/>
                  </a:lnTo>
                  <a:lnTo>
                    <a:pt x="430" y="407"/>
                  </a:lnTo>
                  <a:lnTo>
                    <a:pt x="424" y="407"/>
                  </a:lnTo>
                  <a:lnTo>
                    <a:pt x="418" y="407"/>
                  </a:lnTo>
                  <a:lnTo>
                    <a:pt x="412" y="407"/>
                  </a:lnTo>
                  <a:lnTo>
                    <a:pt x="410" y="409"/>
                  </a:lnTo>
                  <a:lnTo>
                    <a:pt x="409" y="411"/>
                  </a:lnTo>
                  <a:lnTo>
                    <a:pt x="405" y="413"/>
                  </a:lnTo>
                  <a:lnTo>
                    <a:pt x="403" y="415"/>
                  </a:lnTo>
                  <a:lnTo>
                    <a:pt x="401" y="417"/>
                  </a:lnTo>
                  <a:lnTo>
                    <a:pt x="399" y="419"/>
                  </a:lnTo>
                  <a:lnTo>
                    <a:pt x="395" y="423"/>
                  </a:lnTo>
                  <a:lnTo>
                    <a:pt x="395" y="425"/>
                  </a:lnTo>
                  <a:lnTo>
                    <a:pt x="387" y="430"/>
                  </a:lnTo>
                  <a:lnTo>
                    <a:pt x="384" y="434"/>
                  </a:lnTo>
                  <a:lnTo>
                    <a:pt x="378" y="436"/>
                  </a:lnTo>
                  <a:lnTo>
                    <a:pt x="372" y="438"/>
                  </a:lnTo>
                  <a:lnTo>
                    <a:pt x="366" y="440"/>
                  </a:lnTo>
                  <a:lnTo>
                    <a:pt x="361" y="440"/>
                  </a:lnTo>
                  <a:lnTo>
                    <a:pt x="355" y="442"/>
                  </a:lnTo>
                  <a:lnTo>
                    <a:pt x="349" y="442"/>
                  </a:lnTo>
                  <a:lnTo>
                    <a:pt x="345" y="442"/>
                  </a:lnTo>
                  <a:lnTo>
                    <a:pt x="339" y="440"/>
                  </a:lnTo>
                  <a:lnTo>
                    <a:pt x="334" y="438"/>
                  </a:lnTo>
                  <a:lnTo>
                    <a:pt x="328" y="436"/>
                  </a:lnTo>
                  <a:lnTo>
                    <a:pt x="324" y="432"/>
                  </a:lnTo>
                  <a:lnTo>
                    <a:pt x="318" y="428"/>
                  </a:lnTo>
                  <a:lnTo>
                    <a:pt x="314" y="425"/>
                  </a:lnTo>
                  <a:lnTo>
                    <a:pt x="311" y="421"/>
                  </a:lnTo>
                  <a:lnTo>
                    <a:pt x="305" y="415"/>
                  </a:lnTo>
                  <a:lnTo>
                    <a:pt x="293" y="407"/>
                  </a:lnTo>
                  <a:lnTo>
                    <a:pt x="282" y="409"/>
                  </a:lnTo>
                  <a:lnTo>
                    <a:pt x="270" y="409"/>
                  </a:lnTo>
                  <a:lnTo>
                    <a:pt x="261" y="409"/>
                  </a:lnTo>
                  <a:lnTo>
                    <a:pt x="251" y="409"/>
                  </a:lnTo>
                  <a:lnTo>
                    <a:pt x="242" y="409"/>
                  </a:lnTo>
                  <a:lnTo>
                    <a:pt x="234" y="409"/>
                  </a:lnTo>
                  <a:lnTo>
                    <a:pt x="224" y="409"/>
                  </a:lnTo>
                  <a:lnTo>
                    <a:pt x="217" y="411"/>
                  </a:lnTo>
                  <a:lnTo>
                    <a:pt x="199" y="428"/>
                  </a:lnTo>
                  <a:lnTo>
                    <a:pt x="197" y="430"/>
                  </a:lnTo>
                  <a:lnTo>
                    <a:pt x="197" y="432"/>
                  </a:lnTo>
                  <a:lnTo>
                    <a:pt x="195" y="434"/>
                  </a:lnTo>
                  <a:lnTo>
                    <a:pt x="194" y="434"/>
                  </a:lnTo>
                  <a:lnTo>
                    <a:pt x="192" y="436"/>
                  </a:lnTo>
                  <a:lnTo>
                    <a:pt x="190" y="438"/>
                  </a:lnTo>
                  <a:lnTo>
                    <a:pt x="188" y="438"/>
                  </a:lnTo>
                  <a:lnTo>
                    <a:pt x="184" y="440"/>
                  </a:lnTo>
                  <a:lnTo>
                    <a:pt x="169" y="4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56" name="Freeform 109"/>
            <p:cNvSpPr>
              <a:spLocks/>
            </p:cNvSpPr>
            <p:nvPr/>
          </p:nvSpPr>
          <p:spPr bwMode="auto">
            <a:xfrm>
              <a:off x="2444" y="2953"/>
              <a:ext cx="62" cy="65"/>
            </a:xfrm>
            <a:custGeom>
              <a:avLst/>
              <a:gdLst>
                <a:gd name="T0" fmla="*/ 27 w 62"/>
                <a:gd name="T1" fmla="*/ 65 h 65"/>
                <a:gd name="T2" fmla="*/ 21 w 62"/>
                <a:gd name="T3" fmla="*/ 63 h 65"/>
                <a:gd name="T4" fmla="*/ 19 w 62"/>
                <a:gd name="T5" fmla="*/ 61 h 65"/>
                <a:gd name="T6" fmla="*/ 17 w 62"/>
                <a:gd name="T7" fmla="*/ 61 h 65"/>
                <a:gd name="T8" fmla="*/ 15 w 62"/>
                <a:gd name="T9" fmla="*/ 59 h 65"/>
                <a:gd name="T10" fmla="*/ 14 w 62"/>
                <a:gd name="T11" fmla="*/ 59 h 65"/>
                <a:gd name="T12" fmla="*/ 12 w 62"/>
                <a:gd name="T13" fmla="*/ 57 h 65"/>
                <a:gd name="T14" fmla="*/ 10 w 62"/>
                <a:gd name="T15" fmla="*/ 55 h 65"/>
                <a:gd name="T16" fmla="*/ 8 w 62"/>
                <a:gd name="T17" fmla="*/ 53 h 65"/>
                <a:gd name="T18" fmla="*/ 6 w 62"/>
                <a:gd name="T19" fmla="*/ 51 h 65"/>
                <a:gd name="T20" fmla="*/ 4 w 62"/>
                <a:gd name="T21" fmla="*/ 49 h 65"/>
                <a:gd name="T22" fmla="*/ 2 w 62"/>
                <a:gd name="T23" fmla="*/ 46 h 65"/>
                <a:gd name="T24" fmla="*/ 0 w 62"/>
                <a:gd name="T25" fmla="*/ 44 h 65"/>
                <a:gd name="T26" fmla="*/ 0 w 62"/>
                <a:gd name="T27" fmla="*/ 40 h 65"/>
                <a:gd name="T28" fmla="*/ 0 w 62"/>
                <a:gd name="T29" fmla="*/ 36 h 65"/>
                <a:gd name="T30" fmla="*/ 0 w 62"/>
                <a:gd name="T31" fmla="*/ 32 h 65"/>
                <a:gd name="T32" fmla="*/ 0 w 62"/>
                <a:gd name="T33" fmla="*/ 28 h 65"/>
                <a:gd name="T34" fmla="*/ 0 w 62"/>
                <a:gd name="T35" fmla="*/ 24 h 65"/>
                <a:gd name="T36" fmla="*/ 0 w 62"/>
                <a:gd name="T37" fmla="*/ 23 h 65"/>
                <a:gd name="T38" fmla="*/ 0 w 62"/>
                <a:gd name="T39" fmla="*/ 19 h 65"/>
                <a:gd name="T40" fmla="*/ 2 w 62"/>
                <a:gd name="T41" fmla="*/ 17 h 65"/>
                <a:gd name="T42" fmla="*/ 2 w 62"/>
                <a:gd name="T43" fmla="*/ 15 h 65"/>
                <a:gd name="T44" fmla="*/ 4 w 62"/>
                <a:gd name="T45" fmla="*/ 13 h 65"/>
                <a:gd name="T46" fmla="*/ 6 w 62"/>
                <a:gd name="T47" fmla="*/ 11 h 65"/>
                <a:gd name="T48" fmla="*/ 10 w 62"/>
                <a:gd name="T49" fmla="*/ 9 h 65"/>
                <a:gd name="T50" fmla="*/ 12 w 62"/>
                <a:gd name="T51" fmla="*/ 7 h 65"/>
                <a:gd name="T52" fmla="*/ 23 w 62"/>
                <a:gd name="T53" fmla="*/ 0 h 65"/>
                <a:gd name="T54" fmla="*/ 25 w 62"/>
                <a:gd name="T55" fmla="*/ 0 h 65"/>
                <a:gd name="T56" fmla="*/ 29 w 62"/>
                <a:gd name="T57" fmla="*/ 1 h 65"/>
                <a:gd name="T58" fmla="*/ 33 w 62"/>
                <a:gd name="T59" fmla="*/ 1 h 65"/>
                <a:gd name="T60" fmla="*/ 37 w 62"/>
                <a:gd name="T61" fmla="*/ 1 h 65"/>
                <a:gd name="T62" fmla="*/ 38 w 62"/>
                <a:gd name="T63" fmla="*/ 3 h 65"/>
                <a:gd name="T64" fmla="*/ 42 w 62"/>
                <a:gd name="T65" fmla="*/ 5 h 65"/>
                <a:gd name="T66" fmla="*/ 46 w 62"/>
                <a:gd name="T67" fmla="*/ 5 h 65"/>
                <a:gd name="T68" fmla="*/ 50 w 62"/>
                <a:gd name="T69" fmla="*/ 7 h 65"/>
                <a:gd name="T70" fmla="*/ 60 w 62"/>
                <a:gd name="T71" fmla="*/ 21 h 65"/>
                <a:gd name="T72" fmla="*/ 60 w 62"/>
                <a:gd name="T73" fmla="*/ 23 h 65"/>
                <a:gd name="T74" fmla="*/ 60 w 62"/>
                <a:gd name="T75" fmla="*/ 24 h 65"/>
                <a:gd name="T76" fmla="*/ 60 w 62"/>
                <a:gd name="T77" fmla="*/ 26 h 65"/>
                <a:gd name="T78" fmla="*/ 60 w 62"/>
                <a:gd name="T79" fmla="*/ 28 h 65"/>
                <a:gd name="T80" fmla="*/ 62 w 62"/>
                <a:gd name="T81" fmla="*/ 30 h 65"/>
                <a:gd name="T82" fmla="*/ 62 w 62"/>
                <a:gd name="T83" fmla="*/ 32 h 65"/>
                <a:gd name="T84" fmla="*/ 62 w 62"/>
                <a:gd name="T85" fmla="*/ 34 h 65"/>
                <a:gd name="T86" fmla="*/ 62 w 62"/>
                <a:gd name="T87" fmla="*/ 38 h 65"/>
                <a:gd name="T88" fmla="*/ 62 w 62"/>
                <a:gd name="T89" fmla="*/ 40 h 65"/>
                <a:gd name="T90" fmla="*/ 60 w 62"/>
                <a:gd name="T91" fmla="*/ 42 h 65"/>
                <a:gd name="T92" fmla="*/ 60 w 62"/>
                <a:gd name="T93" fmla="*/ 46 h 65"/>
                <a:gd name="T94" fmla="*/ 60 w 62"/>
                <a:gd name="T95" fmla="*/ 48 h 65"/>
                <a:gd name="T96" fmla="*/ 58 w 62"/>
                <a:gd name="T97" fmla="*/ 49 h 65"/>
                <a:gd name="T98" fmla="*/ 56 w 62"/>
                <a:gd name="T99" fmla="*/ 53 h 65"/>
                <a:gd name="T100" fmla="*/ 56 w 62"/>
                <a:gd name="T101" fmla="*/ 55 h 65"/>
                <a:gd name="T102" fmla="*/ 54 w 62"/>
                <a:gd name="T103" fmla="*/ 57 h 65"/>
                <a:gd name="T104" fmla="*/ 52 w 62"/>
                <a:gd name="T105" fmla="*/ 59 h 65"/>
                <a:gd name="T106" fmla="*/ 48 w 62"/>
                <a:gd name="T107" fmla="*/ 59 h 65"/>
                <a:gd name="T108" fmla="*/ 46 w 62"/>
                <a:gd name="T109" fmla="*/ 61 h 65"/>
                <a:gd name="T110" fmla="*/ 42 w 62"/>
                <a:gd name="T111" fmla="*/ 63 h 65"/>
                <a:gd name="T112" fmla="*/ 38 w 62"/>
                <a:gd name="T113" fmla="*/ 63 h 65"/>
                <a:gd name="T114" fmla="*/ 35 w 62"/>
                <a:gd name="T115" fmla="*/ 65 h 65"/>
                <a:gd name="T116" fmla="*/ 31 w 62"/>
                <a:gd name="T117" fmla="*/ 65 h 65"/>
                <a:gd name="T118" fmla="*/ 27 w 62"/>
                <a:gd name="T119" fmla="*/ 65 h 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2"/>
                <a:gd name="T181" fmla="*/ 0 h 65"/>
                <a:gd name="T182" fmla="*/ 62 w 62"/>
                <a:gd name="T183" fmla="*/ 65 h 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2" h="65">
                  <a:moveTo>
                    <a:pt x="27" y="65"/>
                  </a:moveTo>
                  <a:lnTo>
                    <a:pt x="21" y="63"/>
                  </a:lnTo>
                  <a:lnTo>
                    <a:pt x="19" y="61"/>
                  </a:lnTo>
                  <a:lnTo>
                    <a:pt x="17" y="61"/>
                  </a:lnTo>
                  <a:lnTo>
                    <a:pt x="15" y="59"/>
                  </a:lnTo>
                  <a:lnTo>
                    <a:pt x="14" y="59"/>
                  </a:lnTo>
                  <a:lnTo>
                    <a:pt x="12" y="57"/>
                  </a:lnTo>
                  <a:lnTo>
                    <a:pt x="10" y="55"/>
                  </a:lnTo>
                  <a:lnTo>
                    <a:pt x="8" y="53"/>
                  </a:lnTo>
                  <a:lnTo>
                    <a:pt x="6" y="51"/>
                  </a:lnTo>
                  <a:lnTo>
                    <a:pt x="4" y="49"/>
                  </a:lnTo>
                  <a:lnTo>
                    <a:pt x="2" y="46"/>
                  </a:lnTo>
                  <a:lnTo>
                    <a:pt x="0" y="44"/>
                  </a:lnTo>
                  <a:lnTo>
                    <a:pt x="0" y="40"/>
                  </a:lnTo>
                  <a:lnTo>
                    <a:pt x="0" y="36"/>
                  </a:lnTo>
                  <a:lnTo>
                    <a:pt x="0" y="32"/>
                  </a:lnTo>
                  <a:lnTo>
                    <a:pt x="0" y="28"/>
                  </a:lnTo>
                  <a:lnTo>
                    <a:pt x="0" y="24"/>
                  </a:lnTo>
                  <a:lnTo>
                    <a:pt x="0" y="23"/>
                  </a:lnTo>
                  <a:lnTo>
                    <a:pt x="0" y="19"/>
                  </a:lnTo>
                  <a:lnTo>
                    <a:pt x="2" y="17"/>
                  </a:lnTo>
                  <a:lnTo>
                    <a:pt x="2" y="15"/>
                  </a:lnTo>
                  <a:lnTo>
                    <a:pt x="4" y="13"/>
                  </a:lnTo>
                  <a:lnTo>
                    <a:pt x="6" y="11"/>
                  </a:lnTo>
                  <a:lnTo>
                    <a:pt x="10" y="9"/>
                  </a:lnTo>
                  <a:lnTo>
                    <a:pt x="12" y="7"/>
                  </a:lnTo>
                  <a:lnTo>
                    <a:pt x="23" y="0"/>
                  </a:lnTo>
                  <a:lnTo>
                    <a:pt x="25" y="0"/>
                  </a:lnTo>
                  <a:lnTo>
                    <a:pt x="29" y="1"/>
                  </a:lnTo>
                  <a:lnTo>
                    <a:pt x="33" y="1"/>
                  </a:lnTo>
                  <a:lnTo>
                    <a:pt x="37" y="1"/>
                  </a:lnTo>
                  <a:lnTo>
                    <a:pt x="38" y="3"/>
                  </a:lnTo>
                  <a:lnTo>
                    <a:pt x="42" y="5"/>
                  </a:lnTo>
                  <a:lnTo>
                    <a:pt x="46" y="5"/>
                  </a:lnTo>
                  <a:lnTo>
                    <a:pt x="50" y="7"/>
                  </a:lnTo>
                  <a:lnTo>
                    <a:pt x="60" y="21"/>
                  </a:lnTo>
                  <a:lnTo>
                    <a:pt x="60" y="23"/>
                  </a:lnTo>
                  <a:lnTo>
                    <a:pt x="60" y="24"/>
                  </a:lnTo>
                  <a:lnTo>
                    <a:pt x="60" y="26"/>
                  </a:lnTo>
                  <a:lnTo>
                    <a:pt x="60" y="28"/>
                  </a:lnTo>
                  <a:lnTo>
                    <a:pt x="62" y="30"/>
                  </a:lnTo>
                  <a:lnTo>
                    <a:pt x="62" y="32"/>
                  </a:lnTo>
                  <a:lnTo>
                    <a:pt x="62" y="34"/>
                  </a:lnTo>
                  <a:lnTo>
                    <a:pt x="62" y="38"/>
                  </a:lnTo>
                  <a:lnTo>
                    <a:pt x="62" y="40"/>
                  </a:lnTo>
                  <a:lnTo>
                    <a:pt x="60" y="42"/>
                  </a:lnTo>
                  <a:lnTo>
                    <a:pt x="60" y="46"/>
                  </a:lnTo>
                  <a:lnTo>
                    <a:pt x="60" y="48"/>
                  </a:lnTo>
                  <a:lnTo>
                    <a:pt x="58" y="49"/>
                  </a:lnTo>
                  <a:lnTo>
                    <a:pt x="56" y="53"/>
                  </a:lnTo>
                  <a:lnTo>
                    <a:pt x="56" y="55"/>
                  </a:lnTo>
                  <a:lnTo>
                    <a:pt x="54" y="57"/>
                  </a:lnTo>
                  <a:lnTo>
                    <a:pt x="52" y="59"/>
                  </a:lnTo>
                  <a:lnTo>
                    <a:pt x="48" y="59"/>
                  </a:lnTo>
                  <a:lnTo>
                    <a:pt x="46" y="61"/>
                  </a:lnTo>
                  <a:lnTo>
                    <a:pt x="42" y="63"/>
                  </a:lnTo>
                  <a:lnTo>
                    <a:pt x="38" y="63"/>
                  </a:lnTo>
                  <a:lnTo>
                    <a:pt x="35" y="65"/>
                  </a:lnTo>
                  <a:lnTo>
                    <a:pt x="31" y="65"/>
                  </a:lnTo>
                  <a:lnTo>
                    <a:pt x="27"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57" name="Freeform 110"/>
            <p:cNvSpPr>
              <a:spLocks/>
            </p:cNvSpPr>
            <p:nvPr/>
          </p:nvSpPr>
          <p:spPr bwMode="auto">
            <a:xfrm>
              <a:off x="2275" y="2983"/>
              <a:ext cx="35" cy="33"/>
            </a:xfrm>
            <a:custGeom>
              <a:avLst/>
              <a:gdLst>
                <a:gd name="T0" fmla="*/ 10 w 35"/>
                <a:gd name="T1" fmla="*/ 33 h 33"/>
                <a:gd name="T2" fmla="*/ 0 w 35"/>
                <a:gd name="T3" fmla="*/ 23 h 33"/>
                <a:gd name="T4" fmla="*/ 0 w 35"/>
                <a:gd name="T5" fmla="*/ 19 h 33"/>
                <a:gd name="T6" fmla="*/ 0 w 35"/>
                <a:gd name="T7" fmla="*/ 18 h 33"/>
                <a:gd name="T8" fmla="*/ 0 w 35"/>
                <a:gd name="T9" fmla="*/ 14 h 33"/>
                <a:gd name="T10" fmla="*/ 0 w 35"/>
                <a:gd name="T11" fmla="*/ 12 h 33"/>
                <a:gd name="T12" fmla="*/ 0 w 35"/>
                <a:gd name="T13" fmla="*/ 10 h 33"/>
                <a:gd name="T14" fmla="*/ 0 w 35"/>
                <a:gd name="T15" fmla="*/ 8 h 33"/>
                <a:gd name="T16" fmla="*/ 2 w 35"/>
                <a:gd name="T17" fmla="*/ 6 h 33"/>
                <a:gd name="T18" fmla="*/ 4 w 35"/>
                <a:gd name="T19" fmla="*/ 4 h 33"/>
                <a:gd name="T20" fmla="*/ 6 w 35"/>
                <a:gd name="T21" fmla="*/ 4 h 33"/>
                <a:gd name="T22" fmla="*/ 8 w 35"/>
                <a:gd name="T23" fmla="*/ 4 h 33"/>
                <a:gd name="T24" fmla="*/ 10 w 35"/>
                <a:gd name="T25" fmla="*/ 2 h 33"/>
                <a:gd name="T26" fmla="*/ 12 w 35"/>
                <a:gd name="T27" fmla="*/ 2 h 33"/>
                <a:gd name="T28" fmla="*/ 14 w 35"/>
                <a:gd name="T29" fmla="*/ 2 h 33"/>
                <a:gd name="T30" fmla="*/ 17 w 35"/>
                <a:gd name="T31" fmla="*/ 0 h 33"/>
                <a:gd name="T32" fmla="*/ 19 w 35"/>
                <a:gd name="T33" fmla="*/ 0 h 33"/>
                <a:gd name="T34" fmla="*/ 23 w 35"/>
                <a:gd name="T35" fmla="*/ 0 h 33"/>
                <a:gd name="T36" fmla="*/ 25 w 35"/>
                <a:gd name="T37" fmla="*/ 0 h 33"/>
                <a:gd name="T38" fmla="*/ 27 w 35"/>
                <a:gd name="T39" fmla="*/ 2 h 33"/>
                <a:gd name="T40" fmla="*/ 29 w 35"/>
                <a:gd name="T41" fmla="*/ 2 h 33"/>
                <a:gd name="T42" fmla="*/ 31 w 35"/>
                <a:gd name="T43" fmla="*/ 4 h 33"/>
                <a:gd name="T44" fmla="*/ 31 w 35"/>
                <a:gd name="T45" fmla="*/ 6 h 33"/>
                <a:gd name="T46" fmla="*/ 33 w 35"/>
                <a:gd name="T47" fmla="*/ 8 h 33"/>
                <a:gd name="T48" fmla="*/ 33 w 35"/>
                <a:gd name="T49" fmla="*/ 12 h 33"/>
                <a:gd name="T50" fmla="*/ 35 w 35"/>
                <a:gd name="T51" fmla="*/ 16 h 33"/>
                <a:gd name="T52" fmla="*/ 35 w 35"/>
                <a:gd name="T53" fmla="*/ 18 h 33"/>
                <a:gd name="T54" fmla="*/ 33 w 35"/>
                <a:gd name="T55" fmla="*/ 21 h 33"/>
                <a:gd name="T56" fmla="*/ 33 w 35"/>
                <a:gd name="T57" fmla="*/ 23 h 33"/>
                <a:gd name="T58" fmla="*/ 31 w 35"/>
                <a:gd name="T59" fmla="*/ 25 h 33"/>
                <a:gd name="T60" fmla="*/ 29 w 35"/>
                <a:gd name="T61" fmla="*/ 27 h 33"/>
                <a:gd name="T62" fmla="*/ 27 w 35"/>
                <a:gd name="T63" fmla="*/ 29 h 33"/>
                <a:gd name="T64" fmla="*/ 25 w 35"/>
                <a:gd name="T65" fmla="*/ 31 h 33"/>
                <a:gd name="T66" fmla="*/ 23 w 35"/>
                <a:gd name="T67" fmla="*/ 33 h 33"/>
                <a:gd name="T68" fmla="*/ 10 w 35"/>
                <a:gd name="T69" fmla="*/ 33 h 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
                <a:gd name="T106" fmla="*/ 0 h 33"/>
                <a:gd name="T107" fmla="*/ 35 w 35"/>
                <a:gd name="T108" fmla="*/ 33 h 3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 h="33">
                  <a:moveTo>
                    <a:pt x="10" y="33"/>
                  </a:moveTo>
                  <a:lnTo>
                    <a:pt x="0" y="23"/>
                  </a:lnTo>
                  <a:lnTo>
                    <a:pt x="0" y="19"/>
                  </a:lnTo>
                  <a:lnTo>
                    <a:pt x="0" y="18"/>
                  </a:lnTo>
                  <a:lnTo>
                    <a:pt x="0" y="14"/>
                  </a:lnTo>
                  <a:lnTo>
                    <a:pt x="0" y="12"/>
                  </a:lnTo>
                  <a:lnTo>
                    <a:pt x="0" y="10"/>
                  </a:lnTo>
                  <a:lnTo>
                    <a:pt x="0" y="8"/>
                  </a:lnTo>
                  <a:lnTo>
                    <a:pt x="2" y="6"/>
                  </a:lnTo>
                  <a:lnTo>
                    <a:pt x="4" y="4"/>
                  </a:lnTo>
                  <a:lnTo>
                    <a:pt x="6" y="4"/>
                  </a:lnTo>
                  <a:lnTo>
                    <a:pt x="8" y="4"/>
                  </a:lnTo>
                  <a:lnTo>
                    <a:pt x="10" y="2"/>
                  </a:lnTo>
                  <a:lnTo>
                    <a:pt x="12" y="2"/>
                  </a:lnTo>
                  <a:lnTo>
                    <a:pt x="14" y="2"/>
                  </a:lnTo>
                  <a:lnTo>
                    <a:pt x="17" y="0"/>
                  </a:lnTo>
                  <a:lnTo>
                    <a:pt x="19" y="0"/>
                  </a:lnTo>
                  <a:lnTo>
                    <a:pt x="23" y="0"/>
                  </a:lnTo>
                  <a:lnTo>
                    <a:pt x="25" y="0"/>
                  </a:lnTo>
                  <a:lnTo>
                    <a:pt x="27" y="2"/>
                  </a:lnTo>
                  <a:lnTo>
                    <a:pt x="29" y="2"/>
                  </a:lnTo>
                  <a:lnTo>
                    <a:pt x="31" y="4"/>
                  </a:lnTo>
                  <a:lnTo>
                    <a:pt x="31" y="6"/>
                  </a:lnTo>
                  <a:lnTo>
                    <a:pt x="33" y="8"/>
                  </a:lnTo>
                  <a:lnTo>
                    <a:pt x="33" y="12"/>
                  </a:lnTo>
                  <a:lnTo>
                    <a:pt x="35" y="16"/>
                  </a:lnTo>
                  <a:lnTo>
                    <a:pt x="35" y="18"/>
                  </a:lnTo>
                  <a:lnTo>
                    <a:pt x="33" y="21"/>
                  </a:lnTo>
                  <a:lnTo>
                    <a:pt x="33" y="23"/>
                  </a:lnTo>
                  <a:lnTo>
                    <a:pt x="31" y="25"/>
                  </a:lnTo>
                  <a:lnTo>
                    <a:pt x="29" y="27"/>
                  </a:lnTo>
                  <a:lnTo>
                    <a:pt x="27" y="29"/>
                  </a:lnTo>
                  <a:lnTo>
                    <a:pt x="25" y="31"/>
                  </a:lnTo>
                  <a:lnTo>
                    <a:pt x="23" y="33"/>
                  </a:lnTo>
                  <a:lnTo>
                    <a:pt x="1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58" name="Freeform 111"/>
            <p:cNvSpPr>
              <a:spLocks/>
            </p:cNvSpPr>
            <p:nvPr/>
          </p:nvSpPr>
          <p:spPr bwMode="auto">
            <a:xfrm>
              <a:off x="2221" y="2862"/>
              <a:ext cx="359" cy="125"/>
            </a:xfrm>
            <a:custGeom>
              <a:avLst/>
              <a:gdLst>
                <a:gd name="T0" fmla="*/ 0 w 359"/>
                <a:gd name="T1" fmla="*/ 119 h 125"/>
                <a:gd name="T2" fmla="*/ 2 w 359"/>
                <a:gd name="T3" fmla="*/ 106 h 125"/>
                <a:gd name="T4" fmla="*/ 6 w 359"/>
                <a:gd name="T5" fmla="*/ 91 h 125"/>
                <a:gd name="T6" fmla="*/ 18 w 359"/>
                <a:gd name="T7" fmla="*/ 85 h 125"/>
                <a:gd name="T8" fmla="*/ 37 w 359"/>
                <a:gd name="T9" fmla="*/ 83 h 125"/>
                <a:gd name="T10" fmla="*/ 52 w 359"/>
                <a:gd name="T11" fmla="*/ 79 h 125"/>
                <a:gd name="T12" fmla="*/ 54 w 359"/>
                <a:gd name="T13" fmla="*/ 67 h 125"/>
                <a:gd name="T14" fmla="*/ 56 w 359"/>
                <a:gd name="T15" fmla="*/ 58 h 125"/>
                <a:gd name="T16" fmla="*/ 70 w 359"/>
                <a:gd name="T17" fmla="*/ 48 h 125"/>
                <a:gd name="T18" fmla="*/ 102 w 359"/>
                <a:gd name="T19" fmla="*/ 46 h 125"/>
                <a:gd name="T20" fmla="*/ 137 w 359"/>
                <a:gd name="T21" fmla="*/ 46 h 125"/>
                <a:gd name="T22" fmla="*/ 158 w 359"/>
                <a:gd name="T23" fmla="*/ 33 h 125"/>
                <a:gd name="T24" fmla="*/ 158 w 359"/>
                <a:gd name="T25" fmla="*/ 23 h 125"/>
                <a:gd name="T26" fmla="*/ 158 w 359"/>
                <a:gd name="T27" fmla="*/ 12 h 125"/>
                <a:gd name="T28" fmla="*/ 189 w 359"/>
                <a:gd name="T29" fmla="*/ 0 h 125"/>
                <a:gd name="T30" fmla="*/ 260 w 359"/>
                <a:gd name="T31" fmla="*/ 0 h 125"/>
                <a:gd name="T32" fmla="*/ 329 w 359"/>
                <a:gd name="T33" fmla="*/ 0 h 125"/>
                <a:gd name="T34" fmla="*/ 359 w 359"/>
                <a:gd name="T35" fmla="*/ 23 h 125"/>
                <a:gd name="T36" fmla="*/ 359 w 359"/>
                <a:gd name="T37" fmla="*/ 62 h 125"/>
                <a:gd name="T38" fmla="*/ 359 w 359"/>
                <a:gd name="T39" fmla="*/ 102 h 125"/>
                <a:gd name="T40" fmla="*/ 346 w 359"/>
                <a:gd name="T41" fmla="*/ 123 h 125"/>
                <a:gd name="T42" fmla="*/ 333 w 359"/>
                <a:gd name="T43" fmla="*/ 123 h 125"/>
                <a:gd name="T44" fmla="*/ 319 w 359"/>
                <a:gd name="T45" fmla="*/ 123 h 125"/>
                <a:gd name="T46" fmla="*/ 309 w 359"/>
                <a:gd name="T47" fmla="*/ 115 h 125"/>
                <a:gd name="T48" fmla="*/ 308 w 359"/>
                <a:gd name="T49" fmla="*/ 106 h 125"/>
                <a:gd name="T50" fmla="*/ 304 w 359"/>
                <a:gd name="T51" fmla="*/ 94 h 125"/>
                <a:gd name="T52" fmla="*/ 300 w 359"/>
                <a:gd name="T53" fmla="*/ 89 h 125"/>
                <a:gd name="T54" fmla="*/ 292 w 359"/>
                <a:gd name="T55" fmla="*/ 83 h 125"/>
                <a:gd name="T56" fmla="*/ 285 w 359"/>
                <a:gd name="T57" fmla="*/ 75 h 125"/>
                <a:gd name="T58" fmla="*/ 279 w 359"/>
                <a:gd name="T59" fmla="*/ 73 h 125"/>
                <a:gd name="T60" fmla="*/ 271 w 359"/>
                <a:gd name="T61" fmla="*/ 69 h 125"/>
                <a:gd name="T62" fmla="*/ 256 w 359"/>
                <a:gd name="T63" fmla="*/ 67 h 125"/>
                <a:gd name="T64" fmla="*/ 237 w 359"/>
                <a:gd name="T65" fmla="*/ 71 h 125"/>
                <a:gd name="T66" fmla="*/ 219 w 359"/>
                <a:gd name="T67" fmla="*/ 79 h 125"/>
                <a:gd name="T68" fmla="*/ 204 w 359"/>
                <a:gd name="T69" fmla="*/ 96 h 125"/>
                <a:gd name="T70" fmla="*/ 200 w 359"/>
                <a:gd name="T71" fmla="*/ 110 h 125"/>
                <a:gd name="T72" fmla="*/ 198 w 359"/>
                <a:gd name="T73" fmla="*/ 121 h 125"/>
                <a:gd name="T74" fmla="*/ 167 w 359"/>
                <a:gd name="T75" fmla="*/ 123 h 125"/>
                <a:gd name="T76" fmla="*/ 135 w 359"/>
                <a:gd name="T77" fmla="*/ 123 h 125"/>
                <a:gd name="T78" fmla="*/ 110 w 359"/>
                <a:gd name="T79" fmla="*/ 119 h 125"/>
                <a:gd name="T80" fmla="*/ 108 w 359"/>
                <a:gd name="T81" fmla="*/ 114 h 125"/>
                <a:gd name="T82" fmla="*/ 102 w 359"/>
                <a:gd name="T83" fmla="*/ 108 h 125"/>
                <a:gd name="T84" fmla="*/ 96 w 359"/>
                <a:gd name="T85" fmla="*/ 102 h 125"/>
                <a:gd name="T86" fmla="*/ 89 w 359"/>
                <a:gd name="T87" fmla="*/ 98 h 125"/>
                <a:gd name="T88" fmla="*/ 77 w 359"/>
                <a:gd name="T89" fmla="*/ 94 h 125"/>
                <a:gd name="T90" fmla="*/ 50 w 359"/>
                <a:gd name="T91" fmla="*/ 98 h 125"/>
                <a:gd name="T92" fmla="*/ 45 w 359"/>
                <a:gd name="T93" fmla="*/ 104 h 125"/>
                <a:gd name="T94" fmla="*/ 37 w 359"/>
                <a:gd name="T95" fmla="*/ 108 h 125"/>
                <a:gd name="T96" fmla="*/ 31 w 359"/>
                <a:gd name="T97" fmla="*/ 117 h 125"/>
                <a:gd name="T98" fmla="*/ 25 w 359"/>
                <a:gd name="T99" fmla="*/ 123 h 125"/>
                <a:gd name="T100" fmla="*/ 16 w 359"/>
                <a:gd name="T101" fmla="*/ 125 h 1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9"/>
                <a:gd name="T154" fmla="*/ 0 h 125"/>
                <a:gd name="T155" fmla="*/ 359 w 359"/>
                <a:gd name="T156" fmla="*/ 125 h 12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9" h="125">
                  <a:moveTo>
                    <a:pt x="12" y="125"/>
                  </a:moveTo>
                  <a:lnTo>
                    <a:pt x="0" y="123"/>
                  </a:lnTo>
                  <a:lnTo>
                    <a:pt x="0" y="119"/>
                  </a:lnTo>
                  <a:lnTo>
                    <a:pt x="0" y="114"/>
                  </a:lnTo>
                  <a:lnTo>
                    <a:pt x="0" y="110"/>
                  </a:lnTo>
                  <a:lnTo>
                    <a:pt x="2" y="106"/>
                  </a:lnTo>
                  <a:lnTo>
                    <a:pt x="2" y="100"/>
                  </a:lnTo>
                  <a:lnTo>
                    <a:pt x="4" y="96"/>
                  </a:lnTo>
                  <a:lnTo>
                    <a:pt x="6" y="91"/>
                  </a:lnTo>
                  <a:lnTo>
                    <a:pt x="8" y="87"/>
                  </a:lnTo>
                  <a:lnTo>
                    <a:pt x="14" y="85"/>
                  </a:lnTo>
                  <a:lnTo>
                    <a:pt x="18" y="85"/>
                  </a:lnTo>
                  <a:lnTo>
                    <a:pt x="23" y="85"/>
                  </a:lnTo>
                  <a:lnTo>
                    <a:pt x="29" y="85"/>
                  </a:lnTo>
                  <a:lnTo>
                    <a:pt x="37" y="83"/>
                  </a:lnTo>
                  <a:lnTo>
                    <a:pt x="43" y="83"/>
                  </a:lnTo>
                  <a:lnTo>
                    <a:pt x="46" y="81"/>
                  </a:lnTo>
                  <a:lnTo>
                    <a:pt x="52" y="79"/>
                  </a:lnTo>
                  <a:lnTo>
                    <a:pt x="52" y="75"/>
                  </a:lnTo>
                  <a:lnTo>
                    <a:pt x="54" y="71"/>
                  </a:lnTo>
                  <a:lnTo>
                    <a:pt x="54" y="67"/>
                  </a:lnTo>
                  <a:lnTo>
                    <a:pt x="56" y="64"/>
                  </a:lnTo>
                  <a:lnTo>
                    <a:pt x="56" y="62"/>
                  </a:lnTo>
                  <a:lnTo>
                    <a:pt x="56" y="58"/>
                  </a:lnTo>
                  <a:lnTo>
                    <a:pt x="58" y="54"/>
                  </a:lnTo>
                  <a:lnTo>
                    <a:pt x="58" y="48"/>
                  </a:lnTo>
                  <a:lnTo>
                    <a:pt x="70" y="48"/>
                  </a:lnTo>
                  <a:lnTo>
                    <a:pt x="81" y="46"/>
                  </a:lnTo>
                  <a:lnTo>
                    <a:pt x="93" y="46"/>
                  </a:lnTo>
                  <a:lnTo>
                    <a:pt x="102" y="46"/>
                  </a:lnTo>
                  <a:lnTo>
                    <a:pt x="114" y="46"/>
                  </a:lnTo>
                  <a:lnTo>
                    <a:pt x="125" y="46"/>
                  </a:lnTo>
                  <a:lnTo>
                    <a:pt x="137" y="46"/>
                  </a:lnTo>
                  <a:lnTo>
                    <a:pt x="148" y="44"/>
                  </a:lnTo>
                  <a:lnTo>
                    <a:pt x="156" y="37"/>
                  </a:lnTo>
                  <a:lnTo>
                    <a:pt x="158" y="33"/>
                  </a:lnTo>
                  <a:lnTo>
                    <a:pt x="158" y="31"/>
                  </a:lnTo>
                  <a:lnTo>
                    <a:pt x="158" y="27"/>
                  </a:lnTo>
                  <a:lnTo>
                    <a:pt x="158" y="23"/>
                  </a:lnTo>
                  <a:lnTo>
                    <a:pt x="158" y="19"/>
                  </a:lnTo>
                  <a:lnTo>
                    <a:pt x="158" y="16"/>
                  </a:lnTo>
                  <a:lnTo>
                    <a:pt x="158" y="12"/>
                  </a:lnTo>
                  <a:lnTo>
                    <a:pt x="158" y="6"/>
                  </a:lnTo>
                  <a:lnTo>
                    <a:pt x="165" y="0"/>
                  </a:lnTo>
                  <a:lnTo>
                    <a:pt x="189" y="0"/>
                  </a:lnTo>
                  <a:lnTo>
                    <a:pt x="213" y="0"/>
                  </a:lnTo>
                  <a:lnTo>
                    <a:pt x="237" y="0"/>
                  </a:lnTo>
                  <a:lnTo>
                    <a:pt x="260" y="0"/>
                  </a:lnTo>
                  <a:lnTo>
                    <a:pt x="283" y="0"/>
                  </a:lnTo>
                  <a:lnTo>
                    <a:pt x="306" y="0"/>
                  </a:lnTo>
                  <a:lnTo>
                    <a:pt x="329" y="0"/>
                  </a:lnTo>
                  <a:lnTo>
                    <a:pt x="354" y="0"/>
                  </a:lnTo>
                  <a:lnTo>
                    <a:pt x="359" y="10"/>
                  </a:lnTo>
                  <a:lnTo>
                    <a:pt x="359" y="23"/>
                  </a:lnTo>
                  <a:lnTo>
                    <a:pt x="359" y="35"/>
                  </a:lnTo>
                  <a:lnTo>
                    <a:pt x="359" y="48"/>
                  </a:lnTo>
                  <a:lnTo>
                    <a:pt x="359" y="62"/>
                  </a:lnTo>
                  <a:lnTo>
                    <a:pt x="359" y="75"/>
                  </a:lnTo>
                  <a:lnTo>
                    <a:pt x="359" y="89"/>
                  </a:lnTo>
                  <a:lnTo>
                    <a:pt x="359" y="102"/>
                  </a:lnTo>
                  <a:lnTo>
                    <a:pt x="359" y="115"/>
                  </a:lnTo>
                  <a:lnTo>
                    <a:pt x="352" y="123"/>
                  </a:lnTo>
                  <a:lnTo>
                    <a:pt x="346" y="123"/>
                  </a:lnTo>
                  <a:lnTo>
                    <a:pt x="342" y="123"/>
                  </a:lnTo>
                  <a:lnTo>
                    <a:pt x="338" y="123"/>
                  </a:lnTo>
                  <a:lnTo>
                    <a:pt x="333" y="123"/>
                  </a:lnTo>
                  <a:lnTo>
                    <a:pt x="329" y="123"/>
                  </a:lnTo>
                  <a:lnTo>
                    <a:pt x="323" y="123"/>
                  </a:lnTo>
                  <a:lnTo>
                    <a:pt x="319" y="123"/>
                  </a:lnTo>
                  <a:lnTo>
                    <a:pt x="313" y="123"/>
                  </a:lnTo>
                  <a:lnTo>
                    <a:pt x="311" y="119"/>
                  </a:lnTo>
                  <a:lnTo>
                    <a:pt x="309" y="115"/>
                  </a:lnTo>
                  <a:lnTo>
                    <a:pt x="309" y="112"/>
                  </a:lnTo>
                  <a:lnTo>
                    <a:pt x="308" y="110"/>
                  </a:lnTo>
                  <a:lnTo>
                    <a:pt x="308" y="106"/>
                  </a:lnTo>
                  <a:lnTo>
                    <a:pt x="306" y="102"/>
                  </a:lnTo>
                  <a:lnTo>
                    <a:pt x="306" y="98"/>
                  </a:lnTo>
                  <a:lnTo>
                    <a:pt x="304" y="94"/>
                  </a:lnTo>
                  <a:lnTo>
                    <a:pt x="302" y="92"/>
                  </a:lnTo>
                  <a:lnTo>
                    <a:pt x="302" y="91"/>
                  </a:lnTo>
                  <a:lnTo>
                    <a:pt x="300" y="89"/>
                  </a:lnTo>
                  <a:lnTo>
                    <a:pt x="298" y="87"/>
                  </a:lnTo>
                  <a:lnTo>
                    <a:pt x="294" y="85"/>
                  </a:lnTo>
                  <a:lnTo>
                    <a:pt x="292" y="83"/>
                  </a:lnTo>
                  <a:lnTo>
                    <a:pt x="288" y="79"/>
                  </a:lnTo>
                  <a:lnTo>
                    <a:pt x="286" y="77"/>
                  </a:lnTo>
                  <a:lnTo>
                    <a:pt x="285" y="75"/>
                  </a:lnTo>
                  <a:lnTo>
                    <a:pt x="285" y="73"/>
                  </a:lnTo>
                  <a:lnTo>
                    <a:pt x="283" y="73"/>
                  </a:lnTo>
                  <a:lnTo>
                    <a:pt x="279" y="73"/>
                  </a:lnTo>
                  <a:lnTo>
                    <a:pt x="277" y="71"/>
                  </a:lnTo>
                  <a:lnTo>
                    <a:pt x="273" y="71"/>
                  </a:lnTo>
                  <a:lnTo>
                    <a:pt x="271" y="69"/>
                  </a:lnTo>
                  <a:lnTo>
                    <a:pt x="267" y="69"/>
                  </a:lnTo>
                  <a:lnTo>
                    <a:pt x="261" y="67"/>
                  </a:lnTo>
                  <a:lnTo>
                    <a:pt x="256" y="67"/>
                  </a:lnTo>
                  <a:lnTo>
                    <a:pt x="248" y="67"/>
                  </a:lnTo>
                  <a:lnTo>
                    <a:pt x="242" y="69"/>
                  </a:lnTo>
                  <a:lnTo>
                    <a:pt x="237" y="71"/>
                  </a:lnTo>
                  <a:lnTo>
                    <a:pt x="231" y="73"/>
                  </a:lnTo>
                  <a:lnTo>
                    <a:pt x="225" y="77"/>
                  </a:lnTo>
                  <a:lnTo>
                    <a:pt x="219" y="79"/>
                  </a:lnTo>
                  <a:lnTo>
                    <a:pt x="208" y="91"/>
                  </a:lnTo>
                  <a:lnTo>
                    <a:pt x="206" y="92"/>
                  </a:lnTo>
                  <a:lnTo>
                    <a:pt x="204" y="96"/>
                  </a:lnTo>
                  <a:lnTo>
                    <a:pt x="202" y="100"/>
                  </a:lnTo>
                  <a:lnTo>
                    <a:pt x="202" y="104"/>
                  </a:lnTo>
                  <a:lnTo>
                    <a:pt x="200" y="110"/>
                  </a:lnTo>
                  <a:lnTo>
                    <a:pt x="200" y="114"/>
                  </a:lnTo>
                  <a:lnTo>
                    <a:pt x="198" y="117"/>
                  </a:lnTo>
                  <a:lnTo>
                    <a:pt x="198" y="121"/>
                  </a:lnTo>
                  <a:lnTo>
                    <a:pt x="189" y="123"/>
                  </a:lnTo>
                  <a:lnTo>
                    <a:pt x="179" y="123"/>
                  </a:lnTo>
                  <a:lnTo>
                    <a:pt x="167" y="123"/>
                  </a:lnTo>
                  <a:lnTo>
                    <a:pt x="156" y="123"/>
                  </a:lnTo>
                  <a:lnTo>
                    <a:pt x="146" y="123"/>
                  </a:lnTo>
                  <a:lnTo>
                    <a:pt x="135" y="123"/>
                  </a:lnTo>
                  <a:lnTo>
                    <a:pt x="123" y="121"/>
                  </a:lnTo>
                  <a:lnTo>
                    <a:pt x="112" y="123"/>
                  </a:lnTo>
                  <a:lnTo>
                    <a:pt x="110" y="119"/>
                  </a:lnTo>
                  <a:lnTo>
                    <a:pt x="110" y="117"/>
                  </a:lnTo>
                  <a:lnTo>
                    <a:pt x="108" y="115"/>
                  </a:lnTo>
                  <a:lnTo>
                    <a:pt x="108" y="114"/>
                  </a:lnTo>
                  <a:lnTo>
                    <a:pt x="106" y="112"/>
                  </a:lnTo>
                  <a:lnTo>
                    <a:pt x="104" y="110"/>
                  </a:lnTo>
                  <a:lnTo>
                    <a:pt x="102" y="108"/>
                  </a:lnTo>
                  <a:lnTo>
                    <a:pt x="102" y="104"/>
                  </a:lnTo>
                  <a:lnTo>
                    <a:pt x="98" y="104"/>
                  </a:lnTo>
                  <a:lnTo>
                    <a:pt x="96" y="102"/>
                  </a:lnTo>
                  <a:lnTo>
                    <a:pt x="94" y="102"/>
                  </a:lnTo>
                  <a:lnTo>
                    <a:pt x="91" y="100"/>
                  </a:lnTo>
                  <a:lnTo>
                    <a:pt x="89" y="98"/>
                  </a:lnTo>
                  <a:lnTo>
                    <a:pt x="85" y="96"/>
                  </a:lnTo>
                  <a:lnTo>
                    <a:pt x="81" y="94"/>
                  </a:lnTo>
                  <a:lnTo>
                    <a:pt x="77" y="94"/>
                  </a:lnTo>
                  <a:lnTo>
                    <a:pt x="64" y="94"/>
                  </a:lnTo>
                  <a:lnTo>
                    <a:pt x="52" y="98"/>
                  </a:lnTo>
                  <a:lnTo>
                    <a:pt x="50" y="98"/>
                  </a:lnTo>
                  <a:lnTo>
                    <a:pt x="48" y="100"/>
                  </a:lnTo>
                  <a:lnTo>
                    <a:pt x="46" y="102"/>
                  </a:lnTo>
                  <a:lnTo>
                    <a:pt x="45" y="104"/>
                  </a:lnTo>
                  <a:lnTo>
                    <a:pt x="43" y="104"/>
                  </a:lnTo>
                  <a:lnTo>
                    <a:pt x="41" y="106"/>
                  </a:lnTo>
                  <a:lnTo>
                    <a:pt x="37" y="108"/>
                  </a:lnTo>
                  <a:lnTo>
                    <a:pt x="35" y="112"/>
                  </a:lnTo>
                  <a:lnTo>
                    <a:pt x="33" y="115"/>
                  </a:lnTo>
                  <a:lnTo>
                    <a:pt x="31" y="117"/>
                  </a:lnTo>
                  <a:lnTo>
                    <a:pt x="31" y="119"/>
                  </a:lnTo>
                  <a:lnTo>
                    <a:pt x="27" y="121"/>
                  </a:lnTo>
                  <a:lnTo>
                    <a:pt x="25" y="123"/>
                  </a:lnTo>
                  <a:lnTo>
                    <a:pt x="23" y="123"/>
                  </a:lnTo>
                  <a:lnTo>
                    <a:pt x="20" y="125"/>
                  </a:lnTo>
                  <a:lnTo>
                    <a:pt x="16" y="125"/>
                  </a:lnTo>
                  <a:lnTo>
                    <a:pt x="12"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59" name="Freeform 112"/>
            <p:cNvSpPr>
              <a:spLocks/>
            </p:cNvSpPr>
            <p:nvPr/>
          </p:nvSpPr>
          <p:spPr bwMode="auto">
            <a:xfrm>
              <a:off x="2294" y="2664"/>
              <a:ext cx="139" cy="217"/>
            </a:xfrm>
            <a:custGeom>
              <a:avLst/>
              <a:gdLst>
                <a:gd name="T0" fmla="*/ 4 w 139"/>
                <a:gd name="T1" fmla="*/ 192 h 217"/>
                <a:gd name="T2" fmla="*/ 16 w 139"/>
                <a:gd name="T3" fmla="*/ 143 h 217"/>
                <a:gd name="T4" fmla="*/ 31 w 139"/>
                <a:gd name="T5" fmla="*/ 91 h 217"/>
                <a:gd name="T6" fmla="*/ 48 w 139"/>
                <a:gd name="T7" fmla="*/ 35 h 217"/>
                <a:gd name="T8" fmla="*/ 58 w 139"/>
                <a:gd name="T9" fmla="*/ 6 h 217"/>
                <a:gd name="T10" fmla="*/ 62 w 139"/>
                <a:gd name="T11" fmla="*/ 4 h 217"/>
                <a:gd name="T12" fmla="*/ 68 w 139"/>
                <a:gd name="T13" fmla="*/ 2 h 217"/>
                <a:gd name="T14" fmla="*/ 71 w 139"/>
                <a:gd name="T15" fmla="*/ 0 h 217"/>
                <a:gd name="T16" fmla="*/ 83 w 139"/>
                <a:gd name="T17" fmla="*/ 0 h 217"/>
                <a:gd name="T18" fmla="*/ 98 w 139"/>
                <a:gd name="T19" fmla="*/ 0 h 217"/>
                <a:gd name="T20" fmla="*/ 114 w 139"/>
                <a:gd name="T21" fmla="*/ 0 h 217"/>
                <a:gd name="T22" fmla="*/ 131 w 139"/>
                <a:gd name="T23" fmla="*/ 2 h 217"/>
                <a:gd name="T24" fmla="*/ 137 w 139"/>
                <a:gd name="T25" fmla="*/ 4 h 217"/>
                <a:gd name="T26" fmla="*/ 133 w 139"/>
                <a:gd name="T27" fmla="*/ 6 h 217"/>
                <a:gd name="T28" fmla="*/ 131 w 139"/>
                <a:gd name="T29" fmla="*/ 12 h 217"/>
                <a:gd name="T30" fmla="*/ 127 w 139"/>
                <a:gd name="T31" fmla="*/ 18 h 217"/>
                <a:gd name="T32" fmla="*/ 123 w 139"/>
                <a:gd name="T33" fmla="*/ 23 h 217"/>
                <a:gd name="T34" fmla="*/ 121 w 139"/>
                <a:gd name="T35" fmla="*/ 31 h 217"/>
                <a:gd name="T36" fmla="*/ 123 w 139"/>
                <a:gd name="T37" fmla="*/ 39 h 217"/>
                <a:gd name="T38" fmla="*/ 125 w 139"/>
                <a:gd name="T39" fmla="*/ 46 h 217"/>
                <a:gd name="T40" fmla="*/ 129 w 139"/>
                <a:gd name="T41" fmla="*/ 56 h 217"/>
                <a:gd name="T42" fmla="*/ 119 w 139"/>
                <a:gd name="T43" fmla="*/ 68 h 217"/>
                <a:gd name="T44" fmla="*/ 116 w 139"/>
                <a:gd name="T45" fmla="*/ 71 h 217"/>
                <a:gd name="T46" fmla="*/ 114 w 139"/>
                <a:gd name="T47" fmla="*/ 75 h 217"/>
                <a:gd name="T48" fmla="*/ 110 w 139"/>
                <a:gd name="T49" fmla="*/ 81 h 217"/>
                <a:gd name="T50" fmla="*/ 108 w 139"/>
                <a:gd name="T51" fmla="*/ 85 h 217"/>
                <a:gd name="T52" fmla="*/ 106 w 139"/>
                <a:gd name="T53" fmla="*/ 87 h 217"/>
                <a:gd name="T54" fmla="*/ 102 w 139"/>
                <a:gd name="T55" fmla="*/ 93 h 217"/>
                <a:gd name="T56" fmla="*/ 98 w 139"/>
                <a:gd name="T57" fmla="*/ 98 h 217"/>
                <a:gd name="T58" fmla="*/ 92 w 139"/>
                <a:gd name="T59" fmla="*/ 100 h 217"/>
                <a:gd name="T60" fmla="*/ 87 w 139"/>
                <a:gd name="T61" fmla="*/ 100 h 217"/>
                <a:gd name="T62" fmla="*/ 79 w 139"/>
                <a:gd name="T63" fmla="*/ 100 h 217"/>
                <a:gd name="T64" fmla="*/ 73 w 139"/>
                <a:gd name="T65" fmla="*/ 100 h 217"/>
                <a:gd name="T66" fmla="*/ 56 w 139"/>
                <a:gd name="T67" fmla="*/ 114 h 217"/>
                <a:gd name="T68" fmla="*/ 56 w 139"/>
                <a:gd name="T69" fmla="*/ 119 h 217"/>
                <a:gd name="T70" fmla="*/ 56 w 139"/>
                <a:gd name="T71" fmla="*/ 125 h 217"/>
                <a:gd name="T72" fmla="*/ 58 w 139"/>
                <a:gd name="T73" fmla="*/ 129 h 217"/>
                <a:gd name="T74" fmla="*/ 62 w 139"/>
                <a:gd name="T75" fmla="*/ 133 h 217"/>
                <a:gd name="T76" fmla="*/ 73 w 139"/>
                <a:gd name="T77" fmla="*/ 137 h 217"/>
                <a:gd name="T78" fmla="*/ 87 w 139"/>
                <a:gd name="T79" fmla="*/ 137 h 217"/>
                <a:gd name="T80" fmla="*/ 100 w 139"/>
                <a:gd name="T81" fmla="*/ 137 h 217"/>
                <a:gd name="T82" fmla="*/ 116 w 139"/>
                <a:gd name="T83" fmla="*/ 137 h 217"/>
                <a:gd name="T84" fmla="*/ 108 w 139"/>
                <a:gd name="T85" fmla="*/ 156 h 217"/>
                <a:gd name="T86" fmla="*/ 94 w 139"/>
                <a:gd name="T87" fmla="*/ 156 h 217"/>
                <a:gd name="T88" fmla="*/ 81 w 139"/>
                <a:gd name="T89" fmla="*/ 156 h 217"/>
                <a:gd name="T90" fmla="*/ 68 w 139"/>
                <a:gd name="T91" fmla="*/ 158 h 217"/>
                <a:gd name="T92" fmla="*/ 46 w 139"/>
                <a:gd name="T93" fmla="*/ 167 h 217"/>
                <a:gd name="T94" fmla="*/ 46 w 139"/>
                <a:gd name="T95" fmla="*/ 179 h 217"/>
                <a:gd name="T96" fmla="*/ 46 w 139"/>
                <a:gd name="T97" fmla="*/ 191 h 217"/>
                <a:gd name="T98" fmla="*/ 46 w 139"/>
                <a:gd name="T99" fmla="*/ 204 h 217"/>
                <a:gd name="T100" fmla="*/ 46 w 139"/>
                <a:gd name="T101" fmla="*/ 217 h 217"/>
                <a:gd name="T102" fmla="*/ 35 w 139"/>
                <a:gd name="T103" fmla="*/ 217 h 217"/>
                <a:gd name="T104" fmla="*/ 23 w 139"/>
                <a:gd name="T105" fmla="*/ 217 h 217"/>
                <a:gd name="T106" fmla="*/ 12 w 139"/>
                <a:gd name="T107" fmla="*/ 217 h 217"/>
                <a:gd name="T108" fmla="*/ 0 w 139"/>
                <a:gd name="T109" fmla="*/ 217 h 2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217"/>
                <a:gd name="T167" fmla="*/ 139 w 139"/>
                <a:gd name="T168" fmla="*/ 217 h 2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217">
                  <a:moveTo>
                    <a:pt x="0" y="217"/>
                  </a:moveTo>
                  <a:lnTo>
                    <a:pt x="4" y="192"/>
                  </a:lnTo>
                  <a:lnTo>
                    <a:pt x="8" y="167"/>
                  </a:lnTo>
                  <a:lnTo>
                    <a:pt x="16" y="143"/>
                  </a:lnTo>
                  <a:lnTo>
                    <a:pt x="23" y="116"/>
                  </a:lnTo>
                  <a:lnTo>
                    <a:pt x="31" y="91"/>
                  </a:lnTo>
                  <a:lnTo>
                    <a:pt x="39" y="64"/>
                  </a:lnTo>
                  <a:lnTo>
                    <a:pt x="48" y="35"/>
                  </a:lnTo>
                  <a:lnTo>
                    <a:pt x="56" y="8"/>
                  </a:lnTo>
                  <a:lnTo>
                    <a:pt x="58" y="6"/>
                  </a:lnTo>
                  <a:lnTo>
                    <a:pt x="60" y="6"/>
                  </a:lnTo>
                  <a:lnTo>
                    <a:pt x="62" y="4"/>
                  </a:lnTo>
                  <a:lnTo>
                    <a:pt x="64" y="4"/>
                  </a:lnTo>
                  <a:lnTo>
                    <a:pt x="68" y="2"/>
                  </a:lnTo>
                  <a:lnTo>
                    <a:pt x="69" y="2"/>
                  </a:lnTo>
                  <a:lnTo>
                    <a:pt x="71" y="0"/>
                  </a:lnTo>
                  <a:lnTo>
                    <a:pt x="75" y="0"/>
                  </a:lnTo>
                  <a:lnTo>
                    <a:pt x="83" y="0"/>
                  </a:lnTo>
                  <a:lnTo>
                    <a:pt x="91" y="0"/>
                  </a:lnTo>
                  <a:lnTo>
                    <a:pt x="98" y="0"/>
                  </a:lnTo>
                  <a:lnTo>
                    <a:pt x="106" y="0"/>
                  </a:lnTo>
                  <a:lnTo>
                    <a:pt x="114" y="0"/>
                  </a:lnTo>
                  <a:lnTo>
                    <a:pt x="121" y="0"/>
                  </a:lnTo>
                  <a:lnTo>
                    <a:pt x="131" y="2"/>
                  </a:lnTo>
                  <a:lnTo>
                    <a:pt x="139" y="4"/>
                  </a:lnTo>
                  <a:lnTo>
                    <a:pt x="137" y="4"/>
                  </a:lnTo>
                  <a:lnTo>
                    <a:pt x="135" y="4"/>
                  </a:lnTo>
                  <a:lnTo>
                    <a:pt x="133" y="6"/>
                  </a:lnTo>
                  <a:lnTo>
                    <a:pt x="131" y="8"/>
                  </a:lnTo>
                  <a:lnTo>
                    <a:pt x="131" y="12"/>
                  </a:lnTo>
                  <a:lnTo>
                    <a:pt x="129" y="14"/>
                  </a:lnTo>
                  <a:lnTo>
                    <a:pt x="127" y="18"/>
                  </a:lnTo>
                  <a:lnTo>
                    <a:pt x="125" y="20"/>
                  </a:lnTo>
                  <a:lnTo>
                    <a:pt x="123" y="23"/>
                  </a:lnTo>
                  <a:lnTo>
                    <a:pt x="121" y="27"/>
                  </a:lnTo>
                  <a:lnTo>
                    <a:pt x="121" y="31"/>
                  </a:lnTo>
                  <a:lnTo>
                    <a:pt x="121" y="35"/>
                  </a:lnTo>
                  <a:lnTo>
                    <a:pt x="123" y="39"/>
                  </a:lnTo>
                  <a:lnTo>
                    <a:pt x="125" y="43"/>
                  </a:lnTo>
                  <a:lnTo>
                    <a:pt x="125" y="46"/>
                  </a:lnTo>
                  <a:lnTo>
                    <a:pt x="129" y="50"/>
                  </a:lnTo>
                  <a:lnTo>
                    <a:pt x="129" y="56"/>
                  </a:lnTo>
                  <a:lnTo>
                    <a:pt x="119" y="66"/>
                  </a:lnTo>
                  <a:lnTo>
                    <a:pt x="119" y="68"/>
                  </a:lnTo>
                  <a:lnTo>
                    <a:pt x="117" y="70"/>
                  </a:lnTo>
                  <a:lnTo>
                    <a:pt x="116" y="71"/>
                  </a:lnTo>
                  <a:lnTo>
                    <a:pt x="114" y="73"/>
                  </a:lnTo>
                  <a:lnTo>
                    <a:pt x="114" y="75"/>
                  </a:lnTo>
                  <a:lnTo>
                    <a:pt x="112" y="79"/>
                  </a:lnTo>
                  <a:lnTo>
                    <a:pt x="110" y="81"/>
                  </a:lnTo>
                  <a:lnTo>
                    <a:pt x="110" y="85"/>
                  </a:lnTo>
                  <a:lnTo>
                    <a:pt x="108" y="85"/>
                  </a:lnTo>
                  <a:lnTo>
                    <a:pt x="106" y="87"/>
                  </a:lnTo>
                  <a:lnTo>
                    <a:pt x="104" y="91"/>
                  </a:lnTo>
                  <a:lnTo>
                    <a:pt x="102" y="93"/>
                  </a:lnTo>
                  <a:lnTo>
                    <a:pt x="100" y="94"/>
                  </a:lnTo>
                  <a:lnTo>
                    <a:pt x="98" y="98"/>
                  </a:lnTo>
                  <a:lnTo>
                    <a:pt x="96" y="100"/>
                  </a:lnTo>
                  <a:lnTo>
                    <a:pt x="92" y="100"/>
                  </a:lnTo>
                  <a:lnTo>
                    <a:pt x="91" y="100"/>
                  </a:lnTo>
                  <a:lnTo>
                    <a:pt x="87" y="100"/>
                  </a:lnTo>
                  <a:lnTo>
                    <a:pt x="83" y="100"/>
                  </a:lnTo>
                  <a:lnTo>
                    <a:pt x="79" y="100"/>
                  </a:lnTo>
                  <a:lnTo>
                    <a:pt x="75" y="100"/>
                  </a:lnTo>
                  <a:lnTo>
                    <a:pt x="73" y="100"/>
                  </a:lnTo>
                  <a:lnTo>
                    <a:pt x="69" y="100"/>
                  </a:lnTo>
                  <a:lnTo>
                    <a:pt x="56" y="114"/>
                  </a:lnTo>
                  <a:lnTo>
                    <a:pt x="56" y="118"/>
                  </a:lnTo>
                  <a:lnTo>
                    <a:pt x="56" y="119"/>
                  </a:lnTo>
                  <a:lnTo>
                    <a:pt x="56" y="121"/>
                  </a:lnTo>
                  <a:lnTo>
                    <a:pt x="56" y="125"/>
                  </a:lnTo>
                  <a:lnTo>
                    <a:pt x="58" y="127"/>
                  </a:lnTo>
                  <a:lnTo>
                    <a:pt x="58" y="129"/>
                  </a:lnTo>
                  <a:lnTo>
                    <a:pt x="60" y="131"/>
                  </a:lnTo>
                  <a:lnTo>
                    <a:pt x="62" y="133"/>
                  </a:lnTo>
                  <a:lnTo>
                    <a:pt x="68" y="135"/>
                  </a:lnTo>
                  <a:lnTo>
                    <a:pt x="73" y="137"/>
                  </a:lnTo>
                  <a:lnTo>
                    <a:pt x="79" y="137"/>
                  </a:lnTo>
                  <a:lnTo>
                    <a:pt x="87" y="137"/>
                  </a:lnTo>
                  <a:lnTo>
                    <a:pt x="94" y="137"/>
                  </a:lnTo>
                  <a:lnTo>
                    <a:pt x="100" y="137"/>
                  </a:lnTo>
                  <a:lnTo>
                    <a:pt x="108" y="137"/>
                  </a:lnTo>
                  <a:lnTo>
                    <a:pt x="116" y="137"/>
                  </a:lnTo>
                  <a:lnTo>
                    <a:pt x="116" y="156"/>
                  </a:lnTo>
                  <a:lnTo>
                    <a:pt x="108" y="156"/>
                  </a:lnTo>
                  <a:lnTo>
                    <a:pt x="102" y="156"/>
                  </a:lnTo>
                  <a:lnTo>
                    <a:pt x="94" y="156"/>
                  </a:lnTo>
                  <a:lnTo>
                    <a:pt x="89" y="156"/>
                  </a:lnTo>
                  <a:lnTo>
                    <a:pt x="81" y="156"/>
                  </a:lnTo>
                  <a:lnTo>
                    <a:pt x="73" y="156"/>
                  </a:lnTo>
                  <a:lnTo>
                    <a:pt x="68" y="158"/>
                  </a:lnTo>
                  <a:lnTo>
                    <a:pt x="60" y="158"/>
                  </a:lnTo>
                  <a:lnTo>
                    <a:pt x="46" y="167"/>
                  </a:lnTo>
                  <a:lnTo>
                    <a:pt x="46" y="173"/>
                  </a:lnTo>
                  <a:lnTo>
                    <a:pt x="46" y="179"/>
                  </a:lnTo>
                  <a:lnTo>
                    <a:pt x="46" y="185"/>
                  </a:lnTo>
                  <a:lnTo>
                    <a:pt x="46" y="191"/>
                  </a:lnTo>
                  <a:lnTo>
                    <a:pt x="46" y="198"/>
                  </a:lnTo>
                  <a:lnTo>
                    <a:pt x="46" y="204"/>
                  </a:lnTo>
                  <a:lnTo>
                    <a:pt x="46" y="210"/>
                  </a:lnTo>
                  <a:lnTo>
                    <a:pt x="46" y="217"/>
                  </a:lnTo>
                  <a:lnTo>
                    <a:pt x="41" y="217"/>
                  </a:lnTo>
                  <a:lnTo>
                    <a:pt x="35" y="217"/>
                  </a:lnTo>
                  <a:lnTo>
                    <a:pt x="29" y="217"/>
                  </a:lnTo>
                  <a:lnTo>
                    <a:pt x="23" y="217"/>
                  </a:lnTo>
                  <a:lnTo>
                    <a:pt x="18" y="217"/>
                  </a:lnTo>
                  <a:lnTo>
                    <a:pt x="12" y="217"/>
                  </a:lnTo>
                  <a:lnTo>
                    <a:pt x="6" y="217"/>
                  </a:lnTo>
                  <a:lnTo>
                    <a:pt x="0" y="2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60" name="Freeform 113"/>
            <p:cNvSpPr>
              <a:spLocks/>
            </p:cNvSpPr>
            <p:nvPr/>
          </p:nvSpPr>
          <p:spPr bwMode="auto">
            <a:xfrm>
              <a:off x="2454" y="2664"/>
              <a:ext cx="48" cy="173"/>
            </a:xfrm>
            <a:custGeom>
              <a:avLst/>
              <a:gdLst>
                <a:gd name="T0" fmla="*/ 28 w 48"/>
                <a:gd name="T1" fmla="*/ 173 h 173"/>
                <a:gd name="T2" fmla="*/ 25 w 48"/>
                <a:gd name="T3" fmla="*/ 167 h 173"/>
                <a:gd name="T4" fmla="*/ 27 w 48"/>
                <a:gd name="T5" fmla="*/ 156 h 173"/>
                <a:gd name="T6" fmla="*/ 28 w 48"/>
                <a:gd name="T7" fmla="*/ 143 h 173"/>
                <a:gd name="T8" fmla="*/ 28 w 48"/>
                <a:gd name="T9" fmla="*/ 129 h 173"/>
                <a:gd name="T10" fmla="*/ 30 w 48"/>
                <a:gd name="T11" fmla="*/ 116 h 173"/>
                <a:gd name="T12" fmla="*/ 30 w 48"/>
                <a:gd name="T13" fmla="*/ 102 h 173"/>
                <a:gd name="T14" fmla="*/ 30 w 48"/>
                <a:gd name="T15" fmla="*/ 89 h 173"/>
                <a:gd name="T16" fmla="*/ 28 w 48"/>
                <a:gd name="T17" fmla="*/ 75 h 173"/>
                <a:gd name="T18" fmla="*/ 27 w 48"/>
                <a:gd name="T19" fmla="*/ 62 h 173"/>
                <a:gd name="T20" fmla="*/ 25 w 48"/>
                <a:gd name="T21" fmla="*/ 62 h 173"/>
                <a:gd name="T22" fmla="*/ 23 w 48"/>
                <a:gd name="T23" fmla="*/ 60 h 173"/>
                <a:gd name="T24" fmla="*/ 21 w 48"/>
                <a:gd name="T25" fmla="*/ 58 h 173"/>
                <a:gd name="T26" fmla="*/ 21 w 48"/>
                <a:gd name="T27" fmla="*/ 56 h 173"/>
                <a:gd name="T28" fmla="*/ 19 w 48"/>
                <a:gd name="T29" fmla="*/ 52 h 173"/>
                <a:gd name="T30" fmla="*/ 17 w 48"/>
                <a:gd name="T31" fmla="*/ 50 h 173"/>
                <a:gd name="T32" fmla="*/ 15 w 48"/>
                <a:gd name="T33" fmla="*/ 48 h 173"/>
                <a:gd name="T34" fmla="*/ 13 w 48"/>
                <a:gd name="T35" fmla="*/ 46 h 173"/>
                <a:gd name="T36" fmla="*/ 13 w 48"/>
                <a:gd name="T37" fmla="*/ 43 h 173"/>
                <a:gd name="T38" fmla="*/ 13 w 48"/>
                <a:gd name="T39" fmla="*/ 41 h 173"/>
                <a:gd name="T40" fmla="*/ 13 w 48"/>
                <a:gd name="T41" fmla="*/ 39 h 173"/>
                <a:gd name="T42" fmla="*/ 13 w 48"/>
                <a:gd name="T43" fmla="*/ 37 h 173"/>
                <a:gd name="T44" fmla="*/ 13 w 48"/>
                <a:gd name="T45" fmla="*/ 35 h 173"/>
                <a:gd name="T46" fmla="*/ 13 w 48"/>
                <a:gd name="T47" fmla="*/ 33 h 173"/>
                <a:gd name="T48" fmla="*/ 13 w 48"/>
                <a:gd name="T49" fmla="*/ 31 h 173"/>
                <a:gd name="T50" fmla="*/ 13 w 48"/>
                <a:gd name="T51" fmla="*/ 29 h 173"/>
                <a:gd name="T52" fmla="*/ 11 w 48"/>
                <a:gd name="T53" fmla="*/ 27 h 173"/>
                <a:gd name="T54" fmla="*/ 9 w 48"/>
                <a:gd name="T55" fmla="*/ 23 h 173"/>
                <a:gd name="T56" fmla="*/ 9 w 48"/>
                <a:gd name="T57" fmla="*/ 20 h 173"/>
                <a:gd name="T58" fmla="*/ 9 w 48"/>
                <a:gd name="T59" fmla="*/ 16 h 173"/>
                <a:gd name="T60" fmla="*/ 7 w 48"/>
                <a:gd name="T61" fmla="*/ 12 h 173"/>
                <a:gd name="T62" fmla="*/ 5 w 48"/>
                <a:gd name="T63" fmla="*/ 8 h 173"/>
                <a:gd name="T64" fmla="*/ 4 w 48"/>
                <a:gd name="T65" fmla="*/ 6 h 173"/>
                <a:gd name="T66" fmla="*/ 0 w 48"/>
                <a:gd name="T67" fmla="*/ 4 h 173"/>
                <a:gd name="T68" fmla="*/ 2 w 48"/>
                <a:gd name="T69" fmla="*/ 2 h 173"/>
                <a:gd name="T70" fmla="*/ 5 w 48"/>
                <a:gd name="T71" fmla="*/ 2 h 173"/>
                <a:gd name="T72" fmla="*/ 11 w 48"/>
                <a:gd name="T73" fmla="*/ 2 h 173"/>
                <a:gd name="T74" fmla="*/ 15 w 48"/>
                <a:gd name="T75" fmla="*/ 2 h 173"/>
                <a:gd name="T76" fmla="*/ 19 w 48"/>
                <a:gd name="T77" fmla="*/ 0 h 173"/>
                <a:gd name="T78" fmla="*/ 25 w 48"/>
                <a:gd name="T79" fmla="*/ 0 h 173"/>
                <a:gd name="T80" fmla="*/ 28 w 48"/>
                <a:gd name="T81" fmla="*/ 0 h 173"/>
                <a:gd name="T82" fmla="*/ 34 w 48"/>
                <a:gd name="T83" fmla="*/ 0 h 173"/>
                <a:gd name="T84" fmla="*/ 40 w 48"/>
                <a:gd name="T85" fmla="*/ 0 h 173"/>
                <a:gd name="T86" fmla="*/ 48 w 48"/>
                <a:gd name="T87" fmla="*/ 18 h 173"/>
                <a:gd name="T88" fmla="*/ 48 w 48"/>
                <a:gd name="T89" fmla="*/ 35 h 173"/>
                <a:gd name="T90" fmla="*/ 46 w 48"/>
                <a:gd name="T91" fmla="*/ 54 h 173"/>
                <a:gd name="T92" fmla="*/ 46 w 48"/>
                <a:gd name="T93" fmla="*/ 71 h 173"/>
                <a:gd name="T94" fmla="*/ 46 w 48"/>
                <a:gd name="T95" fmla="*/ 91 h 173"/>
                <a:gd name="T96" fmla="*/ 46 w 48"/>
                <a:gd name="T97" fmla="*/ 110 h 173"/>
                <a:gd name="T98" fmla="*/ 46 w 48"/>
                <a:gd name="T99" fmla="*/ 129 h 173"/>
                <a:gd name="T100" fmla="*/ 46 w 48"/>
                <a:gd name="T101" fmla="*/ 148 h 173"/>
                <a:gd name="T102" fmla="*/ 44 w 48"/>
                <a:gd name="T103" fmla="*/ 167 h 173"/>
                <a:gd name="T104" fmla="*/ 28 w 48"/>
                <a:gd name="T105" fmla="*/ 173 h 1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
                <a:gd name="T160" fmla="*/ 0 h 173"/>
                <a:gd name="T161" fmla="*/ 48 w 48"/>
                <a:gd name="T162" fmla="*/ 173 h 1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 h="173">
                  <a:moveTo>
                    <a:pt x="28" y="173"/>
                  </a:moveTo>
                  <a:lnTo>
                    <a:pt x="25" y="167"/>
                  </a:lnTo>
                  <a:lnTo>
                    <a:pt x="27" y="156"/>
                  </a:lnTo>
                  <a:lnTo>
                    <a:pt x="28" y="143"/>
                  </a:lnTo>
                  <a:lnTo>
                    <a:pt x="28" y="129"/>
                  </a:lnTo>
                  <a:lnTo>
                    <a:pt x="30" y="116"/>
                  </a:lnTo>
                  <a:lnTo>
                    <a:pt x="30" y="102"/>
                  </a:lnTo>
                  <a:lnTo>
                    <a:pt x="30" y="89"/>
                  </a:lnTo>
                  <a:lnTo>
                    <a:pt x="28" y="75"/>
                  </a:lnTo>
                  <a:lnTo>
                    <a:pt x="27" y="62"/>
                  </a:lnTo>
                  <a:lnTo>
                    <a:pt x="25" y="62"/>
                  </a:lnTo>
                  <a:lnTo>
                    <a:pt x="23" y="60"/>
                  </a:lnTo>
                  <a:lnTo>
                    <a:pt x="21" y="58"/>
                  </a:lnTo>
                  <a:lnTo>
                    <a:pt x="21" y="56"/>
                  </a:lnTo>
                  <a:lnTo>
                    <a:pt x="19" y="52"/>
                  </a:lnTo>
                  <a:lnTo>
                    <a:pt x="17" y="50"/>
                  </a:lnTo>
                  <a:lnTo>
                    <a:pt x="15" y="48"/>
                  </a:lnTo>
                  <a:lnTo>
                    <a:pt x="13" y="46"/>
                  </a:lnTo>
                  <a:lnTo>
                    <a:pt x="13" y="43"/>
                  </a:lnTo>
                  <a:lnTo>
                    <a:pt x="13" y="41"/>
                  </a:lnTo>
                  <a:lnTo>
                    <a:pt x="13" y="39"/>
                  </a:lnTo>
                  <a:lnTo>
                    <a:pt x="13" y="37"/>
                  </a:lnTo>
                  <a:lnTo>
                    <a:pt x="13" y="35"/>
                  </a:lnTo>
                  <a:lnTo>
                    <a:pt x="13" y="33"/>
                  </a:lnTo>
                  <a:lnTo>
                    <a:pt x="13" y="31"/>
                  </a:lnTo>
                  <a:lnTo>
                    <a:pt x="13" y="29"/>
                  </a:lnTo>
                  <a:lnTo>
                    <a:pt x="11" y="27"/>
                  </a:lnTo>
                  <a:lnTo>
                    <a:pt x="9" y="23"/>
                  </a:lnTo>
                  <a:lnTo>
                    <a:pt x="9" y="20"/>
                  </a:lnTo>
                  <a:lnTo>
                    <a:pt x="9" y="16"/>
                  </a:lnTo>
                  <a:lnTo>
                    <a:pt x="7" y="12"/>
                  </a:lnTo>
                  <a:lnTo>
                    <a:pt x="5" y="8"/>
                  </a:lnTo>
                  <a:lnTo>
                    <a:pt x="4" y="6"/>
                  </a:lnTo>
                  <a:lnTo>
                    <a:pt x="0" y="4"/>
                  </a:lnTo>
                  <a:lnTo>
                    <a:pt x="2" y="2"/>
                  </a:lnTo>
                  <a:lnTo>
                    <a:pt x="5" y="2"/>
                  </a:lnTo>
                  <a:lnTo>
                    <a:pt x="11" y="2"/>
                  </a:lnTo>
                  <a:lnTo>
                    <a:pt x="15" y="2"/>
                  </a:lnTo>
                  <a:lnTo>
                    <a:pt x="19" y="0"/>
                  </a:lnTo>
                  <a:lnTo>
                    <a:pt x="25" y="0"/>
                  </a:lnTo>
                  <a:lnTo>
                    <a:pt x="28" y="0"/>
                  </a:lnTo>
                  <a:lnTo>
                    <a:pt x="34" y="0"/>
                  </a:lnTo>
                  <a:lnTo>
                    <a:pt x="40" y="0"/>
                  </a:lnTo>
                  <a:lnTo>
                    <a:pt x="48" y="18"/>
                  </a:lnTo>
                  <a:lnTo>
                    <a:pt x="48" y="35"/>
                  </a:lnTo>
                  <a:lnTo>
                    <a:pt x="46" y="54"/>
                  </a:lnTo>
                  <a:lnTo>
                    <a:pt x="46" y="71"/>
                  </a:lnTo>
                  <a:lnTo>
                    <a:pt x="46" y="91"/>
                  </a:lnTo>
                  <a:lnTo>
                    <a:pt x="46" y="110"/>
                  </a:lnTo>
                  <a:lnTo>
                    <a:pt x="46" y="129"/>
                  </a:lnTo>
                  <a:lnTo>
                    <a:pt x="46" y="148"/>
                  </a:lnTo>
                  <a:lnTo>
                    <a:pt x="44" y="167"/>
                  </a:lnTo>
                  <a:lnTo>
                    <a:pt x="28" y="1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61" name="Freeform 114"/>
            <p:cNvSpPr>
              <a:spLocks/>
            </p:cNvSpPr>
            <p:nvPr/>
          </p:nvSpPr>
          <p:spPr bwMode="auto">
            <a:xfrm>
              <a:off x="2085" y="2574"/>
              <a:ext cx="540" cy="530"/>
            </a:xfrm>
            <a:custGeom>
              <a:avLst/>
              <a:gdLst>
                <a:gd name="T0" fmla="*/ 0 w 540"/>
                <a:gd name="T1" fmla="*/ 54 h 530"/>
                <a:gd name="T2" fmla="*/ 484 w 540"/>
                <a:gd name="T3" fmla="*/ 530 h 530"/>
                <a:gd name="T4" fmla="*/ 540 w 540"/>
                <a:gd name="T5" fmla="*/ 530 h 530"/>
                <a:gd name="T6" fmla="*/ 540 w 540"/>
                <a:gd name="T7" fmla="*/ 473 h 530"/>
                <a:gd name="T8" fmla="*/ 52 w 540"/>
                <a:gd name="T9" fmla="*/ 0 h 530"/>
                <a:gd name="T10" fmla="*/ 0 w 540"/>
                <a:gd name="T11" fmla="*/ 0 h 530"/>
                <a:gd name="T12" fmla="*/ 0 w 540"/>
                <a:gd name="T13" fmla="*/ 54 h 530"/>
                <a:gd name="T14" fmla="*/ 0 60000 65536"/>
                <a:gd name="T15" fmla="*/ 0 60000 65536"/>
                <a:gd name="T16" fmla="*/ 0 60000 65536"/>
                <a:gd name="T17" fmla="*/ 0 60000 65536"/>
                <a:gd name="T18" fmla="*/ 0 60000 65536"/>
                <a:gd name="T19" fmla="*/ 0 60000 65536"/>
                <a:gd name="T20" fmla="*/ 0 60000 65536"/>
                <a:gd name="T21" fmla="*/ 0 w 540"/>
                <a:gd name="T22" fmla="*/ 0 h 530"/>
                <a:gd name="T23" fmla="*/ 540 w 540"/>
                <a:gd name="T24" fmla="*/ 530 h 5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0" h="530">
                  <a:moveTo>
                    <a:pt x="0" y="54"/>
                  </a:moveTo>
                  <a:lnTo>
                    <a:pt x="484" y="530"/>
                  </a:lnTo>
                  <a:lnTo>
                    <a:pt x="540" y="530"/>
                  </a:lnTo>
                  <a:lnTo>
                    <a:pt x="540" y="473"/>
                  </a:lnTo>
                  <a:lnTo>
                    <a:pt x="52" y="0"/>
                  </a:lnTo>
                  <a:lnTo>
                    <a:pt x="0" y="0"/>
                  </a:lnTo>
                  <a:lnTo>
                    <a:pt x="0" y="5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63" name="Rectangle 116"/>
            <p:cNvSpPr>
              <a:spLocks noChangeArrowheads="1"/>
            </p:cNvSpPr>
            <p:nvPr/>
          </p:nvSpPr>
          <p:spPr bwMode="auto">
            <a:xfrm>
              <a:off x="1784" y="3412"/>
              <a:ext cx="79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200" b="1">
                  <a:ea typeface="ＭＳ Ｐゴシック" pitchFamily="34" charset="-128"/>
                </a:rPr>
                <a:t>Forklift kullan</a:t>
              </a:r>
              <a:r>
                <a:rPr lang="tr-TR" sz="1200" b="1"/>
                <a:t>ı</a:t>
              </a:r>
              <a:r>
                <a:rPr lang="de-DE" sz="1200" b="1">
                  <a:ea typeface="ＭＳ Ｐゴシック" pitchFamily="34" charset="-128"/>
                </a:rPr>
                <a:t>m</a:t>
              </a:r>
              <a:r>
                <a:rPr lang="tr-TR" sz="1200" b="1"/>
                <a:t>ı</a:t>
              </a:r>
              <a:r>
                <a:rPr lang="de-DE" sz="1200" b="1">
                  <a:ea typeface="ＭＳ Ｐゴシック" pitchFamily="34" charset="-128"/>
                </a:rPr>
                <a:t> </a:t>
              </a:r>
              <a:endParaRPr lang="de-DE" sz="1200" i="1">
                <a:ea typeface="ＭＳ Ｐゴシック" pitchFamily="34" charset="-128"/>
              </a:endParaRPr>
            </a:p>
          </p:txBody>
        </p:sp>
        <p:sp>
          <p:nvSpPr>
            <p:cNvPr id="61464" name="Rectangle 117"/>
            <p:cNvSpPr>
              <a:spLocks noChangeArrowheads="1"/>
            </p:cNvSpPr>
            <p:nvPr/>
          </p:nvSpPr>
          <p:spPr bwMode="auto">
            <a:xfrm>
              <a:off x="1784" y="3536"/>
              <a:ext cx="36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200" b="1">
                  <a:ea typeface="ＭＳ Ｐゴシック" pitchFamily="34" charset="-128"/>
                </a:rPr>
                <a:t>yasakt</a:t>
              </a:r>
              <a:r>
                <a:rPr lang="tr-TR" sz="1200" b="1"/>
                <a:t>ı</a:t>
              </a:r>
              <a:r>
                <a:rPr lang="de-DE" sz="1200" b="1">
                  <a:ea typeface="ＭＳ Ｐゴシック" pitchFamily="34" charset="-128"/>
                </a:rPr>
                <a:t>r</a:t>
              </a:r>
              <a:endParaRPr lang="de-DE" sz="1200" i="1">
                <a:ea typeface="ＭＳ Ｐゴシック" pitchFamily="34" charset="-128"/>
              </a:endParaRPr>
            </a:p>
          </p:txBody>
        </p:sp>
      </p:grpSp>
      <p:sp>
        <p:nvSpPr>
          <p:cNvPr id="61450" name="Rectangle 118"/>
          <p:cNvSpPr>
            <a:spLocks noChangeArrowheads="1"/>
          </p:cNvSpPr>
          <p:nvPr/>
        </p:nvSpPr>
        <p:spPr bwMode="auto">
          <a:xfrm>
            <a:off x="357158" y="0"/>
            <a:ext cx="40285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de-DE" sz="3600" b="1" dirty="0" err="1" smtClean="0">
                <a:solidFill>
                  <a:srgbClr val="FF0000"/>
                </a:solidFill>
                <a:ea typeface="ＭＳ Ｐゴシック" pitchFamily="34" charset="-128"/>
              </a:rPr>
              <a:t>Yasakla</a:t>
            </a:r>
            <a:r>
              <a:rPr lang="tr-TR" sz="3600" b="1" dirty="0" err="1" smtClean="0">
                <a:solidFill>
                  <a:srgbClr val="FF0000"/>
                </a:solidFill>
                <a:ea typeface="ＭＳ Ｐゴシック" pitchFamily="34" charset="-128"/>
              </a:rPr>
              <a:t>yıcı</a:t>
            </a:r>
            <a:r>
              <a:rPr lang="tr-TR" sz="3600" b="1" dirty="0" smtClean="0">
                <a:solidFill>
                  <a:srgbClr val="FF0000"/>
                </a:solidFill>
                <a:ea typeface="ＭＳ Ｐゴシック" pitchFamily="34" charset="-128"/>
              </a:rPr>
              <a:t> İşaretler</a:t>
            </a:r>
            <a:r>
              <a:rPr lang="de-DE" sz="3600" b="1" dirty="0" smtClean="0">
                <a:solidFill>
                  <a:srgbClr val="FF0000"/>
                </a:solidFill>
                <a:ea typeface="ＭＳ Ｐゴシック" pitchFamily="34" charset="-128"/>
              </a:rPr>
              <a:t> </a:t>
            </a:r>
            <a:endParaRPr lang="de-DE" sz="3600" b="1" dirty="0">
              <a:solidFill>
                <a:srgbClr val="FF0000"/>
              </a:solidFill>
              <a:ea typeface="ＭＳ Ｐゴシック" pitchFamily="34" charset="-128"/>
            </a:endParaRPr>
          </a:p>
        </p:txBody>
      </p:sp>
      <p:pic>
        <p:nvPicPr>
          <p:cNvPr id="199681" name="Picture 1" descr="Nsmok.gif (1133 bytes)"/>
          <p:cNvPicPr>
            <a:picLocks noChangeAspect="1" noChangeArrowheads="1"/>
          </p:cNvPicPr>
          <p:nvPr/>
        </p:nvPicPr>
        <p:blipFill>
          <a:blip r:embed="rId3" r:link="rId4" cstate="print"/>
          <a:srcRect/>
          <a:stretch>
            <a:fillRect/>
          </a:stretch>
        </p:blipFill>
        <p:spPr bwMode="auto">
          <a:xfrm>
            <a:off x="5013835" y="2557794"/>
            <a:ext cx="1689104" cy="1785076"/>
          </a:xfrm>
          <a:prstGeom prst="rect">
            <a:avLst/>
          </a:prstGeom>
          <a:noFill/>
        </p:spPr>
      </p:pic>
      <p:sp>
        <p:nvSpPr>
          <p:cNvPr id="120" name="Rectangle 102"/>
          <p:cNvSpPr>
            <a:spLocks noChangeArrowheads="1"/>
          </p:cNvSpPr>
          <p:nvPr/>
        </p:nvSpPr>
        <p:spPr bwMode="auto">
          <a:xfrm>
            <a:off x="4293191" y="3649405"/>
            <a:ext cx="90140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tr-TR" sz="1200" b="1" dirty="0" smtClean="0">
                <a:ea typeface="ＭＳ Ｐゴシック" pitchFamily="34" charset="-128"/>
              </a:rPr>
              <a:t>Sigara içilmez.</a:t>
            </a:r>
            <a:endParaRPr lang="de-DE" sz="1200" i="1" dirty="0">
              <a:ea typeface="ＭＳ Ｐゴシック" pitchFamily="34" charset="-128"/>
            </a:endParaRPr>
          </a:p>
        </p:txBody>
      </p:sp>
      <p:pic>
        <p:nvPicPr>
          <p:cNvPr id="199682" name="Picture 2" descr="ndrink.gif (1105 bytes)"/>
          <p:cNvPicPr>
            <a:picLocks noChangeAspect="1" noChangeArrowheads="1"/>
          </p:cNvPicPr>
          <p:nvPr/>
        </p:nvPicPr>
        <p:blipFill>
          <a:blip r:embed="rId5" r:link="rId6" cstate="print"/>
          <a:srcRect/>
          <a:stretch>
            <a:fillRect/>
          </a:stretch>
        </p:blipFill>
        <p:spPr bwMode="auto">
          <a:xfrm>
            <a:off x="4357686" y="4500570"/>
            <a:ext cx="1646756" cy="1857388"/>
          </a:xfrm>
          <a:prstGeom prst="rect">
            <a:avLst/>
          </a:prstGeom>
          <a:noFill/>
        </p:spPr>
      </p:pic>
      <p:sp>
        <p:nvSpPr>
          <p:cNvPr id="122" name="Rectangle 102"/>
          <p:cNvSpPr>
            <a:spLocks noChangeArrowheads="1"/>
          </p:cNvSpPr>
          <p:nvPr/>
        </p:nvSpPr>
        <p:spPr bwMode="auto">
          <a:xfrm>
            <a:off x="4143372" y="5857892"/>
            <a:ext cx="9286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Bef>
                <a:spcPct val="20000"/>
              </a:spcBef>
              <a:buFont typeface="Symbol" pitchFamily="18" charset="2"/>
              <a:buNone/>
            </a:pPr>
            <a:r>
              <a:rPr lang="tr-TR" sz="1200" b="1" dirty="0" smtClean="0">
                <a:ea typeface="ＭＳ Ｐゴシック" pitchFamily="34" charset="-128"/>
              </a:rPr>
              <a:t>İçilmez</a:t>
            </a:r>
            <a:endParaRPr lang="de-DE" sz="1200" b="1" dirty="0">
              <a:ea typeface="ＭＳ Ｐゴシック" pitchFamily="34" charset="-128"/>
            </a:endParaRPr>
          </a:p>
        </p:txBody>
      </p:sp>
      <p:sp>
        <p:nvSpPr>
          <p:cNvPr id="104" name="103 Dikdörtgen"/>
          <p:cNvSpPr/>
          <p:nvPr/>
        </p:nvSpPr>
        <p:spPr>
          <a:xfrm>
            <a:off x="357158" y="571480"/>
            <a:ext cx="8501122" cy="369332"/>
          </a:xfrm>
          <a:prstGeom prst="rect">
            <a:avLst/>
          </a:prstGeom>
        </p:spPr>
        <p:txBody>
          <a:bodyPr wrap="square">
            <a:spAutoFit/>
          </a:bodyPr>
          <a:lstStyle/>
          <a:p>
            <a:r>
              <a:rPr lang="tr-TR" dirty="0" smtClean="0"/>
              <a:t>Daire biçiminde,  Beyaz zemin üzerine siyah </a:t>
            </a:r>
            <a:r>
              <a:rPr lang="tr-TR" dirty="0" err="1" smtClean="0"/>
              <a:t>piktogram</a:t>
            </a:r>
            <a:r>
              <a:rPr lang="tr-TR" dirty="0" smtClean="0"/>
              <a:t>, kırmızı çerçeve ve diyagonal çizgi </a:t>
            </a:r>
            <a:endParaRPr lang="tr-TR" dirty="0"/>
          </a:p>
        </p:txBody>
      </p:sp>
    </p:spTree>
    <p:extLst>
      <p:ext uri="{BB962C8B-B14F-4D97-AF65-F5344CB8AC3E}">
        <p14:creationId xmlns:p14="http://schemas.microsoft.com/office/powerpoint/2010/main" val="40287262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49" name="Picture 1" descr="flammat.gif (1018 bytes)"/>
          <p:cNvPicPr>
            <a:picLocks noChangeAspect="1" noChangeArrowheads="1"/>
          </p:cNvPicPr>
          <p:nvPr/>
        </p:nvPicPr>
        <p:blipFill>
          <a:blip r:embed="rId2" r:link="rId3" cstate="print"/>
          <a:srcRect/>
          <a:stretch>
            <a:fillRect/>
          </a:stretch>
        </p:blipFill>
        <p:spPr bwMode="auto">
          <a:xfrm>
            <a:off x="541856" y="1586912"/>
            <a:ext cx="1054100" cy="1016000"/>
          </a:xfrm>
          <a:prstGeom prst="rect">
            <a:avLst/>
          </a:prstGeom>
          <a:noFill/>
        </p:spPr>
      </p:pic>
      <p:pic>
        <p:nvPicPr>
          <p:cNvPr id="206850" name="Picture 2" descr="explmat.gif (1065 bytes)"/>
          <p:cNvPicPr>
            <a:picLocks noChangeAspect="1" noChangeArrowheads="1"/>
          </p:cNvPicPr>
          <p:nvPr/>
        </p:nvPicPr>
        <p:blipFill>
          <a:blip r:embed="rId4" r:link="rId5" cstate="print"/>
          <a:srcRect/>
          <a:stretch>
            <a:fillRect/>
          </a:stretch>
        </p:blipFill>
        <p:spPr bwMode="auto">
          <a:xfrm>
            <a:off x="4883156" y="1586912"/>
            <a:ext cx="1092200" cy="1066800"/>
          </a:xfrm>
          <a:prstGeom prst="rect">
            <a:avLst/>
          </a:prstGeom>
          <a:noFill/>
        </p:spPr>
      </p:pic>
      <p:pic>
        <p:nvPicPr>
          <p:cNvPr id="206851" name="Picture 3" descr="toxmat.gif (982 bytes)"/>
          <p:cNvPicPr>
            <a:picLocks noChangeAspect="1" noChangeArrowheads="1"/>
          </p:cNvPicPr>
          <p:nvPr/>
        </p:nvPicPr>
        <p:blipFill>
          <a:blip r:embed="rId6" r:link="rId7" cstate="print"/>
          <a:srcRect/>
          <a:stretch>
            <a:fillRect/>
          </a:stretch>
        </p:blipFill>
        <p:spPr bwMode="auto">
          <a:xfrm>
            <a:off x="8087476" y="3631794"/>
            <a:ext cx="1079500" cy="1092200"/>
          </a:xfrm>
          <a:prstGeom prst="rect">
            <a:avLst/>
          </a:prstGeom>
          <a:noFill/>
        </p:spPr>
      </p:pic>
      <p:pic>
        <p:nvPicPr>
          <p:cNvPr id="206852" name="Picture 4" descr="Coromat.gif (965 bytes)"/>
          <p:cNvPicPr>
            <a:picLocks noChangeAspect="1" noChangeArrowheads="1"/>
          </p:cNvPicPr>
          <p:nvPr/>
        </p:nvPicPr>
        <p:blipFill>
          <a:blip r:embed="rId8" r:link="rId9" cstate="print"/>
          <a:srcRect/>
          <a:stretch>
            <a:fillRect/>
          </a:stretch>
        </p:blipFill>
        <p:spPr bwMode="auto">
          <a:xfrm>
            <a:off x="907372" y="2971025"/>
            <a:ext cx="1193800" cy="1054100"/>
          </a:xfrm>
          <a:prstGeom prst="rect">
            <a:avLst/>
          </a:prstGeom>
          <a:noFill/>
        </p:spPr>
      </p:pic>
      <p:pic>
        <p:nvPicPr>
          <p:cNvPr id="206853" name="Picture 5" descr="radiomat.gif (945 bytes)"/>
          <p:cNvPicPr>
            <a:picLocks noChangeAspect="1" noChangeArrowheads="1"/>
          </p:cNvPicPr>
          <p:nvPr/>
        </p:nvPicPr>
        <p:blipFill>
          <a:blip r:embed="rId10" r:link="rId11" cstate="print"/>
          <a:srcRect/>
          <a:stretch>
            <a:fillRect/>
          </a:stretch>
        </p:blipFill>
        <p:spPr bwMode="auto">
          <a:xfrm>
            <a:off x="7700992" y="5408626"/>
            <a:ext cx="1104900" cy="1041400"/>
          </a:xfrm>
          <a:prstGeom prst="rect">
            <a:avLst/>
          </a:prstGeom>
          <a:noFill/>
        </p:spPr>
      </p:pic>
      <p:pic>
        <p:nvPicPr>
          <p:cNvPr id="206854" name="Picture 6" descr="overld.gif (1079 bytes)"/>
          <p:cNvPicPr>
            <a:picLocks noChangeAspect="1" noChangeArrowheads="1"/>
          </p:cNvPicPr>
          <p:nvPr/>
        </p:nvPicPr>
        <p:blipFill>
          <a:blip r:embed="rId12" r:link="rId13" cstate="print"/>
          <a:srcRect/>
          <a:stretch>
            <a:fillRect/>
          </a:stretch>
        </p:blipFill>
        <p:spPr bwMode="auto">
          <a:xfrm>
            <a:off x="2214546" y="2643182"/>
            <a:ext cx="1130300" cy="1066800"/>
          </a:xfrm>
          <a:prstGeom prst="rect">
            <a:avLst/>
          </a:prstGeom>
          <a:noFill/>
        </p:spPr>
      </p:pic>
      <p:sp>
        <p:nvSpPr>
          <p:cNvPr id="10" name="Rectangle 118"/>
          <p:cNvSpPr>
            <a:spLocks noGrp="1" noChangeArrowheads="1"/>
          </p:cNvSpPr>
          <p:nvPr>
            <p:ph type="title"/>
          </p:nvPr>
        </p:nvSpPr>
        <p:spPr bwMode="auto">
          <a:xfrm>
            <a:off x="2537245" y="23194"/>
            <a:ext cx="31172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tr-TR" sz="3600" b="1" dirty="0" smtClean="0">
                <a:ea typeface="ＭＳ Ｐゴシック" pitchFamily="34" charset="-128"/>
              </a:rPr>
              <a:t>Uyarı İşaretleri</a:t>
            </a:r>
            <a:endParaRPr lang="de-DE" sz="3600" b="1" dirty="0">
              <a:ea typeface="ＭＳ Ｐゴシック" pitchFamily="34" charset="-128"/>
            </a:endParaRPr>
          </a:p>
        </p:txBody>
      </p:sp>
      <p:sp>
        <p:nvSpPr>
          <p:cNvPr id="11" name="10 Dikdörtgen"/>
          <p:cNvSpPr/>
          <p:nvPr/>
        </p:nvSpPr>
        <p:spPr>
          <a:xfrm>
            <a:off x="848489" y="1186450"/>
            <a:ext cx="8572528" cy="369332"/>
          </a:xfrm>
          <a:prstGeom prst="rect">
            <a:avLst/>
          </a:prstGeom>
        </p:spPr>
        <p:txBody>
          <a:bodyPr wrap="square">
            <a:spAutoFit/>
          </a:bodyPr>
          <a:lstStyle/>
          <a:p>
            <a:r>
              <a:rPr lang="tr-TR" dirty="0" smtClean="0"/>
              <a:t>Üçgen şeklinde,  Sarı zemin üzerine siyah </a:t>
            </a:r>
            <a:r>
              <a:rPr lang="tr-TR" dirty="0" err="1" smtClean="0"/>
              <a:t>piktogram</a:t>
            </a:r>
            <a:r>
              <a:rPr lang="tr-TR" dirty="0" smtClean="0"/>
              <a:t>, siyah çerçeve</a:t>
            </a:r>
            <a:endParaRPr lang="tr-TR" dirty="0"/>
          </a:p>
        </p:txBody>
      </p:sp>
      <p:sp>
        <p:nvSpPr>
          <p:cNvPr id="12" name="11 Dikdörtgen"/>
          <p:cNvSpPr/>
          <p:nvPr/>
        </p:nvSpPr>
        <p:spPr>
          <a:xfrm>
            <a:off x="71487" y="2461061"/>
            <a:ext cx="2662266" cy="307777"/>
          </a:xfrm>
          <a:prstGeom prst="rect">
            <a:avLst/>
          </a:prstGeom>
        </p:spPr>
        <p:txBody>
          <a:bodyPr wrap="square">
            <a:spAutoFit/>
          </a:bodyPr>
          <a:lstStyle/>
          <a:p>
            <a:pPr marL="342900" lvl="0" indent="-342900">
              <a:spcBef>
                <a:spcPct val="20000"/>
              </a:spcBef>
            </a:pPr>
            <a:r>
              <a:rPr lang="tr-TR" sz="1400" dirty="0" smtClean="0">
                <a:solidFill>
                  <a:prstClr val="black"/>
                </a:solidFill>
                <a:latin typeface="Calibri"/>
                <a:cs typeface="+mn-cs"/>
              </a:rPr>
              <a:t>Parlayıcı madde veya yüksek ısı</a:t>
            </a:r>
          </a:p>
        </p:txBody>
      </p:sp>
      <p:sp>
        <p:nvSpPr>
          <p:cNvPr id="13" name="12 Dikdörtgen"/>
          <p:cNvSpPr/>
          <p:nvPr/>
        </p:nvSpPr>
        <p:spPr>
          <a:xfrm>
            <a:off x="4821377" y="2509484"/>
            <a:ext cx="1497348" cy="316897"/>
          </a:xfrm>
          <a:prstGeom prst="rect">
            <a:avLst/>
          </a:prstGeom>
        </p:spPr>
        <p:txBody>
          <a:bodyPr wrap="square">
            <a:spAutoFit/>
          </a:bodyPr>
          <a:lstStyle/>
          <a:p>
            <a:pPr marL="342900" lvl="0" indent="-342900">
              <a:spcBef>
                <a:spcPct val="20000"/>
              </a:spcBef>
            </a:pPr>
            <a:r>
              <a:rPr lang="tr-TR" sz="1400" dirty="0" smtClean="0">
                <a:solidFill>
                  <a:prstClr val="black"/>
                </a:solidFill>
                <a:latin typeface="Calibri"/>
                <a:cs typeface="+mn-cs"/>
              </a:rPr>
              <a:t>Patlayıcı madde </a:t>
            </a:r>
          </a:p>
        </p:txBody>
      </p:sp>
      <p:sp>
        <p:nvSpPr>
          <p:cNvPr id="14" name="13 Dikdörtgen"/>
          <p:cNvSpPr/>
          <p:nvPr/>
        </p:nvSpPr>
        <p:spPr>
          <a:xfrm>
            <a:off x="8073827" y="4596259"/>
            <a:ext cx="1235321" cy="307777"/>
          </a:xfrm>
          <a:prstGeom prst="rect">
            <a:avLst/>
          </a:prstGeom>
        </p:spPr>
        <p:txBody>
          <a:bodyPr wrap="square">
            <a:spAutoFit/>
          </a:bodyPr>
          <a:lstStyle/>
          <a:p>
            <a:pPr marL="342900" lvl="0" indent="-342900">
              <a:spcBef>
                <a:spcPct val="20000"/>
              </a:spcBef>
            </a:pPr>
            <a:r>
              <a:rPr lang="tr-TR" sz="1400" dirty="0" smtClean="0">
                <a:solidFill>
                  <a:prstClr val="black"/>
                </a:solidFill>
                <a:latin typeface="Calibri"/>
                <a:cs typeface="+mn-cs"/>
              </a:rPr>
              <a:t>Toksik madde</a:t>
            </a:r>
          </a:p>
        </p:txBody>
      </p:sp>
      <p:sp>
        <p:nvSpPr>
          <p:cNvPr id="15" name="14 Dikdörtgen"/>
          <p:cNvSpPr/>
          <p:nvPr/>
        </p:nvSpPr>
        <p:spPr>
          <a:xfrm>
            <a:off x="848489" y="3693828"/>
            <a:ext cx="1643074" cy="443198"/>
          </a:xfrm>
          <a:prstGeom prst="rect">
            <a:avLst/>
          </a:prstGeom>
        </p:spPr>
        <p:txBody>
          <a:bodyPr wrap="square">
            <a:spAutoFit/>
          </a:bodyPr>
          <a:lstStyle/>
          <a:p>
            <a:pPr marL="342900" lvl="0" indent="-342900">
              <a:spcBef>
                <a:spcPct val="20000"/>
              </a:spcBef>
            </a:pPr>
            <a:endParaRPr lang="tr-TR" sz="600" dirty="0" smtClean="0">
              <a:solidFill>
                <a:prstClr val="black"/>
              </a:solidFill>
              <a:latin typeface="Calibri"/>
              <a:cs typeface="+mn-cs"/>
            </a:endParaRPr>
          </a:p>
          <a:p>
            <a:pPr marL="342900" lvl="0" indent="-342900">
              <a:spcBef>
                <a:spcPct val="20000"/>
              </a:spcBef>
            </a:pPr>
            <a:r>
              <a:rPr lang="tr-TR" sz="1400" dirty="0" smtClean="0">
                <a:solidFill>
                  <a:prstClr val="black"/>
                </a:solidFill>
                <a:latin typeface="Calibri"/>
                <a:cs typeface="+mn-cs"/>
              </a:rPr>
              <a:t>Aşındırıcı madde</a:t>
            </a:r>
          </a:p>
        </p:txBody>
      </p:sp>
      <p:sp>
        <p:nvSpPr>
          <p:cNvPr id="16" name="15 Dikdörtgen"/>
          <p:cNvSpPr/>
          <p:nvPr/>
        </p:nvSpPr>
        <p:spPr>
          <a:xfrm>
            <a:off x="2428860" y="3571876"/>
            <a:ext cx="782587" cy="307777"/>
          </a:xfrm>
          <a:prstGeom prst="rect">
            <a:avLst/>
          </a:prstGeom>
        </p:spPr>
        <p:txBody>
          <a:bodyPr wrap="none">
            <a:spAutoFit/>
          </a:bodyPr>
          <a:lstStyle/>
          <a:p>
            <a:pPr marL="342900" lvl="0" indent="-342900">
              <a:spcBef>
                <a:spcPct val="20000"/>
              </a:spcBef>
            </a:pPr>
            <a:r>
              <a:rPr lang="tr-TR" sz="1400" dirty="0" smtClean="0">
                <a:solidFill>
                  <a:prstClr val="black"/>
                </a:solidFill>
                <a:latin typeface="Calibri"/>
                <a:cs typeface="+mn-cs"/>
              </a:rPr>
              <a:t>Asılı yük</a:t>
            </a:r>
          </a:p>
        </p:txBody>
      </p:sp>
      <p:sp>
        <p:nvSpPr>
          <p:cNvPr id="17" name="16 Dikdörtgen"/>
          <p:cNvSpPr/>
          <p:nvPr/>
        </p:nvSpPr>
        <p:spPr>
          <a:xfrm>
            <a:off x="7506375" y="6296137"/>
            <a:ext cx="1510542" cy="307777"/>
          </a:xfrm>
          <a:prstGeom prst="rect">
            <a:avLst/>
          </a:prstGeom>
        </p:spPr>
        <p:txBody>
          <a:bodyPr wrap="none">
            <a:spAutoFit/>
          </a:bodyPr>
          <a:lstStyle/>
          <a:p>
            <a:pPr marL="342900" lvl="0" indent="-342900">
              <a:spcBef>
                <a:spcPct val="20000"/>
              </a:spcBef>
            </a:pPr>
            <a:r>
              <a:rPr lang="tr-TR" sz="1400" dirty="0" smtClean="0">
                <a:solidFill>
                  <a:prstClr val="black"/>
                </a:solidFill>
                <a:latin typeface="Calibri"/>
                <a:cs typeface="+mn-cs"/>
              </a:rPr>
              <a:t>Radyoaktif madde</a:t>
            </a:r>
          </a:p>
        </p:txBody>
      </p:sp>
      <p:sp>
        <p:nvSpPr>
          <p:cNvPr id="18" name="17 Dikdörtgen"/>
          <p:cNvSpPr/>
          <p:nvPr/>
        </p:nvSpPr>
        <p:spPr>
          <a:xfrm>
            <a:off x="2071670" y="5072074"/>
            <a:ext cx="986167" cy="307777"/>
          </a:xfrm>
          <a:prstGeom prst="rect">
            <a:avLst/>
          </a:prstGeom>
        </p:spPr>
        <p:txBody>
          <a:bodyPr wrap="none">
            <a:spAutoFit/>
          </a:bodyPr>
          <a:lstStyle/>
          <a:p>
            <a:pPr marL="342900" lvl="0" indent="-342900">
              <a:spcBef>
                <a:spcPct val="20000"/>
              </a:spcBef>
            </a:pPr>
            <a:r>
              <a:rPr lang="tr-TR" sz="1400" dirty="0" smtClean="0">
                <a:solidFill>
                  <a:prstClr val="black"/>
                </a:solidFill>
                <a:latin typeface="Calibri"/>
                <a:cs typeface="+mn-cs"/>
              </a:rPr>
              <a:t>İş </a:t>
            </a:r>
            <a:r>
              <a:rPr lang="tr-TR" sz="1400" dirty="0" err="1" smtClean="0">
                <a:solidFill>
                  <a:prstClr val="black"/>
                </a:solidFill>
                <a:latin typeface="Calibri"/>
                <a:cs typeface="+mn-cs"/>
              </a:rPr>
              <a:t>makinası</a:t>
            </a:r>
            <a:endParaRPr lang="tr-TR" sz="1400" dirty="0" smtClean="0">
              <a:solidFill>
                <a:prstClr val="black"/>
              </a:solidFill>
              <a:latin typeface="Calibri"/>
              <a:cs typeface="+mn-cs"/>
            </a:endParaRPr>
          </a:p>
        </p:txBody>
      </p:sp>
      <p:sp>
        <p:nvSpPr>
          <p:cNvPr id="19" name="18 Dikdörtgen"/>
          <p:cNvSpPr/>
          <p:nvPr/>
        </p:nvSpPr>
        <p:spPr>
          <a:xfrm>
            <a:off x="6306794" y="3486645"/>
            <a:ext cx="1376724" cy="307777"/>
          </a:xfrm>
          <a:prstGeom prst="rect">
            <a:avLst/>
          </a:prstGeom>
        </p:spPr>
        <p:txBody>
          <a:bodyPr wrap="none">
            <a:spAutoFit/>
          </a:bodyPr>
          <a:lstStyle/>
          <a:p>
            <a:pPr marL="342900" lvl="0" indent="-342900">
              <a:spcBef>
                <a:spcPct val="20000"/>
              </a:spcBef>
            </a:pPr>
            <a:r>
              <a:rPr lang="tr-TR" sz="1400" dirty="0" smtClean="0">
                <a:solidFill>
                  <a:prstClr val="black"/>
                </a:solidFill>
                <a:latin typeface="Calibri"/>
                <a:cs typeface="+mn-cs"/>
              </a:rPr>
              <a:t>Elektrik tehlikesi</a:t>
            </a:r>
          </a:p>
        </p:txBody>
      </p:sp>
      <p:sp>
        <p:nvSpPr>
          <p:cNvPr id="20" name="19 Dikdörtgen"/>
          <p:cNvSpPr/>
          <p:nvPr/>
        </p:nvSpPr>
        <p:spPr>
          <a:xfrm>
            <a:off x="254173" y="5058633"/>
            <a:ext cx="690317" cy="307777"/>
          </a:xfrm>
          <a:prstGeom prst="rect">
            <a:avLst/>
          </a:prstGeom>
        </p:spPr>
        <p:txBody>
          <a:bodyPr wrap="none">
            <a:spAutoFit/>
          </a:bodyPr>
          <a:lstStyle/>
          <a:p>
            <a:pPr marL="342900" lvl="0" indent="-342900">
              <a:spcBef>
                <a:spcPct val="20000"/>
              </a:spcBef>
            </a:pPr>
            <a:r>
              <a:rPr lang="tr-TR" sz="1400" dirty="0" smtClean="0">
                <a:solidFill>
                  <a:prstClr val="black"/>
                </a:solidFill>
                <a:latin typeface="Calibri"/>
                <a:cs typeface="+mn-cs"/>
              </a:rPr>
              <a:t>Tehlike</a:t>
            </a:r>
          </a:p>
        </p:txBody>
      </p:sp>
      <p:sp>
        <p:nvSpPr>
          <p:cNvPr id="21" name="20 Dikdörtgen"/>
          <p:cNvSpPr/>
          <p:nvPr/>
        </p:nvSpPr>
        <p:spPr>
          <a:xfrm>
            <a:off x="3714744" y="4929198"/>
            <a:ext cx="895566" cy="307777"/>
          </a:xfrm>
          <a:prstGeom prst="rect">
            <a:avLst/>
          </a:prstGeom>
        </p:spPr>
        <p:txBody>
          <a:bodyPr wrap="none">
            <a:spAutoFit/>
          </a:bodyPr>
          <a:lstStyle/>
          <a:p>
            <a:pPr marL="342900" lvl="0" indent="-342900">
              <a:spcBef>
                <a:spcPct val="20000"/>
              </a:spcBef>
            </a:pPr>
            <a:r>
              <a:rPr lang="tr-TR" sz="1400" dirty="0" smtClean="0">
                <a:solidFill>
                  <a:prstClr val="black"/>
                </a:solidFill>
                <a:latin typeface="Calibri"/>
                <a:cs typeface="+mn-cs"/>
              </a:rPr>
              <a:t>Lazer ışını</a:t>
            </a:r>
          </a:p>
        </p:txBody>
      </p:sp>
      <p:sp>
        <p:nvSpPr>
          <p:cNvPr id="22" name="21 Dikdörtgen"/>
          <p:cNvSpPr/>
          <p:nvPr/>
        </p:nvSpPr>
        <p:spPr>
          <a:xfrm>
            <a:off x="3643306" y="3571876"/>
            <a:ext cx="1475469" cy="307777"/>
          </a:xfrm>
          <a:prstGeom prst="rect">
            <a:avLst/>
          </a:prstGeom>
        </p:spPr>
        <p:txBody>
          <a:bodyPr wrap="none">
            <a:spAutoFit/>
          </a:bodyPr>
          <a:lstStyle/>
          <a:p>
            <a:pPr marL="342900" lvl="0" indent="-342900">
              <a:spcBef>
                <a:spcPct val="20000"/>
              </a:spcBef>
            </a:pPr>
            <a:r>
              <a:rPr lang="tr-TR" sz="1400" dirty="0" smtClean="0">
                <a:solidFill>
                  <a:prstClr val="black"/>
                </a:solidFill>
                <a:latin typeface="Calibri"/>
                <a:cs typeface="+mn-cs"/>
              </a:rPr>
              <a:t>Oksitleyici madde</a:t>
            </a:r>
          </a:p>
        </p:txBody>
      </p:sp>
      <p:sp>
        <p:nvSpPr>
          <p:cNvPr id="23" name="22 Dikdörtgen"/>
          <p:cNvSpPr/>
          <p:nvPr/>
        </p:nvSpPr>
        <p:spPr>
          <a:xfrm>
            <a:off x="7572412" y="3143248"/>
            <a:ext cx="2286000" cy="523220"/>
          </a:xfrm>
          <a:prstGeom prst="rect">
            <a:avLst/>
          </a:prstGeom>
        </p:spPr>
        <p:txBody>
          <a:bodyPr>
            <a:spAutoFit/>
          </a:bodyPr>
          <a:lstStyle/>
          <a:p>
            <a:pPr marL="342900" lvl="0" indent="-342900">
              <a:spcBef>
                <a:spcPct val="20000"/>
              </a:spcBef>
            </a:pPr>
            <a:r>
              <a:rPr lang="tr-TR" sz="1400" dirty="0" err="1" smtClean="0">
                <a:solidFill>
                  <a:prstClr val="black"/>
                </a:solidFill>
                <a:latin typeface="Calibri"/>
                <a:cs typeface="+mn-cs"/>
              </a:rPr>
              <a:t>İyonlayıcı</a:t>
            </a:r>
            <a:r>
              <a:rPr lang="tr-TR" sz="1400" dirty="0" smtClean="0">
                <a:solidFill>
                  <a:prstClr val="black"/>
                </a:solidFill>
                <a:latin typeface="Calibri"/>
                <a:cs typeface="+mn-cs"/>
              </a:rPr>
              <a:t> olmayan radyasyon</a:t>
            </a:r>
          </a:p>
        </p:txBody>
      </p:sp>
      <p:pic>
        <p:nvPicPr>
          <p:cNvPr id="206855" name="Picture 7" descr="gendang.gif (948 bytes)"/>
          <p:cNvPicPr>
            <a:picLocks noChangeAspect="1" noChangeArrowheads="1"/>
          </p:cNvPicPr>
          <p:nvPr/>
        </p:nvPicPr>
        <p:blipFill>
          <a:blip r:embed="rId14" r:link="rId15" cstate="print"/>
          <a:srcRect/>
          <a:stretch>
            <a:fillRect/>
          </a:stretch>
        </p:blipFill>
        <p:spPr bwMode="auto">
          <a:xfrm>
            <a:off x="87282" y="4163064"/>
            <a:ext cx="1155700" cy="1054100"/>
          </a:xfrm>
          <a:prstGeom prst="rect">
            <a:avLst/>
          </a:prstGeom>
          <a:noFill/>
        </p:spPr>
      </p:pic>
      <p:pic>
        <p:nvPicPr>
          <p:cNvPr id="206856" name="Picture 8" descr="indtrck.gif (1133 bytes)"/>
          <p:cNvPicPr>
            <a:picLocks noChangeAspect="1" noChangeArrowheads="1"/>
          </p:cNvPicPr>
          <p:nvPr/>
        </p:nvPicPr>
        <p:blipFill>
          <a:blip r:embed="rId16" r:link="rId17" cstate="print"/>
          <a:srcRect/>
          <a:stretch>
            <a:fillRect/>
          </a:stretch>
        </p:blipFill>
        <p:spPr bwMode="auto">
          <a:xfrm>
            <a:off x="1977021" y="4252976"/>
            <a:ext cx="1168400" cy="1054100"/>
          </a:xfrm>
          <a:prstGeom prst="rect">
            <a:avLst/>
          </a:prstGeom>
          <a:noFill/>
        </p:spPr>
      </p:pic>
      <p:pic>
        <p:nvPicPr>
          <p:cNvPr id="206857" name="Picture 9" descr="danelec.gif (987 bytes)"/>
          <p:cNvPicPr>
            <a:picLocks noChangeAspect="1" noChangeArrowheads="1"/>
          </p:cNvPicPr>
          <p:nvPr/>
        </p:nvPicPr>
        <p:blipFill>
          <a:blip r:embed="rId18" r:link="rId19" cstate="print"/>
          <a:srcRect/>
          <a:stretch>
            <a:fillRect/>
          </a:stretch>
        </p:blipFill>
        <p:spPr bwMode="auto">
          <a:xfrm>
            <a:off x="6202981" y="2558928"/>
            <a:ext cx="1079500" cy="1092200"/>
          </a:xfrm>
          <a:prstGeom prst="rect">
            <a:avLst/>
          </a:prstGeom>
          <a:noFill/>
        </p:spPr>
      </p:pic>
      <p:pic>
        <p:nvPicPr>
          <p:cNvPr id="206858" name="Picture 10" descr="oxidmat.gif (1028 bytes)"/>
          <p:cNvPicPr>
            <a:picLocks noChangeAspect="1" noChangeArrowheads="1"/>
          </p:cNvPicPr>
          <p:nvPr/>
        </p:nvPicPr>
        <p:blipFill>
          <a:blip r:embed="rId20" r:link="rId21" cstate="print"/>
          <a:srcRect/>
          <a:stretch>
            <a:fillRect/>
          </a:stretch>
        </p:blipFill>
        <p:spPr bwMode="auto">
          <a:xfrm>
            <a:off x="3857620" y="2571744"/>
            <a:ext cx="1079500" cy="1092200"/>
          </a:xfrm>
          <a:prstGeom prst="rect">
            <a:avLst/>
          </a:prstGeom>
          <a:noFill/>
        </p:spPr>
      </p:pic>
      <p:pic>
        <p:nvPicPr>
          <p:cNvPr id="206859" name="Picture 11" descr="nonion.gif (1131 bytes)"/>
          <p:cNvPicPr>
            <a:picLocks noChangeAspect="1" noChangeArrowheads="1"/>
          </p:cNvPicPr>
          <p:nvPr/>
        </p:nvPicPr>
        <p:blipFill>
          <a:blip r:embed="rId22" r:link="rId23" cstate="print"/>
          <a:srcRect/>
          <a:stretch>
            <a:fillRect/>
          </a:stretch>
        </p:blipFill>
        <p:spPr bwMode="auto">
          <a:xfrm>
            <a:off x="7720042" y="2143116"/>
            <a:ext cx="1066800" cy="1104900"/>
          </a:xfrm>
          <a:prstGeom prst="rect">
            <a:avLst/>
          </a:prstGeom>
          <a:noFill/>
        </p:spPr>
      </p:pic>
      <p:pic>
        <p:nvPicPr>
          <p:cNvPr id="206860" name="Picture 12" descr="lasbeam.gif (888 bytes)"/>
          <p:cNvPicPr>
            <a:picLocks noChangeAspect="1" noChangeArrowheads="1"/>
          </p:cNvPicPr>
          <p:nvPr/>
        </p:nvPicPr>
        <p:blipFill>
          <a:blip r:embed="rId24" r:link="rId25" cstate="print"/>
          <a:srcRect/>
          <a:stretch>
            <a:fillRect/>
          </a:stretch>
        </p:blipFill>
        <p:spPr bwMode="auto">
          <a:xfrm>
            <a:off x="3606530" y="4055970"/>
            <a:ext cx="1092200" cy="1054100"/>
          </a:xfrm>
          <a:prstGeom prst="rect">
            <a:avLst/>
          </a:prstGeom>
          <a:noFill/>
        </p:spPr>
      </p:pic>
      <p:pic>
        <p:nvPicPr>
          <p:cNvPr id="206861" name="Picture 13" descr="strmagnt.gif (1049 bytes)"/>
          <p:cNvPicPr>
            <a:picLocks noChangeAspect="1" noChangeArrowheads="1"/>
          </p:cNvPicPr>
          <p:nvPr/>
        </p:nvPicPr>
        <p:blipFill>
          <a:blip r:embed="rId26" r:link="rId27" cstate="print"/>
          <a:srcRect/>
          <a:stretch>
            <a:fillRect/>
          </a:stretch>
        </p:blipFill>
        <p:spPr bwMode="auto">
          <a:xfrm>
            <a:off x="5143504" y="3571876"/>
            <a:ext cx="1003300" cy="1130300"/>
          </a:xfrm>
          <a:prstGeom prst="rect">
            <a:avLst/>
          </a:prstGeom>
          <a:noFill/>
        </p:spPr>
      </p:pic>
      <p:pic>
        <p:nvPicPr>
          <p:cNvPr id="206862" name="Picture 14" descr="Obstcle.gif (917 bytes)"/>
          <p:cNvPicPr>
            <a:picLocks noChangeAspect="1" noChangeArrowheads="1"/>
          </p:cNvPicPr>
          <p:nvPr/>
        </p:nvPicPr>
        <p:blipFill>
          <a:blip r:embed="rId28" r:link="rId29" cstate="print"/>
          <a:srcRect/>
          <a:stretch>
            <a:fillRect/>
          </a:stretch>
        </p:blipFill>
        <p:spPr bwMode="auto">
          <a:xfrm>
            <a:off x="6641845" y="3810157"/>
            <a:ext cx="1155700" cy="1016000"/>
          </a:xfrm>
          <a:prstGeom prst="rect">
            <a:avLst/>
          </a:prstGeom>
          <a:noFill/>
        </p:spPr>
      </p:pic>
      <p:pic>
        <p:nvPicPr>
          <p:cNvPr id="206863" name="Picture 15" descr="drop.gif (868 bytes)"/>
          <p:cNvPicPr>
            <a:picLocks noChangeAspect="1" noChangeArrowheads="1"/>
          </p:cNvPicPr>
          <p:nvPr/>
        </p:nvPicPr>
        <p:blipFill>
          <a:blip r:embed="rId30" r:link="rId31" cstate="print"/>
          <a:srcRect/>
          <a:stretch>
            <a:fillRect/>
          </a:stretch>
        </p:blipFill>
        <p:spPr bwMode="auto">
          <a:xfrm>
            <a:off x="457986" y="5675332"/>
            <a:ext cx="1130300" cy="1079500"/>
          </a:xfrm>
          <a:prstGeom prst="rect">
            <a:avLst/>
          </a:prstGeom>
          <a:noFill/>
        </p:spPr>
      </p:pic>
      <p:pic>
        <p:nvPicPr>
          <p:cNvPr id="206864" name="Picture 16" descr="biolrisk.gif (989 bytes)"/>
          <p:cNvPicPr>
            <a:picLocks noChangeAspect="1" noChangeArrowheads="1"/>
          </p:cNvPicPr>
          <p:nvPr/>
        </p:nvPicPr>
        <p:blipFill>
          <a:blip r:embed="rId32" r:link="rId33" cstate="print"/>
          <a:srcRect/>
          <a:stretch>
            <a:fillRect/>
          </a:stretch>
        </p:blipFill>
        <p:spPr bwMode="auto">
          <a:xfrm>
            <a:off x="2298047" y="5637560"/>
            <a:ext cx="1079500" cy="1092200"/>
          </a:xfrm>
          <a:prstGeom prst="rect">
            <a:avLst/>
          </a:prstGeom>
          <a:noFill/>
        </p:spPr>
      </p:pic>
      <p:pic>
        <p:nvPicPr>
          <p:cNvPr id="206865" name="Picture 17" descr="lowtemp.gif (1017 bytes)"/>
          <p:cNvPicPr>
            <a:picLocks noChangeAspect="1" noChangeArrowheads="1"/>
          </p:cNvPicPr>
          <p:nvPr/>
        </p:nvPicPr>
        <p:blipFill>
          <a:blip r:embed="rId34" r:link="rId35" cstate="print"/>
          <a:srcRect/>
          <a:stretch>
            <a:fillRect/>
          </a:stretch>
        </p:blipFill>
        <p:spPr bwMode="auto">
          <a:xfrm>
            <a:off x="3857620" y="5357826"/>
            <a:ext cx="1054100" cy="1143000"/>
          </a:xfrm>
          <a:prstGeom prst="rect">
            <a:avLst/>
          </a:prstGeom>
          <a:noFill/>
        </p:spPr>
      </p:pic>
      <p:pic>
        <p:nvPicPr>
          <p:cNvPr id="206866" name="Picture 18" descr="hrmirrit.gif (1028 bytes)"/>
          <p:cNvPicPr>
            <a:picLocks noChangeAspect="1" noChangeArrowheads="1"/>
          </p:cNvPicPr>
          <p:nvPr/>
        </p:nvPicPr>
        <p:blipFill>
          <a:blip r:embed="rId36" r:link="rId37" cstate="print"/>
          <a:srcRect/>
          <a:stretch>
            <a:fillRect/>
          </a:stretch>
        </p:blipFill>
        <p:spPr bwMode="auto">
          <a:xfrm>
            <a:off x="5429256" y="4929198"/>
            <a:ext cx="1028700" cy="1206500"/>
          </a:xfrm>
          <a:prstGeom prst="rect">
            <a:avLst/>
          </a:prstGeom>
          <a:noFill/>
        </p:spPr>
      </p:pic>
      <p:sp>
        <p:nvSpPr>
          <p:cNvPr id="37" name="36 Dikdörtgen"/>
          <p:cNvSpPr/>
          <p:nvPr/>
        </p:nvSpPr>
        <p:spPr>
          <a:xfrm>
            <a:off x="5500694" y="5857892"/>
            <a:ext cx="1530612" cy="523220"/>
          </a:xfrm>
          <a:prstGeom prst="rect">
            <a:avLst/>
          </a:prstGeom>
        </p:spPr>
        <p:txBody>
          <a:bodyPr wrap="none">
            <a:spAutoFit/>
          </a:bodyPr>
          <a:lstStyle/>
          <a:p>
            <a:r>
              <a:rPr lang="tr-TR" sz="1400" dirty="0" smtClean="0"/>
              <a:t>Zararlı veya </a:t>
            </a:r>
          </a:p>
          <a:p>
            <a:r>
              <a:rPr lang="tr-TR" sz="1400" dirty="0" smtClean="0"/>
              <a:t>tahriş edici madde</a:t>
            </a:r>
            <a:endParaRPr lang="tr-TR" sz="1400" dirty="0"/>
          </a:p>
        </p:txBody>
      </p:sp>
      <p:sp>
        <p:nvSpPr>
          <p:cNvPr id="38" name="37 Dikdörtgen"/>
          <p:cNvSpPr/>
          <p:nvPr/>
        </p:nvSpPr>
        <p:spPr>
          <a:xfrm>
            <a:off x="3929058" y="6215082"/>
            <a:ext cx="1196290" cy="307777"/>
          </a:xfrm>
          <a:prstGeom prst="rect">
            <a:avLst/>
          </a:prstGeom>
        </p:spPr>
        <p:txBody>
          <a:bodyPr wrap="none">
            <a:spAutoFit/>
          </a:bodyPr>
          <a:lstStyle/>
          <a:p>
            <a:r>
              <a:rPr lang="tr-TR" sz="1400" dirty="0" smtClean="0"/>
              <a:t>Düşük sıcaklık</a:t>
            </a:r>
            <a:endParaRPr lang="tr-TR" sz="1400" dirty="0"/>
          </a:p>
        </p:txBody>
      </p:sp>
      <p:sp>
        <p:nvSpPr>
          <p:cNvPr id="39" name="38 Dikdörtgen"/>
          <p:cNvSpPr/>
          <p:nvPr/>
        </p:nvSpPr>
        <p:spPr>
          <a:xfrm>
            <a:off x="2298047" y="6500826"/>
            <a:ext cx="1097865" cy="307777"/>
          </a:xfrm>
          <a:prstGeom prst="rect">
            <a:avLst/>
          </a:prstGeom>
        </p:spPr>
        <p:txBody>
          <a:bodyPr wrap="none">
            <a:spAutoFit/>
          </a:bodyPr>
          <a:lstStyle/>
          <a:p>
            <a:r>
              <a:rPr lang="tr-TR" sz="1400" dirty="0" smtClean="0"/>
              <a:t>Biyolojik risk</a:t>
            </a:r>
            <a:endParaRPr lang="tr-TR" sz="1400" dirty="0"/>
          </a:p>
        </p:txBody>
      </p:sp>
      <p:sp>
        <p:nvSpPr>
          <p:cNvPr id="40" name="39 Dikdörtgen"/>
          <p:cNvSpPr/>
          <p:nvPr/>
        </p:nvSpPr>
        <p:spPr>
          <a:xfrm>
            <a:off x="354363" y="6500826"/>
            <a:ext cx="1337546" cy="307777"/>
          </a:xfrm>
          <a:prstGeom prst="rect">
            <a:avLst/>
          </a:prstGeom>
        </p:spPr>
        <p:txBody>
          <a:bodyPr wrap="none">
            <a:spAutoFit/>
          </a:bodyPr>
          <a:lstStyle/>
          <a:p>
            <a:r>
              <a:rPr lang="tr-TR" sz="1400" dirty="0" smtClean="0"/>
              <a:t>Düşme tehlikesi</a:t>
            </a:r>
            <a:endParaRPr lang="tr-TR" sz="1400" dirty="0"/>
          </a:p>
        </p:txBody>
      </p:sp>
      <p:sp>
        <p:nvSpPr>
          <p:cNvPr id="41" name="40 Dikdörtgen"/>
          <p:cNvSpPr/>
          <p:nvPr/>
        </p:nvSpPr>
        <p:spPr>
          <a:xfrm>
            <a:off x="7007710" y="4690114"/>
            <a:ext cx="621285" cy="307777"/>
          </a:xfrm>
          <a:prstGeom prst="rect">
            <a:avLst/>
          </a:prstGeom>
        </p:spPr>
        <p:txBody>
          <a:bodyPr wrap="square">
            <a:spAutoFit/>
          </a:bodyPr>
          <a:lstStyle/>
          <a:p>
            <a:r>
              <a:rPr lang="tr-TR" sz="1400" dirty="0" smtClean="0"/>
              <a:t>Engel</a:t>
            </a:r>
            <a:endParaRPr lang="tr-TR" sz="1400" dirty="0"/>
          </a:p>
        </p:txBody>
      </p:sp>
      <p:sp>
        <p:nvSpPr>
          <p:cNvPr id="42" name="41 Dikdörtgen"/>
          <p:cNvSpPr/>
          <p:nvPr/>
        </p:nvSpPr>
        <p:spPr>
          <a:xfrm>
            <a:off x="4786314" y="4429132"/>
            <a:ext cx="1828001" cy="307777"/>
          </a:xfrm>
          <a:prstGeom prst="rect">
            <a:avLst/>
          </a:prstGeom>
        </p:spPr>
        <p:txBody>
          <a:bodyPr wrap="none">
            <a:spAutoFit/>
          </a:bodyPr>
          <a:lstStyle/>
          <a:p>
            <a:r>
              <a:rPr lang="tr-TR" sz="1400" dirty="0" smtClean="0"/>
              <a:t>Kuvvetli manyetik alan</a:t>
            </a:r>
            <a:endParaRPr lang="tr-TR" sz="1400" dirty="0"/>
          </a:p>
        </p:txBody>
      </p:sp>
      <p:graphicFrame>
        <p:nvGraphicFramePr>
          <p:cNvPr id="2" name="Table 1"/>
          <p:cNvGraphicFramePr>
            <a:graphicFrameLocks noGrp="1"/>
          </p:cNvGraphicFramePr>
          <p:nvPr>
            <p:extLst/>
          </p:nvPr>
        </p:nvGraphicFramePr>
        <p:xfrm>
          <a:off x="107504" y="610282"/>
          <a:ext cx="8964488" cy="563129"/>
        </p:xfrm>
        <a:graphic>
          <a:graphicData uri="http://schemas.openxmlformats.org/drawingml/2006/table">
            <a:tbl>
              <a:tblPr firstRow="1" bandRow="1">
                <a:tableStyleId>{5C22544A-7EE6-4342-B048-85BDC9FD1C3A}</a:tableStyleId>
              </a:tblPr>
              <a:tblGrid>
                <a:gridCol w="1628563"/>
                <a:gridCol w="3750129"/>
                <a:gridCol w="3585796"/>
              </a:tblGrid>
              <a:tr h="563129">
                <a:tc>
                  <a:txBody>
                    <a:bodyPr/>
                    <a:lstStyle/>
                    <a:p>
                      <a:pPr>
                        <a:spcAft>
                          <a:spcPts val="0"/>
                        </a:spcAft>
                      </a:pPr>
                      <a:r>
                        <a:rPr lang="tr-TR" sz="2000" b="1" dirty="0">
                          <a:solidFill>
                            <a:schemeClr val="tx1"/>
                          </a:solidFill>
                          <a:latin typeface="Times New Roman"/>
                          <a:ea typeface="Times New Roman"/>
                          <a:cs typeface="Times New Roman"/>
                        </a:rPr>
                        <a:t>Sarı </a:t>
                      </a:r>
                      <a:endParaRPr lang="tr-TR" sz="2000" dirty="0">
                        <a:solidFill>
                          <a:schemeClr val="tx1"/>
                        </a:solidFill>
                        <a:latin typeface="Times New Roman"/>
                        <a:ea typeface="Times New Roman"/>
                        <a:cs typeface="Times New Roman"/>
                      </a:endParaRPr>
                    </a:p>
                  </a:txBody>
                  <a:tcPr marL="44450" marR="44450" marT="0" marB="0" anchor="ctr">
                    <a:solidFill>
                      <a:srgbClr val="FFFF00"/>
                    </a:solidFill>
                  </a:tcPr>
                </a:tc>
                <a:tc>
                  <a:txBody>
                    <a:bodyPr/>
                    <a:lstStyle/>
                    <a:p>
                      <a:pPr marL="69850">
                        <a:spcAft>
                          <a:spcPts val="0"/>
                        </a:spcAft>
                      </a:pPr>
                      <a:r>
                        <a:rPr lang="tr-TR" sz="2000" dirty="0">
                          <a:solidFill>
                            <a:schemeClr val="tx1"/>
                          </a:solidFill>
                          <a:latin typeface="Times New Roman"/>
                          <a:ea typeface="Times New Roman"/>
                          <a:cs typeface="Times New Roman"/>
                        </a:rPr>
                        <a:t>Uyarı işareti</a:t>
                      </a:r>
                    </a:p>
                  </a:txBody>
                  <a:tcPr marL="44450" marR="44450" marT="0" marB="0" anchor="ctr">
                    <a:solidFill>
                      <a:srgbClr val="FFFF00"/>
                    </a:solidFill>
                  </a:tcPr>
                </a:tc>
                <a:tc>
                  <a:txBody>
                    <a:bodyPr/>
                    <a:lstStyle/>
                    <a:p>
                      <a:pPr marL="69850">
                        <a:spcAft>
                          <a:spcPts val="0"/>
                        </a:spcAft>
                      </a:pPr>
                      <a:r>
                        <a:rPr lang="tr-TR" sz="2000" dirty="0">
                          <a:solidFill>
                            <a:schemeClr val="tx1"/>
                          </a:solidFill>
                          <a:latin typeface="Times New Roman"/>
                          <a:ea typeface="Times New Roman"/>
                          <a:cs typeface="Times New Roman"/>
                        </a:rPr>
                        <a:t>Dikkatli ol, önlem al, kontrol et</a:t>
                      </a:r>
                    </a:p>
                  </a:txBody>
                  <a:tcPr marL="44450" marR="44450" marT="0" marB="0" anchor="ctr">
                    <a:solidFill>
                      <a:srgbClr val="FFFF00"/>
                    </a:solidFill>
                  </a:tcPr>
                </a:tc>
              </a:tr>
            </a:tbl>
          </a:graphicData>
        </a:graphic>
      </p:graphicFrame>
    </p:spTree>
    <p:extLst>
      <p:ext uri="{BB962C8B-B14F-4D97-AF65-F5344CB8AC3E}">
        <p14:creationId xmlns:p14="http://schemas.microsoft.com/office/powerpoint/2010/main" val="28310061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8"/>
          <p:cNvSpPr>
            <a:spLocks noGrp="1" noChangeArrowheads="1"/>
          </p:cNvSpPr>
          <p:nvPr>
            <p:ph type="title"/>
          </p:nvPr>
        </p:nvSpPr>
        <p:spPr bwMode="auto">
          <a:xfrm>
            <a:off x="428596" y="0"/>
            <a:ext cx="37602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tr-TR" sz="3600" b="1" dirty="0" smtClean="0">
                <a:solidFill>
                  <a:srgbClr val="00B0F0"/>
                </a:solidFill>
                <a:ea typeface="ＭＳ Ｐゴシック" pitchFamily="34" charset="-128"/>
              </a:rPr>
              <a:t>Emredici  İşaretler</a:t>
            </a:r>
            <a:endParaRPr lang="de-DE" sz="3600" b="1" dirty="0">
              <a:solidFill>
                <a:srgbClr val="00B0F0"/>
              </a:solidFill>
              <a:ea typeface="ＭＳ Ｐゴシック" pitchFamily="34" charset="-128"/>
            </a:endParaRPr>
          </a:p>
        </p:txBody>
      </p:sp>
      <p:sp>
        <p:nvSpPr>
          <p:cNvPr id="5" name="4 Dikdörtgen"/>
          <p:cNvSpPr/>
          <p:nvPr/>
        </p:nvSpPr>
        <p:spPr>
          <a:xfrm>
            <a:off x="-43667" y="1870808"/>
            <a:ext cx="7858180" cy="369332"/>
          </a:xfrm>
          <a:prstGeom prst="rect">
            <a:avLst/>
          </a:prstGeom>
        </p:spPr>
        <p:txBody>
          <a:bodyPr wrap="square">
            <a:spAutoFit/>
          </a:bodyPr>
          <a:lstStyle/>
          <a:p>
            <a:r>
              <a:rPr lang="tr-TR" dirty="0" smtClean="0"/>
              <a:t>   Daire biçiminde,  Mavi zemin üzerine beyaz </a:t>
            </a:r>
            <a:r>
              <a:rPr lang="tr-TR" dirty="0" err="1" smtClean="0"/>
              <a:t>piktogram</a:t>
            </a:r>
            <a:endParaRPr lang="tr-TR" dirty="0"/>
          </a:p>
        </p:txBody>
      </p:sp>
      <p:pic>
        <p:nvPicPr>
          <p:cNvPr id="248834" name="Picture 2" descr="eyeprot.gif (2758 bytes)"/>
          <p:cNvPicPr>
            <a:picLocks noChangeAspect="1" noChangeArrowheads="1"/>
          </p:cNvPicPr>
          <p:nvPr/>
        </p:nvPicPr>
        <p:blipFill>
          <a:blip r:embed="rId2" r:link="rId3" cstate="print"/>
          <a:srcRect/>
          <a:stretch>
            <a:fillRect/>
          </a:stretch>
        </p:blipFill>
        <p:spPr bwMode="auto">
          <a:xfrm>
            <a:off x="1018602" y="3166854"/>
            <a:ext cx="1092200" cy="889000"/>
          </a:xfrm>
          <a:prstGeom prst="rect">
            <a:avLst/>
          </a:prstGeom>
          <a:noFill/>
        </p:spPr>
      </p:pic>
      <p:pic>
        <p:nvPicPr>
          <p:cNvPr id="248842" name="Picture 10" descr="helmet.gif (2489 bytes)"/>
          <p:cNvPicPr>
            <a:picLocks noChangeAspect="1" noChangeArrowheads="1"/>
          </p:cNvPicPr>
          <p:nvPr/>
        </p:nvPicPr>
        <p:blipFill>
          <a:blip r:embed="rId4" r:link="rId5" cstate="print"/>
          <a:srcRect/>
          <a:stretch>
            <a:fillRect/>
          </a:stretch>
        </p:blipFill>
        <p:spPr bwMode="auto">
          <a:xfrm>
            <a:off x="7595406" y="4976820"/>
            <a:ext cx="1066800" cy="933450"/>
          </a:xfrm>
          <a:prstGeom prst="rect">
            <a:avLst/>
          </a:prstGeom>
          <a:noFill/>
        </p:spPr>
      </p:pic>
      <p:pic>
        <p:nvPicPr>
          <p:cNvPr id="248841" name="Picture 9" descr="gloves.gif (2670 bytes)"/>
          <p:cNvPicPr>
            <a:picLocks noChangeAspect="1" noChangeArrowheads="1"/>
          </p:cNvPicPr>
          <p:nvPr/>
        </p:nvPicPr>
        <p:blipFill>
          <a:blip r:embed="rId6" r:link="rId7" cstate="print"/>
          <a:srcRect/>
          <a:stretch>
            <a:fillRect/>
          </a:stretch>
        </p:blipFill>
        <p:spPr bwMode="auto">
          <a:xfrm>
            <a:off x="2959991" y="4068274"/>
            <a:ext cx="1028700" cy="866775"/>
          </a:xfrm>
          <a:prstGeom prst="rect">
            <a:avLst/>
          </a:prstGeom>
          <a:noFill/>
        </p:spPr>
      </p:pic>
      <p:pic>
        <p:nvPicPr>
          <p:cNvPr id="248840" name="Picture 8" descr="respira2.gif (2681 bytes)"/>
          <p:cNvPicPr>
            <a:picLocks noChangeAspect="1" noChangeArrowheads="1"/>
          </p:cNvPicPr>
          <p:nvPr/>
        </p:nvPicPr>
        <p:blipFill>
          <a:blip r:embed="rId8" r:link="rId9" cstate="print"/>
          <a:srcRect/>
          <a:stretch>
            <a:fillRect/>
          </a:stretch>
        </p:blipFill>
        <p:spPr bwMode="auto">
          <a:xfrm>
            <a:off x="5072066" y="4500570"/>
            <a:ext cx="1085850" cy="942975"/>
          </a:xfrm>
          <a:prstGeom prst="rect">
            <a:avLst/>
          </a:prstGeom>
          <a:noFill/>
        </p:spPr>
      </p:pic>
      <p:pic>
        <p:nvPicPr>
          <p:cNvPr id="248839" name="Picture 7" descr="boots.gif (2500 bytes)"/>
          <p:cNvPicPr>
            <a:picLocks noChangeAspect="1" noChangeArrowheads="1"/>
          </p:cNvPicPr>
          <p:nvPr/>
        </p:nvPicPr>
        <p:blipFill>
          <a:blip r:embed="rId10" r:link="rId11" cstate="print"/>
          <a:srcRect/>
          <a:stretch>
            <a:fillRect/>
          </a:stretch>
        </p:blipFill>
        <p:spPr bwMode="auto">
          <a:xfrm>
            <a:off x="323823" y="4527568"/>
            <a:ext cx="923925" cy="904875"/>
          </a:xfrm>
          <a:prstGeom prst="rect">
            <a:avLst/>
          </a:prstGeom>
          <a:noFill/>
        </p:spPr>
      </p:pic>
      <p:pic>
        <p:nvPicPr>
          <p:cNvPr id="248838" name="Picture 6" descr="pedroute.gif (2689 bytes)"/>
          <p:cNvPicPr>
            <a:picLocks noChangeAspect="1" noChangeArrowheads="1"/>
          </p:cNvPicPr>
          <p:nvPr/>
        </p:nvPicPr>
        <p:blipFill>
          <a:blip r:embed="rId12" r:link="rId13" cstate="print"/>
          <a:srcRect/>
          <a:stretch>
            <a:fillRect/>
          </a:stretch>
        </p:blipFill>
        <p:spPr bwMode="auto">
          <a:xfrm>
            <a:off x="1831591" y="5643124"/>
            <a:ext cx="1057275" cy="895350"/>
          </a:xfrm>
          <a:prstGeom prst="rect">
            <a:avLst/>
          </a:prstGeom>
          <a:noFill/>
        </p:spPr>
      </p:pic>
      <p:pic>
        <p:nvPicPr>
          <p:cNvPr id="248837" name="Picture 5" descr="overalls.gif (2773 bytes)"/>
          <p:cNvPicPr>
            <a:picLocks noChangeAspect="1" noChangeArrowheads="1"/>
          </p:cNvPicPr>
          <p:nvPr/>
        </p:nvPicPr>
        <p:blipFill>
          <a:blip r:embed="rId14" r:link="rId15" cstate="print"/>
          <a:srcRect/>
          <a:stretch>
            <a:fillRect/>
          </a:stretch>
        </p:blipFill>
        <p:spPr bwMode="auto">
          <a:xfrm>
            <a:off x="7691463" y="1926717"/>
            <a:ext cx="1047750" cy="942975"/>
          </a:xfrm>
          <a:prstGeom prst="rect">
            <a:avLst/>
          </a:prstGeom>
          <a:noFill/>
        </p:spPr>
      </p:pic>
      <p:pic>
        <p:nvPicPr>
          <p:cNvPr id="248836" name="Picture 4" descr="face.gif (2757 bytes)"/>
          <p:cNvPicPr>
            <a:picLocks noChangeAspect="1" noChangeArrowheads="1"/>
          </p:cNvPicPr>
          <p:nvPr/>
        </p:nvPicPr>
        <p:blipFill>
          <a:blip r:embed="rId16" r:link="rId17" cstate="print"/>
          <a:srcRect/>
          <a:stretch>
            <a:fillRect/>
          </a:stretch>
        </p:blipFill>
        <p:spPr bwMode="auto">
          <a:xfrm>
            <a:off x="3109535" y="2330735"/>
            <a:ext cx="1000125" cy="904875"/>
          </a:xfrm>
          <a:prstGeom prst="rect">
            <a:avLst/>
          </a:prstGeom>
          <a:noFill/>
        </p:spPr>
      </p:pic>
      <p:pic>
        <p:nvPicPr>
          <p:cNvPr id="248835" name="Picture 3" descr="harness.gif (2596 bytes)"/>
          <p:cNvPicPr>
            <a:picLocks noChangeAspect="1" noChangeArrowheads="1"/>
          </p:cNvPicPr>
          <p:nvPr/>
        </p:nvPicPr>
        <p:blipFill>
          <a:blip r:embed="rId18" r:link="rId19" cstate="print"/>
          <a:srcRect/>
          <a:stretch>
            <a:fillRect/>
          </a:stretch>
        </p:blipFill>
        <p:spPr bwMode="auto">
          <a:xfrm>
            <a:off x="5366625" y="2667001"/>
            <a:ext cx="1028700" cy="904875"/>
          </a:xfrm>
          <a:prstGeom prst="rect">
            <a:avLst/>
          </a:prstGeom>
          <a:noFill/>
        </p:spPr>
      </p:pic>
      <p:sp>
        <p:nvSpPr>
          <p:cNvPr id="17" name="16 Dikdörtgen"/>
          <p:cNvSpPr/>
          <p:nvPr/>
        </p:nvSpPr>
        <p:spPr>
          <a:xfrm>
            <a:off x="1034556" y="4038601"/>
            <a:ext cx="1207382" cy="307777"/>
          </a:xfrm>
          <a:prstGeom prst="rect">
            <a:avLst/>
          </a:prstGeom>
        </p:spPr>
        <p:txBody>
          <a:bodyPr wrap="none">
            <a:spAutoFit/>
          </a:bodyPr>
          <a:lstStyle/>
          <a:p>
            <a:pPr lvl="0" algn="ctr" fontAlgn="auto">
              <a:spcBef>
                <a:spcPts val="0"/>
              </a:spcBef>
              <a:spcAft>
                <a:spcPts val="0"/>
              </a:spcAft>
            </a:pPr>
            <a:r>
              <a:rPr lang="tr-TR" sz="1400" dirty="0" smtClean="0">
                <a:solidFill>
                  <a:prstClr val="black"/>
                </a:solidFill>
                <a:latin typeface="Times New Roman"/>
                <a:ea typeface="Times New Roman"/>
                <a:cs typeface="Times New Roman"/>
              </a:rPr>
              <a:t>Gözlük kullan</a:t>
            </a:r>
            <a:endParaRPr lang="tr-TR" sz="1400" dirty="0">
              <a:solidFill>
                <a:prstClr val="black"/>
              </a:solidFill>
              <a:latin typeface="Times New Roman"/>
              <a:ea typeface="Times New Roman"/>
              <a:cs typeface="Times New Roman"/>
            </a:endParaRPr>
          </a:p>
        </p:txBody>
      </p:sp>
      <p:sp>
        <p:nvSpPr>
          <p:cNvPr id="18" name="17 Dikdörtgen"/>
          <p:cNvSpPr/>
          <p:nvPr/>
        </p:nvSpPr>
        <p:spPr>
          <a:xfrm>
            <a:off x="7700061" y="6090799"/>
            <a:ext cx="848310" cy="307777"/>
          </a:xfrm>
          <a:prstGeom prst="rect">
            <a:avLst/>
          </a:prstGeom>
        </p:spPr>
        <p:txBody>
          <a:bodyPr wrap="none">
            <a:spAutoFit/>
          </a:bodyPr>
          <a:lstStyle/>
          <a:p>
            <a:pPr lvl="0" algn="ctr" fontAlgn="auto">
              <a:spcBef>
                <a:spcPts val="0"/>
              </a:spcBef>
              <a:spcAft>
                <a:spcPts val="0"/>
              </a:spcAft>
            </a:pPr>
            <a:r>
              <a:rPr lang="tr-TR" sz="1400" dirty="0" smtClean="0">
                <a:solidFill>
                  <a:prstClr val="black"/>
                </a:solidFill>
                <a:latin typeface="Times New Roman"/>
                <a:ea typeface="Times New Roman"/>
                <a:cs typeface="Times New Roman"/>
              </a:rPr>
              <a:t>Baret giy</a:t>
            </a:r>
            <a:endParaRPr lang="tr-TR" sz="1400" dirty="0">
              <a:solidFill>
                <a:prstClr val="black"/>
              </a:solidFill>
              <a:latin typeface="Times New Roman"/>
              <a:ea typeface="Times New Roman"/>
              <a:cs typeface="Times New Roman"/>
            </a:endParaRPr>
          </a:p>
        </p:txBody>
      </p:sp>
      <p:sp>
        <p:nvSpPr>
          <p:cNvPr id="19" name="18 Dikdörtgen"/>
          <p:cNvSpPr/>
          <p:nvPr/>
        </p:nvSpPr>
        <p:spPr>
          <a:xfrm>
            <a:off x="2917391" y="4949336"/>
            <a:ext cx="1016625" cy="307777"/>
          </a:xfrm>
          <a:prstGeom prst="rect">
            <a:avLst/>
          </a:prstGeom>
        </p:spPr>
        <p:txBody>
          <a:bodyPr wrap="none">
            <a:spAutoFit/>
          </a:bodyPr>
          <a:lstStyle/>
          <a:p>
            <a:pPr lvl="0" algn="ctr" fontAlgn="auto">
              <a:spcBef>
                <a:spcPts val="0"/>
              </a:spcBef>
              <a:spcAft>
                <a:spcPts val="0"/>
              </a:spcAft>
            </a:pPr>
            <a:r>
              <a:rPr lang="tr-TR" sz="1400" dirty="0" smtClean="0">
                <a:solidFill>
                  <a:prstClr val="black"/>
                </a:solidFill>
                <a:latin typeface="Times New Roman"/>
                <a:ea typeface="Times New Roman"/>
                <a:cs typeface="Times New Roman"/>
              </a:rPr>
              <a:t>Eldiven giy</a:t>
            </a:r>
            <a:endParaRPr lang="tr-TR" sz="1400" dirty="0">
              <a:solidFill>
                <a:prstClr val="black"/>
              </a:solidFill>
              <a:latin typeface="Times New Roman"/>
              <a:ea typeface="Times New Roman"/>
              <a:cs typeface="Times New Roman"/>
            </a:endParaRPr>
          </a:p>
        </p:txBody>
      </p:sp>
      <p:sp>
        <p:nvSpPr>
          <p:cNvPr id="20" name="19 Dikdörtgen"/>
          <p:cNvSpPr/>
          <p:nvPr/>
        </p:nvSpPr>
        <p:spPr>
          <a:xfrm>
            <a:off x="4929190" y="5500702"/>
            <a:ext cx="1159292" cy="307777"/>
          </a:xfrm>
          <a:prstGeom prst="rect">
            <a:avLst/>
          </a:prstGeom>
        </p:spPr>
        <p:txBody>
          <a:bodyPr wrap="none">
            <a:spAutoFit/>
          </a:bodyPr>
          <a:lstStyle/>
          <a:p>
            <a:pPr algn="ctr">
              <a:spcAft>
                <a:spcPts val="0"/>
              </a:spcAft>
            </a:pPr>
            <a:r>
              <a:rPr lang="tr-TR" sz="1400" dirty="0" smtClean="0">
                <a:latin typeface="Times New Roman"/>
                <a:ea typeface="Times New Roman"/>
                <a:cs typeface="Times New Roman"/>
              </a:rPr>
              <a:t>Maske kullan</a:t>
            </a:r>
            <a:endParaRPr lang="tr-TR" sz="1400" dirty="0">
              <a:latin typeface="Times New Roman"/>
              <a:ea typeface="Times New Roman"/>
              <a:cs typeface="Times New Roman"/>
            </a:endParaRPr>
          </a:p>
        </p:txBody>
      </p:sp>
      <p:sp>
        <p:nvSpPr>
          <p:cNvPr id="21" name="20 Dikdörtgen"/>
          <p:cNvSpPr/>
          <p:nvPr/>
        </p:nvSpPr>
        <p:spPr>
          <a:xfrm>
            <a:off x="235299" y="5505465"/>
            <a:ext cx="1402948" cy="307777"/>
          </a:xfrm>
          <a:prstGeom prst="rect">
            <a:avLst/>
          </a:prstGeom>
        </p:spPr>
        <p:txBody>
          <a:bodyPr wrap="none">
            <a:spAutoFit/>
          </a:bodyPr>
          <a:lstStyle/>
          <a:p>
            <a:pPr algn="ctr">
              <a:spcAft>
                <a:spcPts val="0"/>
              </a:spcAft>
            </a:pPr>
            <a:r>
              <a:rPr lang="tr-TR" sz="1400" dirty="0" smtClean="0">
                <a:latin typeface="Times New Roman"/>
                <a:ea typeface="Times New Roman"/>
                <a:cs typeface="Times New Roman"/>
              </a:rPr>
              <a:t>İş ayakkabısı giy</a:t>
            </a:r>
            <a:endParaRPr lang="tr-TR" sz="1400" dirty="0">
              <a:latin typeface="Times New Roman"/>
              <a:ea typeface="Times New Roman"/>
              <a:cs typeface="Times New Roman"/>
            </a:endParaRPr>
          </a:p>
        </p:txBody>
      </p:sp>
      <p:sp>
        <p:nvSpPr>
          <p:cNvPr id="22" name="21 Dikdörtgen"/>
          <p:cNvSpPr/>
          <p:nvPr/>
        </p:nvSpPr>
        <p:spPr>
          <a:xfrm>
            <a:off x="7299182" y="2831152"/>
            <a:ext cx="1641796" cy="307777"/>
          </a:xfrm>
          <a:prstGeom prst="rect">
            <a:avLst/>
          </a:prstGeom>
        </p:spPr>
        <p:txBody>
          <a:bodyPr wrap="none">
            <a:spAutoFit/>
          </a:bodyPr>
          <a:lstStyle/>
          <a:p>
            <a:pPr lvl="0" algn="ctr" fontAlgn="auto">
              <a:spcBef>
                <a:spcPts val="0"/>
              </a:spcBef>
              <a:spcAft>
                <a:spcPts val="0"/>
              </a:spcAft>
            </a:pPr>
            <a:r>
              <a:rPr lang="tr-TR" sz="1400" dirty="0" smtClean="0">
                <a:solidFill>
                  <a:prstClr val="black"/>
                </a:solidFill>
                <a:latin typeface="Times New Roman"/>
                <a:ea typeface="Times New Roman"/>
                <a:cs typeface="Times New Roman"/>
              </a:rPr>
              <a:t>Koruyucu elbise giy</a:t>
            </a:r>
            <a:endParaRPr lang="tr-TR" sz="1400" dirty="0">
              <a:solidFill>
                <a:prstClr val="black"/>
              </a:solidFill>
              <a:latin typeface="Times New Roman"/>
              <a:ea typeface="Times New Roman"/>
              <a:cs typeface="Times New Roman"/>
            </a:endParaRPr>
          </a:p>
        </p:txBody>
      </p:sp>
      <p:sp>
        <p:nvSpPr>
          <p:cNvPr id="23" name="22 Dikdörtgen"/>
          <p:cNvSpPr/>
          <p:nvPr/>
        </p:nvSpPr>
        <p:spPr>
          <a:xfrm>
            <a:off x="2959991" y="3198504"/>
            <a:ext cx="1422185" cy="307777"/>
          </a:xfrm>
          <a:prstGeom prst="rect">
            <a:avLst/>
          </a:prstGeom>
        </p:spPr>
        <p:txBody>
          <a:bodyPr wrap="none">
            <a:spAutoFit/>
          </a:bodyPr>
          <a:lstStyle/>
          <a:p>
            <a:pPr lvl="0" algn="ctr" fontAlgn="auto">
              <a:spcBef>
                <a:spcPts val="0"/>
              </a:spcBef>
              <a:spcAft>
                <a:spcPts val="0"/>
              </a:spcAft>
            </a:pPr>
            <a:r>
              <a:rPr lang="tr-TR" sz="1400" dirty="0" smtClean="0">
                <a:solidFill>
                  <a:prstClr val="black"/>
                </a:solidFill>
                <a:latin typeface="Times New Roman"/>
                <a:ea typeface="Times New Roman"/>
                <a:cs typeface="Times New Roman"/>
              </a:rPr>
              <a:t>Yüz siperi kullan</a:t>
            </a:r>
            <a:endParaRPr lang="tr-TR" sz="1400" dirty="0">
              <a:solidFill>
                <a:prstClr val="black"/>
              </a:solidFill>
              <a:latin typeface="Times New Roman"/>
              <a:ea typeface="Times New Roman"/>
              <a:cs typeface="Times New Roman"/>
            </a:endParaRPr>
          </a:p>
        </p:txBody>
      </p:sp>
      <p:sp>
        <p:nvSpPr>
          <p:cNvPr id="24" name="23 Dikdörtgen"/>
          <p:cNvSpPr/>
          <p:nvPr/>
        </p:nvSpPr>
        <p:spPr>
          <a:xfrm>
            <a:off x="4916594" y="3514186"/>
            <a:ext cx="1829347" cy="307777"/>
          </a:xfrm>
          <a:prstGeom prst="rect">
            <a:avLst/>
          </a:prstGeom>
        </p:spPr>
        <p:txBody>
          <a:bodyPr wrap="none">
            <a:spAutoFit/>
          </a:bodyPr>
          <a:lstStyle/>
          <a:p>
            <a:pPr lvl="0" algn="ctr" fontAlgn="auto">
              <a:spcBef>
                <a:spcPts val="0"/>
              </a:spcBef>
              <a:spcAft>
                <a:spcPts val="0"/>
              </a:spcAft>
            </a:pPr>
            <a:r>
              <a:rPr lang="tr-TR" sz="1400" dirty="0" smtClean="0">
                <a:solidFill>
                  <a:prstClr val="black"/>
                </a:solidFill>
                <a:latin typeface="Times New Roman"/>
                <a:ea typeface="Times New Roman"/>
                <a:cs typeface="Times New Roman"/>
              </a:rPr>
              <a:t>Emniyet kemeri kullan</a:t>
            </a:r>
            <a:endParaRPr lang="tr-TR" sz="1400" dirty="0">
              <a:solidFill>
                <a:prstClr val="black"/>
              </a:solidFill>
              <a:latin typeface="Times New Roman"/>
              <a:ea typeface="Times New Roman"/>
              <a:cs typeface="Times New Roman"/>
            </a:endParaRPr>
          </a:p>
        </p:txBody>
      </p:sp>
      <p:sp>
        <p:nvSpPr>
          <p:cNvPr id="25" name="24 Dikdörtgen"/>
          <p:cNvSpPr/>
          <p:nvPr/>
        </p:nvSpPr>
        <p:spPr>
          <a:xfrm>
            <a:off x="1590885" y="6538474"/>
            <a:ext cx="1583768" cy="307777"/>
          </a:xfrm>
          <a:prstGeom prst="rect">
            <a:avLst/>
          </a:prstGeom>
        </p:spPr>
        <p:txBody>
          <a:bodyPr wrap="none">
            <a:spAutoFit/>
          </a:bodyPr>
          <a:lstStyle/>
          <a:p>
            <a:pPr lvl="0" algn="ctr" fontAlgn="auto">
              <a:spcBef>
                <a:spcPts val="0"/>
              </a:spcBef>
              <a:spcAft>
                <a:spcPts val="0"/>
              </a:spcAft>
            </a:pPr>
            <a:r>
              <a:rPr lang="tr-TR" sz="1400" dirty="0" smtClean="0">
                <a:solidFill>
                  <a:prstClr val="black"/>
                </a:solidFill>
                <a:latin typeface="Times New Roman"/>
                <a:ea typeface="Times New Roman"/>
                <a:cs typeface="Times New Roman"/>
              </a:rPr>
              <a:t>Yaya yolunu kullan</a:t>
            </a:r>
            <a:endParaRPr lang="tr-TR" sz="1400" dirty="0">
              <a:solidFill>
                <a:prstClr val="black"/>
              </a:solidFill>
              <a:latin typeface="Times New Roman"/>
              <a:ea typeface="Times New Roman"/>
              <a:cs typeface="Times New Roman"/>
            </a:endParaRPr>
          </a:p>
        </p:txBody>
      </p:sp>
      <p:graphicFrame>
        <p:nvGraphicFramePr>
          <p:cNvPr id="2" name="Table 1"/>
          <p:cNvGraphicFramePr>
            <a:graphicFrameLocks noGrp="1"/>
          </p:cNvGraphicFramePr>
          <p:nvPr>
            <p:extLst/>
          </p:nvPr>
        </p:nvGraphicFramePr>
        <p:xfrm>
          <a:off x="138250" y="591885"/>
          <a:ext cx="8429684" cy="1219200"/>
        </p:xfrm>
        <a:graphic>
          <a:graphicData uri="http://schemas.openxmlformats.org/drawingml/2006/table">
            <a:tbl>
              <a:tblPr firstRow="1" bandRow="1">
                <a:tableStyleId>{5C22544A-7EE6-4342-B048-85BDC9FD1C3A}</a:tableStyleId>
              </a:tblPr>
              <a:tblGrid>
                <a:gridCol w="1531406"/>
                <a:gridCol w="3526404"/>
                <a:gridCol w="3371874"/>
              </a:tblGrid>
              <a:tr h="60920">
                <a:tc>
                  <a:txBody>
                    <a:bodyPr/>
                    <a:lstStyle/>
                    <a:p>
                      <a:r>
                        <a:rPr lang="tr-TR" sz="2000" b="1" dirty="0" smtClean="0">
                          <a:solidFill>
                            <a:schemeClr val="tx1"/>
                          </a:solidFill>
                          <a:latin typeface="Times New Roman"/>
                          <a:ea typeface="Times New Roman"/>
                          <a:cs typeface="Times New Roman"/>
                        </a:rPr>
                        <a:t>Mavi</a:t>
                      </a:r>
                      <a:endParaRPr lang="tr-TR" sz="2000" dirty="0"/>
                    </a:p>
                  </a:txBody>
                  <a:tcPr marL="44450" marR="44450" marT="0" marB="0" anchor="ctr">
                    <a:solidFill>
                      <a:srgbClr val="00B0F0"/>
                    </a:solidFill>
                  </a:tcPr>
                </a:tc>
                <a:tc>
                  <a:txBody>
                    <a:bodyPr/>
                    <a:lstStyle/>
                    <a:p>
                      <a:pPr>
                        <a:spcAft>
                          <a:spcPts val="0"/>
                        </a:spcAft>
                      </a:pPr>
                      <a:r>
                        <a:rPr lang="tr-TR" sz="2000" b="1" dirty="0" smtClean="0">
                          <a:solidFill>
                            <a:schemeClr val="tx1"/>
                          </a:solidFill>
                          <a:latin typeface="Times New Roman"/>
                          <a:ea typeface="Times New Roman"/>
                          <a:cs typeface="Times New Roman"/>
                        </a:rPr>
                        <a:t> </a:t>
                      </a:r>
                      <a:r>
                        <a:rPr lang="tr-TR" sz="2000" b="0" dirty="0" smtClean="0">
                          <a:solidFill>
                            <a:schemeClr val="tx1"/>
                          </a:solidFill>
                          <a:latin typeface="Times New Roman"/>
                          <a:ea typeface="Times New Roman"/>
                          <a:cs typeface="Times New Roman"/>
                        </a:rPr>
                        <a:t>Emredici (zorunluluk) işareti</a:t>
                      </a:r>
                      <a:endParaRPr lang="tr-TR" sz="2000" b="0" dirty="0">
                        <a:solidFill>
                          <a:schemeClr val="tx1"/>
                        </a:solidFill>
                        <a:latin typeface="Times New Roman"/>
                        <a:ea typeface="Times New Roman"/>
                        <a:cs typeface="Times New Roman"/>
                      </a:endParaRPr>
                    </a:p>
                  </a:txBody>
                  <a:tcPr marL="44450" marR="44450" marT="0" marB="0" anchor="ctr">
                    <a:solidFill>
                      <a:srgbClr val="00B0F0"/>
                    </a:solidFill>
                  </a:tcPr>
                </a:tc>
                <a:tc>
                  <a:txBody>
                    <a:bodyPr/>
                    <a:lstStyle/>
                    <a:p>
                      <a:pPr marL="69850">
                        <a:spcAft>
                          <a:spcPts val="0"/>
                        </a:spcAft>
                      </a:pPr>
                      <a:r>
                        <a:rPr lang="tr-TR" sz="2000" dirty="0">
                          <a:latin typeface="Times New Roman"/>
                          <a:ea typeface="Times New Roman"/>
                          <a:cs typeface="Times New Roman"/>
                        </a:rPr>
                        <a:t>Özel bir davranış ya da eylem</a:t>
                      </a:r>
                    </a:p>
                    <a:p>
                      <a:pPr marL="69850">
                        <a:spcAft>
                          <a:spcPts val="0"/>
                        </a:spcAft>
                      </a:pPr>
                      <a:r>
                        <a:rPr lang="tr-TR" sz="2000" dirty="0">
                          <a:latin typeface="Times New Roman"/>
                          <a:ea typeface="Times New Roman"/>
                          <a:cs typeface="Times New Roman"/>
                        </a:rPr>
                        <a:t>Kişisel koruyucu donanım kullan</a:t>
                      </a:r>
                    </a:p>
                  </a:txBody>
                  <a:tcPr marL="44450" marR="44450" marT="0" marB="0" anchor="ctr">
                    <a:solidFill>
                      <a:srgbClr val="00B0F0"/>
                    </a:solidFill>
                  </a:tcPr>
                </a:tc>
              </a:tr>
            </a:tbl>
          </a:graphicData>
        </a:graphic>
      </p:graphicFrame>
    </p:spTree>
    <p:extLst>
      <p:ext uri="{BB962C8B-B14F-4D97-AF65-F5344CB8AC3E}">
        <p14:creationId xmlns:p14="http://schemas.microsoft.com/office/powerpoint/2010/main" val="29433683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194702" y="4944956"/>
            <a:ext cx="1281113" cy="1754188"/>
            <a:chOff x="1791" y="1110"/>
            <a:chExt cx="807" cy="1105"/>
          </a:xfrm>
        </p:grpSpPr>
        <p:sp>
          <p:nvSpPr>
            <p:cNvPr id="62529" name="AutoShape 3"/>
            <p:cNvSpPr>
              <a:spLocks noChangeAspect="1" noChangeArrowheads="1" noTextEdit="1"/>
            </p:cNvSpPr>
            <p:nvPr/>
          </p:nvSpPr>
          <p:spPr bwMode="auto">
            <a:xfrm>
              <a:off x="1791" y="1110"/>
              <a:ext cx="807" cy="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grpSp>
          <p:nvGrpSpPr>
            <p:cNvPr id="62530" name="Group 4"/>
            <p:cNvGrpSpPr>
              <a:grpSpLocks/>
            </p:cNvGrpSpPr>
            <p:nvPr/>
          </p:nvGrpSpPr>
          <p:grpSpPr bwMode="auto">
            <a:xfrm>
              <a:off x="1798" y="1117"/>
              <a:ext cx="793" cy="793"/>
              <a:chOff x="1708" y="1396"/>
              <a:chExt cx="793" cy="793"/>
            </a:xfrm>
          </p:grpSpPr>
          <p:sp>
            <p:nvSpPr>
              <p:cNvPr id="62533" name="Rectangle 5"/>
              <p:cNvSpPr>
                <a:spLocks noChangeArrowheads="1"/>
              </p:cNvSpPr>
              <p:nvPr/>
            </p:nvSpPr>
            <p:spPr bwMode="auto">
              <a:xfrm>
                <a:off x="1709" y="1397"/>
                <a:ext cx="791" cy="7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sp>
            <p:nvSpPr>
              <p:cNvPr id="62534" name="Freeform 6"/>
              <p:cNvSpPr>
                <a:spLocks/>
              </p:cNvSpPr>
              <p:nvPr/>
            </p:nvSpPr>
            <p:spPr bwMode="auto">
              <a:xfrm>
                <a:off x="1709" y="1396"/>
                <a:ext cx="792" cy="3"/>
              </a:xfrm>
              <a:custGeom>
                <a:avLst/>
                <a:gdLst>
                  <a:gd name="T0" fmla="*/ 792 w 938"/>
                  <a:gd name="T1" fmla="*/ 2 h 4"/>
                  <a:gd name="T2" fmla="*/ 790 w 938"/>
                  <a:gd name="T3" fmla="*/ 0 h 4"/>
                  <a:gd name="T4" fmla="*/ 0 w 938"/>
                  <a:gd name="T5" fmla="*/ 0 h 4"/>
                  <a:gd name="T6" fmla="*/ 0 w 938"/>
                  <a:gd name="T7" fmla="*/ 3 h 4"/>
                  <a:gd name="T8" fmla="*/ 790 w 938"/>
                  <a:gd name="T9" fmla="*/ 3 h 4"/>
                  <a:gd name="T10" fmla="*/ 789 w 938"/>
                  <a:gd name="T11" fmla="*/ 2 h 4"/>
                  <a:gd name="T12" fmla="*/ 792 w 938"/>
                  <a:gd name="T13" fmla="*/ 2 h 4"/>
                  <a:gd name="T14" fmla="*/ 792 w 938"/>
                  <a:gd name="T15" fmla="*/ 0 h 4"/>
                  <a:gd name="T16" fmla="*/ 790 w 938"/>
                  <a:gd name="T17" fmla="*/ 0 h 4"/>
                  <a:gd name="T18" fmla="*/ 792 w 938"/>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8"/>
                  <a:gd name="T31" fmla="*/ 0 h 4"/>
                  <a:gd name="T32" fmla="*/ 938 w 93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8" h="4">
                    <a:moveTo>
                      <a:pt x="938" y="2"/>
                    </a:moveTo>
                    <a:lnTo>
                      <a:pt x="936" y="0"/>
                    </a:lnTo>
                    <a:lnTo>
                      <a:pt x="0" y="0"/>
                    </a:lnTo>
                    <a:lnTo>
                      <a:pt x="0" y="4"/>
                    </a:lnTo>
                    <a:lnTo>
                      <a:pt x="936" y="4"/>
                    </a:lnTo>
                    <a:lnTo>
                      <a:pt x="934" y="2"/>
                    </a:lnTo>
                    <a:lnTo>
                      <a:pt x="938" y="2"/>
                    </a:lnTo>
                    <a:lnTo>
                      <a:pt x="938" y="0"/>
                    </a:lnTo>
                    <a:lnTo>
                      <a:pt x="936" y="0"/>
                    </a:lnTo>
                    <a:lnTo>
                      <a:pt x="938" y="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35" name="Freeform 7"/>
              <p:cNvSpPr>
                <a:spLocks/>
              </p:cNvSpPr>
              <p:nvPr/>
            </p:nvSpPr>
            <p:spPr bwMode="auto">
              <a:xfrm>
                <a:off x="2498" y="1397"/>
                <a:ext cx="3" cy="792"/>
              </a:xfrm>
              <a:custGeom>
                <a:avLst/>
                <a:gdLst>
                  <a:gd name="T0" fmla="*/ 2 w 4"/>
                  <a:gd name="T1" fmla="*/ 792 h 938"/>
                  <a:gd name="T2" fmla="*/ 3 w 4"/>
                  <a:gd name="T3" fmla="*/ 790 h 938"/>
                  <a:gd name="T4" fmla="*/ 3 w 4"/>
                  <a:gd name="T5" fmla="*/ 0 h 938"/>
                  <a:gd name="T6" fmla="*/ 0 w 4"/>
                  <a:gd name="T7" fmla="*/ 0 h 938"/>
                  <a:gd name="T8" fmla="*/ 0 w 4"/>
                  <a:gd name="T9" fmla="*/ 790 h 938"/>
                  <a:gd name="T10" fmla="*/ 2 w 4"/>
                  <a:gd name="T11" fmla="*/ 789 h 938"/>
                  <a:gd name="T12" fmla="*/ 2 w 4"/>
                  <a:gd name="T13" fmla="*/ 792 h 938"/>
                  <a:gd name="T14" fmla="*/ 3 w 4"/>
                  <a:gd name="T15" fmla="*/ 792 h 938"/>
                  <a:gd name="T16" fmla="*/ 3 w 4"/>
                  <a:gd name="T17" fmla="*/ 790 h 938"/>
                  <a:gd name="T18" fmla="*/ 2 w 4"/>
                  <a:gd name="T19" fmla="*/ 792 h 9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938"/>
                  <a:gd name="T32" fmla="*/ 4 w 4"/>
                  <a:gd name="T33" fmla="*/ 938 h 9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938">
                    <a:moveTo>
                      <a:pt x="2" y="938"/>
                    </a:moveTo>
                    <a:lnTo>
                      <a:pt x="4" y="936"/>
                    </a:lnTo>
                    <a:lnTo>
                      <a:pt x="4" y="0"/>
                    </a:lnTo>
                    <a:lnTo>
                      <a:pt x="0" y="0"/>
                    </a:lnTo>
                    <a:lnTo>
                      <a:pt x="0" y="936"/>
                    </a:lnTo>
                    <a:lnTo>
                      <a:pt x="2" y="934"/>
                    </a:lnTo>
                    <a:lnTo>
                      <a:pt x="2" y="938"/>
                    </a:lnTo>
                    <a:lnTo>
                      <a:pt x="4" y="938"/>
                    </a:lnTo>
                    <a:lnTo>
                      <a:pt x="4" y="936"/>
                    </a:lnTo>
                    <a:lnTo>
                      <a:pt x="2" y="93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36" name="Freeform 8"/>
              <p:cNvSpPr>
                <a:spLocks/>
              </p:cNvSpPr>
              <p:nvPr/>
            </p:nvSpPr>
            <p:spPr bwMode="auto">
              <a:xfrm>
                <a:off x="1708" y="2186"/>
                <a:ext cx="792" cy="3"/>
              </a:xfrm>
              <a:custGeom>
                <a:avLst/>
                <a:gdLst>
                  <a:gd name="T0" fmla="*/ 0 w 938"/>
                  <a:gd name="T1" fmla="*/ 2 h 4"/>
                  <a:gd name="T2" fmla="*/ 2 w 938"/>
                  <a:gd name="T3" fmla="*/ 3 h 4"/>
                  <a:gd name="T4" fmla="*/ 792 w 938"/>
                  <a:gd name="T5" fmla="*/ 3 h 4"/>
                  <a:gd name="T6" fmla="*/ 792 w 938"/>
                  <a:gd name="T7" fmla="*/ 0 h 4"/>
                  <a:gd name="T8" fmla="*/ 2 w 938"/>
                  <a:gd name="T9" fmla="*/ 0 h 4"/>
                  <a:gd name="T10" fmla="*/ 3 w 938"/>
                  <a:gd name="T11" fmla="*/ 2 h 4"/>
                  <a:gd name="T12" fmla="*/ 0 w 938"/>
                  <a:gd name="T13" fmla="*/ 2 h 4"/>
                  <a:gd name="T14" fmla="*/ 0 w 938"/>
                  <a:gd name="T15" fmla="*/ 3 h 4"/>
                  <a:gd name="T16" fmla="*/ 2 w 938"/>
                  <a:gd name="T17" fmla="*/ 3 h 4"/>
                  <a:gd name="T18" fmla="*/ 0 w 938"/>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8"/>
                  <a:gd name="T31" fmla="*/ 0 h 4"/>
                  <a:gd name="T32" fmla="*/ 938 w 93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8" h="4">
                    <a:moveTo>
                      <a:pt x="0" y="2"/>
                    </a:moveTo>
                    <a:lnTo>
                      <a:pt x="2" y="4"/>
                    </a:lnTo>
                    <a:lnTo>
                      <a:pt x="938" y="4"/>
                    </a:lnTo>
                    <a:lnTo>
                      <a:pt x="938" y="0"/>
                    </a:lnTo>
                    <a:lnTo>
                      <a:pt x="2" y="0"/>
                    </a:lnTo>
                    <a:lnTo>
                      <a:pt x="4" y="2"/>
                    </a:lnTo>
                    <a:lnTo>
                      <a:pt x="0" y="2"/>
                    </a:lnTo>
                    <a:lnTo>
                      <a:pt x="0" y="4"/>
                    </a:lnTo>
                    <a:lnTo>
                      <a:pt x="2" y="4"/>
                    </a:lnTo>
                    <a:lnTo>
                      <a:pt x="0" y="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37" name="Freeform 9"/>
              <p:cNvSpPr>
                <a:spLocks/>
              </p:cNvSpPr>
              <p:nvPr/>
            </p:nvSpPr>
            <p:spPr bwMode="auto">
              <a:xfrm>
                <a:off x="1708" y="1396"/>
                <a:ext cx="3" cy="792"/>
              </a:xfrm>
              <a:custGeom>
                <a:avLst/>
                <a:gdLst>
                  <a:gd name="T0" fmla="*/ 2 w 4"/>
                  <a:gd name="T1" fmla="*/ 0 h 938"/>
                  <a:gd name="T2" fmla="*/ 0 w 4"/>
                  <a:gd name="T3" fmla="*/ 2 h 938"/>
                  <a:gd name="T4" fmla="*/ 0 w 4"/>
                  <a:gd name="T5" fmla="*/ 792 h 938"/>
                  <a:gd name="T6" fmla="*/ 3 w 4"/>
                  <a:gd name="T7" fmla="*/ 792 h 938"/>
                  <a:gd name="T8" fmla="*/ 3 w 4"/>
                  <a:gd name="T9" fmla="*/ 2 h 938"/>
                  <a:gd name="T10" fmla="*/ 2 w 4"/>
                  <a:gd name="T11" fmla="*/ 3 h 938"/>
                  <a:gd name="T12" fmla="*/ 2 w 4"/>
                  <a:gd name="T13" fmla="*/ 0 h 938"/>
                  <a:gd name="T14" fmla="*/ 0 w 4"/>
                  <a:gd name="T15" fmla="*/ 0 h 938"/>
                  <a:gd name="T16" fmla="*/ 0 w 4"/>
                  <a:gd name="T17" fmla="*/ 2 h 938"/>
                  <a:gd name="T18" fmla="*/ 2 w 4"/>
                  <a:gd name="T19" fmla="*/ 0 h 9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938"/>
                  <a:gd name="T32" fmla="*/ 4 w 4"/>
                  <a:gd name="T33" fmla="*/ 938 h 9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938">
                    <a:moveTo>
                      <a:pt x="2" y="0"/>
                    </a:moveTo>
                    <a:lnTo>
                      <a:pt x="0" y="2"/>
                    </a:lnTo>
                    <a:lnTo>
                      <a:pt x="0" y="938"/>
                    </a:lnTo>
                    <a:lnTo>
                      <a:pt x="4" y="938"/>
                    </a:lnTo>
                    <a:lnTo>
                      <a:pt x="4" y="2"/>
                    </a:lnTo>
                    <a:lnTo>
                      <a:pt x="2" y="4"/>
                    </a:lnTo>
                    <a:lnTo>
                      <a:pt x="2" y="0"/>
                    </a:lnTo>
                    <a:lnTo>
                      <a:pt x="0" y="0"/>
                    </a:lnTo>
                    <a:lnTo>
                      <a:pt x="0" y="2"/>
                    </a:lnTo>
                    <a:lnTo>
                      <a:pt x="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38" name="Rectangle 10"/>
              <p:cNvSpPr>
                <a:spLocks noChangeArrowheads="1"/>
              </p:cNvSpPr>
              <p:nvPr/>
            </p:nvSpPr>
            <p:spPr bwMode="auto">
              <a:xfrm>
                <a:off x="1740" y="1426"/>
                <a:ext cx="731" cy="73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Font typeface="Symbol" pitchFamily="18" charset="2"/>
                  <a:buNone/>
                </a:pPr>
                <a:endParaRPr lang="de-DE" sz="1400" b="1">
                  <a:ea typeface="ＭＳ Ｐゴシック" pitchFamily="34" charset="-128"/>
                </a:endParaRPr>
              </a:p>
            </p:txBody>
          </p:sp>
          <p:sp>
            <p:nvSpPr>
              <p:cNvPr id="62539" name="Freeform 11"/>
              <p:cNvSpPr>
                <a:spLocks/>
              </p:cNvSpPr>
              <p:nvPr/>
            </p:nvSpPr>
            <p:spPr bwMode="auto">
              <a:xfrm>
                <a:off x="2236" y="1607"/>
                <a:ext cx="137" cy="137"/>
              </a:xfrm>
              <a:custGeom>
                <a:avLst/>
                <a:gdLst>
                  <a:gd name="T0" fmla="*/ 69 w 163"/>
                  <a:gd name="T1" fmla="*/ 0 h 161"/>
                  <a:gd name="T2" fmla="*/ 82 w 163"/>
                  <a:gd name="T3" fmla="*/ 2 h 161"/>
                  <a:gd name="T4" fmla="*/ 95 w 163"/>
                  <a:gd name="T5" fmla="*/ 5 h 161"/>
                  <a:gd name="T6" fmla="*/ 107 w 163"/>
                  <a:gd name="T7" fmla="*/ 12 h 161"/>
                  <a:gd name="T8" fmla="*/ 117 w 163"/>
                  <a:gd name="T9" fmla="*/ 20 h 161"/>
                  <a:gd name="T10" fmla="*/ 125 w 163"/>
                  <a:gd name="T11" fmla="*/ 31 h 161"/>
                  <a:gd name="T12" fmla="*/ 132 w 163"/>
                  <a:gd name="T13" fmla="*/ 43 h 161"/>
                  <a:gd name="T14" fmla="*/ 135 w 163"/>
                  <a:gd name="T15" fmla="*/ 54 h 161"/>
                  <a:gd name="T16" fmla="*/ 137 w 163"/>
                  <a:gd name="T17" fmla="*/ 68 h 161"/>
                  <a:gd name="T18" fmla="*/ 135 w 163"/>
                  <a:gd name="T19" fmla="*/ 83 h 161"/>
                  <a:gd name="T20" fmla="*/ 132 w 163"/>
                  <a:gd name="T21" fmla="*/ 95 h 161"/>
                  <a:gd name="T22" fmla="*/ 125 w 163"/>
                  <a:gd name="T23" fmla="*/ 107 h 161"/>
                  <a:gd name="T24" fmla="*/ 117 w 163"/>
                  <a:gd name="T25" fmla="*/ 117 h 161"/>
                  <a:gd name="T26" fmla="*/ 107 w 163"/>
                  <a:gd name="T27" fmla="*/ 125 h 161"/>
                  <a:gd name="T28" fmla="*/ 95 w 163"/>
                  <a:gd name="T29" fmla="*/ 132 h 161"/>
                  <a:gd name="T30" fmla="*/ 82 w 163"/>
                  <a:gd name="T31" fmla="*/ 135 h 161"/>
                  <a:gd name="T32" fmla="*/ 69 w 163"/>
                  <a:gd name="T33" fmla="*/ 137 h 161"/>
                  <a:gd name="T34" fmla="*/ 55 w 163"/>
                  <a:gd name="T35" fmla="*/ 135 h 161"/>
                  <a:gd name="T36" fmla="*/ 42 w 163"/>
                  <a:gd name="T37" fmla="*/ 132 h 161"/>
                  <a:gd name="T38" fmla="*/ 30 w 163"/>
                  <a:gd name="T39" fmla="*/ 125 h 161"/>
                  <a:gd name="T40" fmla="*/ 20 w 163"/>
                  <a:gd name="T41" fmla="*/ 117 h 161"/>
                  <a:gd name="T42" fmla="*/ 12 w 163"/>
                  <a:gd name="T43" fmla="*/ 107 h 161"/>
                  <a:gd name="T44" fmla="*/ 5 w 163"/>
                  <a:gd name="T45" fmla="*/ 95 h 161"/>
                  <a:gd name="T46" fmla="*/ 0 w 163"/>
                  <a:gd name="T47" fmla="*/ 83 h 161"/>
                  <a:gd name="T48" fmla="*/ 0 w 163"/>
                  <a:gd name="T49" fmla="*/ 68 h 161"/>
                  <a:gd name="T50" fmla="*/ 0 w 163"/>
                  <a:gd name="T51" fmla="*/ 54 h 161"/>
                  <a:gd name="T52" fmla="*/ 5 w 163"/>
                  <a:gd name="T53" fmla="*/ 43 h 161"/>
                  <a:gd name="T54" fmla="*/ 12 w 163"/>
                  <a:gd name="T55" fmla="*/ 31 h 161"/>
                  <a:gd name="T56" fmla="*/ 20 w 163"/>
                  <a:gd name="T57" fmla="*/ 20 h 161"/>
                  <a:gd name="T58" fmla="*/ 30 w 163"/>
                  <a:gd name="T59" fmla="*/ 12 h 161"/>
                  <a:gd name="T60" fmla="*/ 42 w 163"/>
                  <a:gd name="T61" fmla="*/ 5 h 161"/>
                  <a:gd name="T62" fmla="*/ 55 w 163"/>
                  <a:gd name="T63" fmla="*/ 2 h 161"/>
                  <a:gd name="T64" fmla="*/ 69 w 163"/>
                  <a:gd name="T65" fmla="*/ 0 h 1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3"/>
                  <a:gd name="T100" fmla="*/ 0 h 161"/>
                  <a:gd name="T101" fmla="*/ 163 w 163"/>
                  <a:gd name="T102" fmla="*/ 161 h 1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3" h="161">
                    <a:moveTo>
                      <a:pt x="82" y="0"/>
                    </a:moveTo>
                    <a:lnTo>
                      <a:pt x="97" y="2"/>
                    </a:lnTo>
                    <a:lnTo>
                      <a:pt x="113" y="6"/>
                    </a:lnTo>
                    <a:lnTo>
                      <a:pt x="127" y="14"/>
                    </a:lnTo>
                    <a:lnTo>
                      <a:pt x="139" y="24"/>
                    </a:lnTo>
                    <a:lnTo>
                      <a:pt x="149" y="36"/>
                    </a:lnTo>
                    <a:lnTo>
                      <a:pt x="157" y="50"/>
                    </a:lnTo>
                    <a:lnTo>
                      <a:pt x="161" y="64"/>
                    </a:lnTo>
                    <a:lnTo>
                      <a:pt x="163" y="80"/>
                    </a:lnTo>
                    <a:lnTo>
                      <a:pt x="161" y="98"/>
                    </a:lnTo>
                    <a:lnTo>
                      <a:pt x="157" y="112"/>
                    </a:lnTo>
                    <a:lnTo>
                      <a:pt x="149" y="126"/>
                    </a:lnTo>
                    <a:lnTo>
                      <a:pt x="139" y="137"/>
                    </a:lnTo>
                    <a:lnTo>
                      <a:pt x="127" y="147"/>
                    </a:lnTo>
                    <a:lnTo>
                      <a:pt x="113" y="155"/>
                    </a:lnTo>
                    <a:lnTo>
                      <a:pt x="97" y="159"/>
                    </a:lnTo>
                    <a:lnTo>
                      <a:pt x="82" y="161"/>
                    </a:lnTo>
                    <a:lnTo>
                      <a:pt x="66" y="159"/>
                    </a:lnTo>
                    <a:lnTo>
                      <a:pt x="50" y="155"/>
                    </a:lnTo>
                    <a:lnTo>
                      <a:pt x="36" y="147"/>
                    </a:lnTo>
                    <a:lnTo>
                      <a:pt x="24" y="137"/>
                    </a:lnTo>
                    <a:lnTo>
                      <a:pt x="14" y="126"/>
                    </a:lnTo>
                    <a:lnTo>
                      <a:pt x="6" y="112"/>
                    </a:lnTo>
                    <a:lnTo>
                      <a:pt x="0" y="98"/>
                    </a:lnTo>
                    <a:lnTo>
                      <a:pt x="0" y="80"/>
                    </a:lnTo>
                    <a:lnTo>
                      <a:pt x="0" y="64"/>
                    </a:lnTo>
                    <a:lnTo>
                      <a:pt x="6" y="50"/>
                    </a:lnTo>
                    <a:lnTo>
                      <a:pt x="14" y="36"/>
                    </a:lnTo>
                    <a:lnTo>
                      <a:pt x="24" y="24"/>
                    </a:lnTo>
                    <a:lnTo>
                      <a:pt x="36" y="14"/>
                    </a:lnTo>
                    <a:lnTo>
                      <a:pt x="50" y="6"/>
                    </a:lnTo>
                    <a:lnTo>
                      <a:pt x="66" y="2"/>
                    </a:lnTo>
                    <a:lnTo>
                      <a:pt x="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40" name="Freeform 12"/>
              <p:cNvSpPr>
                <a:spLocks/>
              </p:cNvSpPr>
              <p:nvPr/>
            </p:nvSpPr>
            <p:spPr bwMode="auto">
              <a:xfrm>
                <a:off x="1860" y="1455"/>
                <a:ext cx="25" cy="432"/>
              </a:xfrm>
              <a:custGeom>
                <a:avLst/>
                <a:gdLst>
                  <a:gd name="T0" fmla="*/ 7 w 30"/>
                  <a:gd name="T1" fmla="*/ 8 h 512"/>
                  <a:gd name="T2" fmla="*/ 0 w 30"/>
                  <a:gd name="T3" fmla="*/ 19 h 512"/>
                  <a:gd name="T4" fmla="*/ 2 w 30"/>
                  <a:gd name="T5" fmla="*/ 403 h 512"/>
                  <a:gd name="T6" fmla="*/ 5 w 30"/>
                  <a:gd name="T7" fmla="*/ 422 h 512"/>
                  <a:gd name="T8" fmla="*/ 15 w 30"/>
                  <a:gd name="T9" fmla="*/ 432 h 512"/>
                  <a:gd name="T10" fmla="*/ 25 w 30"/>
                  <a:gd name="T11" fmla="*/ 432 h 512"/>
                  <a:gd name="T12" fmla="*/ 25 w 30"/>
                  <a:gd name="T13" fmla="*/ 0 h 512"/>
                  <a:gd name="T14" fmla="*/ 18 w 30"/>
                  <a:gd name="T15" fmla="*/ 0 h 512"/>
                  <a:gd name="T16" fmla="*/ 7 w 30"/>
                  <a:gd name="T17" fmla="*/ 8 h 5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512"/>
                  <a:gd name="T29" fmla="*/ 30 w 30"/>
                  <a:gd name="T30" fmla="*/ 512 h 5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512">
                    <a:moveTo>
                      <a:pt x="8" y="9"/>
                    </a:moveTo>
                    <a:lnTo>
                      <a:pt x="0" y="23"/>
                    </a:lnTo>
                    <a:lnTo>
                      <a:pt x="2" y="478"/>
                    </a:lnTo>
                    <a:lnTo>
                      <a:pt x="6" y="500"/>
                    </a:lnTo>
                    <a:lnTo>
                      <a:pt x="18" y="512"/>
                    </a:lnTo>
                    <a:lnTo>
                      <a:pt x="30" y="512"/>
                    </a:lnTo>
                    <a:lnTo>
                      <a:pt x="30" y="0"/>
                    </a:lnTo>
                    <a:lnTo>
                      <a:pt x="22" y="0"/>
                    </a:lnTo>
                    <a:lnTo>
                      <a:pt x="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41" name="Freeform 13"/>
              <p:cNvSpPr>
                <a:spLocks/>
              </p:cNvSpPr>
              <p:nvPr/>
            </p:nvSpPr>
            <p:spPr bwMode="auto">
              <a:xfrm>
                <a:off x="2128" y="1457"/>
                <a:ext cx="122" cy="432"/>
              </a:xfrm>
              <a:custGeom>
                <a:avLst/>
                <a:gdLst>
                  <a:gd name="T0" fmla="*/ 0 w 143"/>
                  <a:gd name="T1" fmla="*/ 0 h 513"/>
                  <a:gd name="T2" fmla="*/ 0 w 143"/>
                  <a:gd name="T3" fmla="*/ 54 h 513"/>
                  <a:gd name="T4" fmla="*/ 0 w 143"/>
                  <a:gd name="T5" fmla="*/ 108 h 513"/>
                  <a:gd name="T6" fmla="*/ 2 w 143"/>
                  <a:gd name="T7" fmla="*/ 163 h 513"/>
                  <a:gd name="T8" fmla="*/ 2 w 143"/>
                  <a:gd name="T9" fmla="*/ 218 h 513"/>
                  <a:gd name="T10" fmla="*/ 2 w 143"/>
                  <a:gd name="T11" fmla="*/ 273 h 513"/>
                  <a:gd name="T12" fmla="*/ 2 w 143"/>
                  <a:gd name="T13" fmla="*/ 328 h 513"/>
                  <a:gd name="T14" fmla="*/ 2 w 143"/>
                  <a:gd name="T15" fmla="*/ 381 h 513"/>
                  <a:gd name="T16" fmla="*/ 2 w 143"/>
                  <a:gd name="T17" fmla="*/ 432 h 513"/>
                  <a:gd name="T18" fmla="*/ 15 w 143"/>
                  <a:gd name="T19" fmla="*/ 420 h 513"/>
                  <a:gd name="T20" fmla="*/ 22 w 143"/>
                  <a:gd name="T21" fmla="*/ 412 h 513"/>
                  <a:gd name="T22" fmla="*/ 26 w 143"/>
                  <a:gd name="T23" fmla="*/ 396 h 513"/>
                  <a:gd name="T24" fmla="*/ 26 w 143"/>
                  <a:gd name="T25" fmla="*/ 232 h 513"/>
                  <a:gd name="T26" fmla="*/ 122 w 143"/>
                  <a:gd name="T27" fmla="*/ 232 h 513"/>
                  <a:gd name="T28" fmla="*/ 120 w 143"/>
                  <a:gd name="T29" fmla="*/ 208 h 513"/>
                  <a:gd name="T30" fmla="*/ 26 w 143"/>
                  <a:gd name="T31" fmla="*/ 206 h 513"/>
                  <a:gd name="T32" fmla="*/ 26 w 143"/>
                  <a:gd name="T33" fmla="*/ 20 h 513"/>
                  <a:gd name="T34" fmla="*/ 19 w 143"/>
                  <a:gd name="T35" fmla="*/ 7 h 513"/>
                  <a:gd name="T36" fmla="*/ 15 w 143"/>
                  <a:gd name="T37" fmla="*/ 5 h 513"/>
                  <a:gd name="T38" fmla="*/ 14 w 143"/>
                  <a:gd name="T39" fmla="*/ 2 h 513"/>
                  <a:gd name="T40" fmla="*/ 10 w 143"/>
                  <a:gd name="T41" fmla="*/ 2 h 513"/>
                  <a:gd name="T42" fmla="*/ 9 w 143"/>
                  <a:gd name="T43" fmla="*/ 0 h 513"/>
                  <a:gd name="T44" fmla="*/ 5 w 143"/>
                  <a:gd name="T45" fmla="*/ 0 h 513"/>
                  <a:gd name="T46" fmla="*/ 3 w 143"/>
                  <a:gd name="T47" fmla="*/ 0 h 513"/>
                  <a:gd name="T48" fmla="*/ 2 w 143"/>
                  <a:gd name="T49" fmla="*/ 0 h 513"/>
                  <a:gd name="T50" fmla="*/ 0 w 143"/>
                  <a:gd name="T51" fmla="*/ 0 h 5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3"/>
                  <a:gd name="T79" fmla="*/ 0 h 513"/>
                  <a:gd name="T80" fmla="*/ 143 w 143"/>
                  <a:gd name="T81" fmla="*/ 513 h 5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3" h="513">
                    <a:moveTo>
                      <a:pt x="0" y="0"/>
                    </a:moveTo>
                    <a:lnTo>
                      <a:pt x="0" y="64"/>
                    </a:lnTo>
                    <a:lnTo>
                      <a:pt x="0" y="128"/>
                    </a:lnTo>
                    <a:lnTo>
                      <a:pt x="2" y="193"/>
                    </a:lnTo>
                    <a:lnTo>
                      <a:pt x="2" y="259"/>
                    </a:lnTo>
                    <a:lnTo>
                      <a:pt x="2" y="324"/>
                    </a:lnTo>
                    <a:lnTo>
                      <a:pt x="2" y="390"/>
                    </a:lnTo>
                    <a:lnTo>
                      <a:pt x="2" y="452"/>
                    </a:lnTo>
                    <a:lnTo>
                      <a:pt x="2" y="513"/>
                    </a:lnTo>
                    <a:lnTo>
                      <a:pt x="18" y="499"/>
                    </a:lnTo>
                    <a:lnTo>
                      <a:pt x="26" y="489"/>
                    </a:lnTo>
                    <a:lnTo>
                      <a:pt x="30" y="470"/>
                    </a:lnTo>
                    <a:lnTo>
                      <a:pt x="30" y="275"/>
                    </a:lnTo>
                    <a:lnTo>
                      <a:pt x="143" y="275"/>
                    </a:lnTo>
                    <a:lnTo>
                      <a:pt x="141" y="247"/>
                    </a:lnTo>
                    <a:lnTo>
                      <a:pt x="30" y="245"/>
                    </a:lnTo>
                    <a:lnTo>
                      <a:pt x="30" y="24"/>
                    </a:lnTo>
                    <a:lnTo>
                      <a:pt x="22" y="8"/>
                    </a:lnTo>
                    <a:lnTo>
                      <a:pt x="18" y="6"/>
                    </a:lnTo>
                    <a:lnTo>
                      <a:pt x="16" y="2"/>
                    </a:lnTo>
                    <a:lnTo>
                      <a:pt x="12" y="2"/>
                    </a:lnTo>
                    <a:lnTo>
                      <a:pt x="10" y="0"/>
                    </a:lnTo>
                    <a:lnTo>
                      <a:pt x="6" y="0"/>
                    </a:lnTo>
                    <a:lnTo>
                      <a:pt x="4" y="0"/>
                    </a:lnTo>
                    <a:lnTo>
                      <a:pt x="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42" name="Freeform 14"/>
              <p:cNvSpPr>
                <a:spLocks/>
              </p:cNvSpPr>
              <p:nvPr/>
            </p:nvSpPr>
            <p:spPr bwMode="auto">
              <a:xfrm>
                <a:off x="2255" y="1624"/>
                <a:ext cx="101" cy="103"/>
              </a:xfrm>
              <a:custGeom>
                <a:avLst/>
                <a:gdLst>
                  <a:gd name="T0" fmla="*/ 51 w 119"/>
                  <a:gd name="T1" fmla="*/ 0 h 121"/>
                  <a:gd name="T2" fmla="*/ 60 w 119"/>
                  <a:gd name="T3" fmla="*/ 0 h 121"/>
                  <a:gd name="T4" fmla="*/ 70 w 119"/>
                  <a:gd name="T5" fmla="*/ 3 h 121"/>
                  <a:gd name="T6" fmla="*/ 79 w 119"/>
                  <a:gd name="T7" fmla="*/ 9 h 121"/>
                  <a:gd name="T8" fmla="*/ 86 w 119"/>
                  <a:gd name="T9" fmla="*/ 14 h 121"/>
                  <a:gd name="T10" fmla="*/ 93 w 119"/>
                  <a:gd name="T11" fmla="*/ 22 h 121"/>
                  <a:gd name="T12" fmla="*/ 98 w 119"/>
                  <a:gd name="T13" fmla="*/ 31 h 121"/>
                  <a:gd name="T14" fmla="*/ 99 w 119"/>
                  <a:gd name="T15" fmla="*/ 41 h 121"/>
                  <a:gd name="T16" fmla="*/ 101 w 119"/>
                  <a:gd name="T17" fmla="*/ 51 h 121"/>
                  <a:gd name="T18" fmla="*/ 99 w 119"/>
                  <a:gd name="T19" fmla="*/ 61 h 121"/>
                  <a:gd name="T20" fmla="*/ 98 w 119"/>
                  <a:gd name="T21" fmla="*/ 72 h 121"/>
                  <a:gd name="T22" fmla="*/ 93 w 119"/>
                  <a:gd name="T23" fmla="*/ 80 h 121"/>
                  <a:gd name="T24" fmla="*/ 86 w 119"/>
                  <a:gd name="T25" fmla="*/ 89 h 121"/>
                  <a:gd name="T26" fmla="*/ 79 w 119"/>
                  <a:gd name="T27" fmla="*/ 94 h 121"/>
                  <a:gd name="T28" fmla="*/ 70 w 119"/>
                  <a:gd name="T29" fmla="*/ 99 h 121"/>
                  <a:gd name="T30" fmla="*/ 60 w 119"/>
                  <a:gd name="T31" fmla="*/ 101 h 121"/>
                  <a:gd name="T32" fmla="*/ 51 w 119"/>
                  <a:gd name="T33" fmla="*/ 103 h 121"/>
                  <a:gd name="T34" fmla="*/ 41 w 119"/>
                  <a:gd name="T35" fmla="*/ 101 h 121"/>
                  <a:gd name="T36" fmla="*/ 31 w 119"/>
                  <a:gd name="T37" fmla="*/ 99 h 121"/>
                  <a:gd name="T38" fmla="*/ 22 w 119"/>
                  <a:gd name="T39" fmla="*/ 94 h 121"/>
                  <a:gd name="T40" fmla="*/ 15 w 119"/>
                  <a:gd name="T41" fmla="*/ 89 h 121"/>
                  <a:gd name="T42" fmla="*/ 8 w 119"/>
                  <a:gd name="T43" fmla="*/ 80 h 121"/>
                  <a:gd name="T44" fmla="*/ 3 w 119"/>
                  <a:gd name="T45" fmla="*/ 72 h 121"/>
                  <a:gd name="T46" fmla="*/ 2 w 119"/>
                  <a:gd name="T47" fmla="*/ 61 h 121"/>
                  <a:gd name="T48" fmla="*/ 0 w 119"/>
                  <a:gd name="T49" fmla="*/ 51 h 121"/>
                  <a:gd name="T50" fmla="*/ 2 w 119"/>
                  <a:gd name="T51" fmla="*/ 41 h 121"/>
                  <a:gd name="T52" fmla="*/ 3 w 119"/>
                  <a:gd name="T53" fmla="*/ 31 h 121"/>
                  <a:gd name="T54" fmla="*/ 8 w 119"/>
                  <a:gd name="T55" fmla="*/ 22 h 121"/>
                  <a:gd name="T56" fmla="*/ 15 w 119"/>
                  <a:gd name="T57" fmla="*/ 14 h 121"/>
                  <a:gd name="T58" fmla="*/ 22 w 119"/>
                  <a:gd name="T59" fmla="*/ 9 h 121"/>
                  <a:gd name="T60" fmla="*/ 31 w 119"/>
                  <a:gd name="T61" fmla="*/ 3 h 121"/>
                  <a:gd name="T62" fmla="*/ 41 w 119"/>
                  <a:gd name="T63" fmla="*/ 0 h 121"/>
                  <a:gd name="T64" fmla="*/ 51 w 119"/>
                  <a:gd name="T65" fmla="*/ 0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121"/>
                  <a:gd name="T101" fmla="*/ 119 w 119"/>
                  <a:gd name="T102" fmla="*/ 121 h 1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121">
                    <a:moveTo>
                      <a:pt x="60" y="0"/>
                    </a:moveTo>
                    <a:lnTo>
                      <a:pt x="71" y="0"/>
                    </a:lnTo>
                    <a:lnTo>
                      <a:pt x="83" y="4"/>
                    </a:lnTo>
                    <a:lnTo>
                      <a:pt x="93" y="10"/>
                    </a:lnTo>
                    <a:lnTo>
                      <a:pt x="101" y="16"/>
                    </a:lnTo>
                    <a:lnTo>
                      <a:pt x="109" y="26"/>
                    </a:lnTo>
                    <a:lnTo>
                      <a:pt x="115" y="36"/>
                    </a:lnTo>
                    <a:lnTo>
                      <a:pt x="117" y="48"/>
                    </a:lnTo>
                    <a:lnTo>
                      <a:pt x="119" y="60"/>
                    </a:lnTo>
                    <a:lnTo>
                      <a:pt x="117" y="72"/>
                    </a:lnTo>
                    <a:lnTo>
                      <a:pt x="115" y="84"/>
                    </a:lnTo>
                    <a:lnTo>
                      <a:pt x="109" y="94"/>
                    </a:lnTo>
                    <a:lnTo>
                      <a:pt x="101" y="104"/>
                    </a:lnTo>
                    <a:lnTo>
                      <a:pt x="93" y="110"/>
                    </a:lnTo>
                    <a:lnTo>
                      <a:pt x="83" y="116"/>
                    </a:lnTo>
                    <a:lnTo>
                      <a:pt x="71" y="119"/>
                    </a:lnTo>
                    <a:lnTo>
                      <a:pt x="60" y="121"/>
                    </a:lnTo>
                    <a:lnTo>
                      <a:pt x="48" y="119"/>
                    </a:lnTo>
                    <a:lnTo>
                      <a:pt x="36" y="116"/>
                    </a:lnTo>
                    <a:lnTo>
                      <a:pt x="26" y="110"/>
                    </a:lnTo>
                    <a:lnTo>
                      <a:pt x="18" y="104"/>
                    </a:lnTo>
                    <a:lnTo>
                      <a:pt x="10" y="94"/>
                    </a:lnTo>
                    <a:lnTo>
                      <a:pt x="4" y="84"/>
                    </a:lnTo>
                    <a:lnTo>
                      <a:pt x="2" y="72"/>
                    </a:lnTo>
                    <a:lnTo>
                      <a:pt x="0" y="60"/>
                    </a:lnTo>
                    <a:lnTo>
                      <a:pt x="2" y="48"/>
                    </a:lnTo>
                    <a:lnTo>
                      <a:pt x="4" y="36"/>
                    </a:lnTo>
                    <a:lnTo>
                      <a:pt x="10" y="26"/>
                    </a:lnTo>
                    <a:lnTo>
                      <a:pt x="18" y="16"/>
                    </a:lnTo>
                    <a:lnTo>
                      <a:pt x="26" y="10"/>
                    </a:lnTo>
                    <a:lnTo>
                      <a:pt x="36" y="4"/>
                    </a:lnTo>
                    <a:lnTo>
                      <a:pt x="48" y="0"/>
                    </a:lnTo>
                    <a:lnTo>
                      <a:pt x="6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43" name="Freeform 15"/>
              <p:cNvSpPr>
                <a:spLocks/>
              </p:cNvSpPr>
              <p:nvPr/>
            </p:nvSpPr>
            <p:spPr bwMode="auto">
              <a:xfrm>
                <a:off x="1877" y="1475"/>
                <a:ext cx="86" cy="648"/>
              </a:xfrm>
              <a:custGeom>
                <a:avLst/>
                <a:gdLst>
                  <a:gd name="T0" fmla="*/ 26 w 101"/>
                  <a:gd name="T1" fmla="*/ 12 h 769"/>
                  <a:gd name="T2" fmla="*/ 26 w 101"/>
                  <a:gd name="T3" fmla="*/ 500 h 769"/>
                  <a:gd name="T4" fmla="*/ 0 w 101"/>
                  <a:gd name="T5" fmla="*/ 500 h 769"/>
                  <a:gd name="T6" fmla="*/ 0 w 101"/>
                  <a:gd name="T7" fmla="*/ 528 h 769"/>
                  <a:gd name="T8" fmla="*/ 35 w 101"/>
                  <a:gd name="T9" fmla="*/ 648 h 769"/>
                  <a:gd name="T10" fmla="*/ 57 w 101"/>
                  <a:gd name="T11" fmla="*/ 648 h 769"/>
                  <a:gd name="T12" fmla="*/ 86 w 101"/>
                  <a:gd name="T13" fmla="*/ 528 h 769"/>
                  <a:gd name="T14" fmla="*/ 86 w 101"/>
                  <a:gd name="T15" fmla="*/ 500 h 769"/>
                  <a:gd name="T16" fmla="*/ 64 w 101"/>
                  <a:gd name="T17" fmla="*/ 500 h 769"/>
                  <a:gd name="T18" fmla="*/ 64 w 101"/>
                  <a:gd name="T19" fmla="*/ 13 h 769"/>
                  <a:gd name="T20" fmla="*/ 54 w 101"/>
                  <a:gd name="T21" fmla="*/ 0 h 769"/>
                  <a:gd name="T22" fmla="*/ 37 w 101"/>
                  <a:gd name="T23" fmla="*/ 0 h 769"/>
                  <a:gd name="T24" fmla="*/ 26 w 101"/>
                  <a:gd name="T25" fmla="*/ 12 h 7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1"/>
                  <a:gd name="T40" fmla="*/ 0 h 769"/>
                  <a:gd name="T41" fmla="*/ 101 w 101"/>
                  <a:gd name="T42" fmla="*/ 769 h 7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1" h="769">
                    <a:moveTo>
                      <a:pt x="31" y="14"/>
                    </a:moveTo>
                    <a:lnTo>
                      <a:pt x="30" y="593"/>
                    </a:lnTo>
                    <a:lnTo>
                      <a:pt x="0" y="593"/>
                    </a:lnTo>
                    <a:lnTo>
                      <a:pt x="0" y="626"/>
                    </a:lnTo>
                    <a:lnTo>
                      <a:pt x="41" y="769"/>
                    </a:lnTo>
                    <a:lnTo>
                      <a:pt x="67" y="769"/>
                    </a:lnTo>
                    <a:lnTo>
                      <a:pt x="101" y="626"/>
                    </a:lnTo>
                    <a:lnTo>
                      <a:pt x="101" y="593"/>
                    </a:lnTo>
                    <a:lnTo>
                      <a:pt x="75" y="593"/>
                    </a:lnTo>
                    <a:lnTo>
                      <a:pt x="75" y="16"/>
                    </a:lnTo>
                    <a:lnTo>
                      <a:pt x="63" y="0"/>
                    </a:lnTo>
                    <a:lnTo>
                      <a:pt x="43" y="0"/>
                    </a:lnTo>
                    <a:lnTo>
                      <a:pt x="31"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44" name="Freeform 16"/>
              <p:cNvSpPr>
                <a:spLocks/>
              </p:cNvSpPr>
              <p:nvPr/>
            </p:nvSpPr>
            <p:spPr bwMode="auto">
              <a:xfrm>
                <a:off x="1953" y="1473"/>
                <a:ext cx="33" cy="397"/>
              </a:xfrm>
              <a:custGeom>
                <a:avLst/>
                <a:gdLst>
                  <a:gd name="T0" fmla="*/ 8 w 40"/>
                  <a:gd name="T1" fmla="*/ 3 h 471"/>
                  <a:gd name="T2" fmla="*/ 0 w 40"/>
                  <a:gd name="T3" fmla="*/ 13 h 471"/>
                  <a:gd name="T4" fmla="*/ 0 w 40"/>
                  <a:gd name="T5" fmla="*/ 379 h 471"/>
                  <a:gd name="T6" fmla="*/ 12 w 40"/>
                  <a:gd name="T7" fmla="*/ 397 h 471"/>
                  <a:gd name="T8" fmla="*/ 21 w 40"/>
                  <a:gd name="T9" fmla="*/ 397 h 471"/>
                  <a:gd name="T10" fmla="*/ 31 w 40"/>
                  <a:gd name="T11" fmla="*/ 381 h 471"/>
                  <a:gd name="T12" fmla="*/ 33 w 40"/>
                  <a:gd name="T13" fmla="*/ 17 h 471"/>
                  <a:gd name="T14" fmla="*/ 21 w 40"/>
                  <a:gd name="T15" fmla="*/ 0 h 471"/>
                  <a:gd name="T16" fmla="*/ 12 w 40"/>
                  <a:gd name="T17" fmla="*/ 0 h 471"/>
                  <a:gd name="T18" fmla="*/ 8 w 40"/>
                  <a:gd name="T19" fmla="*/ 3 h 4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71"/>
                  <a:gd name="T32" fmla="*/ 40 w 40"/>
                  <a:gd name="T33" fmla="*/ 471 h 4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71">
                    <a:moveTo>
                      <a:pt x="10" y="4"/>
                    </a:moveTo>
                    <a:lnTo>
                      <a:pt x="0" y="16"/>
                    </a:lnTo>
                    <a:lnTo>
                      <a:pt x="0" y="450"/>
                    </a:lnTo>
                    <a:lnTo>
                      <a:pt x="14" y="471"/>
                    </a:lnTo>
                    <a:lnTo>
                      <a:pt x="26" y="471"/>
                    </a:lnTo>
                    <a:lnTo>
                      <a:pt x="38" y="452"/>
                    </a:lnTo>
                    <a:lnTo>
                      <a:pt x="40" y="20"/>
                    </a:lnTo>
                    <a:lnTo>
                      <a:pt x="26" y="0"/>
                    </a:lnTo>
                    <a:lnTo>
                      <a:pt x="14" y="0"/>
                    </a:lnTo>
                    <a:lnTo>
                      <a:pt x="1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45" name="Freeform 17"/>
              <p:cNvSpPr>
                <a:spLocks/>
              </p:cNvSpPr>
              <p:nvPr/>
            </p:nvSpPr>
            <p:spPr bwMode="auto">
              <a:xfrm>
                <a:off x="1996" y="1475"/>
                <a:ext cx="29" cy="395"/>
              </a:xfrm>
              <a:custGeom>
                <a:avLst/>
                <a:gdLst>
                  <a:gd name="T0" fmla="*/ 0 w 34"/>
                  <a:gd name="T1" fmla="*/ 13 h 469"/>
                  <a:gd name="T2" fmla="*/ 0 w 34"/>
                  <a:gd name="T3" fmla="*/ 379 h 469"/>
                  <a:gd name="T4" fmla="*/ 9 w 34"/>
                  <a:gd name="T5" fmla="*/ 395 h 469"/>
                  <a:gd name="T6" fmla="*/ 20 w 34"/>
                  <a:gd name="T7" fmla="*/ 395 h 469"/>
                  <a:gd name="T8" fmla="*/ 29 w 34"/>
                  <a:gd name="T9" fmla="*/ 379 h 469"/>
                  <a:gd name="T10" fmla="*/ 29 w 34"/>
                  <a:gd name="T11" fmla="*/ 15 h 469"/>
                  <a:gd name="T12" fmla="*/ 22 w 34"/>
                  <a:gd name="T13" fmla="*/ 0 h 469"/>
                  <a:gd name="T14" fmla="*/ 9 w 34"/>
                  <a:gd name="T15" fmla="*/ 0 h 469"/>
                  <a:gd name="T16" fmla="*/ 0 w 34"/>
                  <a:gd name="T17" fmla="*/ 13 h 4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469"/>
                  <a:gd name="T29" fmla="*/ 34 w 34"/>
                  <a:gd name="T30" fmla="*/ 469 h 4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469">
                    <a:moveTo>
                      <a:pt x="0" y="16"/>
                    </a:moveTo>
                    <a:lnTo>
                      <a:pt x="0" y="450"/>
                    </a:lnTo>
                    <a:lnTo>
                      <a:pt x="10" y="469"/>
                    </a:lnTo>
                    <a:lnTo>
                      <a:pt x="24" y="469"/>
                    </a:lnTo>
                    <a:lnTo>
                      <a:pt x="34" y="450"/>
                    </a:lnTo>
                    <a:lnTo>
                      <a:pt x="34" y="18"/>
                    </a:lnTo>
                    <a:lnTo>
                      <a:pt x="26" y="0"/>
                    </a:lnTo>
                    <a:lnTo>
                      <a:pt x="10"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46" name="Freeform 18"/>
              <p:cNvSpPr>
                <a:spLocks/>
              </p:cNvSpPr>
              <p:nvPr/>
            </p:nvSpPr>
            <p:spPr bwMode="auto">
              <a:xfrm>
                <a:off x="2037" y="1475"/>
                <a:ext cx="34" cy="395"/>
              </a:xfrm>
              <a:custGeom>
                <a:avLst/>
                <a:gdLst>
                  <a:gd name="T0" fmla="*/ 0 w 39"/>
                  <a:gd name="T1" fmla="*/ 13 h 469"/>
                  <a:gd name="T2" fmla="*/ 0 w 39"/>
                  <a:gd name="T3" fmla="*/ 54 h 469"/>
                  <a:gd name="T4" fmla="*/ 0 w 39"/>
                  <a:gd name="T5" fmla="*/ 98 h 469"/>
                  <a:gd name="T6" fmla="*/ 0 w 39"/>
                  <a:gd name="T7" fmla="*/ 142 h 469"/>
                  <a:gd name="T8" fmla="*/ 0 w 39"/>
                  <a:gd name="T9" fmla="*/ 188 h 469"/>
                  <a:gd name="T10" fmla="*/ 0 w 39"/>
                  <a:gd name="T11" fmla="*/ 235 h 469"/>
                  <a:gd name="T12" fmla="*/ 0 w 39"/>
                  <a:gd name="T13" fmla="*/ 283 h 469"/>
                  <a:gd name="T14" fmla="*/ 0 w 39"/>
                  <a:gd name="T15" fmla="*/ 330 h 469"/>
                  <a:gd name="T16" fmla="*/ 0 w 39"/>
                  <a:gd name="T17" fmla="*/ 377 h 469"/>
                  <a:gd name="T18" fmla="*/ 8 w 39"/>
                  <a:gd name="T19" fmla="*/ 395 h 469"/>
                  <a:gd name="T20" fmla="*/ 27 w 39"/>
                  <a:gd name="T21" fmla="*/ 395 h 469"/>
                  <a:gd name="T22" fmla="*/ 34 w 39"/>
                  <a:gd name="T23" fmla="*/ 379 h 469"/>
                  <a:gd name="T24" fmla="*/ 34 w 39"/>
                  <a:gd name="T25" fmla="*/ 13 h 469"/>
                  <a:gd name="T26" fmla="*/ 25 w 39"/>
                  <a:gd name="T27" fmla="*/ 0 h 469"/>
                  <a:gd name="T28" fmla="*/ 10 w 39"/>
                  <a:gd name="T29" fmla="*/ 0 h 469"/>
                  <a:gd name="T30" fmla="*/ 0 w 39"/>
                  <a:gd name="T31" fmla="*/ 13 h 4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469"/>
                  <a:gd name="T50" fmla="*/ 39 w 39"/>
                  <a:gd name="T51" fmla="*/ 469 h 4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469">
                    <a:moveTo>
                      <a:pt x="0" y="16"/>
                    </a:moveTo>
                    <a:lnTo>
                      <a:pt x="0" y="64"/>
                    </a:lnTo>
                    <a:lnTo>
                      <a:pt x="0" y="116"/>
                    </a:lnTo>
                    <a:lnTo>
                      <a:pt x="0" y="169"/>
                    </a:lnTo>
                    <a:lnTo>
                      <a:pt x="0" y="223"/>
                    </a:lnTo>
                    <a:lnTo>
                      <a:pt x="0" y="279"/>
                    </a:lnTo>
                    <a:lnTo>
                      <a:pt x="0" y="336"/>
                    </a:lnTo>
                    <a:lnTo>
                      <a:pt x="0" y="392"/>
                    </a:lnTo>
                    <a:lnTo>
                      <a:pt x="0" y="448"/>
                    </a:lnTo>
                    <a:lnTo>
                      <a:pt x="9" y="469"/>
                    </a:lnTo>
                    <a:lnTo>
                      <a:pt x="31" y="469"/>
                    </a:lnTo>
                    <a:lnTo>
                      <a:pt x="39" y="450"/>
                    </a:lnTo>
                    <a:lnTo>
                      <a:pt x="39" y="16"/>
                    </a:lnTo>
                    <a:lnTo>
                      <a:pt x="29" y="0"/>
                    </a:lnTo>
                    <a:lnTo>
                      <a:pt x="11"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47" name="Freeform 19"/>
              <p:cNvSpPr>
                <a:spLocks/>
              </p:cNvSpPr>
              <p:nvPr/>
            </p:nvSpPr>
            <p:spPr bwMode="auto">
              <a:xfrm>
                <a:off x="2081" y="1475"/>
                <a:ext cx="32" cy="395"/>
              </a:xfrm>
              <a:custGeom>
                <a:avLst/>
                <a:gdLst>
                  <a:gd name="T0" fmla="*/ 0 w 40"/>
                  <a:gd name="T1" fmla="*/ 15 h 469"/>
                  <a:gd name="T2" fmla="*/ 2 w 40"/>
                  <a:gd name="T3" fmla="*/ 379 h 469"/>
                  <a:gd name="T4" fmla="*/ 10 w 40"/>
                  <a:gd name="T5" fmla="*/ 395 h 469"/>
                  <a:gd name="T6" fmla="*/ 24 w 40"/>
                  <a:gd name="T7" fmla="*/ 395 h 469"/>
                  <a:gd name="T8" fmla="*/ 32 w 40"/>
                  <a:gd name="T9" fmla="*/ 379 h 469"/>
                  <a:gd name="T10" fmla="*/ 32 w 40"/>
                  <a:gd name="T11" fmla="*/ 334 h 469"/>
                  <a:gd name="T12" fmla="*/ 32 w 40"/>
                  <a:gd name="T13" fmla="*/ 290 h 469"/>
                  <a:gd name="T14" fmla="*/ 32 w 40"/>
                  <a:gd name="T15" fmla="*/ 247 h 469"/>
                  <a:gd name="T16" fmla="*/ 32 w 40"/>
                  <a:gd name="T17" fmla="*/ 201 h 469"/>
                  <a:gd name="T18" fmla="*/ 32 w 40"/>
                  <a:gd name="T19" fmla="*/ 156 h 469"/>
                  <a:gd name="T20" fmla="*/ 32 w 40"/>
                  <a:gd name="T21" fmla="*/ 111 h 469"/>
                  <a:gd name="T22" fmla="*/ 32 w 40"/>
                  <a:gd name="T23" fmla="*/ 64 h 469"/>
                  <a:gd name="T24" fmla="*/ 32 w 40"/>
                  <a:gd name="T25" fmla="*/ 13 h 469"/>
                  <a:gd name="T26" fmla="*/ 24 w 40"/>
                  <a:gd name="T27" fmla="*/ 0 h 469"/>
                  <a:gd name="T28" fmla="*/ 10 w 40"/>
                  <a:gd name="T29" fmla="*/ 0 h 469"/>
                  <a:gd name="T30" fmla="*/ 0 w 40"/>
                  <a:gd name="T31" fmla="*/ 15 h 4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469"/>
                  <a:gd name="T50" fmla="*/ 40 w 40"/>
                  <a:gd name="T51" fmla="*/ 469 h 4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469">
                    <a:moveTo>
                      <a:pt x="0" y="18"/>
                    </a:moveTo>
                    <a:lnTo>
                      <a:pt x="2" y="450"/>
                    </a:lnTo>
                    <a:lnTo>
                      <a:pt x="12" y="469"/>
                    </a:lnTo>
                    <a:lnTo>
                      <a:pt x="30" y="469"/>
                    </a:lnTo>
                    <a:lnTo>
                      <a:pt x="40" y="450"/>
                    </a:lnTo>
                    <a:lnTo>
                      <a:pt x="40" y="396"/>
                    </a:lnTo>
                    <a:lnTo>
                      <a:pt x="40" y="344"/>
                    </a:lnTo>
                    <a:lnTo>
                      <a:pt x="40" y="293"/>
                    </a:lnTo>
                    <a:lnTo>
                      <a:pt x="40" y="239"/>
                    </a:lnTo>
                    <a:lnTo>
                      <a:pt x="40" y="185"/>
                    </a:lnTo>
                    <a:lnTo>
                      <a:pt x="40" y="132"/>
                    </a:lnTo>
                    <a:lnTo>
                      <a:pt x="40" y="76"/>
                    </a:lnTo>
                    <a:lnTo>
                      <a:pt x="40" y="16"/>
                    </a:lnTo>
                    <a:lnTo>
                      <a:pt x="30" y="0"/>
                    </a:lnTo>
                    <a:lnTo>
                      <a:pt x="12" y="0"/>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48" name="Rectangle 20"/>
              <p:cNvSpPr>
                <a:spLocks noChangeArrowheads="1"/>
              </p:cNvSpPr>
              <p:nvPr/>
            </p:nvSpPr>
            <p:spPr bwMode="auto">
              <a:xfrm>
                <a:off x="2292" y="1622"/>
                <a:ext cx="27" cy="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sp>
            <p:nvSpPr>
              <p:cNvPr id="62549" name="Rectangle 21"/>
              <p:cNvSpPr>
                <a:spLocks noChangeArrowheads="1"/>
              </p:cNvSpPr>
              <p:nvPr/>
            </p:nvSpPr>
            <p:spPr bwMode="auto">
              <a:xfrm>
                <a:off x="2250" y="1664"/>
                <a:ext cx="108"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grpSp>
        <p:sp>
          <p:nvSpPr>
            <p:cNvPr id="62532" name="Rectangle 23"/>
            <p:cNvSpPr>
              <a:spLocks noChangeArrowheads="1"/>
            </p:cNvSpPr>
            <p:nvPr/>
          </p:nvSpPr>
          <p:spPr bwMode="auto">
            <a:xfrm>
              <a:off x="1799" y="2079"/>
              <a:ext cx="76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400" b="1" dirty="0">
                  <a:ea typeface="ＭＳ Ｐゴシック" pitchFamily="34" charset="-128"/>
                </a:rPr>
                <a:t>Yang</a:t>
              </a:r>
              <a:r>
                <a:rPr lang="tr-TR" sz="1400" b="1" dirty="0"/>
                <a:t>ı</a:t>
              </a:r>
              <a:r>
                <a:rPr lang="de-DE" sz="1400" b="1" dirty="0">
                  <a:ea typeface="ＭＳ Ｐゴシック" pitchFamily="34" charset="-128"/>
                </a:rPr>
                <a:t>n </a:t>
              </a:r>
              <a:r>
                <a:rPr lang="de-DE" sz="1400" b="1" dirty="0" err="1">
                  <a:ea typeface="ＭＳ Ｐゴシック" pitchFamily="34" charset="-128"/>
                </a:rPr>
                <a:t>Hortumu</a:t>
              </a:r>
              <a:endParaRPr lang="de-DE" sz="1400" b="1" dirty="0">
                <a:ea typeface="ＭＳ Ｐゴシック" pitchFamily="34" charset="-128"/>
              </a:endParaRPr>
            </a:p>
          </p:txBody>
        </p:sp>
      </p:grpSp>
      <p:grpSp>
        <p:nvGrpSpPr>
          <p:cNvPr id="4" name="Group 24"/>
          <p:cNvGrpSpPr>
            <a:grpSpLocks/>
          </p:cNvGrpSpPr>
          <p:nvPr/>
        </p:nvGrpSpPr>
        <p:grpSpPr bwMode="auto">
          <a:xfrm>
            <a:off x="256381" y="4711789"/>
            <a:ext cx="1293812" cy="1755776"/>
            <a:chOff x="1110" y="2607"/>
            <a:chExt cx="815" cy="1106"/>
          </a:xfrm>
        </p:grpSpPr>
        <p:sp>
          <p:nvSpPr>
            <p:cNvPr id="62513" name="AutoShape 25"/>
            <p:cNvSpPr>
              <a:spLocks noChangeAspect="1" noChangeArrowheads="1" noTextEdit="1"/>
            </p:cNvSpPr>
            <p:nvPr/>
          </p:nvSpPr>
          <p:spPr bwMode="auto">
            <a:xfrm>
              <a:off x="1110" y="2607"/>
              <a:ext cx="815" cy="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grpSp>
          <p:nvGrpSpPr>
            <p:cNvPr id="62514" name="Group 26"/>
            <p:cNvGrpSpPr>
              <a:grpSpLocks/>
            </p:cNvGrpSpPr>
            <p:nvPr/>
          </p:nvGrpSpPr>
          <p:grpSpPr bwMode="auto">
            <a:xfrm>
              <a:off x="1117" y="2615"/>
              <a:ext cx="793" cy="793"/>
              <a:chOff x="1027" y="2894"/>
              <a:chExt cx="801" cy="799"/>
            </a:xfrm>
          </p:grpSpPr>
          <p:sp>
            <p:nvSpPr>
              <p:cNvPr id="62517" name="Rectangle 27"/>
              <p:cNvSpPr>
                <a:spLocks noChangeArrowheads="1"/>
              </p:cNvSpPr>
              <p:nvPr/>
            </p:nvSpPr>
            <p:spPr bwMode="auto">
              <a:xfrm>
                <a:off x="1028" y="2894"/>
                <a:ext cx="799" cy="7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sp>
            <p:nvSpPr>
              <p:cNvPr id="62518" name="Freeform 28"/>
              <p:cNvSpPr>
                <a:spLocks/>
              </p:cNvSpPr>
              <p:nvPr/>
            </p:nvSpPr>
            <p:spPr bwMode="auto">
              <a:xfrm>
                <a:off x="1028" y="2894"/>
                <a:ext cx="800" cy="2"/>
              </a:xfrm>
              <a:custGeom>
                <a:avLst/>
                <a:gdLst>
                  <a:gd name="T0" fmla="*/ 800 w 942"/>
                  <a:gd name="T1" fmla="*/ 0 h 2"/>
                  <a:gd name="T2" fmla="*/ 798 w 942"/>
                  <a:gd name="T3" fmla="*/ 0 h 2"/>
                  <a:gd name="T4" fmla="*/ 0 w 942"/>
                  <a:gd name="T5" fmla="*/ 0 h 2"/>
                  <a:gd name="T6" fmla="*/ 0 w 942"/>
                  <a:gd name="T7" fmla="*/ 2 h 2"/>
                  <a:gd name="T8" fmla="*/ 798 w 942"/>
                  <a:gd name="T9" fmla="*/ 2 h 2"/>
                  <a:gd name="T10" fmla="*/ 797 w 942"/>
                  <a:gd name="T11" fmla="*/ 0 h 2"/>
                  <a:gd name="T12" fmla="*/ 800 w 942"/>
                  <a:gd name="T13" fmla="*/ 0 h 2"/>
                  <a:gd name="T14" fmla="*/ 800 w 942"/>
                  <a:gd name="T15" fmla="*/ 0 h 2"/>
                  <a:gd name="T16" fmla="*/ 798 w 942"/>
                  <a:gd name="T17" fmla="*/ 0 h 2"/>
                  <a:gd name="T18" fmla="*/ 800 w 942"/>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2"/>
                  <a:gd name="T31" fmla="*/ 0 h 2"/>
                  <a:gd name="T32" fmla="*/ 942 w 942"/>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2" h="2">
                    <a:moveTo>
                      <a:pt x="942" y="0"/>
                    </a:moveTo>
                    <a:lnTo>
                      <a:pt x="940" y="0"/>
                    </a:lnTo>
                    <a:lnTo>
                      <a:pt x="0" y="0"/>
                    </a:lnTo>
                    <a:lnTo>
                      <a:pt x="0" y="2"/>
                    </a:lnTo>
                    <a:lnTo>
                      <a:pt x="940" y="2"/>
                    </a:lnTo>
                    <a:lnTo>
                      <a:pt x="938" y="0"/>
                    </a:lnTo>
                    <a:lnTo>
                      <a:pt x="942" y="0"/>
                    </a:lnTo>
                    <a:lnTo>
                      <a:pt x="940" y="0"/>
                    </a:lnTo>
                    <a:lnTo>
                      <a:pt x="94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19" name="Freeform 29"/>
              <p:cNvSpPr>
                <a:spLocks/>
              </p:cNvSpPr>
              <p:nvPr/>
            </p:nvSpPr>
            <p:spPr bwMode="auto">
              <a:xfrm>
                <a:off x="1825" y="2894"/>
                <a:ext cx="3" cy="799"/>
              </a:xfrm>
              <a:custGeom>
                <a:avLst/>
                <a:gdLst>
                  <a:gd name="T0" fmla="*/ 2 w 4"/>
                  <a:gd name="T1" fmla="*/ 799 h 940"/>
                  <a:gd name="T2" fmla="*/ 3 w 4"/>
                  <a:gd name="T3" fmla="*/ 797 h 940"/>
                  <a:gd name="T4" fmla="*/ 3 w 4"/>
                  <a:gd name="T5" fmla="*/ 0 h 940"/>
                  <a:gd name="T6" fmla="*/ 0 w 4"/>
                  <a:gd name="T7" fmla="*/ 0 h 940"/>
                  <a:gd name="T8" fmla="*/ 0 w 4"/>
                  <a:gd name="T9" fmla="*/ 797 h 940"/>
                  <a:gd name="T10" fmla="*/ 2 w 4"/>
                  <a:gd name="T11" fmla="*/ 796 h 940"/>
                  <a:gd name="T12" fmla="*/ 2 w 4"/>
                  <a:gd name="T13" fmla="*/ 799 h 940"/>
                  <a:gd name="T14" fmla="*/ 3 w 4"/>
                  <a:gd name="T15" fmla="*/ 799 h 940"/>
                  <a:gd name="T16" fmla="*/ 3 w 4"/>
                  <a:gd name="T17" fmla="*/ 797 h 940"/>
                  <a:gd name="T18" fmla="*/ 2 w 4"/>
                  <a:gd name="T19" fmla="*/ 799 h 9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940"/>
                  <a:gd name="T32" fmla="*/ 4 w 4"/>
                  <a:gd name="T33" fmla="*/ 940 h 9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940">
                    <a:moveTo>
                      <a:pt x="2" y="940"/>
                    </a:moveTo>
                    <a:lnTo>
                      <a:pt x="4" y="938"/>
                    </a:lnTo>
                    <a:lnTo>
                      <a:pt x="4" y="0"/>
                    </a:lnTo>
                    <a:lnTo>
                      <a:pt x="0" y="0"/>
                    </a:lnTo>
                    <a:lnTo>
                      <a:pt x="0" y="938"/>
                    </a:lnTo>
                    <a:lnTo>
                      <a:pt x="2" y="936"/>
                    </a:lnTo>
                    <a:lnTo>
                      <a:pt x="2" y="940"/>
                    </a:lnTo>
                    <a:lnTo>
                      <a:pt x="4" y="940"/>
                    </a:lnTo>
                    <a:lnTo>
                      <a:pt x="4" y="938"/>
                    </a:lnTo>
                    <a:lnTo>
                      <a:pt x="2" y="94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20" name="Freeform 30"/>
              <p:cNvSpPr>
                <a:spLocks/>
              </p:cNvSpPr>
              <p:nvPr/>
            </p:nvSpPr>
            <p:spPr bwMode="auto">
              <a:xfrm>
                <a:off x="1027" y="3690"/>
                <a:ext cx="800" cy="3"/>
              </a:xfrm>
              <a:custGeom>
                <a:avLst/>
                <a:gdLst>
                  <a:gd name="T0" fmla="*/ 0 w 942"/>
                  <a:gd name="T1" fmla="*/ 2 h 4"/>
                  <a:gd name="T2" fmla="*/ 2 w 942"/>
                  <a:gd name="T3" fmla="*/ 3 h 4"/>
                  <a:gd name="T4" fmla="*/ 800 w 942"/>
                  <a:gd name="T5" fmla="*/ 3 h 4"/>
                  <a:gd name="T6" fmla="*/ 800 w 942"/>
                  <a:gd name="T7" fmla="*/ 0 h 4"/>
                  <a:gd name="T8" fmla="*/ 2 w 942"/>
                  <a:gd name="T9" fmla="*/ 0 h 4"/>
                  <a:gd name="T10" fmla="*/ 3 w 942"/>
                  <a:gd name="T11" fmla="*/ 2 h 4"/>
                  <a:gd name="T12" fmla="*/ 0 w 942"/>
                  <a:gd name="T13" fmla="*/ 2 h 4"/>
                  <a:gd name="T14" fmla="*/ 0 w 942"/>
                  <a:gd name="T15" fmla="*/ 3 h 4"/>
                  <a:gd name="T16" fmla="*/ 2 w 942"/>
                  <a:gd name="T17" fmla="*/ 3 h 4"/>
                  <a:gd name="T18" fmla="*/ 0 w 942"/>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2"/>
                  <a:gd name="T31" fmla="*/ 0 h 4"/>
                  <a:gd name="T32" fmla="*/ 942 w 942"/>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2" h="4">
                    <a:moveTo>
                      <a:pt x="0" y="2"/>
                    </a:moveTo>
                    <a:lnTo>
                      <a:pt x="2" y="4"/>
                    </a:lnTo>
                    <a:lnTo>
                      <a:pt x="942" y="4"/>
                    </a:lnTo>
                    <a:lnTo>
                      <a:pt x="942" y="0"/>
                    </a:lnTo>
                    <a:lnTo>
                      <a:pt x="2" y="0"/>
                    </a:lnTo>
                    <a:lnTo>
                      <a:pt x="4" y="2"/>
                    </a:lnTo>
                    <a:lnTo>
                      <a:pt x="0" y="2"/>
                    </a:lnTo>
                    <a:lnTo>
                      <a:pt x="0" y="4"/>
                    </a:lnTo>
                    <a:lnTo>
                      <a:pt x="2" y="4"/>
                    </a:lnTo>
                    <a:lnTo>
                      <a:pt x="0" y="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21" name="Freeform 31"/>
              <p:cNvSpPr>
                <a:spLocks/>
              </p:cNvSpPr>
              <p:nvPr/>
            </p:nvSpPr>
            <p:spPr bwMode="auto">
              <a:xfrm>
                <a:off x="1027" y="2894"/>
                <a:ext cx="3" cy="798"/>
              </a:xfrm>
              <a:custGeom>
                <a:avLst/>
                <a:gdLst>
                  <a:gd name="T0" fmla="*/ 2 w 4"/>
                  <a:gd name="T1" fmla="*/ 0 h 938"/>
                  <a:gd name="T2" fmla="*/ 0 w 4"/>
                  <a:gd name="T3" fmla="*/ 0 h 938"/>
                  <a:gd name="T4" fmla="*/ 0 w 4"/>
                  <a:gd name="T5" fmla="*/ 798 h 938"/>
                  <a:gd name="T6" fmla="*/ 3 w 4"/>
                  <a:gd name="T7" fmla="*/ 798 h 938"/>
                  <a:gd name="T8" fmla="*/ 3 w 4"/>
                  <a:gd name="T9" fmla="*/ 0 h 938"/>
                  <a:gd name="T10" fmla="*/ 2 w 4"/>
                  <a:gd name="T11" fmla="*/ 2 h 938"/>
                  <a:gd name="T12" fmla="*/ 2 w 4"/>
                  <a:gd name="T13" fmla="*/ 0 h 938"/>
                  <a:gd name="T14" fmla="*/ 0 w 4"/>
                  <a:gd name="T15" fmla="*/ 0 h 938"/>
                  <a:gd name="T16" fmla="*/ 0 w 4"/>
                  <a:gd name="T17" fmla="*/ 0 h 938"/>
                  <a:gd name="T18" fmla="*/ 2 w 4"/>
                  <a:gd name="T19" fmla="*/ 0 h 9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938"/>
                  <a:gd name="T32" fmla="*/ 4 w 4"/>
                  <a:gd name="T33" fmla="*/ 938 h 9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938">
                    <a:moveTo>
                      <a:pt x="2" y="0"/>
                    </a:moveTo>
                    <a:lnTo>
                      <a:pt x="0" y="0"/>
                    </a:lnTo>
                    <a:lnTo>
                      <a:pt x="0" y="938"/>
                    </a:lnTo>
                    <a:lnTo>
                      <a:pt x="4" y="938"/>
                    </a:lnTo>
                    <a:lnTo>
                      <a:pt x="4" y="0"/>
                    </a:lnTo>
                    <a:lnTo>
                      <a:pt x="2" y="2"/>
                    </a:lnTo>
                    <a:lnTo>
                      <a:pt x="2" y="0"/>
                    </a:lnTo>
                    <a:lnTo>
                      <a:pt x="0" y="0"/>
                    </a:lnTo>
                    <a:lnTo>
                      <a:pt x="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22" name="Rectangle 32"/>
              <p:cNvSpPr>
                <a:spLocks noChangeArrowheads="1"/>
              </p:cNvSpPr>
              <p:nvPr/>
            </p:nvSpPr>
            <p:spPr bwMode="auto">
              <a:xfrm>
                <a:off x="1061" y="2927"/>
                <a:ext cx="733" cy="73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sp>
            <p:nvSpPr>
              <p:cNvPr id="62523" name="Freeform 33"/>
              <p:cNvSpPr>
                <a:spLocks/>
              </p:cNvSpPr>
              <p:nvPr/>
            </p:nvSpPr>
            <p:spPr bwMode="auto">
              <a:xfrm>
                <a:off x="1203" y="2959"/>
                <a:ext cx="462" cy="666"/>
              </a:xfrm>
              <a:custGeom>
                <a:avLst/>
                <a:gdLst>
                  <a:gd name="T0" fmla="*/ 316 w 542"/>
                  <a:gd name="T1" fmla="*/ 662 h 785"/>
                  <a:gd name="T2" fmla="*/ 285 w 542"/>
                  <a:gd name="T3" fmla="*/ 652 h 785"/>
                  <a:gd name="T4" fmla="*/ 254 w 542"/>
                  <a:gd name="T5" fmla="*/ 636 h 785"/>
                  <a:gd name="T6" fmla="*/ 182 w 542"/>
                  <a:gd name="T7" fmla="*/ 579 h 785"/>
                  <a:gd name="T8" fmla="*/ 122 w 542"/>
                  <a:gd name="T9" fmla="*/ 512 h 785"/>
                  <a:gd name="T10" fmla="*/ 83 w 542"/>
                  <a:gd name="T11" fmla="*/ 454 h 785"/>
                  <a:gd name="T12" fmla="*/ 71 w 542"/>
                  <a:gd name="T13" fmla="*/ 432 h 785"/>
                  <a:gd name="T14" fmla="*/ 62 w 542"/>
                  <a:gd name="T15" fmla="*/ 415 h 785"/>
                  <a:gd name="T16" fmla="*/ 54 w 542"/>
                  <a:gd name="T17" fmla="*/ 398 h 785"/>
                  <a:gd name="T18" fmla="*/ 25 w 542"/>
                  <a:gd name="T19" fmla="*/ 317 h 785"/>
                  <a:gd name="T20" fmla="*/ 2 w 542"/>
                  <a:gd name="T21" fmla="*/ 216 h 785"/>
                  <a:gd name="T22" fmla="*/ 0 w 542"/>
                  <a:gd name="T23" fmla="*/ 155 h 785"/>
                  <a:gd name="T24" fmla="*/ 5 w 542"/>
                  <a:gd name="T25" fmla="*/ 95 h 785"/>
                  <a:gd name="T26" fmla="*/ 12 w 542"/>
                  <a:gd name="T27" fmla="*/ 70 h 785"/>
                  <a:gd name="T28" fmla="*/ 15 w 542"/>
                  <a:gd name="T29" fmla="*/ 66 h 785"/>
                  <a:gd name="T30" fmla="*/ 19 w 542"/>
                  <a:gd name="T31" fmla="*/ 58 h 785"/>
                  <a:gd name="T32" fmla="*/ 61 w 542"/>
                  <a:gd name="T33" fmla="*/ 22 h 785"/>
                  <a:gd name="T34" fmla="*/ 117 w 542"/>
                  <a:gd name="T35" fmla="*/ 2 h 785"/>
                  <a:gd name="T36" fmla="*/ 157 w 542"/>
                  <a:gd name="T37" fmla="*/ 22 h 785"/>
                  <a:gd name="T38" fmla="*/ 160 w 542"/>
                  <a:gd name="T39" fmla="*/ 92 h 785"/>
                  <a:gd name="T40" fmla="*/ 160 w 542"/>
                  <a:gd name="T41" fmla="*/ 160 h 785"/>
                  <a:gd name="T42" fmla="*/ 141 w 542"/>
                  <a:gd name="T43" fmla="*/ 194 h 785"/>
                  <a:gd name="T44" fmla="*/ 134 w 542"/>
                  <a:gd name="T45" fmla="*/ 203 h 785"/>
                  <a:gd name="T46" fmla="*/ 127 w 542"/>
                  <a:gd name="T47" fmla="*/ 211 h 785"/>
                  <a:gd name="T48" fmla="*/ 124 w 542"/>
                  <a:gd name="T49" fmla="*/ 232 h 785"/>
                  <a:gd name="T50" fmla="*/ 125 w 542"/>
                  <a:gd name="T51" fmla="*/ 259 h 785"/>
                  <a:gd name="T52" fmla="*/ 132 w 542"/>
                  <a:gd name="T53" fmla="*/ 287 h 785"/>
                  <a:gd name="T54" fmla="*/ 136 w 542"/>
                  <a:gd name="T55" fmla="*/ 294 h 785"/>
                  <a:gd name="T56" fmla="*/ 139 w 542"/>
                  <a:gd name="T57" fmla="*/ 302 h 785"/>
                  <a:gd name="T58" fmla="*/ 154 w 542"/>
                  <a:gd name="T59" fmla="*/ 324 h 785"/>
                  <a:gd name="T60" fmla="*/ 184 w 542"/>
                  <a:gd name="T61" fmla="*/ 372 h 785"/>
                  <a:gd name="T62" fmla="*/ 208 w 542"/>
                  <a:gd name="T63" fmla="*/ 425 h 785"/>
                  <a:gd name="T64" fmla="*/ 225 w 542"/>
                  <a:gd name="T65" fmla="*/ 459 h 785"/>
                  <a:gd name="T66" fmla="*/ 239 w 542"/>
                  <a:gd name="T67" fmla="*/ 476 h 785"/>
                  <a:gd name="T68" fmla="*/ 257 w 542"/>
                  <a:gd name="T69" fmla="*/ 493 h 785"/>
                  <a:gd name="T70" fmla="*/ 271 w 542"/>
                  <a:gd name="T71" fmla="*/ 501 h 785"/>
                  <a:gd name="T72" fmla="*/ 286 w 542"/>
                  <a:gd name="T73" fmla="*/ 506 h 785"/>
                  <a:gd name="T74" fmla="*/ 301 w 542"/>
                  <a:gd name="T75" fmla="*/ 505 h 785"/>
                  <a:gd name="T76" fmla="*/ 309 w 542"/>
                  <a:gd name="T77" fmla="*/ 500 h 785"/>
                  <a:gd name="T78" fmla="*/ 320 w 542"/>
                  <a:gd name="T79" fmla="*/ 495 h 785"/>
                  <a:gd name="T80" fmla="*/ 357 w 542"/>
                  <a:gd name="T81" fmla="*/ 520 h 785"/>
                  <a:gd name="T82" fmla="*/ 408 w 542"/>
                  <a:gd name="T83" fmla="*/ 565 h 785"/>
                  <a:gd name="T84" fmla="*/ 462 w 542"/>
                  <a:gd name="T85" fmla="*/ 611 h 785"/>
                  <a:gd name="T86" fmla="*/ 435 w 542"/>
                  <a:gd name="T87" fmla="*/ 638 h 785"/>
                  <a:gd name="T88" fmla="*/ 390 w 542"/>
                  <a:gd name="T89" fmla="*/ 658 h 785"/>
                  <a:gd name="T90" fmla="*/ 340 w 542"/>
                  <a:gd name="T91" fmla="*/ 666 h 7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2"/>
                  <a:gd name="T139" fmla="*/ 0 h 785"/>
                  <a:gd name="T140" fmla="*/ 542 w 542"/>
                  <a:gd name="T141" fmla="*/ 785 h 78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2" h="785">
                    <a:moveTo>
                      <a:pt x="399" y="785"/>
                    </a:moveTo>
                    <a:lnTo>
                      <a:pt x="385" y="783"/>
                    </a:lnTo>
                    <a:lnTo>
                      <a:pt x="371" y="780"/>
                    </a:lnTo>
                    <a:lnTo>
                      <a:pt x="359" y="776"/>
                    </a:lnTo>
                    <a:lnTo>
                      <a:pt x="345" y="772"/>
                    </a:lnTo>
                    <a:lnTo>
                      <a:pt x="334" y="768"/>
                    </a:lnTo>
                    <a:lnTo>
                      <a:pt x="322" y="762"/>
                    </a:lnTo>
                    <a:lnTo>
                      <a:pt x="310" y="756"/>
                    </a:lnTo>
                    <a:lnTo>
                      <a:pt x="298" y="750"/>
                    </a:lnTo>
                    <a:lnTo>
                      <a:pt x="268" y="728"/>
                    </a:lnTo>
                    <a:lnTo>
                      <a:pt x="240" y="706"/>
                    </a:lnTo>
                    <a:lnTo>
                      <a:pt x="214" y="682"/>
                    </a:lnTo>
                    <a:lnTo>
                      <a:pt x="188" y="656"/>
                    </a:lnTo>
                    <a:lnTo>
                      <a:pt x="165" y="630"/>
                    </a:lnTo>
                    <a:lnTo>
                      <a:pt x="143" y="603"/>
                    </a:lnTo>
                    <a:lnTo>
                      <a:pt x="121" y="571"/>
                    </a:lnTo>
                    <a:lnTo>
                      <a:pt x="101" y="539"/>
                    </a:lnTo>
                    <a:lnTo>
                      <a:pt x="97" y="535"/>
                    </a:lnTo>
                    <a:lnTo>
                      <a:pt x="89" y="521"/>
                    </a:lnTo>
                    <a:lnTo>
                      <a:pt x="85" y="515"/>
                    </a:lnTo>
                    <a:lnTo>
                      <a:pt x="83" y="509"/>
                    </a:lnTo>
                    <a:lnTo>
                      <a:pt x="79" y="501"/>
                    </a:lnTo>
                    <a:lnTo>
                      <a:pt x="77" y="495"/>
                    </a:lnTo>
                    <a:lnTo>
                      <a:pt x="73" y="489"/>
                    </a:lnTo>
                    <a:lnTo>
                      <a:pt x="71" y="481"/>
                    </a:lnTo>
                    <a:lnTo>
                      <a:pt x="67" y="475"/>
                    </a:lnTo>
                    <a:lnTo>
                      <a:pt x="63" y="469"/>
                    </a:lnTo>
                    <a:lnTo>
                      <a:pt x="63" y="462"/>
                    </a:lnTo>
                    <a:lnTo>
                      <a:pt x="45" y="420"/>
                    </a:lnTo>
                    <a:lnTo>
                      <a:pt x="29" y="374"/>
                    </a:lnTo>
                    <a:lnTo>
                      <a:pt x="16" y="326"/>
                    </a:lnTo>
                    <a:lnTo>
                      <a:pt x="6" y="279"/>
                    </a:lnTo>
                    <a:lnTo>
                      <a:pt x="2" y="255"/>
                    </a:lnTo>
                    <a:lnTo>
                      <a:pt x="0" y="231"/>
                    </a:lnTo>
                    <a:lnTo>
                      <a:pt x="0" y="207"/>
                    </a:lnTo>
                    <a:lnTo>
                      <a:pt x="0" y="183"/>
                    </a:lnTo>
                    <a:lnTo>
                      <a:pt x="0" y="159"/>
                    </a:lnTo>
                    <a:lnTo>
                      <a:pt x="2" y="136"/>
                    </a:lnTo>
                    <a:lnTo>
                      <a:pt x="6" y="112"/>
                    </a:lnTo>
                    <a:lnTo>
                      <a:pt x="12" y="88"/>
                    </a:lnTo>
                    <a:lnTo>
                      <a:pt x="12" y="86"/>
                    </a:lnTo>
                    <a:lnTo>
                      <a:pt x="14" y="82"/>
                    </a:lnTo>
                    <a:lnTo>
                      <a:pt x="16" y="80"/>
                    </a:lnTo>
                    <a:lnTo>
                      <a:pt x="18" y="78"/>
                    </a:lnTo>
                    <a:lnTo>
                      <a:pt x="20" y="74"/>
                    </a:lnTo>
                    <a:lnTo>
                      <a:pt x="22" y="72"/>
                    </a:lnTo>
                    <a:lnTo>
                      <a:pt x="22" y="68"/>
                    </a:lnTo>
                    <a:lnTo>
                      <a:pt x="35" y="52"/>
                    </a:lnTo>
                    <a:lnTo>
                      <a:pt x="53" y="38"/>
                    </a:lnTo>
                    <a:lnTo>
                      <a:pt x="71" y="26"/>
                    </a:lnTo>
                    <a:lnTo>
                      <a:pt x="91" y="16"/>
                    </a:lnTo>
                    <a:lnTo>
                      <a:pt x="113" y="8"/>
                    </a:lnTo>
                    <a:lnTo>
                      <a:pt x="137" y="2"/>
                    </a:lnTo>
                    <a:lnTo>
                      <a:pt x="161" y="0"/>
                    </a:lnTo>
                    <a:lnTo>
                      <a:pt x="184" y="0"/>
                    </a:lnTo>
                    <a:lnTo>
                      <a:pt x="184" y="26"/>
                    </a:lnTo>
                    <a:lnTo>
                      <a:pt x="186" y="54"/>
                    </a:lnTo>
                    <a:lnTo>
                      <a:pt x="186" y="80"/>
                    </a:lnTo>
                    <a:lnTo>
                      <a:pt x="188" y="108"/>
                    </a:lnTo>
                    <a:lnTo>
                      <a:pt x="188" y="134"/>
                    </a:lnTo>
                    <a:lnTo>
                      <a:pt x="188" y="161"/>
                    </a:lnTo>
                    <a:lnTo>
                      <a:pt x="188" y="189"/>
                    </a:lnTo>
                    <a:lnTo>
                      <a:pt x="188" y="215"/>
                    </a:lnTo>
                    <a:lnTo>
                      <a:pt x="169" y="227"/>
                    </a:lnTo>
                    <a:lnTo>
                      <a:pt x="165" y="229"/>
                    </a:lnTo>
                    <a:lnTo>
                      <a:pt x="163" y="233"/>
                    </a:lnTo>
                    <a:lnTo>
                      <a:pt x="161" y="237"/>
                    </a:lnTo>
                    <a:lnTo>
                      <a:pt x="157" y="239"/>
                    </a:lnTo>
                    <a:lnTo>
                      <a:pt x="155" y="243"/>
                    </a:lnTo>
                    <a:lnTo>
                      <a:pt x="151" y="245"/>
                    </a:lnTo>
                    <a:lnTo>
                      <a:pt x="149" y="249"/>
                    </a:lnTo>
                    <a:lnTo>
                      <a:pt x="147" y="253"/>
                    </a:lnTo>
                    <a:lnTo>
                      <a:pt x="145" y="263"/>
                    </a:lnTo>
                    <a:lnTo>
                      <a:pt x="145" y="273"/>
                    </a:lnTo>
                    <a:lnTo>
                      <a:pt x="145" y="285"/>
                    </a:lnTo>
                    <a:lnTo>
                      <a:pt x="145" y="295"/>
                    </a:lnTo>
                    <a:lnTo>
                      <a:pt x="147" y="305"/>
                    </a:lnTo>
                    <a:lnTo>
                      <a:pt x="149" y="316"/>
                    </a:lnTo>
                    <a:lnTo>
                      <a:pt x="151" y="326"/>
                    </a:lnTo>
                    <a:lnTo>
                      <a:pt x="155" y="338"/>
                    </a:lnTo>
                    <a:lnTo>
                      <a:pt x="155" y="340"/>
                    </a:lnTo>
                    <a:lnTo>
                      <a:pt x="157" y="344"/>
                    </a:lnTo>
                    <a:lnTo>
                      <a:pt x="159" y="346"/>
                    </a:lnTo>
                    <a:lnTo>
                      <a:pt x="161" y="350"/>
                    </a:lnTo>
                    <a:lnTo>
                      <a:pt x="161" y="352"/>
                    </a:lnTo>
                    <a:lnTo>
                      <a:pt x="163" y="356"/>
                    </a:lnTo>
                    <a:lnTo>
                      <a:pt x="165" y="360"/>
                    </a:lnTo>
                    <a:lnTo>
                      <a:pt x="167" y="364"/>
                    </a:lnTo>
                    <a:lnTo>
                      <a:pt x="181" y="382"/>
                    </a:lnTo>
                    <a:lnTo>
                      <a:pt x="194" y="400"/>
                    </a:lnTo>
                    <a:lnTo>
                      <a:pt x="206" y="420"/>
                    </a:lnTo>
                    <a:lnTo>
                      <a:pt x="216" y="438"/>
                    </a:lnTo>
                    <a:lnTo>
                      <a:pt x="226" y="460"/>
                    </a:lnTo>
                    <a:lnTo>
                      <a:pt x="236" y="479"/>
                    </a:lnTo>
                    <a:lnTo>
                      <a:pt x="244" y="501"/>
                    </a:lnTo>
                    <a:lnTo>
                      <a:pt x="254" y="525"/>
                    </a:lnTo>
                    <a:lnTo>
                      <a:pt x="258" y="533"/>
                    </a:lnTo>
                    <a:lnTo>
                      <a:pt x="264" y="541"/>
                    </a:lnTo>
                    <a:lnTo>
                      <a:pt x="268" y="549"/>
                    </a:lnTo>
                    <a:lnTo>
                      <a:pt x="274" y="555"/>
                    </a:lnTo>
                    <a:lnTo>
                      <a:pt x="280" y="561"/>
                    </a:lnTo>
                    <a:lnTo>
                      <a:pt x="286" y="569"/>
                    </a:lnTo>
                    <a:lnTo>
                      <a:pt x="294" y="575"/>
                    </a:lnTo>
                    <a:lnTo>
                      <a:pt x="302" y="581"/>
                    </a:lnTo>
                    <a:lnTo>
                      <a:pt x="306" y="585"/>
                    </a:lnTo>
                    <a:lnTo>
                      <a:pt x="312" y="587"/>
                    </a:lnTo>
                    <a:lnTo>
                      <a:pt x="318" y="591"/>
                    </a:lnTo>
                    <a:lnTo>
                      <a:pt x="324" y="593"/>
                    </a:lnTo>
                    <a:lnTo>
                      <a:pt x="330" y="595"/>
                    </a:lnTo>
                    <a:lnTo>
                      <a:pt x="336" y="597"/>
                    </a:lnTo>
                    <a:lnTo>
                      <a:pt x="343" y="597"/>
                    </a:lnTo>
                    <a:lnTo>
                      <a:pt x="349" y="597"/>
                    </a:lnTo>
                    <a:lnTo>
                      <a:pt x="353" y="595"/>
                    </a:lnTo>
                    <a:lnTo>
                      <a:pt x="357" y="593"/>
                    </a:lnTo>
                    <a:lnTo>
                      <a:pt x="361" y="591"/>
                    </a:lnTo>
                    <a:lnTo>
                      <a:pt x="363" y="589"/>
                    </a:lnTo>
                    <a:lnTo>
                      <a:pt x="367" y="587"/>
                    </a:lnTo>
                    <a:lnTo>
                      <a:pt x="371" y="585"/>
                    </a:lnTo>
                    <a:lnTo>
                      <a:pt x="375" y="583"/>
                    </a:lnTo>
                    <a:lnTo>
                      <a:pt x="379" y="581"/>
                    </a:lnTo>
                    <a:lnTo>
                      <a:pt x="399" y="597"/>
                    </a:lnTo>
                    <a:lnTo>
                      <a:pt x="419" y="613"/>
                    </a:lnTo>
                    <a:lnTo>
                      <a:pt x="439" y="630"/>
                    </a:lnTo>
                    <a:lnTo>
                      <a:pt x="459" y="648"/>
                    </a:lnTo>
                    <a:lnTo>
                      <a:pt x="479" y="666"/>
                    </a:lnTo>
                    <a:lnTo>
                      <a:pt x="499" y="684"/>
                    </a:lnTo>
                    <a:lnTo>
                      <a:pt x="520" y="704"/>
                    </a:lnTo>
                    <a:lnTo>
                      <a:pt x="542" y="720"/>
                    </a:lnTo>
                    <a:lnTo>
                      <a:pt x="540" y="734"/>
                    </a:lnTo>
                    <a:lnTo>
                      <a:pt x="526" y="744"/>
                    </a:lnTo>
                    <a:lnTo>
                      <a:pt x="510" y="752"/>
                    </a:lnTo>
                    <a:lnTo>
                      <a:pt x="493" y="760"/>
                    </a:lnTo>
                    <a:lnTo>
                      <a:pt x="475" y="768"/>
                    </a:lnTo>
                    <a:lnTo>
                      <a:pt x="457" y="776"/>
                    </a:lnTo>
                    <a:lnTo>
                      <a:pt x="437" y="780"/>
                    </a:lnTo>
                    <a:lnTo>
                      <a:pt x="419" y="783"/>
                    </a:lnTo>
                    <a:lnTo>
                      <a:pt x="399" y="7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24" name="Freeform 34"/>
              <p:cNvSpPr>
                <a:spLocks/>
              </p:cNvSpPr>
              <p:nvPr/>
            </p:nvSpPr>
            <p:spPr bwMode="auto">
              <a:xfrm>
                <a:off x="1203" y="2959"/>
                <a:ext cx="462" cy="666"/>
              </a:xfrm>
              <a:custGeom>
                <a:avLst/>
                <a:gdLst>
                  <a:gd name="T0" fmla="*/ 316 w 542"/>
                  <a:gd name="T1" fmla="*/ 662 h 785"/>
                  <a:gd name="T2" fmla="*/ 285 w 542"/>
                  <a:gd name="T3" fmla="*/ 652 h 785"/>
                  <a:gd name="T4" fmla="*/ 254 w 542"/>
                  <a:gd name="T5" fmla="*/ 636 h 785"/>
                  <a:gd name="T6" fmla="*/ 182 w 542"/>
                  <a:gd name="T7" fmla="*/ 579 h 785"/>
                  <a:gd name="T8" fmla="*/ 122 w 542"/>
                  <a:gd name="T9" fmla="*/ 512 h 785"/>
                  <a:gd name="T10" fmla="*/ 83 w 542"/>
                  <a:gd name="T11" fmla="*/ 454 h 785"/>
                  <a:gd name="T12" fmla="*/ 71 w 542"/>
                  <a:gd name="T13" fmla="*/ 432 h 785"/>
                  <a:gd name="T14" fmla="*/ 62 w 542"/>
                  <a:gd name="T15" fmla="*/ 415 h 785"/>
                  <a:gd name="T16" fmla="*/ 54 w 542"/>
                  <a:gd name="T17" fmla="*/ 398 h 785"/>
                  <a:gd name="T18" fmla="*/ 25 w 542"/>
                  <a:gd name="T19" fmla="*/ 317 h 785"/>
                  <a:gd name="T20" fmla="*/ 2 w 542"/>
                  <a:gd name="T21" fmla="*/ 216 h 785"/>
                  <a:gd name="T22" fmla="*/ 0 w 542"/>
                  <a:gd name="T23" fmla="*/ 155 h 785"/>
                  <a:gd name="T24" fmla="*/ 5 w 542"/>
                  <a:gd name="T25" fmla="*/ 95 h 785"/>
                  <a:gd name="T26" fmla="*/ 12 w 542"/>
                  <a:gd name="T27" fmla="*/ 70 h 785"/>
                  <a:gd name="T28" fmla="*/ 15 w 542"/>
                  <a:gd name="T29" fmla="*/ 66 h 785"/>
                  <a:gd name="T30" fmla="*/ 19 w 542"/>
                  <a:gd name="T31" fmla="*/ 58 h 785"/>
                  <a:gd name="T32" fmla="*/ 61 w 542"/>
                  <a:gd name="T33" fmla="*/ 22 h 785"/>
                  <a:gd name="T34" fmla="*/ 117 w 542"/>
                  <a:gd name="T35" fmla="*/ 2 h 785"/>
                  <a:gd name="T36" fmla="*/ 157 w 542"/>
                  <a:gd name="T37" fmla="*/ 22 h 785"/>
                  <a:gd name="T38" fmla="*/ 160 w 542"/>
                  <a:gd name="T39" fmla="*/ 92 h 785"/>
                  <a:gd name="T40" fmla="*/ 160 w 542"/>
                  <a:gd name="T41" fmla="*/ 160 h 785"/>
                  <a:gd name="T42" fmla="*/ 141 w 542"/>
                  <a:gd name="T43" fmla="*/ 194 h 785"/>
                  <a:gd name="T44" fmla="*/ 134 w 542"/>
                  <a:gd name="T45" fmla="*/ 203 h 785"/>
                  <a:gd name="T46" fmla="*/ 127 w 542"/>
                  <a:gd name="T47" fmla="*/ 211 h 785"/>
                  <a:gd name="T48" fmla="*/ 124 w 542"/>
                  <a:gd name="T49" fmla="*/ 232 h 785"/>
                  <a:gd name="T50" fmla="*/ 125 w 542"/>
                  <a:gd name="T51" fmla="*/ 259 h 785"/>
                  <a:gd name="T52" fmla="*/ 132 w 542"/>
                  <a:gd name="T53" fmla="*/ 287 h 785"/>
                  <a:gd name="T54" fmla="*/ 136 w 542"/>
                  <a:gd name="T55" fmla="*/ 294 h 785"/>
                  <a:gd name="T56" fmla="*/ 139 w 542"/>
                  <a:gd name="T57" fmla="*/ 302 h 785"/>
                  <a:gd name="T58" fmla="*/ 154 w 542"/>
                  <a:gd name="T59" fmla="*/ 324 h 785"/>
                  <a:gd name="T60" fmla="*/ 184 w 542"/>
                  <a:gd name="T61" fmla="*/ 372 h 785"/>
                  <a:gd name="T62" fmla="*/ 208 w 542"/>
                  <a:gd name="T63" fmla="*/ 425 h 785"/>
                  <a:gd name="T64" fmla="*/ 225 w 542"/>
                  <a:gd name="T65" fmla="*/ 459 h 785"/>
                  <a:gd name="T66" fmla="*/ 239 w 542"/>
                  <a:gd name="T67" fmla="*/ 476 h 785"/>
                  <a:gd name="T68" fmla="*/ 257 w 542"/>
                  <a:gd name="T69" fmla="*/ 493 h 785"/>
                  <a:gd name="T70" fmla="*/ 271 w 542"/>
                  <a:gd name="T71" fmla="*/ 501 h 785"/>
                  <a:gd name="T72" fmla="*/ 286 w 542"/>
                  <a:gd name="T73" fmla="*/ 506 h 785"/>
                  <a:gd name="T74" fmla="*/ 301 w 542"/>
                  <a:gd name="T75" fmla="*/ 505 h 785"/>
                  <a:gd name="T76" fmla="*/ 309 w 542"/>
                  <a:gd name="T77" fmla="*/ 500 h 785"/>
                  <a:gd name="T78" fmla="*/ 320 w 542"/>
                  <a:gd name="T79" fmla="*/ 495 h 785"/>
                  <a:gd name="T80" fmla="*/ 357 w 542"/>
                  <a:gd name="T81" fmla="*/ 520 h 785"/>
                  <a:gd name="T82" fmla="*/ 408 w 542"/>
                  <a:gd name="T83" fmla="*/ 565 h 785"/>
                  <a:gd name="T84" fmla="*/ 462 w 542"/>
                  <a:gd name="T85" fmla="*/ 611 h 785"/>
                  <a:gd name="T86" fmla="*/ 435 w 542"/>
                  <a:gd name="T87" fmla="*/ 638 h 785"/>
                  <a:gd name="T88" fmla="*/ 390 w 542"/>
                  <a:gd name="T89" fmla="*/ 658 h 785"/>
                  <a:gd name="T90" fmla="*/ 340 w 542"/>
                  <a:gd name="T91" fmla="*/ 666 h 7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2"/>
                  <a:gd name="T139" fmla="*/ 0 h 785"/>
                  <a:gd name="T140" fmla="*/ 542 w 542"/>
                  <a:gd name="T141" fmla="*/ 785 h 78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2" h="785">
                    <a:moveTo>
                      <a:pt x="399" y="785"/>
                    </a:moveTo>
                    <a:lnTo>
                      <a:pt x="385" y="783"/>
                    </a:lnTo>
                    <a:lnTo>
                      <a:pt x="371" y="780"/>
                    </a:lnTo>
                    <a:lnTo>
                      <a:pt x="359" y="776"/>
                    </a:lnTo>
                    <a:lnTo>
                      <a:pt x="345" y="772"/>
                    </a:lnTo>
                    <a:lnTo>
                      <a:pt x="334" y="768"/>
                    </a:lnTo>
                    <a:lnTo>
                      <a:pt x="322" y="762"/>
                    </a:lnTo>
                    <a:lnTo>
                      <a:pt x="310" y="756"/>
                    </a:lnTo>
                    <a:lnTo>
                      <a:pt x="298" y="750"/>
                    </a:lnTo>
                    <a:lnTo>
                      <a:pt x="268" y="728"/>
                    </a:lnTo>
                    <a:lnTo>
                      <a:pt x="240" y="706"/>
                    </a:lnTo>
                    <a:lnTo>
                      <a:pt x="214" y="682"/>
                    </a:lnTo>
                    <a:lnTo>
                      <a:pt x="188" y="656"/>
                    </a:lnTo>
                    <a:lnTo>
                      <a:pt x="165" y="630"/>
                    </a:lnTo>
                    <a:lnTo>
                      <a:pt x="143" y="603"/>
                    </a:lnTo>
                    <a:lnTo>
                      <a:pt x="121" y="571"/>
                    </a:lnTo>
                    <a:lnTo>
                      <a:pt x="101" y="539"/>
                    </a:lnTo>
                    <a:lnTo>
                      <a:pt x="97" y="535"/>
                    </a:lnTo>
                    <a:lnTo>
                      <a:pt x="89" y="521"/>
                    </a:lnTo>
                    <a:lnTo>
                      <a:pt x="85" y="515"/>
                    </a:lnTo>
                    <a:lnTo>
                      <a:pt x="83" y="509"/>
                    </a:lnTo>
                    <a:lnTo>
                      <a:pt x="79" y="501"/>
                    </a:lnTo>
                    <a:lnTo>
                      <a:pt x="77" y="495"/>
                    </a:lnTo>
                    <a:lnTo>
                      <a:pt x="73" y="489"/>
                    </a:lnTo>
                    <a:lnTo>
                      <a:pt x="71" y="481"/>
                    </a:lnTo>
                    <a:lnTo>
                      <a:pt x="67" y="475"/>
                    </a:lnTo>
                    <a:lnTo>
                      <a:pt x="63" y="469"/>
                    </a:lnTo>
                    <a:lnTo>
                      <a:pt x="63" y="462"/>
                    </a:lnTo>
                    <a:lnTo>
                      <a:pt x="45" y="420"/>
                    </a:lnTo>
                    <a:lnTo>
                      <a:pt x="29" y="374"/>
                    </a:lnTo>
                    <a:lnTo>
                      <a:pt x="16" y="326"/>
                    </a:lnTo>
                    <a:lnTo>
                      <a:pt x="6" y="279"/>
                    </a:lnTo>
                    <a:lnTo>
                      <a:pt x="2" y="255"/>
                    </a:lnTo>
                    <a:lnTo>
                      <a:pt x="0" y="231"/>
                    </a:lnTo>
                    <a:lnTo>
                      <a:pt x="0" y="207"/>
                    </a:lnTo>
                    <a:lnTo>
                      <a:pt x="0" y="183"/>
                    </a:lnTo>
                    <a:lnTo>
                      <a:pt x="0" y="159"/>
                    </a:lnTo>
                    <a:lnTo>
                      <a:pt x="2" y="136"/>
                    </a:lnTo>
                    <a:lnTo>
                      <a:pt x="6" y="112"/>
                    </a:lnTo>
                    <a:lnTo>
                      <a:pt x="12" y="88"/>
                    </a:lnTo>
                    <a:lnTo>
                      <a:pt x="12" y="86"/>
                    </a:lnTo>
                    <a:lnTo>
                      <a:pt x="14" y="82"/>
                    </a:lnTo>
                    <a:lnTo>
                      <a:pt x="16" y="80"/>
                    </a:lnTo>
                    <a:lnTo>
                      <a:pt x="18" y="78"/>
                    </a:lnTo>
                    <a:lnTo>
                      <a:pt x="20" y="74"/>
                    </a:lnTo>
                    <a:lnTo>
                      <a:pt x="22" y="72"/>
                    </a:lnTo>
                    <a:lnTo>
                      <a:pt x="22" y="68"/>
                    </a:lnTo>
                    <a:lnTo>
                      <a:pt x="35" y="52"/>
                    </a:lnTo>
                    <a:lnTo>
                      <a:pt x="53" y="38"/>
                    </a:lnTo>
                    <a:lnTo>
                      <a:pt x="71" y="26"/>
                    </a:lnTo>
                    <a:lnTo>
                      <a:pt x="91" y="16"/>
                    </a:lnTo>
                    <a:lnTo>
                      <a:pt x="113" y="8"/>
                    </a:lnTo>
                    <a:lnTo>
                      <a:pt x="137" y="2"/>
                    </a:lnTo>
                    <a:lnTo>
                      <a:pt x="161" y="0"/>
                    </a:lnTo>
                    <a:lnTo>
                      <a:pt x="184" y="0"/>
                    </a:lnTo>
                    <a:lnTo>
                      <a:pt x="184" y="26"/>
                    </a:lnTo>
                    <a:lnTo>
                      <a:pt x="186" y="54"/>
                    </a:lnTo>
                    <a:lnTo>
                      <a:pt x="186" y="80"/>
                    </a:lnTo>
                    <a:lnTo>
                      <a:pt x="188" y="108"/>
                    </a:lnTo>
                    <a:lnTo>
                      <a:pt x="188" y="134"/>
                    </a:lnTo>
                    <a:lnTo>
                      <a:pt x="188" y="161"/>
                    </a:lnTo>
                    <a:lnTo>
                      <a:pt x="188" y="189"/>
                    </a:lnTo>
                    <a:lnTo>
                      <a:pt x="188" y="215"/>
                    </a:lnTo>
                    <a:lnTo>
                      <a:pt x="169" y="227"/>
                    </a:lnTo>
                    <a:lnTo>
                      <a:pt x="165" y="229"/>
                    </a:lnTo>
                    <a:lnTo>
                      <a:pt x="163" y="233"/>
                    </a:lnTo>
                    <a:lnTo>
                      <a:pt x="161" y="237"/>
                    </a:lnTo>
                    <a:lnTo>
                      <a:pt x="157" y="239"/>
                    </a:lnTo>
                    <a:lnTo>
                      <a:pt x="155" y="243"/>
                    </a:lnTo>
                    <a:lnTo>
                      <a:pt x="151" y="245"/>
                    </a:lnTo>
                    <a:lnTo>
                      <a:pt x="149" y="249"/>
                    </a:lnTo>
                    <a:lnTo>
                      <a:pt x="147" y="253"/>
                    </a:lnTo>
                    <a:lnTo>
                      <a:pt x="145" y="263"/>
                    </a:lnTo>
                    <a:lnTo>
                      <a:pt x="145" y="273"/>
                    </a:lnTo>
                    <a:lnTo>
                      <a:pt x="145" y="285"/>
                    </a:lnTo>
                    <a:lnTo>
                      <a:pt x="145" y="295"/>
                    </a:lnTo>
                    <a:lnTo>
                      <a:pt x="147" y="305"/>
                    </a:lnTo>
                    <a:lnTo>
                      <a:pt x="149" y="316"/>
                    </a:lnTo>
                    <a:lnTo>
                      <a:pt x="151" y="326"/>
                    </a:lnTo>
                    <a:lnTo>
                      <a:pt x="155" y="338"/>
                    </a:lnTo>
                    <a:lnTo>
                      <a:pt x="155" y="340"/>
                    </a:lnTo>
                    <a:lnTo>
                      <a:pt x="157" y="344"/>
                    </a:lnTo>
                    <a:lnTo>
                      <a:pt x="159" y="346"/>
                    </a:lnTo>
                    <a:lnTo>
                      <a:pt x="161" y="350"/>
                    </a:lnTo>
                    <a:lnTo>
                      <a:pt x="161" y="352"/>
                    </a:lnTo>
                    <a:lnTo>
                      <a:pt x="163" y="356"/>
                    </a:lnTo>
                    <a:lnTo>
                      <a:pt x="165" y="360"/>
                    </a:lnTo>
                    <a:lnTo>
                      <a:pt x="167" y="364"/>
                    </a:lnTo>
                    <a:lnTo>
                      <a:pt x="181" y="382"/>
                    </a:lnTo>
                    <a:lnTo>
                      <a:pt x="194" y="400"/>
                    </a:lnTo>
                    <a:lnTo>
                      <a:pt x="206" y="420"/>
                    </a:lnTo>
                    <a:lnTo>
                      <a:pt x="216" y="438"/>
                    </a:lnTo>
                    <a:lnTo>
                      <a:pt x="226" y="460"/>
                    </a:lnTo>
                    <a:lnTo>
                      <a:pt x="236" y="479"/>
                    </a:lnTo>
                    <a:lnTo>
                      <a:pt x="244" y="501"/>
                    </a:lnTo>
                    <a:lnTo>
                      <a:pt x="254" y="525"/>
                    </a:lnTo>
                    <a:lnTo>
                      <a:pt x="258" y="533"/>
                    </a:lnTo>
                    <a:lnTo>
                      <a:pt x="264" y="541"/>
                    </a:lnTo>
                    <a:lnTo>
                      <a:pt x="268" y="549"/>
                    </a:lnTo>
                    <a:lnTo>
                      <a:pt x="274" y="555"/>
                    </a:lnTo>
                    <a:lnTo>
                      <a:pt x="280" y="561"/>
                    </a:lnTo>
                    <a:lnTo>
                      <a:pt x="286" y="569"/>
                    </a:lnTo>
                    <a:lnTo>
                      <a:pt x="294" y="575"/>
                    </a:lnTo>
                    <a:lnTo>
                      <a:pt x="302" y="581"/>
                    </a:lnTo>
                    <a:lnTo>
                      <a:pt x="306" y="585"/>
                    </a:lnTo>
                    <a:lnTo>
                      <a:pt x="312" y="587"/>
                    </a:lnTo>
                    <a:lnTo>
                      <a:pt x="318" y="591"/>
                    </a:lnTo>
                    <a:lnTo>
                      <a:pt x="324" y="593"/>
                    </a:lnTo>
                    <a:lnTo>
                      <a:pt x="330" y="595"/>
                    </a:lnTo>
                    <a:lnTo>
                      <a:pt x="336" y="597"/>
                    </a:lnTo>
                    <a:lnTo>
                      <a:pt x="343" y="597"/>
                    </a:lnTo>
                    <a:lnTo>
                      <a:pt x="349" y="597"/>
                    </a:lnTo>
                    <a:lnTo>
                      <a:pt x="353" y="595"/>
                    </a:lnTo>
                    <a:lnTo>
                      <a:pt x="357" y="593"/>
                    </a:lnTo>
                    <a:lnTo>
                      <a:pt x="361" y="591"/>
                    </a:lnTo>
                    <a:lnTo>
                      <a:pt x="363" y="589"/>
                    </a:lnTo>
                    <a:lnTo>
                      <a:pt x="367" y="587"/>
                    </a:lnTo>
                    <a:lnTo>
                      <a:pt x="371" y="585"/>
                    </a:lnTo>
                    <a:lnTo>
                      <a:pt x="375" y="583"/>
                    </a:lnTo>
                    <a:lnTo>
                      <a:pt x="379" y="581"/>
                    </a:lnTo>
                    <a:lnTo>
                      <a:pt x="399" y="597"/>
                    </a:lnTo>
                    <a:lnTo>
                      <a:pt x="419" y="613"/>
                    </a:lnTo>
                    <a:lnTo>
                      <a:pt x="439" y="630"/>
                    </a:lnTo>
                    <a:lnTo>
                      <a:pt x="459" y="648"/>
                    </a:lnTo>
                    <a:lnTo>
                      <a:pt x="479" y="666"/>
                    </a:lnTo>
                    <a:lnTo>
                      <a:pt x="499" y="684"/>
                    </a:lnTo>
                    <a:lnTo>
                      <a:pt x="520" y="704"/>
                    </a:lnTo>
                    <a:lnTo>
                      <a:pt x="542" y="720"/>
                    </a:lnTo>
                    <a:lnTo>
                      <a:pt x="540" y="734"/>
                    </a:lnTo>
                    <a:lnTo>
                      <a:pt x="526" y="744"/>
                    </a:lnTo>
                    <a:lnTo>
                      <a:pt x="510" y="752"/>
                    </a:lnTo>
                    <a:lnTo>
                      <a:pt x="493" y="760"/>
                    </a:lnTo>
                    <a:lnTo>
                      <a:pt x="475" y="768"/>
                    </a:lnTo>
                    <a:lnTo>
                      <a:pt x="457" y="776"/>
                    </a:lnTo>
                    <a:lnTo>
                      <a:pt x="437" y="780"/>
                    </a:lnTo>
                    <a:lnTo>
                      <a:pt x="419" y="783"/>
                    </a:lnTo>
                    <a:lnTo>
                      <a:pt x="399" y="78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sz="1400"/>
              </a:p>
            </p:txBody>
          </p:sp>
          <p:sp>
            <p:nvSpPr>
              <p:cNvPr id="62525" name="Freeform 35"/>
              <p:cNvSpPr>
                <a:spLocks/>
              </p:cNvSpPr>
              <p:nvPr/>
            </p:nvSpPr>
            <p:spPr bwMode="auto">
              <a:xfrm>
                <a:off x="1545" y="3416"/>
                <a:ext cx="158" cy="146"/>
              </a:xfrm>
              <a:custGeom>
                <a:avLst/>
                <a:gdLst>
                  <a:gd name="T0" fmla="*/ 133 w 187"/>
                  <a:gd name="T1" fmla="*/ 146 h 173"/>
                  <a:gd name="T2" fmla="*/ 116 w 187"/>
                  <a:gd name="T3" fmla="*/ 134 h 173"/>
                  <a:gd name="T4" fmla="*/ 101 w 187"/>
                  <a:gd name="T5" fmla="*/ 121 h 173"/>
                  <a:gd name="T6" fmla="*/ 84 w 187"/>
                  <a:gd name="T7" fmla="*/ 107 h 173"/>
                  <a:gd name="T8" fmla="*/ 68 w 187"/>
                  <a:gd name="T9" fmla="*/ 94 h 173"/>
                  <a:gd name="T10" fmla="*/ 52 w 187"/>
                  <a:gd name="T11" fmla="*/ 80 h 173"/>
                  <a:gd name="T12" fmla="*/ 35 w 187"/>
                  <a:gd name="T13" fmla="*/ 66 h 173"/>
                  <a:gd name="T14" fmla="*/ 19 w 187"/>
                  <a:gd name="T15" fmla="*/ 51 h 173"/>
                  <a:gd name="T16" fmla="*/ 2 w 187"/>
                  <a:gd name="T17" fmla="*/ 35 h 173"/>
                  <a:gd name="T18" fmla="*/ 0 w 187"/>
                  <a:gd name="T19" fmla="*/ 34 h 173"/>
                  <a:gd name="T20" fmla="*/ 0 w 187"/>
                  <a:gd name="T21" fmla="*/ 30 h 173"/>
                  <a:gd name="T22" fmla="*/ 0 w 187"/>
                  <a:gd name="T23" fmla="*/ 29 h 173"/>
                  <a:gd name="T24" fmla="*/ 0 w 187"/>
                  <a:gd name="T25" fmla="*/ 27 h 173"/>
                  <a:gd name="T26" fmla="*/ 0 w 187"/>
                  <a:gd name="T27" fmla="*/ 24 h 173"/>
                  <a:gd name="T28" fmla="*/ 2 w 187"/>
                  <a:gd name="T29" fmla="*/ 22 h 173"/>
                  <a:gd name="T30" fmla="*/ 3 w 187"/>
                  <a:gd name="T31" fmla="*/ 20 h 173"/>
                  <a:gd name="T32" fmla="*/ 5 w 187"/>
                  <a:gd name="T33" fmla="*/ 19 h 173"/>
                  <a:gd name="T34" fmla="*/ 10 w 187"/>
                  <a:gd name="T35" fmla="*/ 17 h 173"/>
                  <a:gd name="T36" fmla="*/ 14 w 187"/>
                  <a:gd name="T37" fmla="*/ 15 h 173"/>
                  <a:gd name="T38" fmla="*/ 19 w 187"/>
                  <a:gd name="T39" fmla="*/ 14 h 173"/>
                  <a:gd name="T40" fmla="*/ 22 w 187"/>
                  <a:gd name="T41" fmla="*/ 10 h 173"/>
                  <a:gd name="T42" fmla="*/ 27 w 187"/>
                  <a:gd name="T43" fmla="*/ 7 h 173"/>
                  <a:gd name="T44" fmla="*/ 32 w 187"/>
                  <a:gd name="T45" fmla="*/ 5 h 173"/>
                  <a:gd name="T46" fmla="*/ 37 w 187"/>
                  <a:gd name="T47" fmla="*/ 2 h 173"/>
                  <a:gd name="T48" fmla="*/ 44 w 187"/>
                  <a:gd name="T49" fmla="*/ 0 h 173"/>
                  <a:gd name="T50" fmla="*/ 47 w 187"/>
                  <a:gd name="T51" fmla="*/ 0 h 173"/>
                  <a:gd name="T52" fmla="*/ 61 w 187"/>
                  <a:gd name="T53" fmla="*/ 10 h 173"/>
                  <a:gd name="T54" fmla="*/ 74 w 187"/>
                  <a:gd name="T55" fmla="*/ 22 h 173"/>
                  <a:gd name="T56" fmla="*/ 87 w 187"/>
                  <a:gd name="T57" fmla="*/ 34 h 173"/>
                  <a:gd name="T58" fmla="*/ 102 w 187"/>
                  <a:gd name="T59" fmla="*/ 46 h 173"/>
                  <a:gd name="T60" fmla="*/ 116 w 187"/>
                  <a:gd name="T61" fmla="*/ 57 h 173"/>
                  <a:gd name="T62" fmla="*/ 131 w 187"/>
                  <a:gd name="T63" fmla="*/ 69 h 173"/>
                  <a:gd name="T64" fmla="*/ 144 w 187"/>
                  <a:gd name="T65" fmla="*/ 80 h 173"/>
                  <a:gd name="T66" fmla="*/ 158 w 187"/>
                  <a:gd name="T67" fmla="*/ 90 h 173"/>
                  <a:gd name="T68" fmla="*/ 156 w 187"/>
                  <a:gd name="T69" fmla="*/ 99 h 173"/>
                  <a:gd name="T70" fmla="*/ 155 w 187"/>
                  <a:gd name="T71" fmla="*/ 105 h 173"/>
                  <a:gd name="T72" fmla="*/ 153 w 187"/>
                  <a:gd name="T73" fmla="*/ 112 h 173"/>
                  <a:gd name="T74" fmla="*/ 151 w 187"/>
                  <a:gd name="T75" fmla="*/ 119 h 173"/>
                  <a:gd name="T76" fmla="*/ 148 w 187"/>
                  <a:gd name="T77" fmla="*/ 127 h 173"/>
                  <a:gd name="T78" fmla="*/ 144 w 187"/>
                  <a:gd name="T79" fmla="*/ 134 h 173"/>
                  <a:gd name="T80" fmla="*/ 143 w 187"/>
                  <a:gd name="T81" fmla="*/ 139 h 173"/>
                  <a:gd name="T82" fmla="*/ 139 w 187"/>
                  <a:gd name="T83" fmla="*/ 146 h 173"/>
                  <a:gd name="T84" fmla="*/ 133 w 187"/>
                  <a:gd name="T85" fmla="*/ 146 h 1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7"/>
                  <a:gd name="T130" fmla="*/ 0 h 173"/>
                  <a:gd name="T131" fmla="*/ 187 w 187"/>
                  <a:gd name="T132" fmla="*/ 173 h 17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7" h="173">
                    <a:moveTo>
                      <a:pt x="157" y="173"/>
                    </a:moveTo>
                    <a:lnTo>
                      <a:pt x="137" y="159"/>
                    </a:lnTo>
                    <a:lnTo>
                      <a:pt x="119" y="143"/>
                    </a:lnTo>
                    <a:lnTo>
                      <a:pt x="100" y="127"/>
                    </a:lnTo>
                    <a:lnTo>
                      <a:pt x="80" y="111"/>
                    </a:lnTo>
                    <a:lnTo>
                      <a:pt x="62" y="95"/>
                    </a:lnTo>
                    <a:lnTo>
                      <a:pt x="42" y="78"/>
                    </a:lnTo>
                    <a:lnTo>
                      <a:pt x="22" y="60"/>
                    </a:lnTo>
                    <a:lnTo>
                      <a:pt x="2" y="42"/>
                    </a:lnTo>
                    <a:lnTo>
                      <a:pt x="0" y="40"/>
                    </a:lnTo>
                    <a:lnTo>
                      <a:pt x="0" y="36"/>
                    </a:lnTo>
                    <a:lnTo>
                      <a:pt x="0" y="34"/>
                    </a:lnTo>
                    <a:lnTo>
                      <a:pt x="0" y="32"/>
                    </a:lnTo>
                    <a:lnTo>
                      <a:pt x="0" y="28"/>
                    </a:lnTo>
                    <a:lnTo>
                      <a:pt x="2" y="26"/>
                    </a:lnTo>
                    <a:lnTo>
                      <a:pt x="4" y="24"/>
                    </a:lnTo>
                    <a:lnTo>
                      <a:pt x="6" y="22"/>
                    </a:lnTo>
                    <a:lnTo>
                      <a:pt x="12" y="20"/>
                    </a:lnTo>
                    <a:lnTo>
                      <a:pt x="16" y="18"/>
                    </a:lnTo>
                    <a:lnTo>
                      <a:pt x="22" y="16"/>
                    </a:lnTo>
                    <a:lnTo>
                      <a:pt x="26" y="12"/>
                    </a:lnTo>
                    <a:lnTo>
                      <a:pt x="32" y="8"/>
                    </a:lnTo>
                    <a:lnTo>
                      <a:pt x="38" y="6"/>
                    </a:lnTo>
                    <a:lnTo>
                      <a:pt x="44" y="2"/>
                    </a:lnTo>
                    <a:lnTo>
                      <a:pt x="52" y="0"/>
                    </a:lnTo>
                    <a:lnTo>
                      <a:pt x="56" y="0"/>
                    </a:lnTo>
                    <a:lnTo>
                      <a:pt x="72" y="12"/>
                    </a:lnTo>
                    <a:lnTo>
                      <a:pt x="88" y="26"/>
                    </a:lnTo>
                    <a:lnTo>
                      <a:pt x="103" y="40"/>
                    </a:lnTo>
                    <a:lnTo>
                      <a:pt x="121" y="54"/>
                    </a:lnTo>
                    <a:lnTo>
                      <a:pt x="137" y="68"/>
                    </a:lnTo>
                    <a:lnTo>
                      <a:pt x="155" y="82"/>
                    </a:lnTo>
                    <a:lnTo>
                      <a:pt x="171" y="95"/>
                    </a:lnTo>
                    <a:lnTo>
                      <a:pt x="187" y="107"/>
                    </a:lnTo>
                    <a:lnTo>
                      <a:pt x="185" y="117"/>
                    </a:lnTo>
                    <a:lnTo>
                      <a:pt x="183" y="125"/>
                    </a:lnTo>
                    <a:lnTo>
                      <a:pt x="181" y="133"/>
                    </a:lnTo>
                    <a:lnTo>
                      <a:pt x="179" y="141"/>
                    </a:lnTo>
                    <a:lnTo>
                      <a:pt x="175" y="151"/>
                    </a:lnTo>
                    <a:lnTo>
                      <a:pt x="171" y="159"/>
                    </a:lnTo>
                    <a:lnTo>
                      <a:pt x="169" y="165"/>
                    </a:lnTo>
                    <a:lnTo>
                      <a:pt x="165" y="173"/>
                    </a:lnTo>
                    <a:lnTo>
                      <a:pt x="157" y="1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26" name="Freeform 36"/>
              <p:cNvSpPr>
                <a:spLocks/>
              </p:cNvSpPr>
              <p:nvPr/>
            </p:nvSpPr>
            <p:spPr bwMode="auto">
              <a:xfrm>
                <a:off x="1545" y="3416"/>
                <a:ext cx="158" cy="146"/>
              </a:xfrm>
              <a:custGeom>
                <a:avLst/>
                <a:gdLst>
                  <a:gd name="T0" fmla="*/ 133 w 187"/>
                  <a:gd name="T1" fmla="*/ 146 h 173"/>
                  <a:gd name="T2" fmla="*/ 116 w 187"/>
                  <a:gd name="T3" fmla="*/ 134 h 173"/>
                  <a:gd name="T4" fmla="*/ 101 w 187"/>
                  <a:gd name="T5" fmla="*/ 121 h 173"/>
                  <a:gd name="T6" fmla="*/ 84 w 187"/>
                  <a:gd name="T7" fmla="*/ 107 h 173"/>
                  <a:gd name="T8" fmla="*/ 68 w 187"/>
                  <a:gd name="T9" fmla="*/ 94 h 173"/>
                  <a:gd name="T10" fmla="*/ 52 w 187"/>
                  <a:gd name="T11" fmla="*/ 80 h 173"/>
                  <a:gd name="T12" fmla="*/ 35 w 187"/>
                  <a:gd name="T13" fmla="*/ 66 h 173"/>
                  <a:gd name="T14" fmla="*/ 19 w 187"/>
                  <a:gd name="T15" fmla="*/ 51 h 173"/>
                  <a:gd name="T16" fmla="*/ 2 w 187"/>
                  <a:gd name="T17" fmla="*/ 35 h 173"/>
                  <a:gd name="T18" fmla="*/ 0 w 187"/>
                  <a:gd name="T19" fmla="*/ 34 h 173"/>
                  <a:gd name="T20" fmla="*/ 0 w 187"/>
                  <a:gd name="T21" fmla="*/ 30 h 173"/>
                  <a:gd name="T22" fmla="*/ 0 w 187"/>
                  <a:gd name="T23" fmla="*/ 29 h 173"/>
                  <a:gd name="T24" fmla="*/ 0 w 187"/>
                  <a:gd name="T25" fmla="*/ 27 h 173"/>
                  <a:gd name="T26" fmla="*/ 0 w 187"/>
                  <a:gd name="T27" fmla="*/ 24 h 173"/>
                  <a:gd name="T28" fmla="*/ 2 w 187"/>
                  <a:gd name="T29" fmla="*/ 22 h 173"/>
                  <a:gd name="T30" fmla="*/ 3 w 187"/>
                  <a:gd name="T31" fmla="*/ 20 h 173"/>
                  <a:gd name="T32" fmla="*/ 5 w 187"/>
                  <a:gd name="T33" fmla="*/ 19 h 173"/>
                  <a:gd name="T34" fmla="*/ 10 w 187"/>
                  <a:gd name="T35" fmla="*/ 17 h 173"/>
                  <a:gd name="T36" fmla="*/ 14 w 187"/>
                  <a:gd name="T37" fmla="*/ 15 h 173"/>
                  <a:gd name="T38" fmla="*/ 19 w 187"/>
                  <a:gd name="T39" fmla="*/ 14 h 173"/>
                  <a:gd name="T40" fmla="*/ 22 w 187"/>
                  <a:gd name="T41" fmla="*/ 10 h 173"/>
                  <a:gd name="T42" fmla="*/ 27 w 187"/>
                  <a:gd name="T43" fmla="*/ 7 h 173"/>
                  <a:gd name="T44" fmla="*/ 32 w 187"/>
                  <a:gd name="T45" fmla="*/ 5 h 173"/>
                  <a:gd name="T46" fmla="*/ 37 w 187"/>
                  <a:gd name="T47" fmla="*/ 2 h 173"/>
                  <a:gd name="T48" fmla="*/ 44 w 187"/>
                  <a:gd name="T49" fmla="*/ 0 h 173"/>
                  <a:gd name="T50" fmla="*/ 47 w 187"/>
                  <a:gd name="T51" fmla="*/ 0 h 173"/>
                  <a:gd name="T52" fmla="*/ 61 w 187"/>
                  <a:gd name="T53" fmla="*/ 10 h 173"/>
                  <a:gd name="T54" fmla="*/ 74 w 187"/>
                  <a:gd name="T55" fmla="*/ 22 h 173"/>
                  <a:gd name="T56" fmla="*/ 87 w 187"/>
                  <a:gd name="T57" fmla="*/ 34 h 173"/>
                  <a:gd name="T58" fmla="*/ 102 w 187"/>
                  <a:gd name="T59" fmla="*/ 46 h 173"/>
                  <a:gd name="T60" fmla="*/ 116 w 187"/>
                  <a:gd name="T61" fmla="*/ 57 h 173"/>
                  <a:gd name="T62" fmla="*/ 131 w 187"/>
                  <a:gd name="T63" fmla="*/ 69 h 173"/>
                  <a:gd name="T64" fmla="*/ 144 w 187"/>
                  <a:gd name="T65" fmla="*/ 80 h 173"/>
                  <a:gd name="T66" fmla="*/ 158 w 187"/>
                  <a:gd name="T67" fmla="*/ 90 h 173"/>
                  <a:gd name="T68" fmla="*/ 156 w 187"/>
                  <a:gd name="T69" fmla="*/ 99 h 173"/>
                  <a:gd name="T70" fmla="*/ 155 w 187"/>
                  <a:gd name="T71" fmla="*/ 105 h 173"/>
                  <a:gd name="T72" fmla="*/ 153 w 187"/>
                  <a:gd name="T73" fmla="*/ 112 h 173"/>
                  <a:gd name="T74" fmla="*/ 151 w 187"/>
                  <a:gd name="T75" fmla="*/ 119 h 173"/>
                  <a:gd name="T76" fmla="*/ 148 w 187"/>
                  <a:gd name="T77" fmla="*/ 127 h 173"/>
                  <a:gd name="T78" fmla="*/ 144 w 187"/>
                  <a:gd name="T79" fmla="*/ 134 h 173"/>
                  <a:gd name="T80" fmla="*/ 143 w 187"/>
                  <a:gd name="T81" fmla="*/ 139 h 173"/>
                  <a:gd name="T82" fmla="*/ 139 w 187"/>
                  <a:gd name="T83" fmla="*/ 146 h 173"/>
                  <a:gd name="T84" fmla="*/ 133 w 187"/>
                  <a:gd name="T85" fmla="*/ 146 h 1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7"/>
                  <a:gd name="T130" fmla="*/ 0 h 173"/>
                  <a:gd name="T131" fmla="*/ 187 w 187"/>
                  <a:gd name="T132" fmla="*/ 173 h 17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7" h="173">
                    <a:moveTo>
                      <a:pt x="157" y="173"/>
                    </a:moveTo>
                    <a:lnTo>
                      <a:pt x="137" y="159"/>
                    </a:lnTo>
                    <a:lnTo>
                      <a:pt x="119" y="143"/>
                    </a:lnTo>
                    <a:lnTo>
                      <a:pt x="100" y="127"/>
                    </a:lnTo>
                    <a:lnTo>
                      <a:pt x="80" y="111"/>
                    </a:lnTo>
                    <a:lnTo>
                      <a:pt x="62" y="95"/>
                    </a:lnTo>
                    <a:lnTo>
                      <a:pt x="42" y="78"/>
                    </a:lnTo>
                    <a:lnTo>
                      <a:pt x="22" y="60"/>
                    </a:lnTo>
                    <a:lnTo>
                      <a:pt x="2" y="42"/>
                    </a:lnTo>
                    <a:lnTo>
                      <a:pt x="0" y="40"/>
                    </a:lnTo>
                    <a:lnTo>
                      <a:pt x="0" y="36"/>
                    </a:lnTo>
                    <a:lnTo>
                      <a:pt x="0" y="34"/>
                    </a:lnTo>
                    <a:lnTo>
                      <a:pt x="0" y="32"/>
                    </a:lnTo>
                    <a:lnTo>
                      <a:pt x="0" y="28"/>
                    </a:lnTo>
                    <a:lnTo>
                      <a:pt x="2" y="26"/>
                    </a:lnTo>
                    <a:lnTo>
                      <a:pt x="4" y="24"/>
                    </a:lnTo>
                    <a:lnTo>
                      <a:pt x="6" y="22"/>
                    </a:lnTo>
                    <a:lnTo>
                      <a:pt x="12" y="20"/>
                    </a:lnTo>
                    <a:lnTo>
                      <a:pt x="16" y="18"/>
                    </a:lnTo>
                    <a:lnTo>
                      <a:pt x="22" y="16"/>
                    </a:lnTo>
                    <a:lnTo>
                      <a:pt x="26" y="12"/>
                    </a:lnTo>
                    <a:lnTo>
                      <a:pt x="32" y="8"/>
                    </a:lnTo>
                    <a:lnTo>
                      <a:pt x="38" y="6"/>
                    </a:lnTo>
                    <a:lnTo>
                      <a:pt x="44" y="2"/>
                    </a:lnTo>
                    <a:lnTo>
                      <a:pt x="52" y="0"/>
                    </a:lnTo>
                    <a:lnTo>
                      <a:pt x="56" y="0"/>
                    </a:lnTo>
                    <a:lnTo>
                      <a:pt x="72" y="12"/>
                    </a:lnTo>
                    <a:lnTo>
                      <a:pt x="88" y="26"/>
                    </a:lnTo>
                    <a:lnTo>
                      <a:pt x="103" y="40"/>
                    </a:lnTo>
                    <a:lnTo>
                      <a:pt x="121" y="54"/>
                    </a:lnTo>
                    <a:lnTo>
                      <a:pt x="137" y="68"/>
                    </a:lnTo>
                    <a:lnTo>
                      <a:pt x="155" y="82"/>
                    </a:lnTo>
                    <a:lnTo>
                      <a:pt x="171" y="95"/>
                    </a:lnTo>
                    <a:lnTo>
                      <a:pt x="187" y="107"/>
                    </a:lnTo>
                    <a:lnTo>
                      <a:pt x="185" y="117"/>
                    </a:lnTo>
                    <a:lnTo>
                      <a:pt x="183" y="125"/>
                    </a:lnTo>
                    <a:lnTo>
                      <a:pt x="181" y="133"/>
                    </a:lnTo>
                    <a:lnTo>
                      <a:pt x="179" y="141"/>
                    </a:lnTo>
                    <a:lnTo>
                      <a:pt x="175" y="151"/>
                    </a:lnTo>
                    <a:lnTo>
                      <a:pt x="171" y="159"/>
                    </a:lnTo>
                    <a:lnTo>
                      <a:pt x="169" y="165"/>
                    </a:lnTo>
                    <a:lnTo>
                      <a:pt x="165" y="173"/>
                    </a:lnTo>
                    <a:lnTo>
                      <a:pt x="157" y="173"/>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sz="1400"/>
              </a:p>
            </p:txBody>
          </p:sp>
          <p:sp>
            <p:nvSpPr>
              <p:cNvPr id="62527" name="Freeform 37"/>
              <p:cNvSpPr>
                <a:spLocks/>
              </p:cNvSpPr>
              <p:nvPr/>
            </p:nvSpPr>
            <p:spPr bwMode="auto">
              <a:xfrm>
                <a:off x="1378" y="2961"/>
                <a:ext cx="58" cy="183"/>
              </a:xfrm>
              <a:custGeom>
                <a:avLst/>
                <a:gdLst>
                  <a:gd name="T0" fmla="*/ 10 w 70"/>
                  <a:gd name="T1" fmla="*/ 183 h 217"/>
                  <a:gd name="T2" fmla="*/ 3 w 70"/>
                  <a:gd name="T3" fmla="*/ 180 h 217"/>
                  <a:gd name="T4" fmla="*/ 2 w 70"/>
                  <a:gd name="T5" fmla="*/ 159 h 217"/>
                  <a:gd name="T6" fmla="*/ 0 w 70"/>
                  <a:gd name="T7" fmla="*/ 137 h 217"/>
                  <a:gd name="T8" fmla="*/ 0 w 70"/>
                  <a:gd name="T9" fmla="*/ 116 h 217"/>
                  <a:gd name="T10" fmla="*/ 0 w 70"/>
                  <a:gd name="T11" fmla="*/ 94 h 217"/>
                  <a:gd name="T12" fmla="*/ 2 w 70"/>
                  <a:gd name="T13" fmla="*/ 73 h 217"/>
                  <a:gd name="T14" fmla="*/ 2 w 70"/>
                  <a:gd name="T15" fmla="*/ 51 h 217"/>
                  <a:gd name="T16" fmla="*/ 2 w 70"/>
                  <a:gd name="T17" fmla="*/ 30 h 217"/>
                  <a:gd name="T18" fmla="*/ 2 w 70"/>
                  <a:gd name="T19" fmla="*/ 8 h 217"/>
                  <a:gd name="T20" fmla="*/ 10 w 70"/>
                  <a:gd name="T21" fmla="*/ 0 h 217"/>
                  <a:gd name="T22" fmla="*/ 17 w 70"/>
                  <a:gd name="T23" fmla="*/ 2 h 217"/>
                  <a:gd name="T24" fmla="*/ 22 w 70"/>
                  <a:gd name="T25" fmla="*/ 2 h 217"/>
                  <a:gd name="T26" fmla="*/ 28 w 70"/>
                  <a:gd name="T27" fmla="*/ 3 h 217"/>
                  <a:gd name="T28" fmla="*/ 35 w 70"/>
                  <a:gd name="T29" fmla="*/ 7 h 217"/>
                  <a:gd name="T30" fmla="*/ 40 w 70"/>
                  <a:gd name="T31" fmla="*/ 8 h 217"/>
                  <a:gd name="T32" fmla="*/ 46 w 70"/>
                  <a:gd name="T33" fmla="*/ 12 h 217"/>
                  <a:gd name="T34" fmla="*/ 53 w 70"/>
                  <a:gd name="T35" fmla="*/ 15 h 217"/>
                  <a:gd name="T36" fmla="*/ 58 w 70"/>
                  <a:gd name="T37" fmla="*/ 19 h 217"/>
                  <a:gd name="T38" fmla="*/ 58 w 70"/>
                  <a:gd name="T39" fmla="*/ 35 h 217"/>
                  <a:gd name="T40" fmla="*/ 58 w 70"/>
                  <a:gd name="T41" fmla="*/ 54 h 217"/>
                  <a:gd name="T42" fmla="*/ 58 w 70"/>
                  <a:gd name="T43" fmla="*/ 73 h 217"/>
                  <a:gd name="T44" fmla="*/ 58 w 70"/>
                  <a:gd name="T45" fmla="*/ 91 h 217"/>
                  <a:gd name="T46" fmla="*/ 58 w 70"/>
                  <a:gd name="T47" fmla="*/ 110 h 217"/>
                  <a:gd name="T48" fmla="*/ 58 w 70"/>
                  <a:gd name="T49" fmla="*/ 127 h 217"/>
                  <a:gd name="T50" fmla="*/ 58 w 70"/>
                  <a:gd name="T51" fmla="*/ 146 h 217"/>
                  <a:gd name="T52" fmla="*/ 56 w 70"/>
                  <a:gd name="T53" fmla="*/ 163 h 217"/>
                  <a:gd name="T54" fmla="*/ 46 w 70"/>
                  <a:gd name="T55" fmla="*/ 171 h 217"/>
                  <a:gd name="T56" fmla="*/ 45 w 70"/>
                  <a:gd name="T57" fmla="*/ 173 h 217"/>
                  <a:gd name="T58" fmla="*/ 41 w 70"/>
                  <a:gd name="T59" fmla="*/ 175 h 217"/>
                  <a:gd name="T60" fmla="*/ 38 w 70"/>
                  <a:gd name="T61" fmla="*/ 175 h 217"/>
                  <a:gd name="T62" fmla="*/ 33 w 70"/>
                  <a:gd name="T63" fmla="*/ 176 h 217"/>
                  <a:gd name="T64" fmla="*/ 30 w 70"/>
                  <a:gd name="T65" fmla="*/ 178 h 217"/>
                  <a:gd name="T66" fmla="*/ 27 w 70"/>
                  <a:gd name="T67" fmla="*/ 180 h 217"/>
                  <a:gd name="T68" fmla="*/ 23 w 70"/>
                  <a:gd name="T69" fmla="*/ 181 h 217"/>
                  <a:gd name="T70" fmla="*/ 20 w 70"/>
                  <a:gd name="T71" fmla="*/ 183 h 217"/>
                  <a:gd name="T72" fmla="*/ 10 w 70"/>
                  <a:gd name="T73" fmla="*/ 183 h 2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
                  <a:gd name="T112" fmla="*/ 0 h 217"/>
                  <a:gd name="T113" fmla="*/ 70 w 70"/>
                  <a:gd name="T114" fmla="*/ 217 h 2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 h="217">
                    <a:moveTo>
                      <a:pt x="12" y="217"/>
                    </a:moveTo>
                    <a:lnTo>
                      <a:pt x="4" y="213"/>
                    </a:lnTo>
                    <a:lnTo>
                      <a:pt x="2" y="189"/>
                    </a:lnTo>
                    <a:lnTo>
                      <a:pt x="0" y="163"/>
                    </a:lnTo>
                    <a:lnTo>
                      <a:pt x="0" y="138"/>
                    </a:lnTo>
                    <a:lnTo>
                      <a:pt x="0" y="112"/>
                    </a:lnTo>
                    <a:lnTo>
                      <a:pt x="2" y="86"/>
                    </a:lnTo>
                    <a:lnTo>
                      <a:pt x="2" y="60"/>
                    </a:lnTo>
                    <a:lnTo>
                      <a:pt x="2" y="36"/>
                    </a:lnTo>
                    <a:lnTo>
                      <a:pt x="2" y="10"/>
                    </a:lnTo>
                    <a:lnTo>
                      <a:pt x="12" y="0"/>
                    </a:lnTo>
                    <a:lnTo>
                      <a:pt x="20" y="2"/>
                    </a:lnTo>
                    <a:lnTo>
                      <a:pt x="26" y="2"/>
                    </a:lnTo>
                    <a:lnTo>
                      <a:pt x="34" y="4"/>
                    </a:lnTo>
                    <a:lnTo>
                      <a:pt x="42" y="8"/>
                    </a:lnTo>
                    <a:lnTo>
                      <a:pt x="48" y="10"/>
                    </a:lnTo>
                    <a:lnTo>
                      <a:pt x="56" y="14"/>
                    </a:lnTo>
                    <a:lnTo>
                      <a:pt x="64" y="18"/>
                    </a:lnTo>
                    <a:lnTo>
                      <a:pt x="70" y="22"/>
                    </a:lnTo>
                    <a:lnTo>
                      <a:pt x="70" y="42"/>
                    </a:lnTo>
                    <a:lnTo>
                      <a:pt x="70" y="64"/>
                    </a:lnTo>
                    <a:lnTo>
                      <a:pt x="70" y="86"/>
                    </a:lnTo>
                    <a:lnTo>
                      <a:pt x="70" y="108"/>
                    </a:lnTo>
                    <a:lnTo>
                      <a:pt x="70" y="130"/>
                    </a:lnTo>
                    <a:lnTo>
                      <a:pt x="70" y="151"/>
                    </a:lnTo>
                    <a:lnTo>
                      <a:pt x="70" y="173"/>
                    </a:lnTo>
                    <a:lnTo>
                      <a:pt x="68" y="193"/>
                    </a:lnTo>
                    <a:lnTo>
                      <a:pt x="56" y="203"/>
                    </a:lnTo>
                    <a:lnTo>
                      <a:pt x="54" y="205"/>
                    </a:lnTo>
                    <a:lnTo>
                      <a:pt x="50" y="207"/>
                    </a:lnTo>
                    <a:lnTo>
                      <a:pt x="46" y="207"/>
                    </a:lnTo>
                    <a:lnTo>
                      <a:pt x="40" y="209"/>
                    </a:lnTo>
                    <a:lnTo>
                      <a:pt x="36" y="211"/>
                    </a:lnTo>
                    <a:lnTo>
                      <a:pt x="32" y="213"/>
                    </a:lnTo>
                    <a:lnTo>
                      <a:pt x="28" y="215"/>
                    </a:lnTo>
                    <a:lnTo>
                      <a:pt x="24" y="217"/>
                    </a:lnTo>
                    <a:lnTo>
                      <a:pt x="12" y="2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28" name="Freeform 38"/>
              <p:cNvSpPr>
                <a:spLocks/>
              </p:cNvSpPr>
              <p:nvPr/>
            </p:nvSpPr>
            <p:spPr bwMode="auto">
              <a:xfrm>
                <a:off x="1378" y="2961"/>
                <a:ext cx="58" cy="183"/>
              </a:xfrm>
              <a:custGeom>
                <a:avLst/>
                <a:gdLst>
                  <a:gd name="T0" fmla="*/ 10 w 70"/>
                  <a:gd name="T1" fmla="*/ 183 h 217"/>
                  <a:gd name="T2" fmla="*/ 3 w 70"/>
                  <a:gd name="T3" fmla="*/ 180 h 217"/>
                  <a:gd name="T4" fmla="*/ 2 w 70"/>
                  <a:gd name="T5" fmla="*/ 159 h 217"/>
                  <a:gd name="T6" fmla="*/ 0 w 70"/>
                  <a:gd name="T7" fmla="*/ 137 h 217"/>
                  <a:gd name="T8" fmla="*/ 0 w 70"/>
                  <a:gd name="T9" fmla="*/ 116 h 217"/>
                  <a:gd name="T10" fmla="*/ 0 w 70"/>
                  <a:gd name="T11" fmla="*/ 94 h 217"/>
                  <a:gd name="T12" fmla="*/ 2 w 70"/>
                  <a:gd name="T13" fmla="*/ 73 h 217"/>
                  <a:gd name="T14" fmla="*/ 2 w 70"/>
                  <a:gd name="T15" fmla="*/ 51 h 217"/>
                  <a:gd name="T16" fmla="*/ 2 w 70"/>
                  <a:gd name="T17" fmla="*/ 30 h 217"/>
                  <a:gd name="T18" fmla="*/ 2 w 70"/>
                  <a:gd name="T19" fmla="*/ 8 h 217"/>
                  <a:gd name="T20" fmla="*/ 10 w 70"/>
                  <a:gd name="T21" fmla="*/ 0 h 217"/>
                  <a:gd name="T22" fmla="*/ 17 w 70"/>
                  <a:gd name="T23" fmla="*/ 2 h 217"/>
                  <a:gd name="T24" fmla="*/ 22 w 70"/>
                  <a:gd name="T25" fmla="*/ 2 h 217"/>
                  <a:gd name="T26" fmla="*/ 28 w 70"/>
                  <a:gd name="T27" fmla="*/ 3 h 217"/>
                  <a:gd name="T28" fmla="*/ 35 w 70"/>
                  <a:gd name="T29" fmla="*/ 7 h 217"/>
                  <a:gd name="T30" fmla="*/ 40 w 70"/>
                  <a:gd name="T31" fmla="*/ 8 h 217"/>
                  <a:gd name="T32" fmla="*/ 46 w 70"/>
                  <a:gd name="T33" fmla="*/ 12 h 217"/>
                  <a:gd name="T34" fmla="*/ 53 w 70"/>
                  <a:gd name="T35" fmla="*/ 15 h 217"/>
                  <a:gd name="T36" fmla="*/ 58 w 70"/>
                  <a:gd name="T37" fmla="*/ 19 h 217"/>
                  <a:gd name="T38" fmla="*/ 58 w 70"/>
                  <a:gd name="T39" fmla="*/ 35 h 217"/>
                  <a:gd name="T40" fmla="*/ 58 w 70"/>
                  <a:gd name="T41" fmla="*/ 54 h 217"/>
                  <a:gd name="T42" fmla="*/ 58 w 70"/>
                  <a:gd name="T43" fmla="*/ 73 h 217"/>
                  <a:gd name="T44" fmla="*/ 58 w 70"/>
                  <a:gd name="T45" fmla="*/ 91 h 217"/>
                  <a:gd name="T46" fmla="*/ 58 w 70"/>
                  <a:gd name="T47" fmla="*/ 110 h 217"/>
                  <a:gd name="T48" fmla="*/ 58 w 70"/>
                  <a:gd name="T49" fmla="*/ 127 h 217"/>
                  <a:gd name="T50" fmla="*/ 58 w 70"/>
                  <a:gd name="T51" fmla="*/ 146 h 217"/>
                  <a:gd name="T52" fmla="*/ 56 w 70"/>
                  <a:gd name="T53" fmla="*/ 163 h 217"/>
                  <a:gd name="T54" fmla="*/ 46 w 70"/>
                  <a:gd name="T55" fmla="*/ 171 h 217"/>
                  <a:gd name="T56" fmla="*/ 45 w 70"/>
                  <a:gd name="T57" fmla="*/ 173 h 217"/>
                  <a:gd name="T58" fmla="*/ 41 w 70"/>
                  <a:gd name="T59" fmla="*/ 175 h 217"/>
                  <a:gd name="T60" fmla="*/ 38 w 70"/>
                  <a:gd name="T61" fmla="*/ 175 h 217"/>
                  <a:gd name="T62" fmla="*/ 33 w 70"/>
                  <a:gd name="T63" fmla="*/ 176 h 217"/>
                  <a:gd name="T64" fmla="*/ 30 w 70"/>
                  <a:gd name="T65" fmla="*/ 178 h 217"/>
                  <a:gd name="T66" fmla="*/ 27 w 70"/>
                  <a:gd name="T67" fmla="*/ 180 h 217"/>
                  <a:gd name="T68" fmla="*/ 23 w 70"/>
                  <a:gd name="T69" fmla="*/ 181 h 217"/>
                  <a:gd name="T70" fmla="*/ 20 w 70"/>
                  <a:gd name="T71" fmla="*/ 183 h 217"/>
                  <a:gd name="T72" fmla="*/ 10 w 70"/>
                  <a:gd name="T73" fmla="*/ 183 h 2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
                  <a:gd name="T112" fmla="*/ 0 h 217"/>
                  <a:gd name="T113" fmla="*/ 70 w 70"/>
                  <a:gd name="T114" fmla="*/ 217 h 2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 h="217">
                    <a:moveTo>
                      <a:pt x="12" y="217"/>
                    </a:moveTo>
                    <a:lnTo>
                      <a:pt x="4" y="213"/>
                    </a:lnTo>
                    <a:lnTo>
                      <a:pt x="2" y="189"/>
                    </a:lnTo>
                    <a:lnTo>
                      <a:pt x="0" y="163"/>
                    </a:lnTo>
                    <a:lnTo>
                      <a:pt x="0" y="138"/>
                    </a:lnTo>
                    <a:lnTo>
                      <a:pt x="0" y="112"/>
                    </a:lnTo>
                    <a:lnTo>
                      <a:pt x="2" y="86"/>
                    </a:lnTo>
                    <a:lnTo>
                      <a:pt x="2" y="60"/>
                    </a:lnTo>
                    <a:lnTo>
                      <a:pt x="2" y="36"/>
                    </a:lnTo>
                    <a:lnTo>
                      <a:pt x="2" y="10"/>
                    </a:lnTo>
                    <a:lnTo>
                      <a:pt x="12" y="0"/>
                    </a:lnTo>
                    <a:lnTo>
                      <a:pt x="20" y="2"/>
                    </a:lnTo>
                    <a:lnTo>
                      <a:pt x="26" y="2"/>
                    </a:lnTo>
                    <a:lnTo>
                      <a:pt x="34" y="4"/>
                    </a:lnTo>
                    <a:lnTo>
                      <a:pt x="42" y="8"/>
                    </a:lnTo>
                    <a:lnTo>
                      <a:pt x="48" y="10"/>
                    </a:lnTo>
                    <a:lnTo>
                      <a:pt x="56" y="14"/>
                    </a:lnTo>
                    <a:lnTo>
                      <a:pt x="64" y="18"/>
                    </a:lnTo>
                    <a:lnTo>
                      <a:pt x="70" y="22"/>
                    </a:lnTo>
                    <a:lnTo>
                      <a:pt x="70" y="42"/>
                    </a:lnTo>
                    <a:lnTo>
                      <a:pt x="70" y="64"/>
                    </a:lnTo>
                    <a:lnTo>
                      <a:pt x="70" y="86"/>
                    </a:lnTo>
                    <a:lnTo>
                      <a:pt x="70" y="108"/>
                    </a:lnTo>
                    <a:lnTo>
                      <a:pt x="70" y="130"/>
                    </a:lnTo>
                    <a:lnTo>
                      <a:pt x="70" y="151"/>
                    </a:lnTo>
                    <a:lnTo>
                      <a:pt x="70" y="173"/>
                    </a:lnTo>
                    <a:lnTo>
                      <a:pt x="68" y="193"/>
                    </a:lnTo>
                    <a:lnTo>
                      <a:pt x="56" y="203"/>
                    </a:lnTo>
                    <a:lnTo>
                      <a:pt x="54" y="205"/>
                    </a:lnTo>
                    <a:lnTo>
                      <a:pt x="50" y="207"/>
                    </a:lnTo>
                    <a:lnTo>
                      <a:pt x="46" y="207"/>
                    </a:lnTo>
                    <a:lnTo>
                      <a:pt x="40" y="209"/>
                    </a:lnTo>
                    <a:lnTo>
                      <a:pt x="36" y="211"/>
                    </a:lnTo>
                    <a:lnTo>
                      <a:pt x="32" y="213"/>
                    </a:lnTo>
                    <a:lnTo>
                      <a:pt x="28" y="215"/>
                    </a:lnTo>
                    <a:lnTo>
                      <a:pt x="24" y="217"/>
                    </a:lnTo>
                    <a:lnTo>
                      <a:pt x="12" y="217"/>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sz="1400"/>
              </a:p>
            </p:txBody>
          </p:sp>
        </p:grpSp>
        <p:sp>
          <p:nvSpPr>
            <p:cNvPr id="62516" name="Rectangle 40"/>
            <p:cNvSpPr>
              <a:spLocks noChangeArrowheads="1"/>
            </p:cNvSpPr>
            <p:nvPr/>
          </p:nvSpPr>
          <p:spPr bwMode="auto">
            <a:xfrm>
              <a:off x="1118" y="3577"/>
              <a:ext cx="7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400" b="1">
                  <a:ea typeface="ＭＳ Ｐゴシック" pitchFamily="34" charset="-128"/>
                </a:rPr>
                <a:t>Yang</a:t>
              </a:r>
              <a:r>
                <a:rPr lang="tr-TR" sz="1400" b="1"/>
                <a:t>ı</a:t>
              </a:r>
              <a:r>
                <a:rPr lang="de-DE" sz="1400" b="1">
                  <a:ea typeface="ＭＳ Ｐゴシック" pitchFamily="34" charset="-128"/>
                </a:rPr>
                <a:t>n Telefonu</a:t>
              </a:r>
              <a:endParaRPr lang="de-DE" sz="1400" i="1">
                <a:ea typeface="ＭＳ Ｐゴシック" pitchFamily="34" charset="-128"/>
              </a:endParaRPr>
            </a:p>
          </p:txBody>
        </p:sp>
      </p:grpSp>
      <p:grpSp>
        <p:nvGrpSpPr>
          <p:cNvPr id="6" name="Group 41"/>
          <p:cNvGrpSpPr>
            <a:grpSpLocks/>
          </p:cNvGrpSpPr>
          <p:nvPr/>
        </p:nvGrpSpPr>
        <p:grpSpPr bwMode="auto">
          <a:xfrm>
            <a:off x="2685902" y="4660108"/>
            <a:ext cx="1309688" cy="1785938"/>
            <a:chOff x="3061" y="1110"/>
            <a:chExt cx="825" cy="1125"/>
          </a:xfrm>
        </p:grpSpPr>
        <p:sp>
          <p:nvSpPr>
            <p:cNvPr id="62499" name="AutoShape 42"/>
            <p:cNvSpPr>
              <a:spLocks noChangeAspect="1" noChangeArrowheads="1" noTextEdit="1"/>
            </p:cNvSpPr>
            <p:nvPr/>
          </p:nvSpPr>
          <p:spPr bwMode="auto">
            <a:xfrm>
              <a:off x="3061" y="1110"/>
              <a:ext cx="824" cy="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grpSp>
          <p:nvGrpSpPr>
            <p:cNvPr id="62500" name="Group 43"/>
            <p:cNvGrpSpPr>
              <a:grpSpLocks/>
            </p:cNvGrpSpPr>
            <p:nvPr/>
          </p:nvGrpSpPr>
          <p:grpSpPr bwMode="auto">
            <a:xfrm>
              <a:off x="3068" y="1119"/>
              <a:ext cx="793" cy="793"/>
              <a:chOff x="2978" y="1398"/>
              <a:chExt cx="810" cy="808"/>
            </a:xfrm>
          </p:grpSpPr>
          <p:sp>
            <p:nvSpPr>
              <p:cNvPr id="62503" name="Rectangle 44"/>
              <p:cNvSpPr>
                <a:spLocks noChangeArrowheads="1"/>
              </p:cNvSpPr>
              <p:nvPr/>
            </p:nvSpPr>
            <p:spPr bwMode="auto">
              <a:xfrm>
                <a:off x="2980" y="1398"/>
                <a:ext cx="806" cy="8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sp>
            <p:nvSpPr>
              <p:cNvPr id="62504" name="Freeform 45"/>
              <p:cNvSpPr>
                <a:spLocks/>
              </p:cNvSpPr>
              <p:nvPr/>
            </p:nvSpPr>
            <p:spPr bwMode="auto">
              <a:xfrm>
                <a:off x="2980" y="1398"/>
                <a:ext cx="808" cy="1"/>
              </a:xfrm>
              <a:custGeom>
                <a:avLst/>
                <a:gdLst>
                  <a:gd name="T0" fmla="*/ 808 w 940"/>
                  <a:gd name="T1" fmla="*/ 0 h 2"/>
                  <a:gd name="T2" fmla="*/ 806 w 940"/>
                  <a:gd name="T3" fmla="*/ 0 h 2"/>
                  <a:gd name="T4" fmla="*/ 0 w 940"/>
                  <a:gd name="T5" fmla="*/ 0 h 2"/>
                  <a:gd name="T6" fmla="*/ 0 w 940"/>
                  <a:gd name="T7" fmla="*/ 1 h 2"/>
                  <a:gd name="T8" fmla="*/ 806 w 940"/>
                  <a:gd name="T9" fmla="*/ 1 h 2"/>
                  <a:gd name="T10" fmla="*/ 805 w 940"/>
                  <a:gd name="T11" fmla="*/ 0 h 2"/>
                  <a:gd name="T12" fmla="*/ 808 w 940"/>
                  <a:gd name="T13" fmla="*/ 0 h 2"/>
                  <a:gd name="T14" fmla="*/ 808 w 940"/>
                  <a:gd name="T15" fmla="*/ 0 h 2"/>
                  <a:gd name="T16" fmla="*/ 806 w 940"/>
                  <a:gd name="T17" fmla="*/ 0 h 2"/>
                  <a:gd name="T18" fmla="*/ 808 w 940"/>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0"/>
                  <a:gd name="T31" fmla="*/ 0 h 2"/>
                  <a:gd name="T32" fmla="*/ 940 w 94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0" h="2">
                    <a:moveTo>
                      <a:pt x="940" y="0"/>
                    </a:moveTo>
                    <a:lnTo>
                      <a:pt x="938" y="0"/>
                    </a:lnTo>
                    <a:lnTo>
                      <a:pt x="0" y="0"/>
                    </a:lnTo>
                    <a:lnTo>
                      <a:pt x="0" y="2"/>
                    </a:lnTo>
                    <a:lnTo>
                      <a:pt x="938" y="2"/>
                    </a:lnTo>
                    <a:lnTo>
                      <a:pt x="936" y="0"/>
                    </a:lnTo>
                    <a:lnTo>
                      <a:pt x="940" y="0"/>
                    </a:lnTo>
                    <a:lnTo>
                      <a:pt x="938" y="0"/>
                    </a:lnTo>
                    <a:lnTo>
                      <a:pt x="94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05" name="Freeform 46"/>
              <p:cNvSpPr>
                <a:spLocks/>
              </p:cNvSpPr>
              <p:nvPr/>
            </p:nvSpPr>
            <p:spPr bwMode="auto">
              <a:xfrm>
                <a:off x="3785" y="1398"/>
                <a:ext cx="3" cy="808"/>
              </a:xfrm>
              <a:custGeom>
                <a:avLst/>
                <a:gdLst>
                  <a:gd name="T0" fmla="*/ 2 w 4"/>
                  <a:gd name="T1" fmla="*/ 808 h 940"/>
                  <a:gd name="T2" fmla="*/ 3 w 4"/>
                  <a:gd name="T3" fmla="*/ 806 h 940"/>
                  <a:gd name="T4" fmla="*/ 3 w 4"/>
                  <a:gd name="T5" fmla="*/ 0 h 940"/>
                  <a:gd name="T6" fmla="*/ 0 w 4"/>
                  <a:gd name="T7" fmla="*/ 0 h 940"/>
                  <a:gd name="T8" fmla="*/ 0 w 4"/>
                  <a:gd name="T9" fmla="*/ 806 h 940"/>
                  <a:gd name="T10" fmla="*/ 2 w 4"/>
                  <a:gd name="T11" fmla="*/ 805 h 940"/>
                  <a:gd name="T12" fmla="*/ 2 w 4"/>
                  <a:gd name="T13" fmla="*/ 808 h 940"/>
                  <a:gd name="T14" fmla="*/ 3 w 4"/>
                  <a:gd name="T15" fmla="*/ 808 h 940"/>
                  <a:gd name="T16" fmla="*/ 3 w 4"/>
                  <a:gd name="T17" fmla="*/ 806 h 940"/>
                  <a:gd name="T18" fmla="*/ 2 w 4"/>
                  <a:gd name="T19" fmla="*/ 808 h 9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940"/>
                  <a:gd name="T32" fmla="*/ 4 w 4"/>
                  <a:gd name="T33" fmla="*/ 940 h 9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940">
                    <a:moveTo>
                      <a:pt x="2" y="940"/>
                    </a:moveTo>
                    <a:lnTo>
                      <a:pt x="4" y="938"/>
                    </a:lnTo>
                    <a:lnTo>
                      <a:pt x="4" y="0"/>
                    </a:lnTo>
                    <a:lnTo>
                      <a:pt x="0" y="0"/>
                    </a:lnTo>
                    <a:lnTo>
                      <a:pt x="0" y="938"/>
                    </a:lnTo>
                    <a:lnTo>
                      <a:pt x="2" y="936"/>
                    </a:lnTo>
                    <a:lnTo>
                      <a:pt x="2" y="940"/>
                    </a:lnTo>
                    <a:lnTo>
                      <a:pt x="4" y="940"/>
                    </a:lnTo>
                    <a:lnTo>
                      <a:pt x="4" y="938"/>
                    </a:lnTo>
                    <a:lnTo>
                      <a:pt x="2" y="94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06" name="Freeform 47"/>
              <p:cNvSpPr>
                <a:spLocks/>
              </p:cNvSpPr>
              <p:nvPr/>
            </p:nvSpPr>
            <p:spPr bwMode="auto">
              <a:xfrm>
                <a:off x="2978" y="2202"/>
                <a:ext cx="808" cy="4"/>
              </a:xfrm>
              <a:custGeom>
                <a:avLst/>
                <a:gdLst>
                  <a:gd name="T0" fmla="*/ 0 w 940"/>
                  <a:gd name="T1" fmla="*/ 2 h 4"/>
                  <a:gd name="T2" fmla="*/ 2 w 940"/>
                  <a:gd name="T3" fmla="*/ 4 h 4"/>
                  <a:gd name="T4" fmla="*/ 808 w 940"/>
                  <a:gd name="T5" fmla="*/ 4 h 4"/>
                  <a:gd name="T6" fmla="*/ 808 w 940"/>
                  <a:gd name="T7" fmla="*/ 0 h 4"/>
                  <a:gd name="T8" fmla="*/ 2 w 940"/>
                  <a:gd name="T9" fmla="*/ 0 h 4"/>
                  <a:gd name="T10" fmla="*/ 3 w 940"/>
                  <a:gd name="T11" fmla="*/ 2 h 4"/>
                  <a:gd name="T12" fmla="*/ 0 w 940"/>
                  <a:gd name="T13" fmla="*/ 2 h 4"/>
                  <a:gd name="T14" fmla="*/ 0 w 940"/>
                  <a:gd name="T15" fmla="*/ 4 h 4"/>
                  <a:gd name="T16" fmla="*/ 2 w 940"/>
                  <a:gd name="T17" fmla="*/ 4 h 4"/>
                  <a:gd name="T18" fmla="*/ 0 w 940"/>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0"/>
                  <a:gd name="T31" fmla="*/ 0 h 4"/>
                  <a:gd name="T32" fmla="*/ 940 w 94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0" h="4">
                    <a:moveTo>
                      <a:pt x="0" y="2"/>
                    </a:moveTo>
                    <a:lnTo>
                      <a:pt x="2" y="4"/>
                    </a:lnTo>
                    <a:lnTo>
                      <a:pt x="940" y="4"/>
                    </a:lnTo>
                    <a:lnTo>
                      <a:pt x="940" y="0"/>
                    </a:lnTo>
                    <a:lnTo>
                      <a:pt x="2" y="0"/>
                    </a:lnTo>
                    <a:lnTo>
                      <a:pt x="4" y="2"/>
                    </a:lnTo>
                    <a:lnTo>
                      <a:pt x="0" y="2"/>
                    </a:lnTo>
                    <a:lnTo>
                      <a:pt x="0" y="4"/>
                    </a:lnTo>
                    <a:lnTo>
                      <a:pt x="2" y="4"/>
                    </a:lnTo>
                    <a:lnTo>
                      <a:pt x="0" y="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07" name="Freeform 48"/>
              <p:cNvSpPr>
                <a:spLocks/>
              </p:cNvSpPr>
              <p:nvPr/>
            </p:nvSpPr>
            <p:spPr bwMode="auto">
              <a:xfrm>
                <a:off x="2978" y="1398"/>
                <a:ext cx="3" cy="806"/>
              </a:xfrm>
              <a:custGeom>
                <a:avLst/>
                <a:gdLst>
                  <a:gd name="T0" fmla="*/ 2 w 4"/>
                  <a:gd name="T1" fmla="*/ 0 h 938"/>
                  <a:gd name="T2" fmla="*/ 0 w 4"/>
                  <a:gd name="T3" fmla="*/ 0 h 938"/>
                  <a:gd name="T4" fmla="*/ 0 w 4"/>
                  <a:gd name="T5" fmla="*/ 806 h 938"/>
                  <a:gd name="T6" fmla="*/ 3 w 4"/>
                  <a:gd name="T7" fmla="*/ 806 h 938"/>
                  <a:gd name="T8" fmla="*/ 3 w 4"/>
                  <a:gd name="T9" fmla="*/ 0 h 938"/>
                  <a:gd name="T10" fmla="*/ 2 w 4"/>
                  <a:gd name="T11" fmla="*/ 2 h 938"/>
                  <a:gd name="T12" fmla="*/ 2 w 4"/>
                  <a:gd name="T13" fmla="*/ 0 h 938"/>
                  <a:gd name="T14" fmla="*/ 0 w 4"/>
                  <a:gd name="T15" fmla="*/ 0 h 938"/>
                  <a:gd name="T16" fmla="*/ 0 w 4"/>
                  <a:gd name="T17" fmla="*/ 0 h 938"/>
                  <a:gd name="T18" fmla="*/ 2 w 4"/>
                  <a:gd name="T19" fmla="*/ 0 h 9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938"/>
                  <a:gd name="T32" fmla="*/ 4 w 4"/>
                  <a:gd name="T33" fmla="*/ 938 h 9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938">
                    <a:moveTo>
                      <a:pt x="2" y="0"/>
                    </a:moveTo>
                    <a:lnTo>
                      <a:pt x="0" y="0"/>
                    </a:lnTo>
                    <a:lnTo>
                      <a:pt x="0" y="938"/>
                    </a:lnTo>
                    <a:lnTo>
                      <a:pt x="4" y="938"/>
                    </a:lnTo>
                    <a:lnTo>
                      <a:pt x="4" y="0"/>
                    </a:lnTo>
                    <a:lnTo>
                      <a:pt x="2" y="2"/>
                    </a:lnTo>
                    <a:lnTo>
                      <a:pt x="2" y="0"/>
                    </a:lnTo>
                    <a:lnTo>
                      <a:pt x="0" y="0"/>
                    </a:lnTo>
                    <a:lnTo>
                      <a:pt x="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08" name="Freeform 49"/>
              <p:cNvSpPr>
                <a:spLocks/>
              </p:cNvSpPr>
              <p:nvPr/>
            </p:nvSpPr>
            <p:spPr bwMode="auto">
              <a:xfrm>
                <a:off x="3009" y="1422"/>
                <a:ext cx="750" cy="755"/>
              </a:xfrm>
              <a:custGeom>
                <a:avLst/>
                <a:gdLst>
                  <a:gd name="T0" fmla="*/ 747 w 872"/>
                  <a:gd name="T1" fmla="*/ 0 h 878"/>
                  <a:gd name="T2" fmla="*/ 750 w 872"/>
                  <a:gd name="T3" fmla="*/ 755 h 878"/>
                  <a:gd name="T4" fmla="*/ 0 w 872"/>
                  <a:gd name="T5" fmla="*/ 753 h 878"/>
                  <a:gd name="T6" fmla="*/ 0 w 872"/>
                  <a:gd name="T7" fmla="*/ 0 h 878"/>
                  <a:gd name="T8" fmla="*/ 747 w 872"/>
                  <a:gd name="T9" fmla="*/ 0 h 878"/>
                  <a:gd name="T10" fmla="*/ 0 60000 65536"/>
                  <a:gd name="T11" fmla="*/ 0 60000 65536"/>
                  <a:gd name="T12" fmla="*/ 0 60000 65536"/>
                  <a:gd name="T13" fmla="*/ 0 60000 65536"/>
                  <a:gd name="T14" fmla="*/ 0 60000 65536"/>
                  <a:gd name="T15" fmla="*/ 0 w 872"/>
                  <a:gd name="T16" fmla="*/ 0 h 878"/>
                  <a:gd name="T17" fmla="*/ 872 w 872"/>
                  <a:gd name="T18" fmla="*/ 878 h 878"/>
                </a:gdLst>
                <a:ahLst/>
                <a:cxnLst>
                  <a:cxn ang="T10">
                    <a:pos x="T0" y="T1"/>
                  </a:cxn>
                  <a:cxn ang="T11">
                    <a:pos x="T2" y="T3"/>
                  </a:cxn>
                  <a:cxn ang="T12">
                    <a:pos x="T4" y="T5"/>
                  </a:cxn>
                  <a:cxn ang="T13">
                    <a:pos x="T6" y="T7"/>
                  </a:cxn>
                  <a:cxn ang="T14">
                    <a:pos x="T8" y="T9"/>
                  </a:cxn>
                </a:cxnLst>
                <a:rect l="T15" t="T16" r="T17" b="T18"/>
                <a:pathLst>
                  <a:path w="872" h="878">
                    <a:moveTo>
                      <a:pt x="868" y="0"/>
                    </a:moveTo>
                    <a:lnTo>
                      <a:pt x="872" y="878"/>
                    </a:lnTo>
                    <a:lnTo>
                      <a:pt x="0" y="876"/>
                    </a:lnTo>
                    <a:lnTo>
                      <a:pt x="0" y="0"/>
                    </a:lnTo>
                    <a:lnTo>
                      <a:pt x="868"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09" name="Freeform 50"/>
              <p:cNvSpPr>
                <a:spLocks/>
              </p:cNvSpPr>
              <p:nvPr/>
            </p:nvSpPr>
            <p:spPr bwMode="auto">
              <a:xfrm>
                <a:off x="3195" y="1497"/>
                <a:ext cx="380" cy="607"/>
              </a:xfrm>
              <a:custGeom>
                <a:avLst/>
                <a:gdLst>
                  <a:gd name="T0" fmla="*/ 3 w 442"/>
                  <a:gd name="T1" fmla="*/ 607 h 708"/>
                  <a:gd name="T2" fmla="*/ 72 w 442"/>
                  <a:gd name="T3" fmla="*/ 607 h 708"/>
                  <a:gd name="T4" fmla="*/ 72 w 442"/>
                  <a:gd name="T5" fmla="*/ 554 h 708"/>
                  <a:gd name="T6" fmla="*/ 316 w 442"/>
                  <a:gd name="T7" fmla="*/ 554 h 708"/>
                  <a:gd name="T8" fmla="*/ 316 w 442"/>
                  <a:gd name="T9" fmla="*/ 607 h 708"/>
                  <a:gd name="T10" fmla="*/ 380 w 442"/>
                  <a:gd name="T11" fmla="*/ 607 h 708"/>
                  <a:gd name="T12" fmla="*/ 380 w 442"/>
                  <a:gd name="T13" fmla="*/ 2 h 708"/>
                  <a:gd name="T14" fmla="*/ 311 w 442"/>
                  <a:gd name="T15" fmla="*/ 2 h 708"/>
                  <a:gd name="T16" fmla="*/ 311 w 442"/>
                  <a:gd name="T17" fmla="*/ 53 h 708"/>
                  <a:gd name="T18" fmla="*/ 65 w 442"/>
                  <a:gd name="T19" fmla="*/ 53 h 708"/>
                  <a:gd name="T20" fmla="*/ 65 w 442"/>
                  <a:gd name="T21" fmla="*/ 0 h 708"/>
                  <a:gd name="T22" fmla="*/ 0 w 442"/>
                  <a:gd name="T23" fmla="*/ 0 h 708"/>
                  <a:gd name="T24" fmla="*/ 3 w 442"/>
                  <a:gd name="T25" fmla="*/ 607 h 7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2"/>
                  <a:gd name="T40" fmla="*/ 0 h 708"/>
                  <a:gd name="T41" fmla="*/ 442 w 442"/>
                  <a:gd name="T42" fmla="*/ 708 h 7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2" h="708">
                    <a:moveTo>
                      <a:pt x="4" y="708"/>
                    </a:moveTo>
                    <a:lnTo>
                      <a:pt x="84" y="708"/>
                    </a:lnTo>
                    <a:lnTo>
                      <a:pt x="84" y="646"/>
                    </a:lnTo>
                    <a:lnTo>
                      <a:pt x="368" y="646"/>
                    </a:lnTo>
                    <a:lnTo>
                      <a:pt x="368" y="708"/>
                    </a:lnTo>
                    <a:lnTo>
                      <a:pt x="442" y="708"/>
                    </a:lnTo>
                    <a:lnTo>
                      <a:pt x="442" y="2"/>
                    </a:lnTo>
                    <a:lnTo>
                      <a:pt x="362" y="2"/>
                    </a:lnTo>
                    <a:lnTo>
                      <a:pt x="362" y="62"/>
                    </a:lnTo>
                    <a:lnTo>
                      <a:pt x="76" y="62"/>
                    </a:lnTo>
                    <a:lnTo>
                      <a:pt x="76" y="0"/>
                    </a:lnTo>
                    <a:lnTo>
                      <a:pt x="0" y="0"/>
                    </a:lnTo>
                    <a:lnTo>
                      <a:pt x="4" y="7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10" name="Rectangle 51"/>
              <p:cNvSpPr>
                <a:spLocks noChangeArrowheads="1"/>
              </p:cNvSpPr>
              <p:nvPr/>
            </p:nvSpPr>
            <p:spPr bwMode="auto">
              <a:xfrm>
                <a:off x="3260" y="1611"/>
                <a:ext cx="248" cy="8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sp>
            <p:nvSpPr>
              <p:cNvPr id="62511" name="Freeform 52"/>
              <p:cNvSpPr>
                <a:spLocks/>
              </p:cNvSpPr>
              <p:nvPr/>
            </p:nvSpPr>
            <p:spPr bwMode="auto">
              <a:xfrm>
                <a:off x="3260" y="1760"/>
                <a:ext cx="248" cy="76"/>
              </a:xfrm>
              <a:custGeom>
                <a:avLst/>
                <a:gdLst>
                  <a:gd name="T0" fmla="*/ 0 w 288"/>
                  <a:gd name="T1" fmla="*/ 0 h 90"/>
                  <a:gd name="T2" fmla="*/ 248 w 288"/>
                  <a:gd name="T3" fmla="*/ 0 h 90"/>
                  <a:gd name="T4" fmla="*/ 248 w 288"/>
                  <a:gd name="T5" fmla="*/ 76 h 90"/>
                  <a:gd name="T6" fmla="*/ 219 w 288"/>
                  <a:gd name="T7" fmla="*/ 76 h 90"/>
                  <a:gd name="T8" fmla="*/ 189 w 288"/>
                  <a:gd name="T9" fmla="*/ 76 h 90"/>
                  <a:gd name="T10" fmla="*/ 158 w 288"/>
                  <a:gd name="T11" fmla="*/ 76 h 90"/>
                  <a:gd name="T12" fmla="*/ 127 w 288"/>
                  <a:gd name="T13" fmla="*/ 76 h 90"/>
                  <a:gd name="T14" fmla="*/ 94 w 288"/>
                  <a:gd name="T15" fmla="*/ 76 h 90"/>
                  <a:gd name="T16" fmla="*/ 63 w 288"/>
                  <a:gd name="T17" fmla="*/ 76 h 90"/>
                  <a:gd name="T18" fmla="*/ 31 w 288"/>
                  <a:gd name="T19" fmla="*/ 76 h 90"/>
                  <a:gd name="T20" fmla="*/ 0 w 288"/>
                  <a:gd name="T21" fmla="*/ 76 h 90"/>
                  <a:gd name="T22" fmla="*/ 0 w 288"/>
                  <a:gd name="T23" fmla="*/ 0 h 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90"/>
                  <a:gd name="T38" fmla="*/ 288 w 288"/>
                  <a:gd name="T39" fmla="*/ 90 h 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90">
                    <a:moveTo>
                      <a:pt x="0" y="0"/>
                    </a:moveTo>
                    <a:lnTo>
                      <a:pt x="288" y="0"/>
                    </a:lnTo>
                    <a:lnTo>
                      <a:pt x="288" y="90"/>
                    </a:lnTo>
                    <a:lnTo>
                      <a:pt x="254" y="90"/>
                    </a:lnTo>
                    <a:lnTo>
                      <a:pt x="219" y="90"/>
                    </a:lnTo>
                    <a:lnTo>
                      <a:pt x="183" y="90"/>
                    </a:lnTo>
                    <a:lnTo>
                      <a:pt x="147" y="90"/>
                    </a:lnTo>
                    <a:lnTo>
                      <a:pt x="109" y="90"/>
                    </a:lnTo>
                    <a:lnTo>
                      <a:pt x="73" y="90"/>
                    </a:lnTo>
                    <a:lnTo>
                      <a:pt x="36" y="90"/>
                    </a:lnTo>
                    <a:lnTo>
                      <a:pt x="0" y="9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512" name="Rectangle 53"/>
              <p:cNvSpPr>
                <a:spLocks noChangeArrowheads="1"/>
              </p:cNvSpPr>
              <p:nvPr/>
            </p:nvSpPr>
            <p:spPr bwMode="auto">
              <a:xfrm>
                <a:off x="3267" y="1907"/>
                <a:ext cx="241" cy="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grpSp>
        <p:sp>
          <p:nvSpPr>
            <p:cNvPr id="62502" name="Rectangle 55"/>
            <p:cNvSpPr>
              <a:spLocks noChangeArrowheads="1"/>
            </p:cNvSpPr>
            <p:nvPr/>
          </p:nvSpPr>
          <p:spPr bwMode="auto">
            <a:xfrm>
              <a:off x="3070" y="2099"/>
              <a:ext cx="81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400" b="1">
                  <a:ea typeface="ＭＳ Ｐゴシック" pitchFamily="34" charset="-128"/>
                </a:rPr>
                <a:t>Yang</a:t>
              </a:r>
              <a:r>
                <a:rPr lang="tr-TR" sz="1400" b="1"/>
                <a:t>ı</a:t>
              </a:r>
              <a:r>
                <a:rPr lang="de-DE" sz="1400" b="1">
                  <a:ea typeface="ＭＳ Ｐゴシック" pitchFamily="34" charset="-128"/>
                </a:rPr>
                <a:t>n Merdiveni</a:t>
              </a:r>
              <a:endParaRPr lang="de-DE" sz="1400" i="1">
                <a:ea typeface="ＭＳ Ｐゴシック" pitchFamily="34" charset="-128"/>
              </a:endParaRPr>
            </a:p>
          </p:txBody>
        </p:sp>
      </p:grpSp>
      <p:grpSp>
        <p:nvGrpSpPr>
          <p:cNvPr id="8" name="Group 56"/>
          <p:cNvGrpSpPr>
            <a:grpSpLocks/>
          </p:cNvGrpSpPr>
          <p:nvPr/>
        </p:nvGrpSpPr>
        <p:grpSpPr bwMode="auto">
          <a:xfrm>
            <a:off x="7668344" y="4963370"/>
            <a:ext cx="1570038" cy="1752599"/>
            <a:chOff x="3832" y="2607"/>
            <a:chExt cx="989" cy="1104"/>
          </a:xfrm>
        </p:grpSpPr>
        <p:sp>
          <p:nvSpPr>
            <p:cNvPr id="62488" name="AutoShape 57"/>
            <p:cNvSpPr>
              <a:spLocks noChangeAspect="1" noChangeArrowheads="1" noTextEdit="1"/>
            </p:cNvSpPr>
            <p:nvPr/>
          </p:nvSpPr>
          <p:spPr bwMode="auto">
            <a:xfrm>
              <a:off x="3832" y="2607"/>
              <a:ext cx="989" cy="1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sp>
          <p:nvSpPr>
            <p:cNvPr id="62490" name="Rectangle 59"/>
            <p:cNvSpPr>
              <a:spLocks noChangeArrowheads="1"/>
            </p:cNvSpPr>
            <p:nvPr/>
          </p:nvSpPr>
          <p:spPr bwMode="auto">
            <a:xfrm>
              <a:off x="3840" y="3575"/>
              <a:ext cx="71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400" b="1">
                  <a:ea typeface="ＭＳ Ｐゴシック" pitchFamily="34" charset="-128"/>
                </a:rPr>
                <a:t>Yang</a:t>
              </a:r>
              <a:r>
                <a:rPr lang="tr-TR" sz="1400" b="1"/>
                <a:t>ı</a:t>
              </a:r>
              <a:r>
                <a:rPr lang="de-DE" sz="1400" b="1">
                  <a:ea typeface="ＭＳ Ｐゴシック" pitchFamily="34" charset="-128"/>
                </a:rPr>
                <a:t>n Muhbiri</a:t>
              </a:r>
              <a:endParaRPr lang="de-DE" sz="1400" b="1" i="1">
                <a:ea typeface="ＭＳ Ｐゴシック" pitchFamily="34" charset="-128"/>
              </a:endParaRPr>
            </a:p>
          </p:txBody>
        </p:sp>
        <p:grpSp>
          <p:nvGrpSpPr>
            <p:cNvPr id="62491" name="Group 60"/>
            <p:cNvGrpSpPr>
              <a:grpSpLocks/>
            </p:cNvGrpSpPr>
            <p:nvPr/>
          </p:nvGrpSpPr>
          <p:grpSpPr bwMode="auto">
            <a:xfrm>
              <a:off x="3839" y="2615"/>
              <a:ext cx="793" cy="793"/>
              <a:chOff x="3749" y="2894"/>
              <a:chExt cx="795" cy="792"/>
            </a:xfrm>
          </p:grpSpPr>
          <p:sp>
            <p:nvSpPr>
              <p:cNvPr id="62492" name="Rectangle 61"/>
              <p:cNvSpPr>
                <a:spLocks noChangeArrowheads="1"/>
              </p:cNvSpPr>
              <p:nvPr/>
            </p:nvSpPr>
            <p:spPr bwMode="auto">
              <a:xfrm>
                <a:off x="3750" y="2894"/>
                <a:ext cx="792" cy="7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sp>
            <p:nvSpPr>
              <p:cNvPr id="62493" name="Freeform 62"/>
              <p:cNvSpPr>
                <a:spLocks/>
              </p:cNvSpPr>
              <p:nvPr/>
            </p:nvSpPr>
            <p:spPr bwMode="auto">
              <a:xfrm>
                <a:off x="3750" y="2894"/>
                <a:ext cx="794" cy="2"/>
              </a:xfrm>
              <a:custGeom>
                <a:avLst/>
                <a:gdLst>
                  <a:gd name="T0" fmla="*/ 794 w 939"/>
                  <a:gd name="T1" fmla="*/ 0 h 2"/>
                  <a:gd name="T2" fmla="*/ 792 w 939"/>
                  <a:gd name="T3" fmla="*/ 0 h 2"/>
                  <a:gd name="T4" fmla="*/ 0 w 939"/>
                  <a:gd name="T5" fmla="*/ 0 h 2"/>
                  <a:gd name="T6" fmla="*/ 0 w 939"/>
                  <a:gd name="T7" fmla="*/ 2 h 2"/>
                  <a:gd name="T8" fmla="*/ 792 w 939"/>
                  <a:gd name="T9" fmla="*/ 2 h 2"/>
                  <a:gd name="T10" fmla="*/ 791 w 939"/>
                  <a:gd name="T11" fmla="*/ 0 h 2"/>
                  <a:gd name="T12" fmla="*/ 794 w 939"/>
                  <a:gd name="T13" fmla="*/ 0 h 2"/>
                  <a:gd name="T14" fmla="*/ 794 w 939"/>
                  <a:gd name="T15" fmla="*/ 0 h 2"/>
                  <a:gd name="T16" fmla="*/ 792 w 939"/>
                  <a:gd name="T17" fmla="*/ 0 h 2"/>
                  <a:gd name="T18" fmla="*/ 794 w 939"/>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9"/>
                  <a:gd name="T31" fmla="*/ 0 h 2"/>
                  <a:gd name="T32" fmla="*/ 939 w 939"/>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9" h="2">
                    <a:moveTo>
                      <a:pt x="939" y="0"/>
                    </a:moveTo>
                    <a:lnTo>
                      <a:pt x="937" y="0"/>
                    </a:lnTo>
                    <a:lnTo>
                      <a:pt x="0" y="0"/>
                    </a:lnTo>
                    <a:lnTo>
                      <a:pt x="0" y="2"/>
                    </a:lnTo>
                    <a:lnTo>
                      <a:pt x="937" y="2"/>
                    </a:lnTo>
                    <a:lnTo>
                      <a:pt x="935" y="0"/>
                    </a:lnTo>
                    <a:lnTo>
                      <a:pt x="939" y="0"/>
                    </a:lnTo>
                    <a:lnTo>
                      <a:pt x="937" y="0"/>
                    </a:lnTo>
                    <a:lnTo>
                      <a:pt x="93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494" name="Freeform 63"/>
              <p:cNvSpPr>
                <a:spLocks/>
              </p:cNvSpPr>
              <p:nvPr/>
            </p:nvSpPr>
            <p:spPr bwMode="auto">
              <a:xfrm>
                <a:off x="4540" y="2894"/>
                <a:ext cx="4" cy="792"/>
              </a:xfrm>
              <a:custGeom>
                <a:avLst/>
                <a:gdLst>
                  <a:gd name="T0" fmla="*/ 2 w 4"/>
                  <a:gd name="T1" fmla="*/ 792 h 940"/>
                  <a:gd name="T2" fmla="*/ 4 w 4"/>
                  <a:gd name="T3" fmla="*/ 790 h 940"/>
                  <a:gd name="T4" fmla="*/ 4 w 4"/>
                  <a:gd name="T5" fmla="*/ 0 h 940"/>
                  <a:gd name="T6" fmla="*/ 0 w 4"/>
                  <a:gd name="T7" fmla="*/ 0 h 940"/>
                  <a:gd name="T8" fmla="*/ 0 w 4"/>
                  <a:gd name="T9" fmla="*/ 790 h 940"/>
                  <a:gd name="T10" fmla="*/ 2 w 4"/>
                  <a:gd name="T11" fmla="*/ 789 h 940"/>
                  <a:gd name="T12" fmla="*/ 2 w 4"/>
                  <a:gd name="T13" fmla="*/ 792 h 940"/>
                  <a:gd name="T14" fmla="*/ 4 w 4"/>
                  <a:gd name="T15" fmla="*/ 792 h 940"/>
                  <a:gd name="T16" fmla="*/ 4 w 4"/>
                  <a:gd name="T17" fmla="*/ 790 h 940"/>
                  <a:gd name="T18" fmla="*/ 2 w 4"/>
                  <a:gd name="T19" fmla="*/ 792 h 9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940"/>
                  <a:gd name="T32" fmla="*/ 4 w 4"/>
                  <a:gd name="T33" fmla="*/ 940 h 9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940">
                    <a:moveTo>
                      <a:pt x="2" y="940"/>
                    </a:moveTo>
                    <a:lnTo>
                      <a:pt x="4" y="938"/>
                    </a:lnTo>
                    <a:lnTo>
                      <a:pt x="4" y="0"/>
                    </a:lnTo>
                    <a:lnTo>
                      <a:pt x="0" y="0"/>
                    </a:lnTo>
                    <a:lnTo>
                      <a:pt x="0" y="938"/>
                    </a:lnTo>
                    <a:lnTo>
                      <a:pt x="2" y="936"/>
                    </a:lnTo>
                    <a:lnTo>
                      <a:pt x="2" y="940"/>
                    </a:lnTo>
                    <a:lnTo>
                      <a:pt x="4" y="940"/>
                    </a:lnTo>
                    <a:lnTo>
                      <a:pt x="4" y="938"/>
                    </a:lnTo>
                    <a:lnTo>
                      <a:pt x="2" y="94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495" name="Freeform 64"/>
              <p:cNvSpPr>
                <a:spLocks/>
              </p:cNvSpPr>
              <p:nvPr/>
            </p:nvSpPr>
            <p:spPr bwMode="auto">
              <a:xfrm>
                <a:off x="3749" y="3683"/>
                <a:ext cx="793" cy="3"/>
              </a:xfrm>
              <a:custGeom>
                <a:avLst/>
                <a:gdLst>
                  <a:gd name="T0" fmla="*/ 0 w 939"/>
                  <a:gd name="T1" fmla="*/ 2 h 4"/>
                  <a:gd name="T2" fmla="*/ 2 w 939"/>
                  <a:gd name="T3" fmla="*/ 3 h 4"/>
                  <a:gd name="T4" fmla="*/ 793 w 939"/>
                  <a:gd name="T5" fmla="*/ 3 h 4"/>
                  <a:gd name="T6" fmla="*/ 793 w 939"/>
                  <a:gd name="T7" fmla="*/ 0 h 4"/>
                  <a:gd name="T8" fmla="*/ 2 w 939"/>
                  <a:gd name="T9" fmla="*/ 0 h 4"/>
                  <a:gd name="T10" fmla="*/ 3 w 939"/>
                  <a:gd name="T11" fmla="*/ 2 h 4"/>
                  <a:gd name="T12" fmla="*/ 0 w 939"/>
                  <a:gd name="T13" fmla="*/ 2 h 4"/>
                  <a:gd name="T14" fmla="*/ 0 w 939"/>
                  <a:gd name="T15" fmla="*/ 3 h 4"/>
                  <a:gd name="T16" fmla="*/ 2 w 939"/>
                  <a:gd name="T17" fmla="*/ 3 h 4"/>
                  <a:gd name="T18" fmla="*/ 0 w 939"/>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9"/>
                  <a:gd name="T31" fmla="*/ 0 h 4"/>
                  <a:gd name="T32" fmla="*/ 939 w 939"/>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9" h="4">
                    <a:moveTo>
                      <a:pt x="0" y="2"/>
                    </a:moveTo>
                    <a:lnTo>
                      <a:pt x="2" y="4"/>
                    </a:lnTo>
                    <a:lnTo>
                      <a:pt x="939" y="4"/>
                    </a:lnTo>
                    <a:lnTo>
                      <a:pt x="939" y="0"/>
                    </a:lnTo>
                    <a:lnTo>
                      <a:pt x="2" y="0"/>
                    </a:lnTo>
                    <a:lnTo>
                      <a:pt x="4" y="2"/>
                    </a:lnTo>
                    <a:lnTo>
                      <a:pt x="0" y="2"/>
                    </a:lnTo>
                    <a:lnTo>
                      <a:pt x="0" y="4"/>
                    </a:lnTo>
                    <a:lnTo>
                      <a:pt x="2" y="4"/>
                    </a:lnTo>
                    <a:lnTo>
                      <a:pt x="0" y="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496" name="Freeform 65"/>
              <p:cNvSpPr>
                <a:spLocks/>
              </p:cNvSpPr>
              <p:nvPr/>
            </p:nvSpPr>
            <p:spPr bwMode="auto">
              <a:xfrm>
                <a:off x="3749" y="2894"/>
                <a:ext cx="3" cy="790"/>
              </a:xfrm>
              <a:custGeom>
                <a:avLst/>
                <a:gdLst>
                  <a:gd name="T0" fmla="*/ 2 w 4"/>
                  <a:gd name="T1" fmla="*/ 0 h 938"/>
                  <a:gd name="T2" fmla="*/ 0 w 4"/>
                  <a:gd name="T3" fmla="*/ 0 h 938"/>
                  <a:gd name="T4" fmla="*/ 0 w 4"/>
                  <a:gd name="T5" fmla="*/ 790 h 938"/>
                  <a:gd name="T6" fmla="*/ 3 w 4"/>
                  <a:gd name="T7" fmla="*/ 790 h 938"/>
                  <a:gd name="T8" fmla="*/ 3 w 4"/>
                  <a:gd name="T9" fmla="*/ 0 h 938"/>
                  <a:gd name="T10" fmla="*/ 2 w 4"/>
                  <a:gd name="T11" fmla="*/ 2 h 938"/>
                  <a:gd name="T12" fmla="*/ 2 w 4"/>
                  <a:gd name="T13" fmla="*/ 0 h 938"/>
                  <a:gd name="T14" fmla="*/ 0 w 4"/>
                  <a:gd name="T15" fmla="*/ 0 h 938"/>
                  <a:gd name="T16" fmla="*/ 0 w 4"/>
                  <a:gd name="T17" fmla="*/ 0 h 938"/>
                  <a:gd name="T18" fmla="*/ 2 w 4"/>
                  <a:gd name="T19" fmla="*/ 0 h 9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938"/>
                  <a:gd name="T32" fmla="*/ 4 w 4"/>
                  <a:gd name="T33" fmla="*/ 938 h 9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938">
                    <a:moveTo>
                      <a:pt x="2" y="0"/>
                    </a:moveTo>
                    <a:lnTo>
                      <a:pt x="0" y="0"/>
                    </a:lnTo>
                    <a:lnTo>
                      <a:pt x="0" y="938"/>
                    </a:lnTo>
                    <a:lnTo>
                      <a:pt x="4" y="938"/>
                    </a:lnTo>
                    <a:lnTo>
                      <a:pt x="4" y="0"/>
                    </a:lnTo>
                    <a:lnTo>
                      <a:pt x="2" y="2"/>
                    </a:lnTo>
                    <a:lnTo>
                      <a:pt x="2" y="0"/>
                    </a:lnTo>
                    <a:lnTo>
                      <a:pt x="0" y="0"/>
                    </a:lnTo>
                    <a:lnTo>
                      <a:pt x="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497" name="Rectangle 66"/>
              <p:cNvSpPr>
                <a:spLocks noChangeArrowheads="1"/>
              </p:cNvSpPr>
              <p:nvPr/>
            </p:nvSpPr>
            <p:spPr bwMode="auto">
              <a:xfrm>
                <a:off x="3779" y="2921"/>
                <a:ext cx="739" cy="73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sp>
            <p:nvSpPr>
              <p:cNvPr id="62498" name="Freeform 67"/>
              <p:cNvSpPr>
                <a:spLocks noEditPoints="1"/>
              </p:cNvSpPr>
              <p:nvPr/>
            </p:nvSpPr>
            <p:spPr bwMode="auto">
              <a:xfrm>
                <a:off x="3872" y="3019"/>
                <a:ext cx="557" cy="547"/>
              </a:xfrm>
              <a:custGeom>
                <a:avLst/>
                <a:gdLst>
                  <a:gd name="T0" fmla="*/ 557 w 661"/>
                  <a:gd name="T1" fmla="*/ 0 h 652"/>
                  <a:gd name="T2" fmla="*/ 0 w 661"/>
                  <a:gd name="T3" fmla="*/ 547 h 652"/>
                  <a:gd name="T4" fmla="*/ 277 w 661"/>
                  <a:gd name="T5" fmla="*/ 27 h 652"/>
                  <a:gd name="T6" fmla="*/ 329 w 661"/>
                  <a:gd name="T7" fmla="*/ 32 h 652"/>
                  <a:gd name="T8" fmla="*/ 376 w 661"/>
                  <a:gd name="T9" fmla="*/ 47 h 652"/>
                  <a:gd name="T10" fmla="*/ 418 w 661"/>
                  <a:gd name="T11" fmla="*/ 70 h 652"/>
                  <a:gd name="T12" fmla="*/ 456 w 661"/>
                  <a:gd name="T13" fmla="*/ 100 h 652"/>
                  <a:gd name="T14" fmla="*/ 486 w 661"/>
                  <a:gd name="T15" fmla="*/ 138 h 652"/>
                  <a:gd name="T16" fmla="*/ 510 w 661"/>
                  <a:gd name="T17" fmla="*/ 180 h 652"/>
                  <a:gd name="T18" fmla="*/ 525 w 661"/>
                  <a:gd name="T19" fmla="*/ 227 h 652"/>
                  <a:gd name="T20" fmla="*/ 530 w 661"/>
                  <a:gd name="T21" fmla="*/ 277 h 652"/>
                  <a:gd name="T22" fmla="*/ 525 w 661"/>
                  <a:gd name="T23" fmla="*/ 327 h 652"/>
                  <a:gd name="T24" fmla="*/ 510 w 661"/>
                  <a:gd name="T25" fmla="*/ 375 h 652"/>
                  <a:gd name="T26" fmla="*/ 486 w 661"/>
                  <a:gd name="T27" fmla="*/ 417 h 652"/>
                  <a:gd name="T28" fmla="*/ 456 w 661"/>
                  <a:gd name="T29" fmla="*/ 454 h 652"/>
                  <a:gd name="T30" fmla="*/ 418 w 661"/>
                  <a:gd name="T31" fmla="*/ 485 h 652"/>
                  <a:gd name="T32" fmla="*/ 376 w 661"/>
                  <a:gd name="T33" fmla="*/ 508 h 652"/>
                  <a:gd name="T34" fmla="*/ 329 w 661"/>
                  <a:gd name="T35" fmla="*/ 522 h 652"/>
                  <a:gd name="T36" fmla="*/ 277 w 661"/>
                  <a:gd name="T37" fmla="*/ 527 h 652"/>
                  <a:gd name="T38" fmla="*/ 227 w 661"/>
                  <a:gd name="T39" fmla="*/ 522 h 652"/>
                  <a:gd name="T40" fmla="*/ 179 w 661"/>
                  <a:gd name="T41" fmla="*/ 508 h 652"/>
                  <a:gd name="T42" fmla="*/ 136 w 661"/>
                  <a:gd name="T43" fmla="*/ 485 h 652"/>
                  <a:gd name="T44" fmla="*/ 99 w 661"/>
                  <a:gd name="T45" fmla="*/ 454 h 652"/>
                  <a:gd name="T46" fmla="*/ 69 w 661"/>
                  <a:gd name="T47" fmla="*/ 417 h 652"/>
                  <a:gd name="T48" fmla="*/ 46 w 661"/>
                  <a:gd name="T49" fmla="*/ 375 h 652"/>
                  <a:gd name="T50" fmla="*/ 30 w 661"/>
                  <a:gd name="T51" fmla="*/ 327 h 652"/>
                  <a:gd name="T52" fmla="*/ 25 w 661"/>
                  <a:gd name="T53" fmla="*/ 277 h 652"/>
                  <a:gd name="T54" fmla="*/ 30 w 661"/>
                  <a:gd name="T55" fmla="*/ 227 h 652"/>
                  <a:gd name="T56" fmla="*/ 46 w 661"/>
                  <a:gd name="T57" fmla="*/ 180 h 652"/>
                  <a:gd name="T58" fmla="*/ 69 w 661"/>
                  <a:gd name="T59" fmla="*/ 138 h 652"/>
                  <a:gd name="T60" fmla="*/ 99 w 661"/>
                  <a:gd name="T61" fmla="*/ 100 h 652"/>
                  <a:gd name="T62" fmla="*/ 136 w 661"/>
                  <a:gd name="T63" fmla="*/ 70 h 652"/>
                  <a:gd name="T64" fmla="*/ 179 w 661"/>
                  <a:gd name="T65" fmla="*/ 47 h 652"/>
                  <a:gd name="T66" fmla="*/ 227 w 661"/>
                  <a:gd name="T67" fmla="*/ 32 h 652"/>
                  <a:gd name="T68" fmla="*/ 277 w 661"/>
                  <a:gd name="T69" fmla="*/ 27 h 652"/>
                  <a:gd name="T70" fmla="*/ 293 w 661"/>
                  <a:gd name="T71" fmla="*/ 201 h 652"/>
                  <a:gd name="T72" fmla="*/ 322 w 661"/>
                  <a:gd name="T73" fmla="*/ 211 h 652"/>
                  <a:gd name="T74" fmla="*/ 342 w 661"/>
                  <a:gd name="T75" fmla="*/ 233 h 652"/>
                  <a:gd name="T76" fmla="*/ 356 w 661"/>
                  <a:gd name="T77" fmla="*/ 262 h 652"/>
                  <a:gd name="T78" fmla="*/ 356 w 661"/>
                  <a:gd name="T79" fmla="*/ 294 h 652"/>
                  <a:gd name="T80" fmla="*/ 342 w 661"/>
                  <a:gd name="T81" fmla="*/ 322 h 652"/>
                  <a:gd name="T82" fmla="*/ 322 w 661"/>
                  <a:gd name="T83" fmla="*/ 341 h 652"/>
                  <a:gd name="T84" fmla="*/ 293 w 661"/>
                  <a:gd name="T85" fmla="*/ 353 h 652"/>
                  <a:gd name="T86" fmla="*/ 262 w 661"/>
                  <a:gd name="T87" fmla="*/ 353 h 652"/>
                  <a:gd name="T88" fmla="*/ 233 w 661"/>
                  <a:gd name="T89" fmla="*/ 341 h 652"/>
                  <a:gd name="T90" fmla="*/ 212 w 661"/>
                  <a:gd name="T91" fmla="*/ 322 h 652"/>
                  <a:gd name="T92" fmla="*/ 200 w 661"/>
                  <a:gd name="T93" fmla="*/ 294 h 652"/>
                  <a:gd name="T94" fmla="*/ 200 w 661"/>
                  <a:gd name="T95" fmla="*/ 262 h 652"/>
                  <a:gd name="T96" fmla="*/ 212 w 661"/>
                  <a:gd name="T97" fmla="*/ 233 h 652"/>
                  <a:gd name="T98" fmla="*/ 233 w 661"/>
                  <a:gd name="T99" fmla="*/ 211 h 652"/>
                  <a:gd name="T100" fmla="*/ 262 w 661"/>
                  <a:gd name="T101" fmla="*/ 201 h 6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1"/>
                  <a:gd name="T154" fmla="*/ 0 h 652"/>
                  <a:gd name="T155" fmla="*/ 661 w 661"/>
                  <a:gd name="T156" fmla="*/ 652 h 6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1" h="652">
                    <a:moveTo>
                      <a:pt x="0" y="0"/>
                    </a:moveTo>
                    <a:lnTo>
                      <a:pt x="661" y="0"/>
                    </a:lnTo>
                    <a:lnTo>
                      <a:pt x="661" y="652"/>
                    </a:lnTo>
                    <a:lnTo>
                      <a:pt x="0" y="652"/>
                    </a:lnTo>
                    <a:lnTo>
                      <a:pt x="0" y="0"/>
                    </a:lnTo>
                    <a:close/>
                    <a:moveTo>
                      <a:pt x="329" y="32"/>
                    </a:moveTo>
                    <a:lnTo>
                      <a:pt x="360" y="34"/>
                    </a:lnTo>
                    <a:lnTo>
                      <a:pt x="390" y="38"/>
                    </a:lnTo>
                    <a:lnTo>
                      <a:pt x="418" y="46"/>
                    </a:lnTo>
                    <a:lnTo>
                      <a:pt x="446" y="56"/>
                    </a:lnTo>
                    <a:lnTo>
                      <a:pt x="472" y="68"/>
                    </a:lnTo>
                    <a:lnTo>
                      <a:pt x="496" y="84"/>
                    </a:lnTo>
                    <a:lnTo>
                      <a:pt x="520" y="101"/>
                    </a:lnTo>
                    <a:lnTo>
                      <a:pt x="541" y="119"/>
                    </a:lnTo>
                    <a:lnTo>
                      <a:pt x="559" y="141"/>
                    </a:lnTo>
                    <a:lnTo>
                      <a:pt x="577" y="165"/>
                    </a:lnTo>
                    <a:lnTo>
                      <a:pt x="591" y="189"/>
                    </a:lnTo>
                    <a:lnTo>
                      <a:pt x="605" y="215"/>
                    </a:lnTo>
                    <a:lnTo>
                      <a:pt x="615" y="243"/>
                    </a:lnTo>
                    <a:lnTo>
                      <a:pt x="623" y="270"/>
                    </a:lnTo>
                    <a:lnTo>
                      <a:pt x="627" y="300"/>
                    </a:lnTo>
                    <a:lnTo>
                      <a:pt x="629" y="330"/>
                    </a:lnTo>
                    <a:lnTo>
                      <a:pt x="627" y="362"/>
                    </a:lnTo>
                    <a:lnTo>
                      <a:pt x="623" y="390"/>
                    </a:lnTo>
                    <a:lnTo>
                      <a:pt x="615" y="419"/>
                    </a:lnTo>
                    <a:lnTo>
                      <a:pt x="605" y="447"/>
                    </a:lnTo>
                    <a:lnTo>
                      <a:pt x="591" y="473"/>
                    </a:lnTo>
                    <a:lnTo>
                      <a:pt x="577" y="497"/>
                    </a:lnTo>
                    <a:lnTo>
                      <a:pt x="559" y="521"/>
                    </a:lnTo>
                    <a:lnTo>
                      <a:pt x="541" y="541"/>
                    </a:lnTo>
                    <a:lnTo>
                      <a:pt x="520" y="561"/>
                    </a:lnTo>
                    <a:lnTo>
                      <a:pt x="496" y="578"/>
                    </a:lnTo>
                    <a:lnTo>
                      <a:pt x="472" y="592"/>
                    </a:lnTo>
                    <a:lnTo>
                      <a:pt x="446" y="606"/>
                    </a:lnTo>
                    <a:lnTo>
                      <a:pt x="418" y="616"/>
                    </a:lnTo>
                    <a:lnTo>
                      <a:pt x="390" y="622"/>
                    </a:lnTo>
                    <a:lnTo>
                      <a:pt x="360" y="628"/>
                    </a:lnTo>
                    <a:lnTo>
                      <a:pt x="329" y="628"/>
                    </a:lnTo>
                    <a:lnTo>
                      <a:pt x="299" y="628"/>
                    </a:lnTo>
                    <a:lnTo>
                      <a:pt x="269" y="622"/>
                    </a:lnTo>
                    <a:lnTo>
                      <a:pt x="241" y="616"/>
                    </a:lnTo>
                    <a:lnTo>
                      <a:pt x="213" y="606"/>
                    </a:lnTo>
                    <a:lnTo>
                      <a:pt x="187" y="592"/>
                    </a:lnTo>
                    <a:lnTo>
                      <a:pt x="161" y="578"/>
                    </a:lnTo>
                    <a:lnTo>
                      <a:pt x="140" y="561"/>
                    </a:lnTo>
                    <a:lnTo>
                      <a:pt x="118" y="541"/>
                    </a:lnTo>
                    <a:lnTo>
                      <a:pt x="98" y="521"/>
                    </a:lnTo>
                    <a:lnTo>
                      <a:pt x="82" y="497"/>
                    </a:lnTo>
                    <a:lnTo>
                      <a:pt x="66" y="473"/>
                    </a:lnTo>
                    <a:lnTo>
                      <a:pt x="54" y="447"/>
                    </a:lnTo>
                    <a:lnTo>
                      <a:pt x="44" y="419"/>
                    </a:lnTo>
                    <a:lnTo>
                      <a:pt x="36" y="390"/>
                    </a:lnTo>
                    <a:lnTo>
                      <a:pt x="32" y="362"/>
                    </a:lnTo>
                    <a:lnTo>
                      <a:pt x="30" y="330"/>
                    </a:lnTo>
                    <a:lnTo>
                      <a:pt x="32" y="300"/>
                    </a:lnTo>
                    <a:lnTo>
                      <a:pt x="36" y="270"/>
                    </a:lnTo>
                    <a:lnTo>
                      <a:pt x="44" y="243"/>
                    </a:lnTo>
                    <a:lnTo>
                      <a:pt x="54" y="215"/>
                    </a:lnTo>
                    <a:lnTo>
                      <a:pt x="66" y="189"/>
                    </a:lnTo>
                    <a:lnTo>
                      <a:pt x="82" y="165"/>
                    </a:lnTo>
                    <a:lnTo>
                      <a:pt x="98" y="141"/>
                    </a:lnTo>
                    <a:lnTo>
                      <a:pt x="118" y="119"/>
                    </a:lnTo>
                    <a:lnTo>
                      <a:pt x="140" y="101"/>
                    </a:lnTo>
                    <a:lnTo>
                      <a:pt x="161" y="84"/>
                    </a:lnTo>
                    <a:lnTo>
                      <a:pt x="187" y="68"/>
                    </a:lnTo>
                    <a:lnTo>
                      <a:pt x="213" y="56"/>
                    </a:lnTo>
                    <a:lnTo>
                      <a:pt x="241" y="46"/>
                    </a:lnTo>
                    <a:lnTo>
                      <a:pt x="269" y="38"/>
                    </a:lnTo>
                    <a:lnTo>
                      <a:pt x="299" y="34"/>
                    </a:lnTo>
                    <a:lnTo>
                      <a:pt x="329" y="32"/>
                    </a:lnTo>
                    <a:close/>
                    <a:moveTo>
                      <a:pt x="329" y="237"/>
                    </a:moveTo>
                    <a:lnTo>
                      <a:pt x="348" y="239"/>
                    </a:lnTo>
                    <a:lnTo>
                      <a:pt x="366" y="244"/>
                    </a:lnTo>
                    <a:lnTo>
                      <a:pt x="382" y="252"/>
                    </a:lnTo>
                    <a:lnTo>
                      <a:pt x="396" y="264"/>
                    </a:lnTo>
                    <a:lnTo>
                      <a:pt x="406" y="278"/>
                    </a:lnTo>
                    <a:lnTo>
                      <a:pt x="416" y="294"/>
                    </a:lnTo>
                    <a:lnTo>
                      <a:pt x="422" y="312"/>
                    </a:lnTo>
                    <a:lnTo>
                      <a:pt x="424" y="330"/>
                    </a:lnTo>
                    <a:lnTo>
                      <a:pt x="422" y="350"/>
                    </a:lnTo>
                    <a:lnTo>
                      <a:pt x="416" y="368"/>
                    </a:lnTo>
                    <a:lnTo>
                      <a:pt x="406" y="384"/>
                    </a:lnTo>
                    <a:lnTo>
                      <a:pt x="396" y="398"/>
                    </a:lnTo>
                    <a:lnTo>
                      <a:pt x="382" y="407"/>
                    </a:lnTo>
                    <a:lnTo>
                      <a:pt x="366" y="417"/>
                    </a:lnTo>
                    <a:lnTo>
                      <a:pt x="348" y="421"/>
                    </a:lnTo>
                    <a:lnTo>
                      <a:pt x="329" y="423"/>
                    </a:lnTo>
                    <a:lnTo>
                      <a:pt x="311" y="421"/>
                    </a:lnTo>
                    <a:lnTo>
                      <a:pt x="293" y="417"/>
                    </a:lnTo>
                    <a:lnTo>
                      <a:pt x="277" y="407"/>
                    </a:lnTo>
                    <a:lnTo>
                      <a:pt x="263" y="398"/>
                    </a:lnTo>
                    <a:lnTo>
                      <a:pt x="251" y="384"/>
                    </a:lnTo>
                    <a:lnTo>
                      <a:pt x="243" y="368"/>
                    </a:lnTo>
                    <a:lnTo>
                      <a:pt x="237" y="350"/>
                    </a:lnTo>
                    <a:lnTo>
                      <a:pt x="235" y="330"/>
                    </a:lnTo>
                    <a:lnTo>
                      <a:pt x="237" y="312"/>
                    </a:lnTo>
                    <a:lnTo>
                      <a:pt x="243" y="294"/>
                    </a:lnTo>
                    <a:lnTo>
                      <a:pt x="251" y="278"/>
                    </a:lnTo>
                    <a:lnTo>
                      <a:pt x="263" y="264"/>
                    </a:lnTo>
                    <a:lnTo>
                      <a:pt x="277" y="252"/>
                    </a:lnTo>
                    <a:lnTo>
                      <a:pt x="293" y="244"/>
                    </a:lnTo>
                    <a:lnTo>
                      <a:pt x="311" y="239"/>
                    </a:lnTo>
                    <a:lnTo>
                      <a:pt x="329" y="2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grpSp>
      </p:grpSp>
      <p:grpSp>
        <p:nvGrpSpPr>
          <p:cNvPr id="10" name="Group 68"/>
          <p:cNvGrpSpPr>
            <a:grpSpLocks/>
          </p:cNvGrpSpPr>
          <p:nvPr/>
        </p:nvGrpSpPr>
        <p:grpSpPr bwMode="auto">
          <a:xfrm>
            <a:off x="6510247" y="3187594"/>
            <a:ext cx="1282700" cy="1757362"/>
            <a:chOff x="4422" y="1110"/>
            <a:chExt cx="808" cy="1107"/>
          </a:xfrm>
        </p:grpSpPr>
        <p:sp>
          <p:nvSpPr>
            <p:cNvPr id="62472" name="AutoShape 69"/>
            <p:cNvSpPr>
              <a:spLocks noChangeAspect="1" noChangeArrowheads="1" noTextEdit="1"/>
            </p:cNvSpPr>
            <p:nvPr/>
          </p:nvSpPr>
          <p:spPr bwMode="auto">
            <a:xfrm>
              <a:off x="4422" y="1110"/>
              <a:ext cx="808" cy="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grpSp>
          <p:nvGrpSpPr>
            <p:cNvPr id="62473" name="Group 70"/>
            <p:cNvGrpSpPr>
              <a:grpSpLocks/>
            </p:cNvGrpSpPr>
            <p:nvPr/>
          </p:nvGrpSpPr>
          <p:grpSpPr bwMode="auto">
            <a:xfrm>
              <a:off x="4429" y="1118"/>
              <a:ext cx="794" cy="794"/>
              <a:chOff x="4339" y="1397"/>
              <a:chExt cx="794" cy="794"/>
            </a:xfrm>
          </p:grpSpPr>
          <p:sp>
            <p:nvSpPr>
              <p:cNvPr id="62476" name="Rectangle 71"/>
              <p:cNvSpPr>
                <a:spLocks noChangeArrowheads="1"/>
              </p:cNvSpPr>
              <p:nvPr/>
            </p:nvSpPr>
            <p:spPr bwMode="auto">
              <a:xfrm>
                <a:off x="4340" y="1397"/>
                <a:ext cx="792" cy="7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sp>
            <p:nvSpPr>
              <p:cNvPr id="62477" name="Freeform 72"/>
              <p:cNvSpPr>
                <a:spLocks/>
              </p:cNvSpPr>
              <p:nvPr/>
            </p:nvSpPr>
            <p:spPr bwMode="auto">
              <a:xfrm>
                <a:off x="4340" y="1397"/>
                <a:ext cx="793" cy="2"/>
              </a:xfrm>
              <a:custGeom>
                <a:avLst/>
                <a:gdLst>
                  <a:gd name="T0" fmla="*/ 793 w 938"/>
                  <a:gd name="T1" fmla="*/ 0 h 2"/>
                  <a:gd name="T2" fmla="*/ 791 w 938"/>
                  <a:gd name="T3" fmla="*/ 0 h 2"/>
                  <a:gd name="T4" fmla="*/ 0 w 938"/>
                  <a:gd name="T5" fmla="*/ 0 h 2"/>
                  <a:gd name="T6" fmla="*/ 0 w 938"/>
                  <a:gd name="T7" fmla="*/ 2 h 2"/>
                  <a:gd name="T8" fmla="*/ 791 w 938"/>
                  <a:gd name="T9" fmla="*/ 2 h 2"/>
                  <a:gd name="T10" fmla="*/ 790 w 938"/>
                  <a:gd name="T11" fmla="*/ 0 h 2"/>
                  <a:gd name="T12" fmla="*/ 793 w 938"/>
                  <a:gd name="T13" fmla="*/ 0 h 2"/>
                  <a:gd name="T14" fmla="*/ 793 w 938"/>
                  <a:gd name="T15" fmla="*/ 0 h 2"/>
                  <a:gd name="T16" fmla="*/ 791 w 938"/>
                  <a:gd name="T17" fmla="*/ 0 h 2"/>
                  <a:gd name="T18" fmla="*/ 793 w 938"/>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8"/>
                  <a:gd name="T31" fmla="*/ 0 h 2"/>
                  <a:gd name="T32" fmla="*/ 938 w 938"/>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8" h="2">
                    <a:moveTo>
                      <a:pt x="938" y="0"/>
                    </a:moveTo>
                    <a:lnTo>
                      <a:pt x="936" y="0"/>
                    </a:lnTo>
                    <a:lnTo>
                      <a:pt x="0" y="0"/>
                    </a:lnTo>
                    <a:lnTo>
                      <a:pt x="0" y="2"/>
                    </a:lnTo>
                    <a:lnTo>
                      <a:pt x="936" y="2"/>
                    </a:lnTo>
                    <a:lnTo>
                      <a:pt x="934" y="0"/>
                    </a:lnTo>
                    <a:lnTo>
                      <a:pt x="938" y="0"/>
                    </a:lnTo>
                    <a:lnTo>
                      <a:pt x="936" y="0"/>
                    </a:lnTo>
                    <a:lnTo>
                      <a:pt x="938"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478" name="Freeform 73"/>
              <p:cNvSpPr>
                <a:spLocks/>
              </p:cNvSpPr>
              <p:nvPr/>
            </p:nvSpPr>
            <p:spPr bwMode="auto">
              <a:xfrm>
                <a:off x="5130" y="1397"/>
                <a:ext cx="3" cy="794"/>
              </a:xfrm>
              <a:custGeom>
                <a:avLst/>
                <a:gdLst>
                  <a:gd name="T0" fmla="*/ 2 w 4"/>
                  <a:gd name="T1" fmla="*/ 794 h 939"/>
                  <a:gd name="T2" fmla="*/ 3 w 4"/>
                  <a:gd name="T3" fmla="*/ 792 h 939"/>
                  <a:gd name="T4" fmla="*/ 3 w 4"/>
                  <a:gd name="T5" fmla="*/ 0 h 939"/>
                  <a:gd name="T6" fmla="*/ 0 w 4"/>
                  <a:gd name="T7" fmla="*/ 0 h 939"/>
                  <a:gd name="T8" fmla="*/ 0 w 4"/>
                  <a:gd name="T9" fmla="*/ 792 h 939"/>
                  <a:gd name="T10" fmla="*/ 2 w 4"/>
                  <a:gd name="T11" fmla="*/ 791 h 939"/>
                  <a:gd name="T12" fmla="*/ 2 w 4"/>
                  <a:gd name="T13" fmla="*/ 794 h 939"/>
                  <a:gd name="T14" fmla="*/ 3 w 4"/>
                  <a:gd name="T15" fmla="*/ 794 h 939"/>
                  <a:gd name="T16" fmla="*/ 3 w 4"/>
                  <a:gd name="T17" fmla="*/ 792 h 939"/>
                  <a:gd name="T18" fmla="*/ 2 w 4"/>
                  <a:gd name="T19" fmla="*/ 794 h 9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939"/>
                  <a:gd name="T32" fmla="*/ 4 w 4"/>
                  <a:gd name="T33" fmla="*/ 939 h 9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939">
                    <a:moveTo>
                      <a:pt x="2" y="939"/>
                    </a:moveTo>
                    <a:lnTo>
                      <a:pt x="4" y="937"/>
                    </a:lnTo>
                    <a:lnTo>
                      <a:pt x="4" y="0"/>
                    </a:lnTo>
                    <a:lnTo>
                      <a:pt x="0" y="0"/>
                    </a:lnTo>
                    <a:lnTo>
                      <a:pt x="0" y="937"/>
                    </a:lnTo>
                    <a:lnTo>
                      <a:pt x="2" y="935"/>
                    </a:lnTo>
                    <a:lnTo>
                      <a:pt x="2" y="939"/>
                    </a:lnTo>
                    <a:lnTo>
                      <a:pt x="4" y="939"/>
                    </a:lnTo>
                    <a:lnTo>
                      <a:pt x="4" y="937"/>
                    </a:lnTo>
                    <a:lnTo>
                      <a:pt x="2" y="93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479" name="Freeform 74"/>
              <p:cNvSpPr>
                <a:spLocks/>
              </p:cNvSpPr>
              <p:nvPr/>
            </p:nvSpPr>
            <p:spPr bwMode="auto">
              <a:xfrm>
                <a:off x="4339" y="2187"/>
                <a:ext cx="793" cy="4"/>
              </a:xfrm>
              <a:custGeom>
                <a:avLst/>
                <a:gdLst>
                  <a:gd name="T0" fmla="*/ 0 w 938"/>
                  <a:gd name="T1" fmla="*/ 2 h 4"/>
                  <a:gd name="T2" fmla="*/ 2 w 938"/>
                  <a:gd name="T3" fmla="*/ 4 h 4"/>
                  <a:gd name="T4" fmla="*/ 793 w 938"/>
                  <a:gd name="T5" fmla="*/ 4 h 4"/>
                  <a:gd name="T6" fmla="*/ 793 w 938"/>
                  <a:gd name="T7" fmla="*/ 0 h 4"/>
                  <a:gd name="T8" fmla="*/ 2 w 938"/>
                  <a:gd name="T9" fmla="*/ 0 h 4"/>
                  <a:gd name="T10" fmla="*/ 3 w 938"/>
                  <a:gd name="T11" fmla="*/ 2 h 4"/>
                  <a:gd name="T12" fmla="*/ 0 w 938"/>
                  <a:gd name="T13" fmla="*/ 2 h 4"/>
                  <a:gd name="T14" fmla="*/ 0 w 938"/>
                  <a:gd name="T15" fmla="*/ 4 h 4"/>
                  <a:gd name="T16" fmla="*/ 2 w 938"/>
                  <a:gd name="T17" fmla="*/ 4 h 4"/>
                  <a:gd name="T18" fmla="*/ 0 w 938"/>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8"/>
                  <a:gd name="T31" fmla="*/ 0 h 4"/>
                  <a:gd name="T32" fmla="*/ 938 w 93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8" h="4">
                    <a:moveTo>
                      <a:pt x="0" y="2"/>
                    </a:moveTo>
                    <a:lnTo>
                      <a:pt x="2" y="4"/>
                    </a:lnTo>
                    <a:lnTo>
                      <a:pt x="938" y="4"/>
                    </a:lnTo>
                    <a:lnTo>
                      <a:pt x="938" y="0"/>
                    </a:lnTo>
                    <a:lnTo>
                      <a:pt x="2" y="0"/>
                    </a:lnTo>
                    <a:lnTo>
                      <a:pt x="4" y="2"/>
                    </a:lnTo>
                    <a:lnTo>
                      <a:pt x="0" y="2"/>
                    </a:lnTo>
                    <a:lnTo>
                      <a:pt x="0" y="4"/>
                    </a:lnTo>
                    <a:lnTo>
                      <a:pt x="2" y="4"/>
                    </a:lnTo>
                    <a:lnTo>
                      <a:pt x="0" y="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480" name="Freeform 75"/>
              <p:cNvSpPr>
                <a:spLocks/>
              </p:cNvSpPr>
              <p:nvPr/>
            </p:nvSpPr>
            <p:spPr bwMode="auto">
              <a:xfrm>
                <a:off x="4339" y="1397"/>
                <a:ext cx="3" cy="792"/>
              </a:xfrm>
              <a:custGeom>
                <a:avLst/>
                <a:gdLst>
                  <a:gd name="T0" fmla="*/ 2 w 4"/>
                  <a:gd name="T1" fmla="*/ 0 h 937"/>
                  <a:gd name="T2" fmla="*/ 0 w 4"/>
                  <a:gd name="T3" fmla="*/ 0 h 937"/>
                  <a:gd name="T4" fmla="*/ 0 w 4"/>
                  <a:gd name="T5" fmla="*/ 792 h 937"/>
                  <a:gd name="T6" fmla="*/ 3 w 4"/>
                  <a:gd name="T7" fmla="*/ 792 h 937"/>
                  <a:gd name="T8" fmla="*/ 3 w 4"/>
                  <a:gd name="T9" fmla="*/ 0 h 937"/>
                  <a:gd name="T10" fmla="*/ 2 w 4"/>
                  <a:gd name="T11" fmla="*/ 2 h 937"/>
                  <a:gd name="T12" fmla="*/ 2 w 4"/>
                  <a:gd name="T13" fmla="*/ 0 h 937"/>
                  <a:gd name="T14" fmla="*/ 0 w 4"/>
                  <a:gd name="T15" fmla="*/ 0 h 937"/>
                  <a:gd name="T16" fmla="*/ 0 w 4"/>
                  <a:gd name="T17" fmla="*/ 0 h 937"/>
                  <a:gd name="T18" fmla="*/ 2 w 4"/>
                  <a:gd name="T19" fmla="*/ 0 h 9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937"/>
                  <a:gd name="T32" fmla="*/ 4 w 4"/>
                  <a:gd name="T33" fmla="*/ 937 h 9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937">
                    <a:moveTo>
                      <a:pt x="2" y="0"/>
                    </a:moveTo>
                    <a:lnTo>
                      <a:pt x="0" y="0"/>
                    </a:lnTo>
                    <a:lnTo>
                      <a:pt x="0" y="937"/>
                    </a:lnTo>
                    <a:lnTo>
                      <a:pt x="4" y="937"/>
                    </a:lnTo>
                    <a:lnTo>
                      <a:pt x="4" y="0"/>
                    </a:lnTo>
                    <a:lnTo>
                      <a:pt x="2" y="2"/>
                    </a:lnTo>
                    <a:lnTo>
                      <a:pt x="2" y="0"/>
                    </a:lnTo>
                    <a:lnTo>
                      <a:pt x="0" y="0"/>
                    </a:lnTo>
                    <a:lnTo>
                      <a:pt x="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481" name="Rectangle 76"/>
              <p:cNvSpPr>
                <a:spLocks noChangeArrowheads="1"/>
              </p:cNvSpPr>
              <p:nvPr/>
            </p:nvSpPr>
            <p:spPr bwMode="auto">
              <a:xfrm>
                <a:off x="4369" y="1425"/>
                <a:ext cx="739" cy="73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sp>
            <p:nvSpPr>
              <p:cNvPr id="62482" name="Freeform 77"/>
              <p:cNvSpPr>
                <a:spLocks/>
              </p:cNvSpPr>
              <p:nvPr/>
            </p:nvSpPr>
            <p:spPr bwMode="auto">
              <a:xfrm>
                <a:off x="4486" y="1467"/>
                <a:ext cx="473" cy="659"/>
              </a:xfrm>
              <a:custGeom>
                <a:avLst/>
                <a:gdLst>
                  <a:gd name="T0" fmla="*/ 34 w 558"/>
                  <a:gd name="T1" fmla="*/ 548 h 780"/>
                  <a:gd name="T2" fmla="*/ 32 w 558"/>
                  <a:gd name="T3" fmla="*/ 320 h 780"/>
                  <a:gd name="T4" fmla="*/ 32 w 558"/>
                  <a:gd name="T5" fmla="*/ 284 h 780"/>
                  <a:gd name="T6" fmla="*/ 37 w 558"/>
                  <a:gd name="T7" fmla="*/ 252 h 780"/>
                  <a:gd name="T8" fmla="*/ 3 w 558"/>
                  <a:gd name="T9" fmla="*/ 213 h 780"/>
                  <a:gd name="T10" fmla="*/ 17 w 558"/>
                  <a:gd name="T11" fmla="*/ 187 h 780"/>
                  <a:gd name="T12" fmla="*/ 34 w 558"/>
                  <a:gd name="T13" fmla="*/ 190 h 780"/>
                  <a:gd name="T14" fmla="*/ 60 w 558"/>
                  <a:gd name="T15" fmla="*/ 204 h 780"/>
                  <a:gd name="T16" fmla="*/ 81 w 558"/>
                  <a:gd name="T17" fmla="*/ 193 h 780"/>
                  <a:gd name="T18" fmla="*/ 120 w 558"/>
                  <a:gd name="T19" fmla="*/ 173 h 780"/>
                  <a:gd name="T20" fmla="*/ 143 w 558"/>
                  <a:gd name="T21" fmla="*/ 166 h 780"/>
                  <a:gd name="T22" fmla="*/ 143 w 558"/>
                  <a:gd name="T23" fmla="*/ 160 h 780"/>
                  <a:gd name="T24" fmla="*/ 118 w 558"/>
                  <a:gd name="T25" fmla="*/ 151 h 780"/>
                  <a:gd name="T26" fmla="*/ 82 w 558"/>
                  <a:gd name="T27" fmla="*/ 117 h 780"/>
                  <a:gd name="T28" fmla="*/ 77 w 558"/>
                  <a:gd name="T29" fmla="*/ 66 h 780"/>
                  <a:gd name="T30" fmla="*/ 99 w 558"/>
                  <a:gd name="T31" fmla="*/ 32 h 780"/>
                  <a:gd name="T32" fmla="*/ 140 w 558"/>
                  <a:gd name="T33" fmla="*/ 12 h 780"/>
                  <a:gd name="T34" fmla="*/ 227 w 558"/>
                  <a:gd name="T35" fmla="*/ 0 h 780"/>
                  <a:gd name="T36" fmla="*/ 318 w 558"/>
                  <a:gd name="T37" fmla="*/ 8 h 780"/>
                  <a:gd name="T38" fmla="*/ 389 w 558"/>
                  <a:gd name="T39" fmla="*/ 41 h 780"/>
                  <a:gd name="T40" fmla="*/ 442 w 558"/>
                  <a:gd name="T41" fmla="*/ 89 h 780"/>
                  <a:gd name="T42" fmla="*/ 466 w 558"/>
                  <a:gd name="T43" fmla="*/ 146 h 780"/>
                  <a:gd name="T44" fmla="*/ 473 w 558"/>
                  <a:gd name="T45" fmla="*/ 252 h 780"/>
                  <a:gd name="T46" fmla="*/ 452 w 558"/>
                  <a:gd name="T47" fmla="*/ 346 h 780"/>
                  <a:gd name="T48" fmla="*/ 409 w 558"/>
                  <a:gd name="T49" fmla="*/ 422 h 780"/>
                  <a:gd name="T50" fmla="*/ 347 w 558"/>
                  <a:gd name="T51" fmla="*/ 490 h 780"/>
                  <a:gd name="T52" fmla="*/ 318 w 558"/>
                  <a:gd name="T53" fmla="*/ 521 h 780"/>
                  <a:gd name="T54" fmla="*/ 285 w 558"/>
                  <a:gd name="T55" fmla="*/ 548 h 780"/>
                  <a:gd name="T56" fmla="*/ 298 w 558"/>
                  <a:gd name="T57" fmla="*/ 431 h 780"/>
                  <a:gd name="T58" fmla="*/ 317 w 558"/>
                  <a:gd name="T59" fmla="*/ 414 h 780"/>
                  <a:gd name="T60" fmla="*/ 345 w 558"/>
                  <a:gd name="T61" fmla="*/ 379 h 780"/>
                  <a:gd name="T62" fmla="*/ 379 w 558"/>
                  <a:gd name="T63" fmla="*/ 327 h 780"/>
                  <a:gd name="T64" fmla="*/ 408 w 558"/>
                  <a:gd name="T65" fmla="*/ 257 h 780"/>
                  <a:gd name="T66" fmla="*/ 415 w 558"/>
                  <a:gd name="T67" fmla="*/ 175 h 780"/>
                  <a:gd name="T68" fmla="*/ 396 w 558"/>
                  <a:gd name="T69" fmla="*/ 119 h 780"/>
                  <a:gd name="T70" fmla="*/ 370 w 558"/>
                  <a:gd name="T71" fmla="*/ 86 h 780"/>
                  <a:gd name="T72" fmla="*/ 315 w 558"/>
                  <a:gd name="T73" fmla="*/ 51 h 780"/>
                  <a:gd name="T74" fmla="*/ 246 w 558"/>
                  <a:gd name="T75" fmla="*/ 35 h 780"/>
                  <a:gd name="T76" fmla="*/ 148 w 558"/>
                  <a:gd name="T77" fmla="*/ 47 h 780"/>
                  <a:gd name="T78" fmla="*/ 114 w 558"/>
                  <a:gd name="T79" fmla="*/ 76 h 780"/>
                  <a:gd name="T80" fmla="*/ 113 w 558"/>
                  <a:gd name="T81" fmla="*/ 106 h 780"/>
                  <a:gd name="T82" fmla="*/ 135 w 558"/>
                  <a:gd name="T83" fmla="*/ 128 h 780"/>
                  <a:gd name="T84" fmla="*/ 123 w 558"/>
                  <a:gd name="T85" fmla="*/ 76 h 780"/>
                  <a:gd name="T86" fmla="*/ 188 w 558"/>
                  <a:gd name="T87" fmla="*/ 117 h 780"/>
                  <a:gd name="T88" fmla="*/ 188 w 558"/>
                  <a:gd name="T89" fmla="*/ 148 h 780"/>
                  <a:gd name="T90" fmla="*/ 205 w 558"/>
                  <a:gd name="T91" fmla="*/ 170 h 780"/>
                  <a:gd name="T92" fmla="*/ 258 w 558"/>
                  <a:gd name="T93" fmla="*/ 204 h 780"/>
                  <a:gd name="T94" fmla="*/ 276 w 558"/>
                  <a:gd name="T95" fmla="*/ 240 h 780"/>
                  <a:gd name="T96" fmla="*/ 285 w 558"/>
                  <a:gd name="T97" fmla="*/ 659 h 7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58"/>
                  <a:gd name="T148" fmla="*/ 0 h 780"/>
                  <a:gd name="T149" fmla="*/ 558 w 558"/>
                  <a:gd name="T150" fmla="*/ 780 h 7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58" h="780">
                    <a:moveTo>
                      <a:pt x="42" y="780"/>
                    </a:moveTo>
                    <a:lnTo>
                      <a:pt x="42" y="762"/>
                    </a:lnTo>
                    <a:lnTo>
                      <a:pt x="40" y="715"/>
                    </a:lnTo>
                    <a:lnTo>
                      <a:pt x="40" y="649"/>
                    </a:lnTo>
                    <a:lnTo>
                      <a:pt x="40" y="574"/>
                    </a:lnTo>
                    <a:lnTo>
                      <a:pt x="38" y="498"/>
                    </a:lnTo>
                    <a:lnTo>
                      <a:pt x="38" y="431"/>
                    </a:lnTo>
                    <a:lnTo>
                      <a:pt x="38" y="379"/>
                    </a:lnTo>
                    <a:lnTo>
                      <a:pt x="38" y="358"/>
                    </a:lnTo>
                    <a:lnTo>
                      <a:pt x="38" y="352"/>
                    </a:lnTo>
                    <a:lnTo>
                      <a:pt x="38" y="344"/>
                    </a:lnTo>
                    <a:lnTo>
                      <a:pt x="38" y="336"/>
                    </a:lnTo>
                    <a:lnTo>
                      <a:pt x="38" y="326"/>
                    </a:lnTo>
                    <a:lnTo>
                      <a:pt x="38" y="316"/>
                    </a:lnTo>
                    <a:lnTo>
                      <a:pt x="40" y="306"/>
                    </a:lnTo>
                    <a:lnTo>
                      <a:pt x="44" y="298"/>
                    </a:lnTo>
                    <a:lnTo>
                      <a:pt x="48" y="290"/>
                    </a:lnTo>
                    <a:lnTo>
                      <a:pt x="0" y="260"/>
                    </a:lnTo>
                    <a:lnTo>
                      <a:pt x="2" y="258"/>
                    </a:lnTo>
                    <a:lnTo>
                      <a:pt x="4" y="252"/>
                    </a:lnTo>
                    <a:lnTo>
                      <a:pt x="8" y="246"/>
                    </a:lnTo>
                    <a:lnTo>
                      <a:pt x="12" y="236"/>
                    </a:lnTo>
                    <a:lnTo>
                      <a:pt x="16" y="229"/>
                    </a:lnTo>
                    <a:lnTo>
                      <a:pt x="20" y="221"/>
                    </a:lnTo>
                    <a:lnTo>
                      <a:pt x="22" y="217"/>
                    </a:lnTo>
                    <a:lnTo>
                      <a:pt x="24" y="215"/>
                    </a:lnTo>
                    <a:lnTo>
                      <a:pt x="32" y="219"/>
                    </a:lnTo>
                    <a:lnTo>
                      <a:pt x="40" y="225"/>
                    </a:lnTo>
                    <a:lnTo>
                      <a:pt x="48" y="229"/>
                    </a:lnTo>
                    <a:lnTo>
                      <a:pt x="57" y="234"/>
                    </a:lnTo>
                    <a:lnTo>
                      <a:pt x="65" y="238"/>
                    </a:lnTo>
                    <a:lnTo>
                      <a:pt x="71" y="242"/>
                    </a:lnTo>
                    <a:lnTo>
                      <a:pt x="75" y="246"/>
                    </a:lnTo>
                    <a:lnTo>
                      <a:pt x="77" y="246"/>
                    </a:lnTo>
                    <a:lnTo>
                      <a:pt x="87" y="236"/>
                    </a:lnTo>
                    <a:lnTo>
                      <a:pt x="95" y="229"/>
                    </a:lnTo>
                    <a:lnTo>
                      <a:pt x="107" y="221"/>
                    </a:lnTo>
                    <a:lnTo>
                      <a:pt x="117" y="215"/>
                    </a:lnTo>
                    <a:lnTo>
                      <a:pt x="129" y="209"/>
                    </a:lnTo>
                    <a:lnTo>
                      <a:pt x="141" y="205"/>
                    </a:lnTo>
                    <a:lnTo>
                      <a:pt x="155" y="203"/>
                    </a:lnTo>
                    <a:lnTo>
                      <a:pt x="169" y="201"/>
                    </a:lnTo>
                    <a:lnTo>
                      <a:pt x="169" y="199"/>
                    </a:lnTo>
                    <a:lnTo>
                      <a:pt x="169" y="197"/>
                    </a:lnTo>
                    <a:lnTo>
                      <a:pt x="169" y="195"/>
                    </a:lnTo>
                    <a:lnTo>
                      <a:pt x="169" y="193"/>
                    </a:lnTo>
                    <a:lnTo>
                      <a:pt x="169" y="191"/>
                    </a:lnTo>
                    <a:lnTo>
                      <a:pt x="169" y="189"/>
                    </a:lnTo>
                    <a:lnTo>
                      <a:pt x="169" y="187"/>
                    </a:lnTo>
                    <a:lnTo>
                      <a:pt x="153" y="183"/>
                    </a:lnTo>
                    <a:lnTo>
                      <a:pt x="139" y="179"/>
                    </a:lnTo>
                    <a:lnTo>
                      <a:pt x="125" y="173"/>
                    </a:lnTo>
                    <a:lnTo>
                      <a:pt x="115" y="163"/>
                    </a:lnTo>
                    <a:lnTo>
                      <a:pt x="105" y="153"/>
                    </a:lnTo>
                    <a:lnTo>
                      <a:pt x="97" y="139"/>
                    </a:lnTo>
                    <a:lnTo>
                      <a:pt x="91" y="123"/>
                    </a:lnTo>
                    <a:lnTo>
                      <a:pt x="87" y="103"/>
                    </a:lnTo>
                    <a:lnTo>
                      <a:pt x="87" y="90"/>
                    </a:lnTo>
                    <a:lnTo>
                      <a:pt x="91" y="78"/>
                    </a:lnTo>
                    <a:lnTo>
                      <a:pt x="95" y="66"/>
                    </a:lnTo>
                    <a:lnTo>
                      <a:pt x="101" y="56"/>
                    </a:lnTo>
                    <a:lnTo>
                      <a:pt x="107" y="46"/>
                    </a:lnTo>
                    <a:lnTo>
                      <a:pt x="117" y="38"/>
                    </a:lnTo>
                    <a:lnTo>
                      <a:pt x="127" y="32"/>
                    </a:lnTo>
                    <a:lnTo>
                      <a:pt x="137" y="24"/>
                    </a:lnTo>
                    <a:lnTo>
                      <a:pt x="151" y="18"/>
                    </a:lnTo>
                    <a:lnTo>
                      <a:pt x="165" y="14"/>
                    </a:lnTo>
                    <a:lnTo>
                      <a:pt x="179" y="10"/>
                    </a:lnTo>
                    <a:lnTo>
                      <a:pt x="195" y="6"/>
                    </a:lnTo>
                    <a:lnTo>
                      <a:pt x="230" y="2"/>
                    </a:lnTo>
                    <a:lnTo>
                      <a:pt x="268" y="0"/>
                    </a:lnTo>
                    <a:lnTo>
                      <a:pt x="296" y="0"/>
                    </a:lnTo>
                    <a:lnTo>
                      <a:pt x="324" y="2"/>
                    </a:lnTo>
                    <a:lnTo>
                      <a:pt x="350" y="6"/>
                    </a:lnTo>
                    <a:lnTo>
                      <a:pt x="375" y="10"/>
                    </a:lnTo>
                    <a:lnTo>
                      <a:pt x="399" y="18"/>
                    </a:lnTo>
                    <a:lnTo>
                      <a:pt x="421" y="26"/>
                    </a:lnTo>
                    <a:lnTo>
                      <a:pt x="441" y="36"/>
                    </a:lnTo>
                    <a:lnTo>
                      <a:pt x="459" y="48"/>
                    </a:lnTo>
                    <a:lnTo>
                      <a:pt x="477" y="62"/>
                    </a:lnTo>
                    <a:lnTo>
                      <a:pt x="493" y="76"/>
                    </a:lnTo>
                    <a:lnTo>
                      <a:pt x="509" y="90"/>
                    </a:lnTo>
                    <a:lnTo>
                      <a:pt x="521" y="105"/>
                    </a:lnTo>
                    <a:lnTo>
                      <a:pt x="531" y="121"/>
                    </a:lnTo>
                    <a:lnTo>
                      <a:pt x="538" y="137"/>
                    </a:lnTo>
                    <a:lnTo>
                      <a:pt x="544" y="153"/>
                    </a:lnTo>
                    <a:lnTo>
                      <a:pt x="550" y="173"/>
                    </a:lnTo>
                    <a:lnTo>
                      <a:pt x="554" y="205"/>
                    </a:lnTo>
                    <a:lnTo>
                      <a:pt x="558" y="236"/>
                    </a:lnTo>
                    <a:lnTo>
                      <a:pt x="558" y="268"/>
                    </a:lnTo>
                    <a:lnTo>
                      <a:pt x="558" y="298"/>
                    </a:lnTo>
                    <a:lnTo>
                      <a:pt x="554" y="326"/>
                    </a:lnTo>
                    <a:lnTo>
                      <a:pt x="548" y="356"/>
                    </a:lnTo>
                    <a:lnTo>
                      <a:pt x="542" y="381"/>
                    </a:lnTo>
                    <a:lnTo>
                      <a:pt x="533" y="409"/>
                    </a:lnTo>
                    <a:lnTo>
                      <a:pt x="521" y="433"/>
                    </a:lnTo>
                    <a:lnTo>
                      <a:pt x="509" y="457"/>
                    </a:lnTo>
                    <a:lnTo>
                      <a:pt x="497" y="479"/>
                    </a:lnTo>
                    <a:lnTo>
                      <a:pt x="483" y="500"/>
                    </a:lnTo>
                    <a:lnTo>
                      <a:pt x="467" y="520"/>
                    </a:lnTo>
                    <a:lnTo>
                      <a:pt x="451" y="542"/>
                    </a:lnTo>
                    <a:lnTo>
                      <a:pt x="431" y="560"/>
                    </a:lnTo>
                    <a:lnTo>
                      <a:pt x="409" y="580"/>
                    </a:lnTo>
                    <a:lnTo>
                      <a:pt x="401" y="590"/>
                    </a:lnTo>
                    <a:lnTo>
                      <a:pt x="391" y="598"/>
                    </a:lnTo>
                    <a:lnTo>
                      <a:pt x="383" y="608"/>
                    </a:lnTo>
                    <a:lnTo>
                      <a:pt x="375" y="617"/>
                    </a:lnTo>
                    <a:lnTo>
                      <a:pt x="366" y="625"/>
                    </a:lnTo>
                    <a:lnTo>
                      <a:pt x="356" y="633"/>
                    </a:lnTo>
                    <a:lnTo>
                      <a:pt x="346" y="641"/>
                    </a:lnTo>
                    <a:lnTo>
                      <a:pt x="336" y="649"/>
                    </a:lnTo>
                    <a:lnTo>
                      <a:pt x="336" y="524"/>
                    </a:lnTo>
                    <a:lnTo>
                      <a:pt x="342" y="520"/>
                    </a:lnTo>
                    <a:lnTo>
                      <a:pt x="346" y="516"/>
                    </a:lnTo>
                    <a:lnTo>
                      <a:pt x="352" y="510"/>
                    </a:lnTo>
                    <a:lnTo>
                      <a:pt x="358" y="506"/>
                    </a:lnTo>
                    <a:lnTo>
                      <a:pt x="364" y="500"/>
                    </a:lnTo>
                    <a:lnTo>
                      <a:pt x="370" y="494"/>
                    </a:lnTo>
                    <a:lnTo>
                      <a:pt x="374" y="490"/>
                    </a:lnTo>
                    <a:lnTo>
                      <a:pt x="377" y="487"/>
                    </a:lnTo>
                    <a:lnTo>
                      <a:pt x="387" y="475"/>
                    </a:lnTo>
                    <a:lnTo>
                      <a:pt x="397" y="461"/>
                    </a:lnTo>
                    <a:lnTo>
                      <a:pt x="407" y="449"/>
                    </a:lnTo>
                    <a:lnTo>
                      <a:pt x="417" y="435"/>
                    </a:lnTo>
                    <a:lnTo>
                      <a:pt x="427" y="421"/>
                    </a:lnTo>
                    <a:lnTo>
                      <a:pt x="437" y="405"/>
                    </a:lnTo>
                    <a:lnTo>
                      <a:pt x="447" y="387"/>
                    </a:lnTo>
                    <a:lnTo>
                      <a:pt x="459" y="367"/>
                    </a:lnTo>
                    <a:lnTo>
                      <a:pt x="469" y="346"/>
                    </a:lnTo>
                    <a:lnTo>
                      <a:pt x="475" y="326"/>
                    </a:lnTo>
                    <a:lnTo>
                      <a:pt x="481" y="304"/>
                    </a:lnTo>
                    <a:lnTo>
                      <a:pt x="485" y="282"/>
                    </a:lnTo>
                    <a:lnTo>
                      <a:pt x="489" y="258"/>
                    </a:lnTo>
                    <a:lnTo>
                      <a:pt x="489" y="232"/>
                    </a:lnTo>
                    <a:lnTo>
                      <a:pt x="489" y="207"/>
                    </a:lnTo>
                    <a:lnTo>
                      <a:pt x="487" y="177"/>
                    </a:lnTo>
                    <a:lnTo>
                      <a:pt x="479" y="165"/>
                    </a:lnTo>
                    <a:lnTo>
                      <a:pt x="473" y="153"/>
                    </a:lnTo>
                    <a:lnTo>
                      <a:pt x="467" y="141"/>
                    </a:lnTo>
                    <a:lnTo>
                      <a:pt x="461" y="129"/>
                    </a:lnTo>
                    <a:lnTo>
                      <a:pt x="453" y="119"/>
                    </a:lnTo>
                    <a:lnTo>
                      <a:pt x="447" y="109"/>
                    </a:lnTo>
                    <a:lnTo>
                      <a:pt x="437" y="102"/>
                    </a:lnTo>
                    <a:lnTo>
                      <a:pt x="427" y="94"/>
                    </a:lnTo>
                    <a:lnTo>
                      <a:pt x="411" y="80"/>
                    </a:lnTo>
                    <a:lnTo>
                      <a:pt x="391" y="68"/>
                    </a:lnTo>
                    <a:lnTo>
                      <a:pt x="372" y="60"/>
                    </a:lnTo>
                    <a:lnTo>
                      <a:pt x="352" y="52"/>
                    </a:lnTo>
                    <a:lnTo>
                      <a:pt x="330" y="48"/>
                    </a:lnTo>
                    <a:lnTo>
                      <a:pt x="310" y="44"/>
                    </a:lnTo>
                    <a:lnTo>
                      <a:pt x="290" y="42"/>
                    </a:lnTo>
                    <a:lnTo>
                      <a:pt x="272" y="42"/>
                    </a:lnTo>
                    <a:lnTo>
                      <a:pt x="230" y="46"/>
                    </a:lnTo>
                    <a:lnTo>
                      <a:pt x="199" y="50"/>
                    </a:lnTo>
                    <a:lnTo>
                      <a:pt x="175" y="56"/>
                    </a:lnTo>
                    <a:lnTo>
                      <a:pt x="157" y="64"/>
                    </a:lnTo>
                    <a:lnTo>
                      <a:pt x="147" y="72"/>
                    </a:lnTo>
                    <a:lnTo>
                      <a:pt x="139" y="80"/>
                    </a:lnTo>
                    <a:lnTo>
                      <a:pt x="135" y="90"/>
                    </a:lnTo>
                    <a:lnTo>
                      <a:pt x="131" y="98"/>
                    </a:lnTo>
                    <a:lnTo>
                      <a:pt x="131" y="107"/>
                    </a:lnTo>
                    <a:lnTo>
                      <a:pt x="131" y="115"/>
                    </a:lnTo>
                    <a:lnTo>
                      <a:pt x="133" y="125"/>
                    </a:lnTo>
                    <a:lnTo>
                      <a:pt x="137" y="133"/>
                    </a:lnTo>
                    <a:lnTo>
                      <a:pt x="141" y="139"/>
                    </a:lnTo>
                    <a:lnTo>
                      <a:pt x="149" y="145"/>
                    </a:lnTo>
                    <a:lnTo>
                      <a:pt x="159" y="151"/>
                    </a:lnTo>
                    <a:lnTo>
                      <a:pt x="173" y="153"/>
                    </a:lnTo>
                    <a:lnTo>
                      <a:pt x="173" y="131"/>
                    </a:lnTo>
                    <a:lnTo>
                      <a:pt x="145" y="131"/>
                    </a:lnTo>
                    <a:lnTo>
                      <a:pt x="145" y="90"/>
                    </a:lnTo>
                    <a:lnTo>
                      <a:pt x="254" y="90"/>
                    </a:lnTo>
                    <a:lnTo>
                      <a:pt x="254" y="131"/>
                    </a:lnTo>
                    <a:lnTo>
                      <a:pt x="222" y="131"/>
                    </a:lnTo>
                    <a:lnTo>
                      <a:pt x="222" y="139"/>
                    </a:lnTo>
                    <a:lnTo>
                      <a:pt x="222" y="147"/>
                    </a:lnTo>
                    <a:lnTo>
                      <a:pt x="222" y="155"/>
                    </a:lnTo>
                    <a:lnTo>
                      <a:pt x="222" y="165"/>
                    </a:lnTo>
                    <a:lnTo>
                      <a:pt x="222" y="175"/>
                    </a:lnTo>
                    <a:lnTo>
                      <a:pt x="222" y="183"/>
                    </a:lnTo>
                    <a:lnTo>
                      <a:pt x="222" y="189"/>
                    </a:lnTo>
                    <a:lnTo>
                      <a:pt x="222" y="195"/>
                    </a:lnTo>
                    <a:lnTo>
                      <a:pt x="242" y="201"/>
                    </a:lnTo>
                    <a:lnTo>
                      <a:pt x="262" y="209"/>
                    </a:lnTo>
                    <a:lnTo>
                      <a:pt x="280" y="221"/>
                    </a:lnTo>
                    <a:lnTo>
                      <a:pt x="296" y="234"/>
                    </a:lnTo>
                    <a:lnTo>
                      <a:pt x="304" y="242"/>
                    </a:lnTo>
                    <a:lnTo>
                      <a:pt x="310" y="250"/>
                    </a:lnTo>
                    <a:lnTo>
                      <a:pt x="316" y="260"/>
                    </a:lnTo>
                    <a:lnTo>
                      <a:pt x="322" y="272"/>
                    </a:lnTo>
                    <a:lnTo>
                      <a:pt x="326" y="284"/>
                    </a:lnTo>
                    <a:lnTo>
                      <a:pt x="330" y="296"/>
                    </a:lnTo>
                    <a:lnTo>
                      <a:pt x="334" y="310"/>
                    </a:lnTo>
                    <a:lnTo>
                      <a:pt x="336" y="326"/>
                    </a:lnTo>
                    <a:lnTo>
                      <a:pt x="336" y="780"/>
                    </a:lnTo>
                    <a:lnTo>
                      <a:pt x="42" y="7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483" name="Freeform 78"/>
              <p:cNvSpPr>
                <a:spLocks/>
              </p:cNvSpPr>
              <p:nvPr/>
            </p:nvSpPr>
            <p:spPr bwMode="auto">
              <a:xfrm>
                <a:off x="4533" y="1646"/>
                <a:ext cx="227" cy="468"/>
              </a:xfrm>
              <a:custGeom>
                <a:avLst/>
                <a:gdLst>
                  <a:gd name="T0" fmla="*/ 1 w 268"/>
                  <a:gd name="T1" fmla="*/ 89 h 553"/>
                  <a:gd name="T2" fmla="*/ 4 w 268"/>
                  <a:gd name="T3" fmla="*/ 77 h 553"/>
                  <a:gd name="T4" fmla="*/ 9 w 268"/>
                  <a:gd name="T5" fmla="*/ 67 h 553"/>
                  <a:gd name="T6" fmla="*/ 14 w 268"/>
                  <a:gd name="T7" fmla="*/ 57 h 553"/>
                  <a:gd name="T8" fmla="*/ 19 w 268"/>
                  <a:gd name="T9" fmla="*/ 48 h 553"/>
                  <a:gd name="T10" fmla="*/ 26 w 268"/>
                  <a:gd name="T11" fmla="*/ 40 h 553"/>
                  <a:gd name="T12" fmla="*/ 33 w 268"/>
                  <a:gd name="T13" fmla="*/ 33 h 553"/>
                  <a:gd name="T14" fmla="*/ 40 w 268"/>
                  <a:gd name="T15" fmla="*/ 26 h 553"/>
                  <a:gd name="T16" fmla="*/ 48 w 268"/>
                  <a:gd name="T17" fmla="*/ 19 h 553"/>
                  <a:gd name="T18" fmla="*/ 64 w 268"/>
                  <a:gd name="T19" fmla="*/ 12 h 553"/>
                  <a:gd name="T20" fmla="*/ 82 w 268"/>
                  <a:gd name="T21" fmla="*/ 5 h 553"/>
                  <a:gd name="T22" fmla="*/ 101 w 268"/>
                  <a:gd name="T23" fmla="*/ 0 h 553"/>
                  <a:gd name="T24" fmla="*/ 119 w 268"/>
                  <a:gd name="T25" fmla="*/ 0 h 553"/>
                  <a:gd name="T26" fmla="*/ 137 w 268"/>
                  <a:gd name="T27" fmla="*/ 2 h 553"/>
                  <a:gd name="T28" fmla="*/ 156 w 268"/>
                  <a:gd name="T29" fmla="*/ 7 h 553"/>
                  <a:gd name="T30" fmla="*/ 173 w 268"/>
                  <a:gd name="T31" fmla="*/ 15 h 553"/>
                  <a:gd name="T32" fmla="*/ 188 w 268"/>
                  <a:gd name="T33" fmla="*/ 25 h 553"/>
                  <a:gd name="T34" fmla="*/ 195 w 268"/>
                  <a:gd name="T35" fmla="*/ 31 h 553"/>
                  <a:gd name="T36" fmla="*/ 202 w 268"/>
                  <a:gd name="T37" fmla="*/ 38 h 553"/>
                  <a:gd name="T38" fmla="*/ 208 w 268"/>
                  <a:gd name="T39" fmla="*/ 47 h 553"/>
                  <a:gd name="T40" fmla="*/ 213 w 268"/>
                  <a:gd name="T41" fmla="*/ 55 h 553"/>
                  <a:gd name="T42" fmla="*/ 219 w 268"/>
                  <a:gd name="T43" fmla="*/ 63 h 553"/>
                  <a:gd name="T44" fmla="*/ 222 w 268"/>
                  <a:gd name="T45" fmla="*/ 74 h 553"/>
                  <a:gd name="T46" fmla="*/ 225 w 268"/>
                  <a:gd name="T47" fmla="*/ 84 h 553"/>
                  <a:gd name="T48" fmla="*/ 227 w 268"/>
                  <a:gd name="T49" fmla="*/ 96 h 553"/>
                  <a:gd name="T50" fmla="*/ 227 w 268"/>
                  <a:gd name="T51" fmla="*/ 468 h 553"/>
                  <a:gd name="T52" fmla="*/ 198 w 268"/>
                  <a:gd name="T53" fmla="*/ 468 h 553"/>
                  <a:gd name="T54" fmla="*/ 169 w 268"/>
                  <a:gd name="T55" fmla="*/ 468 h 553"/>
                  <a:gd name="T56" fmla="*/ 142 w 268"/>
                  <a:gd name="T57" fmla="*/ 468 h 553"/>
                  <a:gd name="T58" fmla="*/ 114 w 268"/>
                  <a:gd name="T59" fmla="*/ 468 h 553"/>
                  <a:gd name="T60" fmla="*/ 86 w 268"/>
                  <a:gd name="T61" fmla="*/ 468 h 553"/>
                  <a:gd name="T62" fmla="*/ 58 w 268"/>
                  <a:gd name="T63" fmla="*/ 468 h 553"/>
                  <a:gd name="T64" fmla="*/ 30 w 268"/>
                  <a:gd name="T65" fmla="*/ 468 h 553"/>
                  <a:gd name="T66" fmla="*/ 1 w 268"/>
                  <a:gd name="T67" fmla="*/ 468 h 553"/>
                  <a:gd name="T68" fmla="*/ 1 w 268"/>
                  <a:gd name="T69" fmla="*/ 453 h 553"/>
                  <a:gd name="T70" fmla="*/ 1 w 268"/>
                  <a:gd name="T71" fmla="*/ 411 h 553"/>
                  <a:gd name="T72" fmla="*/ 1 w 268"/>
                  <a:gd name="T73" fmla="*/ 352 h 553"/>
                  <a:gd name="T74" fmla="*/ 0 w 268"/>
                  <a:gd name="T75" fmla="*/ 285 h 553"/>
                  <a:gd name="T76" fmla="*/ 0 w 268"/>
                  <a:gd name="T77" fmla="*/ 217 h 553"/>
                  <a:gd name="T78" fmla="*/ 0 w 268"/>
                  <a:gd name="T79" fmla="*/ 154 h 553"/>
                  <a:gd name="T80" fmla="*/ 0 w 268"/>
                  <a:gd name="T81" fmla="*/ 109 h 553"/>
                  <a:gd name="T82" fmla="*/ 1 w 268"/>
                  <a:gd name="T83" fmla="*/ 89 h 5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8"/>
                  <a:gd name="T127" fmla="*/ 0 h 553"/>
                  <a:gd name="T128" fmla="*/ 268 w 268"/>
                  <a:gd name="T129" fmla="*/ 553 h 5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8" h="553">
                    <a:moveTo>
                      <a:pt x="1" y="105"/>
                    </a:moveTo>
                    <a:lnTo>
                      <a:pt x="5" y="91"/>
                    </a:lnTo>
                    <a:lnTo>
                      <a:pt x="11" y="79"/>
                    </a:lnTo>
                    <a:lnTo>
                      <a:pt x="17" y="67"/>
                    </a:lnTo>
                    <a:lnTo>
                      <a:pt x="23" y="57"/>
                    </a:lnTo>
                    <a:lnTo>
                      <a:pt x="31" y="47"/>
                    </a:lnTo>
                    <a:lnTo>
                      <a:pt x="39" y="39"/>
                    </a:lnTo>
                    <a:lnTo>
                      <a:pt x="47" y="31"/>
                    </a:lnTo>
                    <a:lnTo>
                      <a:pt x="57" y="23"/>
                    </a:lnTo>
                    <a:lnTo>
                      <a:pt x="75" y="14"/>
                    </a:lnTo>
                    <a:lnTo>
                      <a:pt x="97" y="6"/>
                    </a:lnTo>
                    <a:lnTo>
                      <a:pt x="119" y="0"/>
                    </a:lnTo>
                    <a:lnTo>
                      <a:pt x="141" y="0"/>
                    </a:lnTo>
                    <a:lnTo>
                      <a:pt x="162" y="2"/>
                    </a:lnTo>
                    <a:lnTo>
                      <a:pt x="184" y="8"/>
                    </a:lnTo>
                    <a:lnTo>
                      <a:pt x="204" y="18"/>
                    </a:lnTo>
                    <a:lnTo>
                      <a:pt x="222" y="29"/>
                    </a:lnTo>
                    <a:lnTo>
                      <a:pt x="230" y="37"/>
                    </a:lnTo>
                    <a:lnTo>
                      <a:pt x="238" y="45"/>
                    </a:lnTo>
                    <a:lnTo>
                      <a:pt x="246" y="55"/>
                    </a:lnTo>
                    <a:lnTo>
                      <a:pt x="252" y="65"/>
                    </a:lnTo>
                    <a:lnTo>
                      <a:pt x="258" y="75"/>
                    </a:lnTo>
                    <a:lnTo>
                      <a:pt x="262" y="87"/>
                    </a:lnTo>
                    <a:lnTo>
                      <a:pt x="266" y="99"/>
                    </a:lnTo>
                    <a:lnTo>
                      <a:pt x="268" y="113"/>
                    </a:lnTo>
                    <a:lnTo>
                      <a:pt x="268" y="553"/>
                    </a:lnTo>
                    <a:lnTo>
                      <a:pt x="234" y="553"/>
                    </a:lnTo>
                    <a:lnTo>
                      <a:pt x="200" y="553"/>
                    </a:lnTo>
                    <a:lnTo>
                      <a:pt x="168" y="553"/>
                    </a:lnTo>
                    <a:lnTo>
                      <a:pt x="135" y="553"/>
                    </a:lnTo>
                    <a:lnTo>
                      <a:pt x="101" y="553"/>
                    </a:lnTo>
                    <a:lnTo>
                      <a:pt x="69" y="553"/>
                    </a:lnTo>
                    <a:lnTo>
                      <a:pt x="35" y="553"/>
                    </a:lnTo>
                    <a:lnTo>
                      <a:pt x="1" y="553"/>
                    </a:lnTo>
                    <a:lnTo>
                      <a:pt x="1" y="535"/>
                    </a:lnTo>
                    <a:lnTo>
                      <a:pt x="1" y="486"/>
                    </a:lnTo>
                    <a:lnTo>
                      <a:pt x="1" y="416"/>
                    </a:lnTo>
                    <a:lnTo>
                      <a:pt x="0" y="337"/>
                    </a:lnTo>
                    <a:lnTo>
                      <a:pt x="0" y="256"/>
                    </a:lnTo>
                    <a:lnTo>
                      <a:pt x="0" y="182"/>
                    </a:lnTo>
                    <a:lnTo>
                      <a:pt x="0" y="129"/>
                    </a:lnTo>
                    <a:lnTo>
                      <a:pt x="1" y="10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sp>
            <p:nvSpPr>
              <p:cNvPr id="62484" name="Rectangle 79"/>
              <p:cNvSpPr>
                <a:spLocks noChangeArrowheads="1"/>
              </p:cNvSpPr>
              <p:nvPr/>
            </p:nvSpPr>
            <p:spPr bwMode="auto">
              <a:xfrm>
                <a:off x="4552" y="1741"/>
                <a:ext cx="12" cy="3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sp>
            <p:nvSpPr>
              <p:cNvPr id="62485" name="Rectangle 80"/>
              <p:cNvSpPr>
                <a:spLocks noChangeArrowheads="1"/>
              </p:cNvSpPr>
              <p:nvPr/>
            </p:nvSpPr>
            <p:spPr bwMode="auto">
              <a:xfrm>
                <a:off x="4572" y="1741"/>
                <a:ext cx="12" cy="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sp>
            <p:nvSpPr>
              <p:cNvPr id="62486" name="Rectangle 81"/>
              <p:cNvSpPr>
                <a:spLocks noChangeArrowheads="1"/>
              </p:cNvSpPr>
              <p:nvPr/>
            </p:nvSpPr>
            <p:spPr bwMode="auto">
              <a:xfrm>
                <a:off x="4530" y="2094"/>
                <a:ext cx="233" cy="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400"/>
              </a:p>
            </p:txBody>
          </p:sp>
          <p:sp>
            <p:nvSpPr>
              <p:cNvPr id="62487" name="Freeform 82"/>
              <p:cNvSpPr>
                <a:spLocks/>
              </p:cNvSpPr>
              <p:nvPr/>
            </p:nvSpPr>
            <p:spPr bwMode="auto">
              <a:xfrm>
                <a:off x="4630" y="1910"/>
                <a:ext cx="140" cy="181"/>
              </a:xfrm>
              <a:custGeom>
                <a:avLst/>
                <a:gdLst>
                  <a:gd name="T0" fmla="*/ 140 w 167"/>
                  <a:gd name="T1" fmla="*/ 0 h 215"/>
                  <a:gd name="T2" fmla="*/ 140 w 167"/>
                  <a:gd name="T3" fmla="*/ 105 h 215"/>
                  <a:gd name="T4" fmla="*/ 53 w 167"/>
                  <a:gd name="T5" fmla="*/ 181 h 215"/>
                  <a:gd name="T6" fmla="*/ 49 w 167"/>
                  <a:gd name="T7" fmla="*/ 178 h 215"/>
                  <a:gd name="T8" fmla="*/ 44 w 167"/>
                  <a:gd name="T9" fmla="*/ 168 h 215"/>
                  <a:gd name="T10" fmla="*/ 37 w 167"/>
                  <a:gd name="T11" fmla="*/ 154 h 215"/>
                  <a:gd name="T12" fmla="*/ 27 w 167"/>
                  <a:gd name="T13" fmla="*/ 139 h 215"/>
                  <a:gd name="T14" fmla="*/ 17 w 167"/>
                  <a:gd name="T15" fmla="*/ 124 h 215"/>
                  <a:gd name="T16" fmla="*/ 8 w 167"/>
                  <a:gd name="T17" fmla="*/ 110 h 215"/>
                  <a:gd name="T18" fmla="*/ 2 w 167"/>
                  <a:gd name="T19" fmla="*/ 102 h 215"/>
                  <a:gd name="T20" fmla="*/ 0 w 167"/>
                  <a:gd name="T21" fmla="*/ 98 h 215"/>
                  <a:gd name="T22" fmla="*/ 140 w 167"/>
                  <a:gd name="T23" fmla="*/ 0 h 2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7"/>
                  <a:gd name="T37" fmla="*/ 0 h 215"/>
                  <a:gd name="T38" fmla="*/ 167 w 167"/>
                  <a:gd name="T39" fmla="*/ 215 h 2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7" h="215">
                    <a:moveTo>
                      <a:pt x="167" y="0"/>
                    </a:moveTo>
                    <a:lnTo>
                      <a:pt x="167" y="125"/>
                    </a:lnTo>
                    <a:lnTo>
                      <a:pt x="63" y="215"/>
                    </a:lnTo>
                    <a:lnTo>
                      <a:pt x="59" y="211"/>
                    </a:lnTo>
                    <a:lnTo>
                      <a:pt x="53" y="199"/>
                    </a:lnTo>
                    <a:lnTo>
                      <a:pt x="44" y="183"/>
                    </a:lnTo>
                    <a:lnTo>
                      <a:pt x="32" y="165"/>
                    </a:lnTo>
                    <a:lnTo>
                      <a:pt x="20" y="147"/>
                    </a:lnTo>
                    <a:lnTo>
                      <a:pt x="10" y="131"/>
                    </a:lnTo>
                    <a:lnTo>
                      <a:pt x="2" y="121"/>
                    </a:lnTo>
                    <a:lnTo>
                      <a:pt x="0" y="117"/>
                    </a:lnTo>
                    <a:lnTo>
                      <a:pt x="1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400"/>
              </a:p>
            </p:txBody>
          </p:sp>
        </p:grpSp>
        <p:sp>
          <p:nvSpPr>
            <p:cNvPr id="62475" name="Rectangle 84"/>
            <p:cNvSpPr>
              <a:spLocks noChangeArrowheads="1"/>
            </p:cNvSpPr>
            <p:nvPr/>
          </p:nvSpPr>
          <p:spPr bwMode="auto">
            <a:xfrm>
              <a:off x="4430" y="2081"/>
              <a:ext cx="56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400" b="1">
                  <a:ea typeface="ＭＳ Ｐゴシック" pitchFamily="34" charset="-128"/>
                </a:rPr>
                <a:t>Yang</a:t>
              </a:r>
              <a:r>
                <a:rPr lang="tr-TR" sz="1400" b="1"/>
                <a:t>ı</a:t>
              </a:r>
              <a:r>
                <a:rPr lang="de-DE" sz="1400" b="1">
                  <a:ea typeface="ＭＳ Ｐゴシック" pitchFamily="34" charset="-128"/>
                </a:rPr>
                <a:t>n Tüpü</a:t>
              </a:r>
              <a:endParaRPr lang="de-DE" sz="1400" i="1">
                <a:ea typeface="ＭＳ Ｐゴシック" pitchFamily="34" charset="-128"/>
              </a:endParaRPr>
            </a:p>
          </p:txBody>
        </p:sp>
      </p:grpSp>
      <p:sp>
        <p:nvSpPr>
          <p:cNvPr id="2007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5" name="Group 4"/>
          <p:cNvGrpSpPr/>
          <p:nvPr/>
        </p:nvGrpSpPr>
        <p:grpSpPr>
          <a:xfrm>
            <a:off x="1288902" y="3233982"/>
            <a:ext cx="2705100" cy="1236471"/>
            <a:chOff x="815632" y="3063904"/>
            <a:chExt cx="2705100" cy="1236471"/>
          </a:xfrm>
        </p:grpSpPr>
        <p:pic>
          <p:nvPicPr>
            <p:cNvPr id="200705" name="Picture 1"/>
            <p:cNvPicPr>
              <a:picLocks noChangeAspect="1" noChangeArrowheads="1"/>
            </p:cNvPicPr>
            <p:nvPr/>
          </p:nvPicPr>
          <p:blipFill>
            <a:blip r:embed="rId3" cstate="print"/>
            <a:srcRect/>
            <a:stretch>
              <a:fillRect/>
            </a:stretch>
          </p:blipFill>
          <p:spPr bwMode="auto">
            <a:xfrm>
              <a:off x="815632" y="3063904"/>
              <a:ext cx="2705100" cy="819150"/>
            </a:xfrm>
            <a:prstGeom prst="rect">
              <a:avLst/>
            </a:prstGeom>
            <a:noFill/>
          </p:spPr>
        </p:pic>
        <p:sp>
          <p:nvSpPr>
            <p:cNvPr id="89" name="88 Dikdörtgen"/>
            <p:cNvSpPr/>
            <p:nvPr/>
          </p:nvSpPr>
          <p:spPr>
            <a:xfrm>
              <a:off x="1029946" y="3992598"/>
              <a:ext cx="2364430" cy="307777"/>
            </a:xfrm>
            <a:prstGeom prst="rect">
              <a:avLst/>
            </a:prstGeom>
          </p:spPr>
          <p:txBody>
            <a:bodyPr wrap="none">
              <a:spAutoFit/>
            </a:bodyPr>
            <a:lstStyle/>
            <a:p>
              <a:pPr lvl="0" fontAlgn="auto">
                <a:spcBef>
                  <a:spcPts val="0"/>
                </a:spcBef>
                <a:spcAft>
                  <a:spcPts val="0"/>
                </a:spcAft>
              </a:pPr>
              <a:r>
                <a:rPr lang="tr-TR" sz="1400" dirty="0" smtClean="0">
                  <a:solidFill>
                    <a:prstClr val="black"/>
                  </a:solidFill>
                  <a:latin typeface="Times New Roman"/>
                  <a:ea typeface="Times New Roman"/>
                  <a:cs typeface="Times New Roman"/>
                </a:rPr>
                <a:t>Yönler (Yardımcı bilgi işareti)</a:t>
              </a:r>
              <a:endParaRPr lang="tr-TR" sz="1400" dirty="0">
                <a:solidFill>
                  <a:prstClr val="black"/>
                </a:solidFill>
                <a:latin typeface="Times New Roman"/>
                <a:ea typeface="Times New Roman"/>
                <a:cs typeface="Times New Roman"/>
              </a:endParaRPr>
            </a:p>
          </p:txBody>
        </p:sp>
      </p:grpSp>
      <p:sp>
        <p:nvSpPr>
          <p:cNvPr id="90" name="Rectangle 110"/>
          <p:cNvSpPr>
            <a:spLocks noChangeArrowheads="1"/>
          </p:cNvSpPr>
          <p:nvPr/>
        </p:nvSpPr>
        <p:spPr bwMode="auto">
          <a:xfrm>
            <a:off x="926177" y="19645"/>
            <a:ext cx="32626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tr-TR" sz="3600" b="1" dirty="0" smtClean="0">
                <a:solidFill>
                  <a:srgbClr val="FF0000"/>
                </a:solidFill>
                <a:ea typeface="ＭＳ Ｐゴシック" pitchFamily="34" charset="-128"/>
              </a:rPr>
              <a:t>Yangın İşaretleri</a:t>
            </a:r>
            <a:endParaRPr lang="de-DE" sz="3600" b="1" dirty="0">
              <a:solidFill>
                <a:srgbClr val="FF0000"/>
              </a:solidFill>
              <a:ea typeface="ＭＳ Ｐゴシック" pitchFamily="34" charset="-128"/>
            </a:endParaRPr>
          </a:p>
        </p:txBody>
      </p:sp>
      <p:sp>
        <p:nvSpPr>
          <p:cNvPr id="91" name="90 Dikdörtgen"/>
          <p:cNvSpPr/>
          <p:nvPr/>
        </p:nvSpPr>
        <p:spPr>
          <a:xfrm>
            <a:off x="176825" y="2642378"/>
            <a:ext cx="8572560" cy="369332"/>
          </a:xfrm>
          <a:prstGeom prst="rect">
            <a:avLst/>
          </a:prstGeom>
        </p:spPr>
        <p:txBody>
          <a:bodyPr wrap="square">
            <a:spAutoFit/>
          </a:bodyPr>
          <a:lstStyle/>
          <a:p>
            <a:r>
              <a:rPr lang="tr-TR" dirty="0" smtClean="0"/>
              <a:t> Dikdörtgen veya kare biçiminde, Kırmızı zemin üzerine beyaz </a:t>
            </a:r>
            <a:r>
              <a:rPr lang="tr-TR" dirty="0" err="1" smtClean="0"/>
              <a:t>piktogram</a:t>
            </a:r>
            <a:r>
              <a:rPr lang="tr-TR" dirty="0" smtClean="0"/>
              <a:t> </a:t>
            </a:r>
            <a:endParaRPr lang="tr-TR" dirty="0"/>
          </a:p>
        </p:txBody>
      </p:sp>
      <p:graphicFrame>
        <p:nvGraphicFramePr>
          <p:cNvPr id="3" name="Table 2"/>
          <p:cNvGraphicFramePr>
            <a:graphicFrameLocks noGrp="1"/>
          </p:cNvGraphicFramePr>
          <p:nvPr>
            <p:extLst/>
          </p:nvPr>
        </p:nvGraphicFramePr>
        <p:xfrm>
          <a:off x="23679" y="613040"/>
          <a:ext cx="8429684" cy="2032858"/>
        </p:xfrm>
        <a:graphic>
          <a:graphicData uri="http://schemas.openxmlformats.org/drawingml/2006/table">
            <a:tbl>
              <a:tblPr firstRow="1" bandRow="1">
                <a:tableStyleId>{5C22544A-7EE6-4342-B048-85BDC9FD1C3A}</a:tableStyleId>
              </a:tblPr>
              <a:tblGrid>
                <a:gridCol w="1531406"/>
                <a:gridCol w="3526404"/>
                <a:gridCol w="3371874"/>
              </a:tblGrid>
              <a:tr h="528005">
                <a:tc rowSpan="3">
                  <a:txBody>
                    <a:bodyPr/>
                    <a:lstStyle/>
                    <a:p>
                      <a:pPr>
                        <a:spcAft>
                          <a:spcPts val="0"/>
                        </a:spcAft>
                      </a:pPr>
                      <a:r>
                        <a:rPr lang="tr-TR" sz="2000" b="1" dirty="0">
                          <a:solidFill>
                            <a:schemeClr val="tx1"/>
                          </a:solidFill>
                          <a:latin typeface="Times New Roman"/>
                          <a:ea typeface="Times New Roman"/>
                          <a:cs typeface="Times New Roman"/>
                        </a:rPr>
                        <a:t>Kırmızı</a:t>
                      </a:r>
                      <a:endParaRPr lang="tr-TR" sz="2000" dirty="0">
                        <a:solidFill>
                          <a:schemeClr val="tx1"/>
                        </a:solidFill>
                        <a:latin typeface="Times New Roman"/>
                        <a:ea typeface="Times New Roman"/>
                        <a:cs typeface="Times New Roman"/>
                      </a:endParaRPr>
                    </a:p>
                    <a:p>
                      <a:pPr>
                        <a:spcAft>
                          <a:spcPts val="0"/>
                        </a:spcAft>
                      </a:pPr>
                      <a:endParaRPr lang="tr-TR" sz="2000" dirty="0">
                        <a:solidFill>
                          <a:schemeClr val="tx1"/>
                        </a:solidFill>
                        <a:latin typeface="Times New Roman"/>
                        <a:ea typeface="Times New Roman"/>
                        <a:cs typeface="Times New Roman"/>
                      </a:endParaRPr>
                    </a:p>
                  </a:txBody>
                  <a:tcPr marL="44450" marR="44450" marT="0" marB="0" anchor="ctr">
                    <a:solidFill>
                      <a:srgbClr val="FF0000"/>
                    </a:solidFill>
                  </a:tcPr>
                </a:tc>
                <a:tc>
                  <a:txBody>
                    <a:bodyPr/>
                    <a:lstStyle/>
                    <a:p>
                      <a:pPr marL="69850">
                        <a:spcAft>
                          <a:spcPts val="0"/>
                        </a:spcAft>
                      </a:pPr>
                      <a:r>
                        <a:rPr lang="tr-TR" sz="2000" dirty="0">
                          <a:latin typeface="Times New Roman"/>
                          <a:ea typeface="Times New Roman"/>
                          <a:cs typeface="Times New Roman"/>
                        </a:rPr>
                        <a:t>Yasak işareti</a:t>
                      </a:r>
                    </a:p>
                  </a:txBody>
                  <a:tcPr marL="44450" marR="44450" marT="0" marB="0" anchor="ctr">
                    <a:solidFill>
                      <a:srgbClr val="FF0000"/>
                    </a:solidFill>
                  </a:tcPr>
                </a:tc>
                <a:tc>
                  <a:txBody>
                    <a:bodyPr/>
                    <a:lstStyle/>
                    <a:p>
                      <a:pPr marL="69850">
                        <a:spcAft>
                          <a:spcPts val="0"/>
                        </a:spcAft>
                      </a:pPr>
                      <a:r>
                        <a:rPr lang="tr-TR" sz="2000" dirty="0">
                          <a:latin typeface="Times New Roman"/>
                          <a:ea typeface="Times New Roman"/>
                          <a:cs typeface="Times New Roman"/>
                        </a:rPr>
                        <a:t>Tehlikeli hareket veya davranış</a:t>
                      </a:r>
                    </a:p>
                  </a:txBody>
                  <a:tcPr marL="44450" marR="44450" marT="0" marB="0" anchor="ctr">
                    <a:solidFill>
                      <a:srgbClr val="FF0000"/>
                    </a:solidFill>
                  </a:tcPr>
                </a:tc>
              </a:tr>
              <a:tr h="711629">
                <a:tc vMerge="1">
                  <a:txBody>
                    <a:bodyPr/>
                    <a:lstStyle/>
                    <a:p>
                      <a:pPr>
                        <a:spcAft>
                          <a:spcPts val="0"/>
                        </a:spcAft>
                      </a:pPr>
                      <a:endParaRPr lang="tr-TR" sz="1200">
                        <a:latin typeface="Times New Roman"/>
                        <a:ea typeface="Times New Roman"/>
                        <a:cs typeface="Times New Roman"/>
                      </a:endParaRPr>
                    </a:p>
                  </a:txBody>
                  <a:tcPr marL="44450" marR="44450" marT="0" marB="0"/>
                </a:tc>
                <a:tc>
                  <a:txBody>
                    <a:bodyPr/>
                    <a:lstStyle/>
                    <a:p>
                      <a:pPr marL="69850">
                        <a:spcAft>
                          <a:spcPts val="0"/>
                        </a:spcAft>
                      </a:pPr>
                      <a:r>
                        <a:rPr lang="tr-TR" sz="2000" dirty="0">
                          <a:latin typeface="Times New Roman"/>
                          <a:ea typeface="Times New Roman"/>
                          <a:cs typeface="Times New Roman"/>
                        </a:rPr>
                        <a:t>Tehlike alarmı</a:t>
                      </a:r>
                    </a:p>
                  </a:txBody>
                  <a:tcPr marL="44450" marR="44450" marT="0" marB="0" anchor="ctr">
                    <a:solidFill>
                      <a:srgbClr val="FF0000"/>
                    </a:solidFill>
                  </a:tcPr>
                </a:tc>
                <a:tc>
                  <a:txBody>
                    <a:bodyPr/>
                    <a:lstStyle/>
                    <a:p>
                      <a:pPr marL="69850">
                        <a:spcAft>
                          <a:spcPts val="0"/>
                        </a:spcAft>
                      </a:pPr>
                      <a:r>
                        <a:rPr lang="tr-TR" sz="2000" dirty="0">
                          <a:latin typeface="Times New Roman"/>
                          <a:ea typeface="Times New Roman"/>
                          <a:cs typeface="Times New Roman"/>
                        </a:rPr>
                        <a:t>Dur, kapat, düzeneği acil durdur, tahliye et</a:t>
                      </a:r>
                    </a:p>
                  </a:txBody>
                  <a:tcPr marL="44450" marR="44450" marT="0" marB="0" anchor="ctr">
                    <a:solidFill>
                      <a:srgbClr val="FF0000"/>
                    </a:solidFill>
                  </a:tcPr>
                </a:tc>
              </a:tr>
              <a:tr h="711629">
                <a:tc vMerge="1">
                  <a:txBody>
                    <a:bodyPr/>
                    <a:lstStyle/>
                    <a:p>
                      <a:pPr>
                        <a:spcAft>
                          <a:spcPts val="0"/>
                        </a:spcAft>
                      </a:pPr>
                      <a:endParaRPr lang="tr-TR" sz="1200" dirty="0">
                        <a:latin typeface="Times New Roman"/>
                        <a:ea typeface="Times New Roman"/>
                        <a:cs typeface="Times New Roman"/>
                      </a:endParaRPr>
                    </a:p>
                  </a:txBody>
                  <a:tcPr marL="44450" marR="44450" marT="0" marB="0"/>
                </a:tc>
                <a:tc>
                  <a:txBody>
                    <a:bodyPr/>
                    <a:lstStyle/>
                    <a:p>
                      <a:pPr marL="69850">
                        <a:spcAft>
                          <a:spcPts val="0"/>
                        </a:spcAft>
                      </a:pPr>
                      <a:r>
                        <a:rPr lang="tr-TR" sz="2000" dirty="0">
                          <a:latin typeface="Times New Roman"/>
                          <a:ea typeface="Times New Roman"/>
                          <a:cs typeface="Times New Roman"/>
                        </a:rPr>
                        <a:t>Yangınla mücadele ekipmanı</a:t>
                      </a:r>
                    </a:p>
                  </a:txBody>
                  <a:tcPr marL="44450" marR="44450" marT="0" marB="0" anchor="ctr">
                    <a:solidFill>
                      <a:srgbClr val="FF0000"/>
                    </a:solidFill>
                  </a:tcPr>
                </a:tc>
                <a:tc>
                  <a:txBody>
                    <a:bodyPr/>
                    <a:lstStyle/>
                    <a:p>
                      <a:pPr marL="69850">
                        <a:spcAft>
                          <a:spcPts val="0"/>
                        </a:spcAft>
                      </a:pPr>
                      <a:r>
                        <a:rPr lang="tr-TR" sz="2000" dirty="0">
                          <a:latin typeface="Times New Roman"/>
                          <a:ea typeface="Times New Roman"/>
                          <a:cs typeface="Times New Roman"/>
                        </a:rPr>
                        <a:t>Ekipmanların yerinin gösterilmesi ve ne olduğu</a:t>
                      </a:r>
                    </a:p>
                  </a:txBody>
                  <a:tcPr marL="44450" marR="44450" marT="0" marB="0" anchor="ctr">
                    <a:solidFill>
                      <a:srgbClr val="FF0000"/>
                    </a:solidFill>
                  </a:tcPr>
                </a:tc>
              </a:tr>
            </a:tbl>
          </a:graphicData>
        </a:graphic>
      </p:graphicFrame>
    </p:spTree>
    <p:extLst>
      <p:ext uri="{BB962C8B-B14F-4D97-AF65-F5344CB8AC3E}">
        <p14:creationId xmlns:p14="http://schemas.microsoft.com/office/powerpoint/2010/main" val="16609681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_s4108"/>
          <p:cNvSpPr>
            <a:spLocks noChangeArrowheads="1"/>
          </p:cNvSpPr>
          <p:nvPr/>
        </p:nvSpPr>
        <p:spPr bwMode="auto">
          <a:xfrm>
            <a:off x="179512" y="620688"/>
            <a:ext cx="8424936" cy="1080120"/>
          </a:xfrm>
          <a:prstGeom prst="roundRect">
            <a:avLst>
              <a:gd name="adj" fmla="val 16667"/>
            </a:avLst>
          </a:prstGeom>
          <a:solidFill>
            <a:schemeClr val="accent1"/>
          </a:solidFill>
          <a:ln w="38100">
            <a:solidFill>
              <a:srgbClr val="FF0000"/>
            </a:solidFill>
            <a:round/>
            <a:headEnd/>
            <a:tailEnd/>
          </a:ln>
        </p:spPr>
        <p:txBody>
          <a:bodyPr vert="horz" wrap="none" lIns="41335" tIns="20668" rIns="41335" bIns="20668"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tr-TR" sz="3200" b="1" dirty="0" smtClean="0">
                <a:solidFill>
                  <a:schemeClr val="bg1"/>
                </a:solidFill>
                <a:latin typeface="Arial" charset="0"/>
              </a:rPr>
              <a:t>Katıların yanma şekli: Alevli, korlu </a:t>
            </a:r>
          </a:p>
          <a:p>
            <a:pPr marL="0" marR="0" lvl="0" indent="0" defTabSz="914400" rtl="0" eaLnBrk="1" fontAlgn="base" latinLnBrk="0" hangingPunct="1">
              <a:lnSpc>
                <a:spcPct val="100000"/>
              </a:lnSpc>
              <a:spcBef>
                <a:spcPct val="0"/>
              </a:spcBef>
              <a:spcAft>
                <a:spcPct val="0"/>
              </a:spcAft>
              <a:buClrTx/>
              <a:buSzTx/>
              <a:buFontTx/>
              <a:buNone/>
              <a:tabLst/>
            </a:pPr>
            <a:r>
              <a:rPr lang="tr-TR" sz="3200" b="1" dirty="0" smtClean="0">
                <a:solidFill>
                  <a:schemeClr val="bg1"/>
                </a:solidFill>
                <a:latin typeface="Arial" charset="0"/>
              </a:rPr>
              <a:t>veya hem alevli-hem korlu şekilde olabilir.</a:t>
            </a:r>
            <a:endParaRPr kumimoji="0" lang="tr-TR" sz="3200" b="1" i="0" u="none" strike="noStrike" cap="none" normalizeH="0" baseline="0" dirty="0" smtClean="0">
              <a:ln>
                <a:noFill/>
              </a:ln>
              <a:solidFill>
                <a:schemeClr val="bg1"/>
              </a:solidFill>
              <a:effectLst/>
              <a:latin typeface="Arial" charset="0"/>
              <a:cs typeface="Arial" charset="0"/>
            </a:endParaRPr>
          </a:p>
        </p:txBody>
      </p:sp>
      <p:sp>
        <p:nvSpPr>
          <p:cNvPr id="3" name="_s4108"/>
          <p:cNvSpPr>
            <a:spLocks noChangeArrowheads="1"/>
          </p:cNvSpPr>
          <p:nvPr/>
        </p:nvSpPr>
        <p:spPr bwMode="auto">
          <a:xfrm>
            <a:off x="395536" y="2348880"/>
            <a:ext cx="8640960" cy="3744416"/>
          </a:xfrm>
          <a:prstGeom prst="roundRect">
            <a:avLst>
              <a:gd name="adj" fmla="val 16667"/>
            </a:avLst>
          </a:prstGeom>
          <a:solidFill>
            <a:schemeClr val="accent1"/>
          </a:solidFill>
          <a:ln w="38100">
            <a:solidFill>
              <a:srgbClr val="FF0000"/>
            </a:solidFill>
            <a:round/>
            <a:headEnd/>
            <a:tailEnd/>
          </a:ln>
        </p:spPr>
        <p:txBody>
          <a:bodyPr vert="horz" wrap="none" lIns="41335" tIns="20668" rIns="41335" bIns="20668" numCol="1" anchor="ctr" anchorCtr="0" compatLnSpc="1">
            <a:prstTxWarp prst="textNoShape">
              <a:avLst/>
            </a:prstTxWarp>
          </a:bodyPr>
          <a:lstStyle/>
          <a:p>
            <a:pPr lvl="0"/>
            <a:r>
              <a:rPr lang="tr-TR" sz="3200" b="1" dirty="0" smtClean="0">
                <a:solidFill>
                  <a:schemeClr val="bg1"/>
                </a:solidFill>
                <a:latin typeface="Arial" charset="0"/>
              </a:rPr>
              <a:t>Sıvıların yanma şekli: </a:t>
            </a:r>
            <a:r>
              <a:rPr lang="tr-TR" sz="3200" b="1" dirty="0" smtClean="0">
                <a:solidFill>
                  <a:schemeClr val="bg1"/>
                </a:solidFill>
              </a:rPr>
              <a:t>katılara </a:t>
            </a:r>
            <a:r>
              <a:rPr lang="tr-TR" sz="3200" b="1" dirty="0">
                <a:solidFill>
                  <a:schemeClr val="bg1"/>
                </a:solidFill>
              </a:rPr>
              <a:t>göre </a:t>
            </a:r>
            <a:endParaRPr lang="tr-TR" sz="3200" b="1" dirty="0" smtClean="0">
              <a:solidFill>
                <a:schemeClr val="bg1"/>
              </a:solidFill>
            </a:endParaRPr>
          </a:p>
          <a:p>
            <a:pPr lvl="0"/>
            <a:r>
              <a:rPr lang="tr-TR" sz="3200" b="1" dirty="0" smtClean="0">
                <a:solidFill>
                  <a:schemeClr val="bg1"/>
                </a:solidFill>
              </a:rPr>
              <a:t>                                   daha hızlı </a:t>
            </a:r>
            <a:r>
              <a:rPr lang="tr-TR" sz="3200" b="1" dirty="0">
                <a:solidFill>
                  <a:schemeClr val="bg1"/>
                </a:solidFill>
              </a:rPr>
              <a:t>alevli </a:t>
            </a:r>
            <a:r>
              <a:rPr lang="tr-TR" sz="3200" b="1" dirty="0" smtClean="0">
                <a:solidFill>
                  <a:schemeClr val="bg1"/>
                </a:solidFill>
              </a:rPr>
              <a:t>olarak </a:t>
            </a:r>
            <a:r>
              <a:rPr lang="tr-TR" sz="3200" b="1" dirty="0">
                <a:solidFill>
                  <a:schemeClr val="bg1"/>
                </a:solidFill>
              </a:rPr>
              <a:t>yanarlar</a:t>
            </a:r>
            <a:r>
              <a:rPr lang="tr-TR" sz="3200" dirty="0" smtClean="0">
                <a:solidFill>
                  <a:schemeClr val="bg1"/>
                </a:solidFill>
              </a:rPr>
              <a:t>.</a:t>
            </a:r>
          </a:p>
          <a:p>
            <a:pPr lvl="0"/>
            <a:endParaRPr lang="tr-TR" sz="3200" dirty="0">
              <a:solidFill>
                <a:schemeClr val="bg1"/>
              </a:solidFill>
            </a:endParaRPr>
          </a:p>
          <a:p>
            <a:pPr lvl="0"/>
            <a:r>
              <a:rPr lang="tr-TR" sz="3200" dirty="0" smtClean="0">
                <a:solidFill>
                  <a:schemeClr val="bg1"/>
                </a:solidFill>
              </a:rPr>
              <a:t> Sıvı yanıcı maddelerin çoğunun buharı </a:t>
            </a:r>
          </a:p>
          <a:p>
            <a:pPr lvl="0"/>
            <a:r>
              <a:rPr lang="tr-TR" sz="3200" dirty="0" smtClean="0">
                <a:solidFill>
                  <a:schemeClr val="bg1"/>
                </a:solidFill>
              </a:rPr>
              <a:t>havadan ağırdır. Zemine yayılır. </a:t>
            </a:r>
          </a:p>
          <a:p>
            <a:pPr lvl="0"/>
            <a:r>
              <a:rPr lang="tr-TR" sz="3200" dirty="0" smtClean="0">
                <a:solidFill>
                  <a:schemeClr val="bg1"/>
                </a:solidFill>
              </a:rPr>
              <a:t>Zeminden havaya karışmaya başlar.</a:t>
            </a:r>
            <a:endParaRPr kumimoji="0" lang="tr-TR" sz="3200" b="1"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13602183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6672263" y="3740150"/>
            <a:ext cx="4762" cy="26988"/>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grpSp>
        <p:nvGrpSpPr>
          <p:cNvPr id="2" name="Group 3"/>
          <p:cNvGrpSpPr>
            <a:grpSpLocks/>
          </p:cNvGrpSpPr>
          <p:nvPr/>
        </p:nvGrpSpPr>
        <p:grpSpPr bwMode="auto">
          <a:xfrm>
            <a:off x="5974342" y="1567207"/>
            <a:ext cx="2214578" cy="1329628"/>
            <a:chOff x="3878" y="1434"/>
            <a:chExt cx="1224" cy="913"/>
          </a:xfrm>
        </p:grpSpPr>
        <p:sp>
          <p:nvSpPr>
            <p:cNvPr id="60511" name="AutoShape 4"/>
            <p:cNvSpPr>
              <a:spLocks noChangeAspect="1" noChangeArrowheads="1" noTextEdit="1"/>
            </p:cNvSpPr>
            <p:nvPr/>
          </p:nvSpPr>
          <p:spPr bwMode="auto">
            <a:xfrm>
              <a:off x="3878" y="1434"/>
              <a:ext cx="1224"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512" name="Rectangle 5"/>
            <p:cNvSpPr>
              <a:spLocks noChangeArrowheads="1"/>
            </p:cNvSpPr>
            <p:nvPr/>
          </p:nvSpPr>
          <p:spPr bwMode="auto">
            <a:xfrm>
              <a:off x="3889" y="1446"/>
              <a:ext cx="1202" cy="62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513" name="Freeform 6"/>
            <p:cNvSpPr>
              <a:spLocks/>
            </p:cNvSpPr>
            <p:nvPr/>
          </p:nvSpPr>
          <p:spPr bwMode="auto">
            <a:xfrm>
              <a:off x="3889" y="1440"/>
              <a:ext cx="1207" cy="11"/>
            </a:xfrm>
            <a:custGeom>
              <a:avLst/>
              <a:gdLst>
                <a:gd name="T0" fmla="*/ 1207 w 1746"/>
                <a:gd name="T1" fmla="*/ 6 h 17"/>
                <a:gd name="T2" fmla="*/ 1202 w 1746"/>
                <a:gd name="T3" fmla="*/ 0 h 17"/>
                <a:gd name="T4" fmla="*/ 0 w 1746"/>
                <a:gd name="T5" fmla="*/ 0 h 17"/>
                <a:gd name="T6" fmla="*/ 0 w 1746"/>
                <a:gd name="T7" fmla="*/ 11 h 17"/>
                <a:gd name="T8" fmla="*/ 1202 w 1746"/>
                <a:gd name="T9" fmla="*/ 11 h 17"/>
                <a:gd name="T10" fmla="*/ 1197 w 1746"/>
                <a:gd name="T11" fmla="*/ 6 h 17"/>
                <a:gd name="T12" fmla="*/ 1207 w 1746"/>
                <a:gd name="T13" fmla="*/ 6 h 17"/>
                <a:gd name="T14" fmla="*/ 1207 w 1746"/>
                <a:gd name="T15" fmla="*/ 0 h 17"/>
                <a:gd name="T16" fmla="*/ 1202 w 1746"/>
                <a:gd name="T17" fmla="*/ 0 h 17"/>
                <a:gd name="T18" fmla="*/ 1207 w 1746"/>
                <a:gd name="T19" fmla="*/ 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6"/>
                <a:gd name="T31" fmla="*/ 0 h 17"/>
                <a:gd name="T32" fmla="*/ 1746 w 1746"/>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6" h="17">
                  <a:moveTo>
                    <a:pt x="1746" y="9"/>
                  </a:moveTo>
                  <a:lnTo>
                    <a:pt x="1739" y="0"/>
                  </a:lnTo>
                  <a:lnTo>
                    <a:pt x="0" y="0"/>
                  </a:lnTo>
                  <a:lnTo>
                    <a:pt x="0" y="17"/>
                  </a:lnTo>
                  <a:lnTo>
                    <a:pt x="1739" y="17"/>
                  </a:lnTo>
                  <a:lnTo>
                    <a:pt x="1732" y="9"/>
                  </a:lnTo>
                  <a:lnTo>
                    <a:pt x="1746" y="9"/>
                  </a:lnTo>
                  <a:lnTo>
                    <a:pt x="1746" y="0"/>
                  </a:lnTo>
                  <a:lnTo>
                    <a:pt x="1739" y="0"/>
                  </a:lnTo>
                  <a:lnTo>
                    <a:pt x="1746" y="9"/>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14" name="Freeform 7"/>
            <p:cNvSpPr>
              <a:spLocks/>
            </p:cNvSpPr>
            <p:nvPr/>
          </p:nvSpPr>
          <p:spPr bwMode="auto">
            <a:xfrm>
              <a:off x="5086" y="1446"/>
              <a:ext cx="10" cy="631"/>
            </a:xfrm>
            <a:custGeom>
              <a:avLst/>
              <a:gdLst>
                <a:gd name="T0" fmla="*/ 5 w 14"/>
                <a:gd name="T1" fmla="*/ 631 h 914"/>
                <a:gd name="T2" fmla="*/ 10 w 14"/>
                <a:gd name="T3" fmla="*/ 625 h 914"/>
                <a:gd name="T4" fmla="*/ 10 w 14"/>
                <a:gd name="T5" fmla="*/ 0 h 914"/>
                <a:gd name="T6" fmla="*/ 0 w 14"/>
                <a:gd name="T7" fmla="*/ 0 h 914"/>
                <a:gd name="T8" fmla="*/ 0 w 14"/>
                <a:gd name="T9" fmla="*/ 625 h 914"/>
                <a:gd name="T10" fmla="*/ 5 w 14"/>
                <a:gd name="T11" fmla="*/ 619 h 914"/>
                <a:gd name="T12" fmla="*/ 5 w 14"/>
                <a:gd name="T13" fmla="*/ 631 h 914"/>
                <a:gd name="T14" fmla="*/ 10 w 14"/>
                <a:gd name="T15" fmla="*/ 631 h 914"/>
                <a:gd name="T16" fmla="*/ 10 w 14"/>
                <a:gd name="T17" fmla="*/ 625 h 914"/>
                <a:gd name="T18" fmla="*/ 5 w 14"/>
                <a:gd name="T19" fmla="*/ 631 h 9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14"/>
                <a:gd name="T32" fmla="*/ 14 w 14"/>
                <a:gd name="T33" fmla="*/ 914 h 9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14">
                  <a:moveTo>
                    <a:pt x="7" y="914"/>
                  </a:moveTo>
                  <a:lnTo>
                    <a:pt x="14" y="905"/>
                  </a:lnTo>
                  <a:lnTo>
                    <a:pt x="14" y="0"/>
                  </a:lnTo>
                  <a:lnTo>
                    <a:pt x="0" y="0"/>
                  </a:lnTo>
                  <a:lnTo>
                    <a:pt x="0" y="905"/>
                  </a:lnTo>
                  <a:lnTo>
                    <a:pt x="7" y="897"/>
                  </a:lnTo>
                  <a:lnTo>
                    <a:pt x="7" y="914"/>
                  </a:lnTo>
                  <a:lnTo>
                    <a:pt x="14" y="914"/>
                  </a:lnTo>
                  <a:lnTo>
                    <a:pt x="14" y="905"/>
                  </a:lnTo>
                  <a:lnTo>
                    <a:pt x="7" y="914"/>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15" name="Freeform 8"/>
            <p:cNvSpPr>
              <a:spLocks/>
            </p:cNvSpPr>
            <p:nvPr/>
          </p:nvSpPr>
          <p:spPr bwMode="auto">
            <a:xfrm>
              <a:off x="3884" y="2066"/>
              <a:ext cx="1207" cy="11"/>
            </a:xfrm>
            <a:custGeom>
              <a:avLst/>
              <a:gdLst>
                <a:gd name="T0" fmla="*/ 0 w 1746"/>
                <a:gd name="T1" fmla="*/ 5 h 17"/>
                <a:gd name="T2" fmla="*/ 5 w 1746"/>
                <a:gd name="T3" fmla="*/ 11 h 17"/>
                <a:gd name="T4" fmla="*/ 1207 w 1746"/>
                <a:gd name="T5" fmla="*/ 11 h 17"/>
                <a:gd name="T6" fmla="*/ 1207 w 1746"/>
                <a:gd name="T7" fmla="*/ 0 h 17"/>
                <a:gd name="T8" fmla="*/ 5 w 1746"/>
                <a:gd name="T9" fmla="*/ 0 h 17"/>
                <a:gd name="T10" fmla="*/ 10 w 1746"/>
                <a:gd name="T11" fmla="*/ 5 h 17"/>
                <a:gd name="T12" fmla="*/ 0 w 1746"/>
                <a:gd name="T13" fmla="*/ 5 h 17"/>
                <a:gd name="T14" fmla="*/ 0 w 1746"/>
                <a:gd name="T15" fmla="*/ 11 h 17"/>
                <a:gd name="T16" fmla="*/ 5 w 1746"/>
                <a:gd name="T17" fmla="*/ 11 h 17"/>
                <a:gd name="T18" fmla="*/ 0 w 1746"/>
                <a:gd name="T19" fmla="*/ 5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6"/>
                <a:gd name="T31" fmla="*/ 0 h 17"/>
                <a:gd name="T32" fmla="*/ 1746 w 1746"/>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6" h="17">
                  <a:moveTo>
                    <a:pt x="0" y="8"/>
                  </a:moveTo>
                  <a:lnTo>
                    <a:pt x="7" y="17"/>
                  </a:lnTo>
                  <a:lnTo>
                    <a:pt x="1746" y="17"/>
                  </a:lnTo>
                  <a:lnTo>
                    <a:pt x="1746" y="0"/>
                  </a:lnTo>
                  <a:lnTo>
                    <a:pt x="7" y="0"/>
                  </a:lnTo>
                  <a:lnTo>
                    <a:pt x="14" y="8"/>
                  </a:lnTo>
                  <a:lnTo>
                    <a:pt x="0" y="8"/>
                  </a:lnTo>
                  <a:lnTo>
                    <a:pt x="0" y="17"/>
                  </a:lnTo>
                  <a:lnTo>
                    <a:pt x="7" y="17"/>
                  </a:lnTo>
                  <a:lnTo>
                    <a:pt x="0" y="8"/>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16" name="Freeform 9"/>
            <p:cNvSpPr>
              <a:spLocks/>
            </p:cNvSpPr>
            <p:nvPr/>
          </p:nvSpPr>
          <p:spPr bwMode="auto">
            <a:xfrm>
              <a:off x="3884" y="1440"/>
              <a:ext cx="10" cy="631"/>
            </a:xfrm>
            <a:custGeom>
              <a:avLst/>
              <a:gdLst>
                <a:gd name="T0" fmla="*/ 5 w 14"/>
                <a:gd name="T1" fmla="*/ 0 h 914"/>
                <a:gd name="T2" fmla="*/ 0 w 14"/>
                <a:gd name="T3" fmla="*/ 6 h 914"/>
                <a:gd name="T4" fmla="*/ 0 w 14"/>
                <a:gd name="T5" fmla="*/ 631 h 914"/>
                <a:gd name="T6" fmla="*/ 10 w 14"/>
                <a:gd name="T7" fmla="*/ 631 h 914"/>
                <a:gd name="T8" fmla="*/ 10 w 14"/>
                <a:gd name="T9" fmla="*/ 6 h 914"/>
                <a:gd name="T10" fmla="*/ 5 w 14"/>
                <a:gd name="T11" fmla="*/ 12 h 914"/>
                <a:gd name="T12" fmla="*/ 5 w 14"/>
                <a:gd name="T13" fmla="*/ 0 h 914"/>
                <a:gd name="T14" fmla="*/ 0 w 14"/>
                <a:gd name="T15" fmla="*/ 0 h 914"/>
                <a:gd name="T16" fmla="*/ 0 w 14"/>
                <a:gd name="T17" fmla="*/ 6 h 914"/>
                <a:gd name="T18" fmla="*/ 5 w 14"/>
                <a:gd name="T19" fmla="*/ 0 h 9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14"/>
                <a:gd name="T32" fmla="*/ 14 w 14"/>
                <a:gd name="T33" fmla="*/ 914 h 9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14">
                  <a:moveTo>
                    <a:pt x="7" y="0"/>
                  </a:moveTo>
                  <a:lnTo>
                    <a:pt x="0" y="9"/>
                  </a:lnTo>
                  <a:lnTo>
                    <a:pt x="0" y="914"/>
                  </a:lnTo>
                  <a:lnTo>
                    <a:pt x="14" y="914"/>
                  </a:lnTo>
                  <a:lnTo>
                    <a:pt x="14" y="9"/>
                  </a:lnTo>
                  <a:lnTo>
                    <a:pt x="7" y="17"/>
                  </a:lnTo>
                  <a:lnTo>
                    <a:pt x="7" y="0"/>
                  </a:lnTo>
                  <a:lnTo>
                    <a:pt x="0" y="0"/>
                  </a:lnTo>
                  <a:lnTo>
                    <a:pt x="0" y="9"/>
                  </a:lnTo>
                  <a:lnTo>
                    <a:pt x="7" y="0"/>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17" name="Freeform 10"/>
            <p:cNvSpPr>
              <a:spLocks/>
            </p:cNvSpPr>
            <p:nvPr/>
          </p:nvSpPr>
          <p:spPr bwMode="auto">
            <a:xfrm>
              <a:off x="3973" y="1609"/>
              <a:ext cx="327" cy="353"/>
            </a:xfrm>
            <a:custGeom>
              <a:avLst/>
              <a:gdLst>
                <a:gd name="T0" fmla="*/ 102 w 472"/>
                <a:gd name="T1" fmla="*/ 255 h 511"/>
                <a:gd name="T2" fmla="*/ 102 w 472"/>
                <a:gd name="T3" fmla="*/ 233 h 511"/>
                <a:gd name="T4" fmla="*/ 102 w 472"/>
                <a:gd name="T5" fmla="*/ 209 h 511"/>
                <a:gd name="T6" fmla="*/ 102 w 472"/>
                <a:gd name="T7" fmla="*/ 186 h 511"/>
                <a:gd name="T8" fmla="*/ 102 w 472"/>
                <a:gd name="T9" fmla="*/ 162 h 511"/>
                <a:gd name="T10" fmla="*/ 108 w 472"/>
                <a:gd name="T11" fmla="*/ 37 h 511"/>
                <a:gd name="T12" fmla="*/ 41 w 472"/>
                <a:gd name="T13" fmla="*/ 89 h 511"/>
                <a:gd name="T14" fmla="*/ 189 w 472"/>
                <a:gd name="T15" fmla="*/ 0 h 511"/>
                <a:gd name="T16" fmla="*/ 198 w 472"/>
                <a:gd name="T17" fmla="*/ 17 h 511"/>
                <a:gd name="T18" fmla="*/ 204 w 472"/>
                <a:gd name="T19" fmla="*/ 26 h 511"/>
                <a:gd name="T20" fmla="*/ 211 w 472"/>
                <a:gd name="T21" fmla="*/ 31 h 511"/>
                <a:gd name="T22" fmla="*/ 220 w 472"/>
                <a:gd name="T23" fmla="*/ 36 h 511"/>
                <a:gd name="T24" fmla="*/ 226 w 472"/>
                <a:gd name="T25" fmla="*/ 39 h 511"/>
                <a:gd name="T26" fmla="*/ 230 w 472"/>
                <a:gd name="T27" fmla="*/ 40 h 511"/>
                <a:gd name="T28" fmla="*/ 233 w 472"/>
                <a:gd name="T29" fmla="*/ 41 h 511"/>
                <a:gd name="T30" fmla="*/ 237 w 472"/>
                <a:gd name="T31" fmla="*/ 41 h 511"/>
                <a:gd name="T32" fmla="*/ 247 w 472"/>
                <a:gd name="T33" fmla="*/ 43 h 511"/>
                <a:gd name="T34" fmla="*/ 258 w 472"/>
                <a:gd name="T35" fmla="*/ 112 h 511"/>
                <a:gd name="T36" fmla="*/ 278 w 472"/>
                <a:gd name="T37" fmla="*/ 112 h 511"/>
                <a:gd name="T38" fmla="*/ 297 w 472"/>
                <a:gd name="T39" fmla="*/ 112 h 511"/>
                <a:gd name="T40" fmla="*/ 317 w 472"/>
                <a:gd name="T41" fmla="*/ 112 h 511"/>
                <a:gd name="T42" fmla="*/ 327 w 472"/>
                <a:gd name="T43" fmla="*/ 116 h 511"/>
                <a:gd name="T44" fmla="*/ 327 w 472"/>
                <a:gd name="T45" fmla="*/ 125 h 511"/>
                <a:gd name="T46" fmla="*/ 327 w 472"/>
                <a:gd name="T47" fmla="*/ 134 h 511"/>
                <a:gd name="T48" fmla="*/ 327 w 472"/>
                <a:gd name="T49" fmla="*/ 144 h 511"/>
                <a:gd name="T50" fmla="*/ 213 w 472"/>
                <a:gd name="T51" fmla="*/ 148 h 511"/>
                <a:gd name="T52" fmla="*/ 213 w 472"/>
                <a:gd name="T53" fmla="*/ 138 h 511"/>
                <a:gd name="T54" fmla="*/ 213 w 472"/>
                <a:gd name="T55" fmla="*/ 128 h 511"/>
                <a:gd name="T56" fmla="*/ 213 w 472"/>
                <a:gd name="T57" fmla="*/ 118 h 511"/>
                <a:gd name="T58" fmla="*/ 213 w 472"/>
                <a:gd name="T59" fmla="*/ 108 h 511"/>
                <a:gd name="T60" fmla="*/ 248 w 472"/>
                <a:gd name="T61" fmla="*/ 222 h 511"/>
                <a:gd name="T62" fmla="*/ 243 w 472"/>
                <a:gd name="T63" fmla="*/ 353 h 511"/>
                <a:gd name="T64" fmla="*/ 235 w 472"/>
                <a:gd name="T65" fmla="*/ 353 h 511"/>
                <a:gd name="T66" fmla="*/ 226 w 472"/>
                <a:gd name="T67" fmla="*/ 353 h 511"/>
                <a:gd name="T68" fmla="*/ 218 w 472"/>
                <a:gd name="T69" fmla="*/ 353 h 511"/>
                <a:gd name="T70" fmla="*/ 214 w 472"/>
                <a:gd name="T71" fmla="*/ 243 h 511"/>
                <a:gd name="T72" fmla="*/ 138 w 472"/>
                <a:gd name="T73" fmla="*/ 195 h 511"/>
                <a:gd name="T74" fmla="*/ 0 w 472"/>
                <a:gd name="T75" fmla="*/ 291 h 5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2"/>
                <a:gd name="T115" fmla="*/ 0 h 511"/>
                <a:gd name="T116" fmla="*/ 472 w 472"/>
                <a:gd name="T117" fmla="*/ 511 h 5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2" h="511">
                  <a:moveTo>
                    <a:pt x="0" y="369"/>
                  </a:moveTo>
                  <a:lnTo>
                    <a:pt x="147" y="369"/>
                  </a:lnTo>
                  <a:lnTo>
                    <a:pt x="147" y="352"/>
                  </a:lnTo>
                  <a:lnTo>
                    <a:pt x="147" y="337"/>
                  </a:lnTo>
                  <a:lnTo>
                    <a:pt x="147" y="319"/>
                  </a:lnTo>
                  <a:lnTo>
                    <a:pt x="147" y="302"/>
                  </a:lnTo>
                  <a:lnTo>
                    <a:pt x="147" y="285"/>
                  </a:lnTo>
                  <a:lnTo>
                    <a:pt x="147" y="269"/>
                  </a:lnTo>
                  <a:lnTo>
                    <a:pt x="147" y="252"/>
                  </a:lnTo>
                  <a:lnTo>
                    <a:pt x="147" y="235"/>
                  </a:lnTo>
                  <a:lnTo>
                    <a:pt x="250" y="54"/>
                  </a:lnTo>
                  <a:lnTo>
                    <a:pt x="156" y="54"/>
                  </a:lnTo>
                  <a:lnTo>
                    <a:pt x="101" y="156"/>
                  </a:lnTo>
                  <a:lnTo>
                    <a:pt x="59" y="129"/>
                  </a:lnTo>
                  <a:lnTo>
                    <a:pt x="128" y="0"/>
                  </a:lnTo>
                  <a:lnTo>
                    <a:pt x="273" y="0"/>
                  </a:lnTo>
                  <a:lnTo>
                    <a:pt x="282" y="20"/>
                  </a:lnTo>
                  <a:lnTo>
                    <a:pt x="286" y="25"/>
                  </a:lnTo>
                  <a:lnTo>
                    <a:pt x="291" y="31"/>
                  </a:lnTo>
                  <a:lnTo>
                    <a:pt x="295" y="37"/>
                  </a:lnTo>
                  <a:lnTo>
                    <a:pt x="300" y="41"/>
                  </a:lnTo>
                  <a:lnTo>
                    <a:pt x="305" y="45"/>
                  </a:lnTo>
                  <a:lnTo>
                    <a:pt x="311" y="48"/>
                  </a:lnTo>
                  <a:lnTo>
                    <a:pt x="318" y="52"/>
                  </a:lnTo>
                  <a:lnTo>
                    <a:pt x="325" y="56"/>
                  </a:lnTo>
                  <a:lnTo>
                    <a:pt x="326" y="56"/>
                  </a:lnTo>
                  <a:lnTo>
                    <a:pt x="330" y="56"/>
                  </a:lnTo>
                  <a:lnTo>
                    <a:pt x="332" y="58"/>
                  </a:lnTo>
                  <a:lnTo>
                    <a:pt x="334" y="58"/>
                  </a:lnTo>
                  <a:lnTo>
                    <a:pt x="337" y="60"/>
                  </a:lnTo>
                  <a:lnTo>
                    <a:pt x="339" y="60"/>
                  </a:lnTo>
                  <a:lnTo>
                    <a:pt x="342" y="60"/>
                  </a:lnTo>
                  <a:lnTo>
                    <a:pt x="346" y="60"/>
                  </a:lnTo>
                  <a:lnTo>
                    <a:pt x="357" y="62"/>
                  </a:lnTo>
                  <a:lnTo>
                    <a:pt x="358" y="162"/>
                  </a:lnTo>
                  <a:lnTo>
                    <a:pt x="373" y="162"/>
                  </a:lnTo>
                  <a:lnTo>
                    <a:pt x="387" y="162"/>
                  </a:lnTo>
                  <a:lnTo>
                    <a:pt x="401" y="162"/>
                  </a:lnTo>
                  <a:lnTo>
                    <a:pt x="415" y="162"/>
                  </a:lnTo>
                  <a:lnTo>
                    <a:pt x="429" y="162"/>
                  </a:lnTo>
                  <a:lnTo>
                    <a:pt x="443" y="162"/>
                  </a:lnTo>
                  <a:lnTo>
                    <a:pt x="458" y="162"/>
                  </a:lnTo>
                  <a:lnTo>
                    <a:pt x="472" y="162"/>
                  </a:lnTo>
                  <a:lnTo>
                    <a:pt x="472" y="168"/>
                  </a:lnTo>
                  <a:lnTo>
                    <a:pt x="472" y="175"/>
                  </a:lnTo>
                  <a:lnTo>
                    <a:pt x="472" y="181"/>
                  </a:lnTo>
                  <a:lnTo>
                    <a:pt x="472" y="189"/>
                  </a:lnTo>
                  <a:lnTo>
                    <a:pt x="472" y="194"/>
                  </a:lnTo>
                  <a:lnTo>
                    <a:pt x="472" y="200"/>
                  </a:lnTo>
                  <a:lnTo>
                    <a:pt x="472" y="208"/>
                  </a:lnTo>
                  <a:lnTo>
                    <a:pt x="472" y="214"/>
                  </a:lnTo>
                  <a:lnTo>
                    <a:pt x="307" y="214"/>
                  </a:lnTo>
                  <a:lnTo>
                    <a:pt x="307" y="208"/>
                  </a:lnTo>
                  <a:lnTo>
                    <a:pt x="307" y="200"/>
                  </a:lnTo>
                  <a:lnTo>
                    <a:pt x="307" y="192"/>
                  </a:lnTo>
                  <a:lnTo>
                    <a:pt x="307" y="185"/>
                  </a:lnTo>
                  <a:lnTo>
                    <a:pt x="307" y="177"/>
                  </a:lnTo>
                  <a:lnTo>
                    <a:pt x="307" y="171"/>
                  </a:lnTo>
                  <a:lnTo>
                    <a:pt x="307" y="164"/>
                  </a:lnTo>
                  <a:lnTo>
                    <a:pt x="307" y="156"/>
                  </a:lnTo>
                  <a:lnTo>
                    <a:pt x="250" y="252"/>
                  </a:lnTo>
                  <a:lnTo>
                    <a:pt x="358" y="321"/>
                  </a:lnTo>
                  <a:lnTo>
                    <a:pt x="358" y="511"/>
                  </a:lnTo>
                  <a:lnTo>
                    <a:pt x="351" y="511"/>
                  </a:lnTo>
                  <a:lnTo>
                    <a:pt x="346" y="511"/>
                  </a:lnTo>
                  <a:lnTo>
                    <a:pt x="339" y="511"/>
                  </a:lnTo>
                  <a:lnTo>
                    <a:pt x="334" y="511"/>
                  </a:lnTo>
                  <a:lnTo>
                    <a:pt x="326" y="511"/>
                  </a:lnTo>
                  <a:lnTo>
                    <a:pt x="321" y="511"/>
                  </a:lnTo>
                  <a:lnTo>
                    <a:pt x="314" y="511"/>
                  </a:lnTo>
                  <a:lnTo>
                    <a:pt x="309" y="511"/>
                  </a:lnTo>
                  <a:lnTo>
                    <a:pt x="309" y="352"/>
                  </a:lnTo>
                  <a:lnTo>
                    <a:pt x="199" y="283"/>
                  </a:lnTo>
                  <a:lnTo>
                    <a:pt x="197" y="421"/>
                  </a:lnTo>
                  <a:lnTo>
                    <a:pt x="0" y="421"/>
                  </a:lnTo>
                  <a:lnTo>
                    <a:pt x="0" y="3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18" name="Freeform 11"/>
            <p:cNvSpPr>
              <a:spLocks/>
            </p:cNvSpPr>
            <p:nvPr/>
          </p:nvSpPr>
          <p:spPr bwMode="auto">
            <a:xfrm>
              <a:off x="4378" y="1713"/>
              <a:ext cx="345" cy="93"/>
            </a:xfrm>
            <a:custGeom>
              <a:avLst/>
              <a:gdLst>
                <a:gd name="T0" fmla="*/ 0 w 500"/>
                <a:gd name="T1" fmla="*/ 28 h 135"/>
                <a:gd name="T2" fmla="*/ 266 w 500"/>
                <a:gd name="T3" fmla="*/ 29 h 135"/>
                <a:gd name="T4" fmla="*/ 266 w 500"/>
                <a:gd name="T5" fmla="*/ 0 h 135"/>
                <a:gd name="T6" fmla="*/ 345 w 500"/>
                <a:gd name="T7" fmla="*/ 44 h 135"/>
                <a:gd name="T8" fmla="*/ 266 w 500"/>
                <a:gd name="T9" fmla="*/ 93 h 135"/>
                <a:gd name="T10" fmla="*/ 266 w 500"/>
                <a:gd name="T11" fmla="*/ 61 h 135"/>
                <a:gd name="T12" fmla="*/ 0 w 500"/>
                <a:gd name="T13" fmla="*/ 61 h 135"/>
                <a:gd name="T14" fmla="*/ 0 w 500"/>
                <a:gd name="T15" fmla="*/ 28 h 135"/>
                <a:gd name="T16" fmla="*/ 0 60000 65536"/>
                <a:gd name="T17" fmla="*/ 0 60000 65536"/>
                <a:gd name="T18" fmla="*/ 0 60000 65536"/>
                <a:gd name="T19" fmla="*/ 0 60000 65536"/>
                <a:gd name="T20" fmla="*/ 0 60000 65536"/>
                <a:gd name="T21" fmla="*/ 0 60000 65536"/>
                <a:gd name="T22" fmla="*/ 0 60000 65536"/>
                <a:gd name="T23" fmla="*/ 0 60000 65536"/>
                <a:gd name="T24" fmla="*/ 0 w 500"/>
                <a:gd name="T25" fmla="*/ 0 h 135"/>
                <a:gd name="T26" fmla="*/ 500 w 500"/>
                <a:gd name="T27" fmla="*/ 135 h 1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0" h="135">
                  <a:moveTo>
                    <a:pt x="0" y="41"/>
                  </a:moveTo>
                  <a:lnTo>
                    <a:pt x="385" y="42"/>
                  </a:lnTo>
                  <a:lnTo>
                    <a:pt x="385" y="0"/>
                  </a:lnTo>
                  <a:lnTo>
                    <a:pt x="500" y="64"/>
                  </a:lnTo>
                  <a:lnTo>
                    <a:pt x="385" y="135"/>
                  </a:lnTo>
                  <a:lnTo>
                    <a:pt x="385" y="89"/>
                  </a:lnTo>
                  <a:lnTo>
                    <a:pt x="0" y="89"/>
                  </a:lnTo>
                  <a:lnTo>
                    <a:pt x="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19" name="Rectangle 12"/>
            <p:cNvSpPr>
              <a:spLocks noChangeArrowheads="1"/>
            </p:cNvSpPr>
            <p:nvPr/>
          </p:nvSpPr>
          <p:spPr bwMode="auto">
            <a:xfrm>
              <a:off x="4794" y="1547"/>
              <a:ext cx="217" cy="4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520" name="Freeform 13"/>
            <p:cNvSpPr>
              <a:spLocks/>
            </p:cNvSpPr>
            <p:nvPr/>
          </p:nvSpPr>
          <p:spPr bwMode="auto">
            <a:xfrm>
              <a:off x="4171" y="1547"/>
              <a:ext cx="84" cy="92"/>
            </a:xfrm>
            <a:custGeom>
              <a:avLst/>
              <a:gdLst>
                <a:gd name="T0" fmla="*/ 43 w 122"/>
                <a:gd name="T1" fmla="*/ 0 h 133"/>
                <a:gd name="T2" fmla="*/ 51 w 122"/>
                <a:gd name="T3" fmla="*/ 1 h 133"/>
                <a:gd name="T4" fmla="*/ 59 w 122"/>
                <a:gd name="T5" fmla="*/ 4 h 133"/>
                <a:gd name="T6" fmla="*/ 65 w 122"/>
                <a:gd name="T7" fmla="*/ 8 h 133"/>
                <a:gd name="T8" fmla="*/ 72 w 122"/>
                <a:gd name="T9" fmla="*/ 13 h 133"/>
                <a:gd name="T10" fmla="*/ 76 w 122"/>
                <a:gd name="T11" fmla="*/ 21 h 133"/>
                <a:gd name="T12" fmla="*/ 81 w 122"/>
                <a:gd name="T13" fmla="*/ 28 h 133"/>
                <a:gd name="T14" fmla="*/ 83 w 122"/>
                <a:gd name="T15" fmla="*/ 37 h 133"/>
                <a:gd name="T16" fmla="*/ 84 w 122"/>
                <a:gd name="T17" fmla="*/ 46 h 133"/>
                <a:gd name="T18" fmla="*/ 83 w 122"/>
                <a:gd name="T19" fmla="*/ 56 h 133"/>
                <a:gd name="T20" fmla="*/ 81 w 122"/>
                <a:gd name="T21" fmla="*/ 64 h 133"/>
                <a:gd name="T22" fmla="*/ 76 w 122"/>
                <a:gd name="T23" fmla="*/ 72 h 133"/>
                <a:gd name="T24" fmla="*/ 72 w 122"/>
                <a:gd name="T25" fmla="*/ 79 h 133"/>
                <a:gd name="T26" fmla="*/ 65 w 122"/>
                <a:gd name="T27" fmla="*/ 84 h 133"/>
                <a:gd name="T28" fmla="*/ 59 w 122"/>
                <a:gd name="T29" fmla="*/ 88 h 133"/>
                <a:gd name="T30" fmla="*/ 51 w 122"/>
                <a:gd name="T31" fmla="*/ 91 h 133"/>
                <a:gd name="T32" fmla="*/ 43 w 122"/>
                <a:gd name="T33" fmla="*/ 92 h 133"/>
                <a:gd name="T34" fmla="*/ 34 w 122"/>
                <a:gd name="T35" fmla="*/ 91 h 133"/>
                <a:gd name="T36" fmla="*/ 25 w 122"/>
                <a:gd name="T37" fmla="*/ 88 h 133"/>
                <a:gd name="T38" fmla="*/ 18 w 122"/>
                <a:gd name="T39" fmla="*/ 84 h 133"/>
                <a:gd name="T40" fmla="*/ 12 w 122"/>
                <a:gd name="T41" fmla="*/ 79 h 133"/>
                <a:gd name="T42" fmla="*/ 7 w 122"/>
                <a:gd name="T43" fmla="*/ 72 h 133"/>
                <a:gd name="T44" fmla="*/ 3 w 122"/>
                <a:gd name="T45" fmla="*/ 64 h 133"/>
                <a:gd name="T46" fmla="*/ 1 w 122"/>
                <a:gd name="T47" fmla="*/ 56 h 133"/>
                <a:gd name="T48" fmla="*/ 0 w 122"/>
                <a:gd name="T49" fmla="*/ 46 h 133"/>
                <a:gd name="T50" fmla="*/ 1 w 122"/>
                <a:gd name="T51" fmla="*/ 37 h 133"/>
                <a:gd name="T52" fmla="*/ 3 w 122"/>
                <a:gd name="T53" fmla="*/ 28 h 133"/>
                <a:gd name="T54" fmla="*/ 7 w 122"/>
                <a:gd name="T55" fmla="*/ 21 h 133"/>
                <a:gd name="T56" fmla="*/ 12 w 122"/>
                <a:gd name="T57" fmla="*/ 13 h 133"/>
                <a:gd name="T58" fmla="*/ 18 w 122"/>
                <a:gd name="T59" fmla="*/ 8 h 133"/>
                <a:gd name="T60" fmla="*/ 25 w 122"/>
                <a:gd name="T61" fmla="*/ 4 h 133"/>
                <a:gd name="T62" fmla="*/ 34 w 122"/>
                <a:gd name="T63" fmla="*/ 1 h 133"/>
                <a:gd name="T64" fmla="*/ 43 w 122"/>
                <a:gd name="T65" fmla="*/ 0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2"/>
                <a:gd name="T100" fmla="*/ 0 h 133"/>
                <a:gd name="T101" fmla="*/ 122 w 122"/>
                <a:gd name="T102" fmla="*/ 133 h 1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2" h="133">
                  <a:moveTo>
                    <a:pt x="62" y="0"/>
                  </a:moveTo>
                  <a:lnTo>
                    <a:pt x="74" y="2"/>
                  </a:lnTo>
                  <a:lnTo>
                    <a:pt x="85" y="6"/>
                  </a:lnTo>
                  <a:lnTo>
                    <a:pt x="95" y="12"/>
                  </a:lnTo>
                  <a:lnTo>
                    <a:pt x="104" y="19"/>
                  </a:lnTo>
                  <a:lnTo>
                    <a:pt x="111" y="31"/>
                  </a:lnTo>
                  <a:lnTo>
                    <a:pt x="117" y="41"/>
                  </a:lnTo>
                  <a:lnTo>
                    <a:pt x="120" y="54"/>
                  </a:lnTo>
                  <a:lnTo>
                    <a:pt x="122" y="67"/>
                  </a:lnTo>
                  <a:lnTo>
                    <a:pt x="120" y="81"/>
                  </a:lnTo>
                  <a:lnTo>
                    <a:pt x="117" y="92"/>
                  </a:lnTo>
                  <a:lnTo>
                    <a:pt x="111" y="104"/>
                  </a:lnTo>
                  <a:lnTo>
                    <a:pt x="104" y="114"/>
                  </a:lnTo>
                  <a:lnTo>
                    <a:pt x="95" y="121"/>
                  </a:lnTo>
                  <a:lnTo>
                    <a:pt x="85" y="127"/>
                  </a:lnTo>
                  <a:lnTo>
                    <a:pt x="74" y="131"/>
                  </a:lnTo>
                  <a:lnTo>
                    <a:pt x="62" y="133"/>
                  </a:lnTo>
                  <a:lnTo>
                    <a:pt x="49" y="131"/>
                  </a:lnTo>
                  <a:lnTo>
                    <a:pt x="37" y="127"/>
                  </a:lnTo>
                  <a:lnTo>
                    <a:pt x="26" y="121"/>
                  </a:lnTo>
                  <a:lnTo>
                    <a:pt x="17" y="114"/>
                  </a:lnTo>
                  <a:lnTo>
                    <a:pt x="10" y="104"/>
                  </a:lnTo>
                  <a:lnTo>
                    <a:pt x="5" y="92"/>
                  </a:lnTo>
                  <a:lnTo>
                    <a:pt x="1" y="81"/>
                  </a:lnTo>
                  <a:lnTo>
                    <a:pt x="0" y="67"/>
                  </a:lnTo>
                  <a:lnTo>
                    <a:pt x="1" y="54"/>
                  </a:lnTo>
                  <a:lnTo>
                    <a:pt x="5" y="41"/>
                  </a:lnTo>
                  <a:lnTo>
                    <a:pt x="10" y="31"/>
                  </a:lnTo>
                  <a:lnTo>
                    <a:pt x="17" y="19"/>
                  </a:lnTo>
                  <a:lnTo>
                    <a:pt x="26" y="12"/>
                  </a:lnTo>
                  <a:lnTo>
                    <a:pt x="37" y="6"/>
                  </a:lnTo>
                  <a:lnTo>
                    <a:pt x="49" y="2"/>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21" name="Freeform 14"/>
            <p:cNvSpPr>
              <a:spLocks/>
            </p:cNvSpPr>
            <p:nvPr/>
          </p:nvSpPr>
          <p:spPr bwMode="auto">
            <a:xfrm>
              <a:off x="3904" y="1457"/>
              <a:ext cx="1177" cy="13"/>
            </a:xfrm>
            <a:custGeom>
              <a:avLst/>
              <a:gdLst>
                <a:gd name="T0" fmla="*/ 1177 w 1704"/>
                <a:gd name="T1" fmla="*/ 6 h 19"/>
                <a:gd name="T2" fmla="*/ 1171 w 1704"/>
                <a:gd name="T3" fmla="*/ 0 h 19"/>
                <a:gd name="T4" fmla="*/ 0 w 1704"/>
                <a:gd name="T5" fmla="*/ 0 h 19"/>
                <a:gd name="T6" fmla="*/ 0 w 1704"/>
                <a:gd name="T7" fmla="*/ 13 h 19"/>
                <a:gd name="T8" fmla="*/ 1171 w 1704"/>
                <a:gd name="T9" fmla="*/ 13 h 19"/>
                <a:gd name="T10" fmla="*/ 1163 w 1704"/>
                <a:gd name="T11" fmla="*/ 6 h 19"/>
                <a:gd name="T12" fmla="*/ 1177 w 1704"/>
                <a:gd name="T13" fmla="*/ 6 h 19"/>
                <a:gd name="T14" fmla="*/ 1177 w 1704"/>
                <a:gd name="T15" fmla="*/ 0 h 19"/>
                <a:gd name="T16" fmla="*/ 1171 w 1704"/>
                <a:gd name="T17" fmla="*/ 0 h 19"/>
                <a:gd name="T18" fmla="*/ 1177 w 1704"/>
                <a:gd name="T19" fmla="*/ 6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4"/>
                <a:gd name="T31" fmla="*/ 0 h 19"/>
                <a:gd name="T32" fmla="*/ 1704 w 1704"/>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4" h="19">
                  <a:moveTo>
                    <a:pt x="1704" y="9"/>
                  </a:moveTo>
                  <a:lnTo>
                    <a:pt x="1695" y="0"/>
                  </a:lnTo>
                  <a:lnTo>
                    <a:pt x="0" y="0"/>
                  </a:lnTo>
                  <a:lnTo>
                    <a:pt x="0" y="19"/>
                  </a:lnTo>
                  <a:lnTo>
                    <a:pt x="1695" y="19"/>
                  </a:lnTo>
                  <a:lnTo>
                    <a:pt x="1684" y="9"/>
                  </a:lnTo>
                  <a:lnTo>
                    <a:pt x="1704" y="9"/>
                  </a:lnTo>
                  <a:lnTo>
                    <a:pt x="1704" y="0"/>
                  </a:lnTo>
                  <a:lnTo>
                    <a:pt x="1695" y="0"/>
                  </a:lnTo>
                  <a:lnTo>
                    <a:pt x="1704"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22" name="Freeform 15"/>
            <p:cNvSpPr>
              <a:spLocks/>
            </p:cNvSpPr>
            <p:nvPr/>
          </p:nvSpPr>
          <p:spPr bwMode="auto">
            <a:xfrm>
              <a:off x="5067" y="1463"/>
              <a:ext cx="14" cy="597"/>
            </a:xfrm>
            <a:custGeom>
              <a:avLst/>
              <a:gdLst>
                <a:gd name="T0" fmla="*/ 8 w 20"/>
                <a:gd name="T1" fmla="*/ 597 h 864"/>
                <a:gd name="T2" fmla="*/ 14 w 20"/>
                <a:gd name="T3" fmla="*/ 591 h 864"/>
                <a:gd name="T4" fmla="*/ 14 w 20"/>
                <a:gd name="T5" fmla="*/ 0 h 864"/>
                <a:gd name="T6" fmla="*/ 0 w 20"/>
                <a:gd name="T7" fmla="*/ 0 h 864"/>
                <a:gd name="T8" fmla="*/ 0 w 20"/>
                <a:gd name="T9" fmla="*/ 591 h 864"/>
                <a:gd name="T10" fmla="*/ 8 w 20"/>
                <a:gd name="T11" fmla="*/ 584 h 864"/>
                <a:gd name="T12" fmla="*/ 8 w 20"/>
                <a:gd name="T13" fmla="*/ 597 h 864"/>
                <a:gd name="T14" fmla="*/ 14 w 20"/>
                <a:gd name="T15" fmla="*/ 597 h 864"/>
                <a:gd name="T16" fmla="*/ 14 w 20"/>
                <a:gd name="T17" fmla="*/ 591 h 864"/>
                <a:gd name="T18" fmla="*/ 8 w 20"/>
                <a:gd name="T19" fmla="*/ 597 h 8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864"/>
                <a:gd name="T32" fmla="*/ 20 w 20"/>
                <a:gd name="T33" fmla="*/ 864 h 8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864">
                  <a:moveTo>
                    <a:pt x="11" y="864"/>
                  </a:moveTo>
                  <a:lnTo>
                    <a:pt x="20" y="855"/>
                  </a:lnTo>
                  <a:lnTo>
                    <a:pt x="20" y="0"/>
                  </a:lnTo>
                  <a:lnTo>
                    <a:pt x="0" y="0"/>
                  </a:lnTo>
                  <a:lnTo>
                    <a:pt x="0" y="855"/>
                  </a:lnTo>
                  <a:lnTo>
                    <a:pt x="11" y="845"/>
                  </a:lnTo>
                  <a:lnTo>
                    <a:pt x="11" y="864"/>
                  </a:lnTo>
                  <a:lnTo>
                    <a:pt x="20" y="864"/>
                  </a:lnTo>
                  <a:lnTo>
                    <a:pt x="20" y="855"/>
                  </a:lnTo>
                  <a:lnTo>
                    <a:pt x="11" y="8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23" name="Freeform 16"/>
            <p:cNvSpPr>
              <a:spLocks/>
            </p:cNvSpPr>
            <p:nvPr/>
          </p:nvSpPr>
          <p:spPr bwMode="auto">
            <a:xfrm>
              <a:off x="3897" y="2047"/>
              <a:ext cx="1178" cy="13"/>
            </a:xfrm>
            <a:custGeom>
              <a:avLst/>
              <a:gdLst>
                <a:gd name="T0" fmla="*/ 0 w 1704"/>
                <a:gd name="T1" fmla="*/ 7 h 19"/>
                <a:gd name="T2" fmla="*/ 6 w 1704"/>
                <a:gd name="T3" fmla="*/ 13 h 19"/>
                <a:gd name="T4" fmla="*/ 1178 w 1704"/>
                <a:gd name="T5" fmla="*/ 13 h 19"/>
                <a:gd name="T6" fmla="*/ 1178 w 1704"/>
                <a:gd name="T7" fmla="*/ 0 h 19"/>
                <a:gd name="T8" fmla="*/ 6 w 1704"/>
                <a:gd name="T9" fmla="*/ 0 h 19"/>
                <a:gd name="T10" fmla="*/ 12 w 1704"/>
                <a:gd name="T11" fmla="*/ 7 h 19"/>
                <a:gd name="T12" fmla="*/ 0 w 1704"/>
                <a:gd name="T13" fmla="*/ 7 h 19"/>
                <a:gd name="T14" fmla="*/ 0 w 1704"/>
                <a:gd name="T15" fmla="*/ 13 h 19"/>
                <a:gd name="T16" fmla="*/ 6 w 1704"/>
                <a:gd name="T17" fmla="*/ 13 h 19"/>
                <a:gd name="T18" fmla="*/ 0 w 1704"/>
                <a:gd name="T19" fmla="*/ 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4"/>
                <a:gd name="T31" fmla="*/ 0 h 19"/>
                <a:gd name="T32" fmla="*/ 1704 w 1704"/>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4" h="19">
                  <a:moveTo>
                    <a:pt x="0" y="10"/>
                  </a:moveTo>
                  <a:lnTo>
                    <a:pt x="9" y="19"/>
                  </a:lnTo>
                  <a:lnTo>
                    <a:pt x="1704" y="19"/>
                  </a:lnTo>
                  <a:lnTo>
                    <a:pt x="1704" y="0"/>
                  </a:lnTo>
                  <a:lnTo>
                    <a:pt x="9" y="0"/>
                  </a:lnTo>
                  <a:lnTo>
                    <a:pt x="18" y="10"/>
                  </a:lnTo>
                  <a:lnTo>
                    <a:pt x="0" y="10"/>
                  </a:lnTo>
                  <a:lnTo>
                    <a:pt x="0" y="19"/>
                  </a:lnTo>
                  <a:lnTo>
                    <a:pt x="9" y="19"/>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24" name="Freeform 17"/>
            <p:cNvSpPr>
              <a:spLocks/>
            </p:cNvSpPr>
            <p:nvPr/>
          </p:nvSpPr>
          <p:spPr bwMode="auto">
            <a:xfrm>
              <a:off x="3897" y="1457"/>
              <a:ext cx="13" cy="597"/>
            </a:xfrm>
            <a:custGeom>
              <a:avLst/>
              <a:gdLst>
                <a:gd name="T0" fmla="*/ 7 w 18"/>
                <a:gd name="T1" fmla="*/ 0 h 864"/>
                <a:gd name="T2" fmla="*/ 0 w 18"/>
                <a:gd name="T3" fmla="*/ 6 h 864"/>
                <a:gd name="T4" fmla="*/ 0 w 18"/>
                <a:gd name="T5" fmla="*/ 597 h 864"/>
                <a:gd name="T6" fmla="*/ 13 w 18"/>
                <a:gd name="T7" fmla="*/ 597 h 864"/>
                <a:gd name="T8" fmla="*/ 13 w 18"/>
                <a:gd name="T9" fmla="*/ 6 h 864"/>
                <a:gd name="T10" fmla="*/ 7 w 18"/>
                <a:gd name="T11" fmla="*/ 13 h 864"/>
                <a:gd name="T12" fmla="*/ 7 w 18"/>
                <a:gd name="T13" fmla="*/ 0 h 864"/>
                <a:gd name="T14" fmla="*/ 0 w 18"/>
                <a:gd name="T15" fmla="*/ 0 h 864"/>
                <a:gd name="T16" fmla="*/ 0 w 18"/>
                <a:gd name="T17" fmla="*/ 6 h 864"/>
                <a:gd name="T18" fmla="*/ 7 w 18"/>
                <a:gd name="T19" fmla="*/ 0 h 8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864"/>
                <a:gd name="T32" fmla="*/ 18 w 18"/>
                <a:gd name="T33" fmla="*/ 864 h 8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864">
                  <a:moveTo>
                    <a:pt x="9" y="0"/>
                  </a:moveTo>
                  <a:lnTo>
                    <a:pt x="0" y="9"/>
                  </a:lnTo>
                  <a:lnTo>
                    <a:pt x="0" y="864"/>
                  </a:lnTo>
                  <a:lnTo>
                    <a:pt x="18" y="864"/>
                  </a:lnTo>
                  <a:lnTo>
                    <a:pt x="18" y="9"/>
                  </a:lnTo>
                  <a:lnTo>
                    <a:pt x="9" y="19"/>
                  </a:lnTo>
                  <a:lnTo>
                    <a:pt x="9" y="0"/>
                  </a:lnTo>
                  <a:lnTo>
                    <a:pt x="0" y="0"/>
                  </a:lnTo>
                  <a:lnTo>
                    <a:pt x="0" y="9"/>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26" name="Rectangle 19"/>
            <p:cNvSpPr>
              <a:spLocks noChangeArrowheads="1"/>
            </p:cNvSpPr>
            <p:nvPr/>
          </p:nvSpPr>
          <p:spPr bwMode="auto">
            <a:xfrm>
              <a:off x="4137" y="2213"/>
              <a:ext cx="64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400" b="1" dirty="0" err="1">
                  <a:ea typeface="ＭＳ Ｐゴシック" pitchFamily="34" charset="-128"/>
                </a:rPr>
                <a:t>Acil</a:t>
              </a:r>
              <a:r>
                <a:rPr lang="de-DE" sz="1400" b="1" dirty="0">
                  <a:ea typeface="ＭＳ Ｐゴシック" pitchFamily="34" charset="-128"/>
                </a:rPr>
                <a:t> </a:t>
              </a:r>
              <a:r>
                <a:rPr lang="tr-TR" sz="1400" b="1" dirty="0" err="1"/>
                <a:t>Çı</a:t>
              </a:r>
              <a:r>
                <a:rPr lang="de-DE" sz="1400" b="1" dirty="0">
                  <a:ea typeface="ＭＳ Ｐゴシック" pitchFamily="34" charset="-128"/>
                </a:rPr>
                <a:t>k</a:t>
              </a:r>
              <a:r>
                <a:rPr lang="tr-TR" sz="1400" b="1" dirty="0" err="1"/>
                <a:t>ış</a:t>
              </a:r>
              <a:r>
                <a:rPr lang="de-DE" sz="1400" b="1" dirty="0" err="1">
                  <a:ea typeface="ＭＳ Ｐゴシック" pitchFamily="34" charset="-128"/>
                </a:rPr>
                <a:t>lar</a:t>
              </a:r>
              <a:endParaRPr lang="de-DE" sz="1400" b="1" dirty="0">
                <a:ea typeface="ＭＳ Ｐゴシック" pitchFamily="34" charset="-128"/>
              </a:endParaRPr>
            </a:p>
          </p:txBody>
        </p:sp>
      </p:grpSp>
      <p:grpSp>
        <p:nvGrpSpPr>
          <p:cNvPr id="3" name="Group 20"/>
          <p:cNvGrpSpPr>
            <a:grpSpLocks/>
          </p:cNvGrpSpPr>
          <p:nvPr/>
        </p:nvGrpSpPr>
        <p:grpSpPr bwMode="auto">
          <a:xfrm>
            <a:off x="5085550" y="4008627"/>
            <a:ext cx="1514497" cy="1037552"/>
            <a:chOff x="3888" y="2928"/>
            <a:chExt cx="1244" cy="887"/>
          </a:xfrm>
        </p:grpSpPr>
        <p:sp>
          <p:nvSpPr>
            <p:cNvPr id="60495" name="AutoShape 21"/>
            <p:cNvSpPr>
              <a:spLocks noChangeAspect="1" noChangeArrowheads="1" noTextEdit="1"/>
            </p:cNvSpPr>
            <p:nvPr/>
          </p:nvSpPr>
          <p:spPr bwMode="auto">
            <a:xfrm>
              <a:off x="3888" y="2928"/>
              <a:ext cx="1215" cy="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496" name="Rectangle 22"/>
            <p:cNvSpPr>
              <a:spLocks noChangeArrowheads="1"/>
            </p:cNvSpPr>
            <p:nvPr/>
          </p:nvSpPr>
          <p:spPr bwMode="auto">
            <a:xfrm>
              <a:off x="3934" y="2943"/>
              <a:ext cx="1193" cy="62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497" name="Freeform 23"/>
            <p:cNvSpPr>
              <a:spLocks/>
            </p:cNvSpPr>
            <p:nvPr/>
          </p:nvSpPr>
          <p:spPr bwMode="auto">
            <a:xfrm>
              <a:off x="3934" y="2936"/>
              <a:ext cx="1198" cy="12"/>
            </a:xfrm>
            <a:custGeom>
              <a:avLst/>
              <a:gdLst>
                <a:gd name="T0" fmla="*/ 1198 w 1746"/>
                <a:gd name="T1" fmla="*/ 6 h 17"/>
                <a:gd name="T2" fmla="*/ 1193 w 1746"/>
                <a:gd name="T3" fmla="*/ 0 h 17"/>
                <a:gd name="T4" fmla="*/ 0 w 1746"/>
                <a:gd name="T5" fmla="*/ 0 h 17"/>
                <a:gd name="T6" fmla="*/ 0 w 1746"/>
                <a:gd name="T7" fmla="*/ 12 h 17"/>
                <a:gd name="T8" fmla="*/ 1193 w 1746"/>
                <a:gd name="T9" fmla="*/ 12 h 17"/>
                <a:gd name="T10" fmla="*/ 1188 w 1746"/>
                <a:gd name="T11" fmla="*/ 6 h 17"/>
                <a:gd name="T12" fmla="*/ 1198 w 1746"/>
                <a:gd name="T13" fmla="*/ 6 h 17"/>
                <a:gd name="T14" fmla="*/ 1198 w 1746"/>
                <a:gd name="T15" fmla="*/ 0 h 17"/>
                <a:gd name="T16" fmla="*/ 1193 w 1746"/>
                <a:gd name="T17" fmla="*/ 0 h 17"/>
                <a:gd name="T18" fmla="*/ 1198 w 1746"/>
                <a:gd name="T19" fmla="*/ 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6"/>
                <a:gd name="T31" fmla="*/ 0 h 17"/>
                <a:gd name="T32" fmla="*/ 1746 w 1746"/>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6" h="17">
                  <a:moveTo>
                    <a:pt x="1746" y="9"/>
                  </a:moveTo>
                  <a:lnTo>
                    <a:pt x="1739" y="0"/>
                  </a:lnTo>
                  <a:lnTo>
                    <a:pt x="0" y="0"/>
                  </a:lnTo>
                  <a:lnTo>
                    <a:pt x="0" y="17"/>
                  </a:lnTo>
                  <a:lnTo>
                    <a:pt x="1739" y="17"/>
                  </a:lnTo>
                  <a:lnTo>
                    <a:pt x="1732" y="9"/>
                  </a:lnTo>
                  <a:lnTo>
                    <a:pt x="1746" y="9"/>
                  </a:lnTo>
                  <a:lnTo>
                    <a:pt x="1746" y="0"/>
                  </a:lnTo>
                  <a:lnTo>
                    <a:pt x="1739" y="0"/>
                  </a:lnTo>
                  <a:lnTo>
                    <a:pt x="1746" y="9"/>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98" name="Freeform 24"/>
            <p:cNvSpPr>
              <a:spLocks/>
            </p:cNvSpPr>
            <p:nvPr/>
          </p:nvSpPr>
          <p:spPr bwMode="auto">
            <a:xfrm>
              <a:off x="5122" y="2943"/>
              <a:ext cx="10" cy="627"/>
            </a:xfrm>
            <a:custGeom>
              <a:avLst/>
              <a:gdLst>
                <a:gd name="T0" fmla="*/ 5 w 14"/>
                <a:gd name="T1" fmla="*/ 627 h 914"/>
                <a:gd name="T2" fmla="*/ 10 w 14"/>
                <a:gd name="T3" fmla="*/ 621 h 914"/>
                <a:gd name="T4" fmla="*/ 10 w 14"/>
                <a:gd name="T5" fmla="*/ 0 h 914"/>
                <a:gd name="T6" fmla="*/ 0 w 14"/>
                <a:gd name="T7" fmla="*/ 0 h 914"/>
                <a:gd name="T8" fmla="*/ 0 w 14"/>
                <a:gd name="T9" fmla="*/ 621 h 914"/>
                <a:gd name="T10" fmla="*/ 5 w 14"/>
                <a:gd name="T11" fmla="*/ 615 h 914"/>
                <a:gd name="T12" fmla="*/ 5 w 14"/>
                <a:gd name="T13" fmla="*/ 627 h 914"/>
                <a:gd name="T14" fmla="*/ 10 w 14"/>
                <a:gd name="T15" fmla="*/ 627 h 914"/>
                <a:gd name="T16" fmla="*/ 10 w 14"/>
                <a:gd name="T17" fmla="*/ 621 h 914"/>
                <a:gd name="T18" fmla="*/ 5 w 14"/>
                <a:gd name="T19" fmla="*/ 627 h 9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14"/>
                <a:gd name="T32" fmla="*/ 14 w 14"/>
                <a:gd name="T33" fmla="*/ 914 h 9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14">
                  <a:moveTo>
                    <a:pt x="7" y="914"/>
                  </a:moveTo>
                  <a:lnTo>
                    <a:pt x="14" y="905"/>
                  </a:lnTo>
                  <a:lnTo>
                    <a:pt x="14" y="0"/>
                  </a:lnTo>
                  <a:lnTo>
                    <a:pt x="0" y="0"/>
                  </a:lnTo>
                  <a:lnTo>
                    <a:pt x="0" y="905"/>
                  </a:lnTo>
                  <a:lnTo>
                    <a:pt x="7" y="897"/>
                  </a:lnTo>
                  <a:lnTo>
                    <a:pt x="7" y="914"/>
                  </a:lnTo>
                  <a:lnTo>
                    <a:pt x="14" y="914"/>
                  </a:lnTo>
                  <a:lnTo>
                    <a:pt x="14" y="905"/>
                  </a:lnTo>
                  <a:lnTo>
                    <a:pt x="7" y="914"/>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99" name="Freeform 25"/>
            <p:cNvSpPr>
              <a:spLocks/>
            </p:cNvSpPr>
            <p:nvPr/>
          </p:nvSpPr>
          <p:spPr bwMode="auto">
            <a:xfrm>
              <a:off x="3929" y="3558"/>
              <a:ext cx="1198" cy="12"/>
            </a:xfrm>
            <a:custGeom>
              <a:avLst/>
              <a:gdLst>
                <a:gd name="T0" fmla="*/ 0 w 1746"/>
                <a:gd name="T1" fmla="*/ 6 h 17"/>
                <a:gd name="T2" fmla="*/ 5 w 1746"/>
                <a:gd name="T3" fmla="*/ 12 h 17"/>
                <a:gd name="T4" fmla="*/ 1198 w 1746"/>
                <a:gd name="T5" fmla="*/ 12 h 17"/>
                <a:gd name="T6" fmla="*/ 1198 w 1746"/>
                <a:gd name="T7" fmla="*/ 0 h 17"/>
                <a:gd name="T8" fmla="*/ 5 w 1746"/>
                <a:gd name="T9" fmla="*/ 0 h 17"/>
                <a:gd name="T10" fmla="*/ 10 w 1746"/>
                <a:gd name="T11" fmla="*/ 6 h 17"/>
                <a:gd name="T12" fmla="*/ 0 w 1746"/>
                <a:gd name="T13" fmla="*/ 6 h 17"/>
                <a:gd name="T14" fmla="*/ 0 w 1746"/>
                <a:gd name="T15" fmla="*/ 12 h 17"/>
                <a:gd name="T16" fmla="*/ 5 w 1746"/>
                <a:gd name="T17" fmla="*/ 12 h 17"/>
                <a:gd name="T18" fmla="*/ 0 w 1746"/>
                <a:gd name="T19" fmla="*/ 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6"/>
                <a:gd name="T31" fmla="*/ 0 h 17"/>
                <a:gd name="T32" fmla="*/ 1746 w 1746"/>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6" h="17">
                  <a:moveTo>
                    <a:pt x="0" y="8"/>
                  </a:moveTo>
                  <a:lnTo>
                    <a:pt x="7" y="17"/>
                  </a:lnTo>
                  <a:lnTo>
                    <a:pt x="1746" y="17"/>
                  </a:lnTo>
                  <a:lnTo>
                    <a:pt x="1746" y="0"/>
                  </a:lnTo>
                  <a:lnTo>
                    <a:pt x="7" y="0"/>
                  </a:lnTo>
                  <a:lnTo>
                    <a:pt x="14" y="8"/>
                  </a:lnTo>
                  <a:lnTo>
                    <a:pt x="0" y="8"/>
                  </a:lnTo>
                  <a:lnTo>
                    <a:pt x="0" y="17"/>
                  </a:lnTo>
                  <a:lnTo>
                    <a:pt x="7" y="17"/>
                  </a:lnTo>
                  <a:lnTo>
                    <a:pt x="0" y="8"/>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00" name="Freeform 26"/>
            <p:cNvSpPr>
              <a:spLocks/>
            </p:cNvSpPr>
            <p:nvPr/>
          </p:nvSpPr>
          <p:spPr bwMode="auto">
            <a:xfrm>
              <a:off x="3929" y="2936"/>
              <a:ext cx="10" cy="627"/>
            </a:xfrm>
            <a:custGeom>
              <a:avLst/>
              <a:gdLst>
                <a:gd name="T0" fmla="*/ 5 w 14"/>
                <a:gd name="T1" fmla="*/ 0 h 914"/>
                <a:gd name="T2" fmla="*/ 0 w 14"/>
                <a:gd name="T3" fmla="*/ 6 h 914"/>
                <a:gd name="T4" fmla="*/ 0 w 14"/>
                <a:gd name="T5" fmla="*/ 627 h 914"/>
                <a:gd name="T6" fmla="*/ 10 w 14"/>
                <a:gd name="T7" fmla="*/ 627 h 914"/>
                <a:gd name="T8" fmla="*/ 10 w 14"/>
                <a:gd name="T9" fmla="*/ 6 h 914"/>
                <a:gd name="T10" fmla="*/ 5 w 14"/>
                <a:gd name="T11" fmla="*/ 12 h 914"/>
                <a:gd name="T12" fmla="*/ 5 w 14"/>
                <a:gd name="T13" fmla="*/ 0 h 914"/>
                <a:gd name="T14" fmla="*/ 0 w 14"/>
                <a:gd name="T15" fmla="*/ 0 h 914"/>
                <a:gd name="T16" fmla="*/ 0 w 14"/>
                <a:gd name="T17" fmla="*/ 6 h 914"/>
                <a:gd name="T18" fmla="*/ 5 w 14"/>
                <a:gd name="T19" fmla="*/ 0 h 9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14"/>
                <a:gd name="T32" fmla="*/ 14 w 14"/>
                <a:gd name="T33" fmla="*/ 914 h 9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14">
                  <a:moveTo>
                    <a:pt x="7" y="0"/>
                  </a:moveTo>
                  <a:lnTo>
                    <a:pt x="0" y="9"/>
                  </a:lnTo>
                  <a:lnTo>
                    <a:pt x="0" y="914"/>
                  </a:lnTo>
                  <a:lnTo>
                    <a:pt x="14" y="914"/>
                  </a:lnTo>
                  <a:lnTo>
                    <a:pt x="14" y="9"/>
                  </a:lnTo>
                  <a:lnTo>
                    <a:pt x="7" y="17"/>
                  </a:lnTo>
                  <a:lnTo>
                    <a:pt x="7" y="0"/>
                  </a:lnTo>
                  <a:lnTo>
                    <a:pt x="0" y="0"/>
                  </a:lnTo>
                  <a:lnTo>
                    <a:pt x="0" y="9"/>
                  </a:lnTo>
                  <a:lnTo>
                    <a:pt x="7" y="0"/>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01" name="Freeform 27"/>
            <p:cNvSpPr>
              <a:spLocks/>
            </p:cNvSpPr>
            <p:nvPr/>
          </p:nvSpPr>
          <p:spPr bwMode="auto">
            <a:xfrm>
              <a:off x="4018" y="3105"/>
              <a:ext cx="323" cy="350"/>
            </a:xfrm>
            <a:custGeom>
              <a:avLst/>
              <a:gdLst>
                <a:gd name="T0" fmla="*/ 101 w 472"/>
                <a:gd name="T1" fmla="*/ 253 h 511"/>
                <a:gd name="T2" fmla="*/ 101 w 472"/>
                <a:gd name="T3" fmla="*/ 229 h 511"/>
                <a:gd name="T4" fmla="*/ 101 w 472"/>
                <a:gd name="T5" fmla="*/ 207 h 511"/>
                <a:gd name="T6" fmla="*/ 101 w 472"/>
                <a:gd name="T7" fmla="*/ 183 h 511"/>
                <a:gd name="T8" fmla="*/ 101 w 472"/>
                <a:gd name="T9" fmla="*/ 161 h 511"/>
                <a:gd name="T10" fmla="*/ 107 w 472"/>
                <a:gd name="T11" fmla="*/ 37 h 511"/>
                <a:gd name="T12" fmla="*/ 40 w 472"/>
                <a:gd name="T13" fmla="*/ 88 h 511"/>
                <a:gd name="T14" fmla="*/ 187 w 472"/>
                <a:gd name="T15" fmla="*/ 0 h 511"/>
                <a:gd name="T16" fmla="*/ 196 w 472"/>
                <a:gd name="T17" fmla="*/ 17 h 511"/>
                <a:gd name="T18" fmla="*/ 202 w 472"/>
                <a:gd name="T19" fmla="*/ 25 h 511"/>
                <a:gd name="T20" fmla="*/ 209 w 472"/>
                <a:gd name="T21" fmla="*/ 31 h 511"/>
                <a:gd name="T22" fmla="*/ 218 w 472"/>
                <a:gd name="T23" fmla="*/ 36 h 511"/>
                <a:gd name="T24" fmla="*/ 223 w 472"/>
                <a:gd name="T25" fmla="*/ 38 h 511"/>
                <a:gd name="T26" fmla="*/ 227 w 472"/>
                <a:gd name="T27" fmla="*/ 38 h 511"/>
                <a:gd name="T28" fmla="*/ 231 w 472"/>
                <a:gd name="T29" fmla="*/ 40 h 511"/>
                <a:gd name="T30" fmla="*/ 234 w 472"/>
                <a:gd name="T31" fmla="*/ 41 h 511"/>
                <a:gd name="T32" fmla="*/ 244 w 472"/>
                <a:gd name="T33" fmla="*/ 41 h 511"/>
                <a:gd name="T34" fmla="*/ 255 w 472"/>
                <a:gd name="T35" fmla="*/ 111 h 511"/>
                <a:gd name="T36" fmla="*/ 274 w 472"/>
                <a:gd name="T37" fmla="*/ 111 h 511"/>
                <a:gd name="T38" fmla="*/ 294 w 472"/>
                <a:gd name="T39" fmla="*/ 111 h 511"/>
                <a:gd name="T40" fmla="*/ 313 w 472"/>
                <a:gd name="T41" fmla="*/ 111 h 511"/>
                <a:gd name="T42" fmla="*/ 323 w 472"/>
                <a:gd name="T43" fmla="*/ 115 h 511"/>
                <a:gd name="T44" fmla="*/ 323 w 472"/>
                <a:gd name="T45" fmla="*/ 124 h 511"/>
                <a:gd name="T46" fmla="*/ 323 w 472"/>
                <a:gd name="T47" fmla="*/ 133 h 511"/>
                <a:gd name="T48" fmla="*/ 323 w 472"/>
                <a:gd name="T49" fmla="*/ 142 h 511"/>
                <a:gd name="T50" fmla="*/ 210 w 472"/>
                <a:gd name="T51" fmla="*/ 147 h 511"/>
                <a:gd name="T52" fmla="*/ 210 w 472"/>
                <a:gd name="T53" fmla="*/ 137 h 511"/>
                <a:gd name="T54" fmla="*/ 210 w 472"/>
                <a:gd name="T55" fmla="*/ 127 h 511"/>
                <a:gd name="T56" fmla="*/ 210 w 472"/>
                <a:gd name="T57" fmla="*/ 116 h 511"/>
                <a:gd name="T58" fmla="*/ 210 w 472"/>
                <a:gd name="T59" fmla="*/ 107 h 511"/>
                <a:gd name="T60" fmla="*/ 245 w 472"/>
                <a:gd name="T61" fmla="*/ 218 h 511"/>
                <a:gd name="T62" fmla="*/ 240 w 472"/>
                <a:gd name="T63" fmla="*/ 350 h 511"/>
                <a:gd name="T64" fmla="*/ 232 w 472"/>
                <a:gd name="T65" fmla="*/ 350 h 511"/>
                <a:gd name="T66" fmla="*/ 223 w 472"/>
                <a:gd name="T67" fmla="*/ 350 h 511"/>
                <a:gd name="T68" fmla="*/ 215 w 472"/>
                <a:gd name="T69" fmla="*/ 350 h 511"/>
                <a:gd name="T70" fmla="*/ 211 w 472"/>
                <a:gd name="T71" fmla="*/ 240 h 511"/>
                <a:gd name="T72" fmla="*/ 136 w 472"/>
                <a:gd name="T73" fmla="*/ 194 h 511"/>
                <a:gd name="T74" fmla="*/ 0 w 472"/>
                <a:gd name="T75" fmla="*/ 288 h 5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2"/>
                <a:gd name="T115" fmla="*/ 0 h 511"/>
                <a:gd name="T116" fmla="*/ 472 w 472"/>
                <a:gd name="T117" fmla="*/ 511 h 5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2" h="511">
                  <a:moveTo>
                    <a:pt x="0" y="369"/>
                  </a:moveTo>
                  <a:lnTo>
                    <a:pt x="147" y="369"/>
                  </a:lnTo>
                  <a:lnTo>
                    <a:pt x="147" y="352"/>
                  </a:lnTo>
                  <a:lnTo>
                    <a:pt x="147" y="335"/>
                  </a:lnTo>
                  <a:lnTo>
                    <a:pt x="147" y="319"/>
                  </a:lnTo>
                  <a:lnTo>
                    <a:pt x="147" y="302"/>
                  </a:lnTo>
                  <a:lnTo>
                    <a:pt x="147" y="285"/>
                  </a:lnTo>
                  <a:lnTo>
                    <a:pt x="147" y="267"/>
                  </a:lnTo>
                  <a:lnTo>
                    <a:pt x="147" y="252"/>
                  </a:lnTo>
                  <a:lnTo>
                    <a:pt x="147" y="235"/>
                  </a:lnTo>
                  <a:lnTo>
                    <a:pt x="250" y="54"/>
                  </a:lnTo>
                  <a:lnTo>
                    <a:pt x="156" y="54"/>
                  </a:lnTo>
                  <a:lnTo>
                    <a:pt x="101" y="156"/>
                  </a:lnTo>
                  <a:lnTo>
                    <a:pt x="59" y="129"/>
                  </a:lnTo>
                  <a:lnTo>
                    <a:pt x="128" y="0"/>
                  </a:lnTo>
                  <a:lnTo>
                    <a:pt x="273" y="0"/>
                  </a:lnTo>
                  <a:lnTo>
                    <a:pt x="282" y="20"/>
                  </a:lnTo>
                  <a:lnTo>
                    <a:pt x="286" y="25"/>
                  </a:lnTo>
                  <a:lnTo>
                    <a:pt x="291" y="31"/>
                  </a:lnTo>
                  <a:lnTo>
                    <a:pt x="295" y="37"/>
                  </a:lnTo>
                  <a:lnTo>
                    <a:pt x="300" y="41"/>
                  </a:lnTo>
                  <a:lnTo>
                    <a:pt x="305" y="45"/>
                  </a:lnTo>
                  <a:lnTo>
                    <a:pt x="311" y="48"/>
                  </a:lnTo>
                  <a:lnTo>
                    <a:pt x="318" y="52"/>
                  </a:lnTo>
                  <a:lnTo>
                    <a:pt x="325" y="54"/>
                  </a:lnTo>
                  <a:lnTo>
                    <a:pt x="326" y="56"/>
                  </a:lnTo>
                  <a:lnTo>
                    <a:pt x="330" y="56"/>
                  </a:lnTo>
                  <a:lnTo>
                    <a:pt x="332" y="56"/>
                  </a:lnTo>
                  <a:lnTo>
                    <a:pt x="334" y="58"/>
                  </a:lnTo>
                  <a:lnTo>
                    <a:pt x="337" y="58"/>
                  </a:lnTo>
                  <a:lnTo>
                    <a:pt x="339" y="60"/>
                  </a:lnTo>
                  <a:lnTo>
                    <a:pt x="342" y="60"/>
                  </a:lnTo>
                  <a:lnTo>
                    <a:pt x="346" y="60"/>
                  </a:lnTo>
                  <a:lnTo>
                    <a:pt x="357" y="60"/>
                  </a:lnTo>
                  <a:lnTo>
                    <a:pt x="358" y="162"/>
                  </a:lnTo>
                  <a:lnTo>
                    <a:pt x="373" y="162"/>
                  </a:lnTo>
                  <a:lnTo>
                    <a:pt x="387" y="162"/>
                  </a:lnTo>
                  <a:lnTo>
                    <a:pt x="401" y="162"/>
                  </a:lnTo>
                  <a:lnTo>
                    <a:pt x="415" y="162"/>
                  </a:lnTo>
                  <a:lnTo>
                    <a:pt x="429" y="162"/>
                  </a:lnTo>
                  <a:lnTo>
                    <a:pt x="443" y="162"/>
                  </a:lnTo>
                  <a:lnTo>
                    <a:pt x="458" y="162"/>
                  </a:lnTo>
                  <a:lnTo>
                    <a:pt x="472" y="162"/>
                  </a:lnTo>
                  <a:lnTo>
                    <a:pt x="472" y="168"/>
                  </a:lnTo>
                  <a:lnTo>
                    <a:pt x="472" y="173"/>
                  </a:lnTo>
                  <a:lnTo>
                    <a:pt x="472" y="181"/>
                  </a:lnTo>
                  <a:lnTo>
                    <a:pt x="472" y="187"/>
                  </a:lnTo>
                  <a:lnTo>
                    <a:pt x="472" y="194"/>
                  </a:lnTo>
                  <a:lnTo>
                    <a:pt x="472" y="200"/>
                  </a:lnTo>
                  <a:lnTo>
                    <a:pt x="472" y="208"/>
                  </a:lnTo>
                  <a:lnTo>
                    <a:pt x="472" y="214"/>
                  </a:lnTo>
                  <a:lnTo>
                    <a:pt x="307" y="214"/>
                  </a:lnTo>
                  <a:lnTo>
                    <a:pt x="307" y="206"/>
                  </a:lnTo>
                  <a:lnTo>
                    <a:pt x="307" y="200"/>
                  </a:lnTo>
                  <a:lnTo>
                    <a:pt x="307" y="192"/>
                  </a:lnTo>
                  <a:lnTo>
                    <a:pt x="307" y="185"/>
                  </a:lnTo>
                  <a:lnTo>
                    <a:pt x="307" y="177"/>
                  </a:lnTo>
                  <a:lnTo>
                    <a:pt x="307" y="169"/>
                  </a:lnTo>
                  <a:lnTo>
                    <a:pt x="307" y="164"/>
                  </a:lnTo>
                  <a:lnTo>
                    <a:pt x="307" y="156"/>
                  </a:lnTo>
                  <a:lnTo>
                    <a:pt x="250" y="252"/>
                  </a:lnTo>
                  <a:lnTo>
                    <a:pt x="358" y="319"/>
                  </a:lnTo>
                  <a:lnTo>
                    <a:pt x="358" y="511"/>
                  </a:lnTo>
                  <a:lnTo>
                    <a:pt x="351" y="511"/>
                  </a:lnTo>
                  <a:lnTo>
                    <a:pt x="346" y="511"/>
                  </a:lnTo>
                  <a:lnTo>
                    <a:pt x="339" y="511"/>
                  </a:lnTo>
                  <a:lnTo>
                    <a:pt x="334" y="511"/>
                  </a:lnTo>
                  <a:lnTo>
                    <a:pt x="326" y="511"/>
                  </a:lnTo>
                  <a:lnTo>
                    <a:pt x="321" y="511"/>
                  </a:lnTo>
                  <a:lnTo>
                    <a:pt x="314" y="511"/>
                  </a:lnTo>
                  <a:lnTo>
                    <a:pt x="309" y="511"/>
                  </a:lnTo>
                  <a:lnTo>
                    <a:pt x="309" y="350"/>
                  </a:lnTo>
                  <a:lnTo>
                    <a:pt x="199" y="283"/>
                  </a:lnTo>
                  <a:lnTo>
                    <a:pt x="197" y="421"/>
                  </a:lnTo>
                  <a:lnTo>
                    <a:pt x="0" y="421"/>
                  </a:lnTo>
                  <a:lnTo>
                    <a:pt x="0" y="3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02" name="Freeform 28"/>
            <p:cNvSpPr>
              <a:spLocks/>
            </p:cNvSpPr>
            <p:nvPr/>
          </p:nvSpPr>
          <p:spPr bwMode="auto">
            <a:xfrm>
              <a:off x="4548" y="3068"/>
              <a:ext cx="85" cy="371"/>
            </a:xfrm>
            <a:custGeom>
              <a:avLst/>
              <a:gdLst>
                <a:gd name="T0" fmla="*/ 58 w 124"/>
                <a:gd name="T1" fmla="*/ 0 h 541"/>
                <a:gd name="T2" fmla="*/ 58 w 124"/>
                <a:gd name="T3" fmla="*/ 287 h 541"/>
                <a:gd name="T4" fmla="*/ 85 w 124"/>
                <a:gd name="T5" fmla="*/ 287 h 541"/>
                <a:gd name="T6" fmla="*/ 44 w 124"/>
                <a:gd name="T7" fmla="*/ 371 h 541"/>
                <a:gd name="T8" fmla="*/ 0 w 124"/>
                <a:gd name="T9" fmla="*/ 287 h 541"/>
                <a:gd name="T10" fmla="*/ 28 w 124"/>
                <a:gd name="T11" fmla="*/ 287 h 541"/>
                <a:gd name="T12" fmla="*/ 28 w 124"/>
                <a:gd name="T13" fmla="*/ 0 h 541"/>
                <a:gd name="T14" fmla="*/ 58 w 124"/>
                <a:gd name="T15" fmla="*/ 0 h 541"/>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541"/>
                <a:gd name="T26" fmla="*/ 124 w 124"/>
                <a:gd name="T27" fmla="*/ 541 h 5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541">
                  <a:moveTo>
                    <a:pt x="85" y="0"/>
                  </a:moveTo>
                  <a:lnTo>
                    <a:pt x="85" y="418"/>
                  </a:lnTo>
                  <a:lnTo>
                    <a:pt x="124" y="418"/>
                  </a:lnTo>
                  <a:lnTo>
                    <a:pt x="64" y="541"/>
                  </a:lnTo>
                  <a:lnTo>
                    <a:pt x="0" y="418"/>
                  </a:lnTo>
                  <a:lnTo>
                    <a:pt x="41" y="418"/>
                  </a:lnTo>
                  <a:lnTo>
                    <a:pt x="41" y="0"/>
                  </a:lnTo>
                  <a:lnTo>
                    <a:pt x="8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03" name="Rectangle 29"/>
            <p:cNvSpPr>
              <a:spLocks noChangeArrowheads="1"/>
            </p:cNvSpPr>
            <p:nvPr/>
          </p:nvSpPr>
          <p:spPr bwMode="auto">
            <a:xfrm>
              <a:off x="4833" y="3043"/>
              <a:ext cx="215" cy="4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504" name="Freeform 30"/>
            <p:cNvSpPr>
              <a:spLocks/>
            </p:cNvSpPr>
            <p:nvPr/>
          </p:nvSpPr>
          <p:spPr bwMode="auto">
            <a:xfrm>
              <a:off x="4214" y="3043"/>
              <a:ext cx="84" cy="91"/>
            </a:xfrm>
            <a:custGeom>
              <a:avLst/>
              <a:gdLst>
                <a:gd name="T0" fmla="*/ 43 w 122"/>
                <a:gd name="T1" fmla="*/ 0 h 133"/>
                <a:gd name="T2" fmla="*/ 51 w 122"/>
                <a:gd name="T3" fmla="*/ 1 h 133"/>
                <a:gd name="T4" fmla="*/ 59 w 122"/>
                <a:gd name="T5" fmla="*/ 4 h 133"/>
                <a:gd name="T6" fmla="*/ 65 w 122"/>
                <a:gd name="T7" fmla="*/ 8 h 133"/>
                <a:gd name="T8" fmla="*/ 72 w 122"/>
                <a:gd name="T9" fmla="*/ 13 h 133"/>
                <a:gd name="T10" fmla="*/ 76 w 122"/>
                <a:gd name="T11" fmla="*/ 21 h 133"/>
                <a:gd name="T12" fmla="*/ 81 w 122"/>
                <a:gd name="T13" fmla="*/ 28 h 133"/>
                <a:gd name="T14" fmla="*/ 83 w 122"/>
                <a:gd name="T15" fmla="*/ 37 h 133"/>
                <a:gd name="T16" fmla="*/ 84 w 122"/>
                <a:gd name="T17" fmla="*/ 46 h 133"/>
                <a:gd name="T18" fmla="*/ 83 w 122"/>
                <a:gd name="T19" fmla="*/ 55 h 133"/>
                <a:gd name="T20" fmla="*/ 81 w 122"/>
                <a:gd name="T21" fmla="*/ 63 h 133"/>
                <a:gd name="T22" fmla="*/ 76 w 122"/>
                <a:gd name="T23" fmla="*/ 71 h 133"/>
                <a:gd name="T24" fmla="*/ 72 w 122"/>
                <a:gd name="T25" fmla="*/ 78 h 133"/>
                <a:gd name="T26" fmla="*/ 65 w 122"/>
                <a:gd name="T27" fmla="*/ 83 h 133"/>
                <a:gd name="T28" fmla="*/ 59 w 122"/>
                <a:gd name="T29" fmla="*/ 87 h 133"/>
                <a:gd name="T30" fmla="*/ 51 w 122"/>
                <a:gd name="T31" fmla="*/ 90 h 133"/>
                <a:gd name="T32" fmla="*/ 43 w 122"/>
                <a:gd name="T33" fmla="*/ 91 h 133"/>
                <a:gd name="T34" fmla="*/ 34 w 122"/>
                <a:gd name="T35" fmla="*/ 90 h 133"/>
                <a:gd name="T36" fmla="*/ 25 w 122"/>
                <a:gd name="T37" fmla="*/ 87 h 133"/>
                <a:gd name="T38" fmla="*/ 18 w 122"/>
                <a:gd name="T39" fmla="*/ 83 h 133"/>
                <a:gd name="T40" fmla="*/ 12 w 122"/>
                <a:gd name="T41" fmla="*/ 78 h 133"/>
                <a:gd name="T42" fmla="*/ 7 w 122"/>
                <a:gd name="T43" fmla="*/ 71 h 133"/>
                <a:gd name="T44" fmla="*/ 3 w 122"/>
                <a:gd name="T45" fmla="*/ 63 h 133"/>
                <a:gd name="T46" fmla="*/ 1 w 122"/>
                <a:gd name="T47" fmla="*/ 55 h 133"/>
                <a:gd name="T48" fmla="*/ 0 w 122"/>
                <a:gd name="T49" fmla="*/ 46 h 133"/>
                <a:gd name="T50" fmla="*/ 1 w 122"/>
                <a:gd name="T51" fmla="*/ 37 h 133"/>
                <a:gd name="T52" fmla="*/ 3 w 122"/>
                <a:gd name="T53" fmla="*/ 28 h 133"/>
                <a:gd name="T54" fmla="*/ 7 w 122"/>
                <a:gd name="T55" fmla="*/ 21 h 133"/>
                <a:gd name="T56" fmla="*/ 12 w 122"/>
                <a:gd name="T57" fmla="*/ 13 h 133"/>
                <a:gd name="T58" fmla="*/ 18 w 122"/>
                <a:gd name="T59" fmla="*/ 8 h 133"/>
                <a:gd name="T60" fmla="*/ 25 w 122"/>
                <a:gd name="T61" fmla="*/ 4 h 133"/>
                <a:gd name="T62" fmla="*/ 34 w 122"/>
                <a:gd name="T63" fmla="*/ 1 h 133"/>
                <a:gd name="T64" fmla="*/ 43 w 122"/>
                <a:gd name="T65" fmla="*/ 0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2"/>
                <a:gd name="T100" fmla="*/ 0 h 133"/>
                <a:gd name="T101" fmla="*/ 122 w 122"/>
                <a:gd name="T102" fmla="*/ 133 h 1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2" h="133">
                  <a:moveTo>
                    <a:pt x="62" y="0"/>
                  </a:moveTo>
                  <a:lnTo>
                    <a:pt x="74" y="2"/>
                  </a:lnTo>
                  <a:lnTo>
                    <a:pt x="85" y="6"/>
                  </a:lnTo>
                  <a:lnTo>
                    <a:pt x="95" y="12"/>
                  </a:lnTo>
                  <a:lnTo>
                    <a:pt x="104" y="19"/>
                  </a:lnTo>
                  <a:lnTo>
                    <a:pt x="111" y="31"/>
                  </a:lnTo>
                  <a:lnTo>
                    <a:pt x="117" y="41"/>
                  </a:lnTo>
                  <a:lnTo>
                    <a:pt x="120" y="54"/>
                  </a:lnTo>
                  <a:lnTo>
                    <a:pt x="122" y="67"/>
                  </a:lnTo>
                  <a:lnTo>
                    <a:pt x="120" y="81"/>
                  </a:lnTo>
                  <a:lnTo>
                    <a:pt x="117" y="92"/>
                  </a:lnTo>
                  <a:lnTo>
                    <a:pt x="111" y="104"/>
                  </a:lnTo>
                  <a:lnTo>
                    <a:pt x="104" y="114"/>
                  </a:lnTo>
                  <a:lnTo>
                    <a:pt x="95" y="121"/>
                  </a:lnTo>
                  <a:lnTo>
                    <a:pt x="85" y="127"/>
                  </a:lnTo>
                  <a:lnTo>
                    <a:pt x="74" y="131"/>
                  </a:lnTo>
                  <a:lnTo>
                    <a:pt x="62" y="133"/>
                  </a:lnTo>
                  <a:lnTo>
                    <a:pt x="49" y="131"/>
                  </a:lnTo>
                  <a:lnTo>
                    <a:pt x="37" y="127"/>
                  </a:lnTo>
                  <a:lnTo>
                    <a:pt x="26" y="121"/>
                  </a:lnTo>
                  <a:lnTo>
                    <a:pt x="17" y="114"/>
                  </a:lnTo>
                  <a:lnTo>
                    <a:pt x="10" y="104"/>
                  </a:lnTo>
                  <a:lnTo>
                    <a:pt x="5" y="92"/>
                  </a:lnTo>
                  <a:lnTo>
                    <a:pt x="1" y="81"/>
                  </a:lnTo>
                  <a:lnTo>
                    <a:pt x="0" y="67"/>
                  </a:lnTo>
                  <a:lnTo>
                    <a:pt x="1" y="54"/>
                  </a:lnTo>
                  <a:lnTo>
                    <a:pt x="5" y="41"/>
                  </a:lnTo>
                  <a:lnTo>
                    <a:pt x="10" y="31"/>
                  </a:lnTo>
                  <a:lnTo>
                    <a:pt x="17" y="19"/>
                  </a:lnTo>
                  <a:lnTo>
                    <a:pt x="26" y="12"/>
                  </a:lnTo>
                  <a:lnTo>
                    <a:pt x="37" y="6"/>
                  </a:lnTo>
                  <a:lnTo>
                    <a:pt x="49" y="2"/>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05" name="Freeform 31"/>
            <p:cNvSpPr>
              <a:spLocks/>
            </p:cNvSpPr>
            <p:nvPr/>
          </p:nvSpPr>
          <p:spPr bwMode="auto">
            <a:xfrm>
              <a:off x="3948" y="2954"/>
              <a:ext cx="1169" cy="13"/>
            </a:xfrm>
            <a:custGeom>
              <a:avLst/>
              <a:gdLst>
                <a:gd name="T0" fmla="*/ 1169 w 1704"/>
                <a:gd name="T1" fmla="*/ 6 h 19"/>
                <a:gd name="T2" fmla="*/ 1163 w 1704"/>
                <a:gd name="T3" fmla="*/ 0 h 19"/>
                <a:gd name="T4" fmla="*/ 0 w 1704"/>
                <a:gd name="T5" fmla="*/ 0 h 19"/>
                <a:gd name="T6" fmla="*/ 0 w 1704"/>
                <a:gd name="T7" fmla="*/ 13 h 19"/>
                <a:gd name="T8" fmla="*/ 1163 w 1704"/>
                <a:gd name="T9" fmla="*/ 13 h 19"/>
                <a:gd name="T10" fmla="*/ 1155 w 1704"/>
                <a:gd name="T11" fmla="*/ 6 h 19"/>
                <a:gd name="T12" fmla="*/ 1169 w 1704"/>
                <a:gd name="T13" fmla="*/ 6 h 19"/>
                <a:gd name="T14" fmla="*/ 1169 w 1704"/>
                <a:gd name="T15" fmla="*/ 0 h 19"/>
                <a:gd name="T16" fmla="*/ 1163 w 1704"/>
                <a:gd name="T17" fmla="*/ 0 h 19"/>
                <a:gd name="T18" fmla="*/ 1169 w 1704"/>
                <a:gd name="T19" fmla="*/ 6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4"/>
                <a:gd name="T31" fmla="*/ 0 h 19"/>
                <a:gd name="T32" fmla="*/ 1704 w 1704"/>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4" h="19">
                  <a:moveTo>
                    <a:pt x="1704" y="9"/>
                  </a:moveTo>
                  <a:lnTo>
                    <a:pt x="1695" y="0"/>
                  </a:lnTo>
                  <a:lnTo>
                    <a:pt x="0" y="0"/>
                  </a:lnTo>
                  <a:lnTo>
                    <a:pt x="0" y="19"/>
                  </a:lnTo>
                  <a:lnTo>
                    <a:pt x="1695" y="19"/>
                  </a:lnTo>
                  <a:lnTo>
                    <a:pt x="1684" y="9"/>
                  </a:lnTo>
                  <a:lnTo>
                    <a:pt x="1704" y="9"/>
                  </a:lnTo>
                  <a:lnTo>
                    <a:pt x="1704" y="0"/>
                  </a:lnTo>
                  <a:lnTo>
                    <a:pt x="1695" y="0"/>
                  </a:lnTo>
                  <a:lnTo>
                    <a:pt x="1704"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06" name="Freeform 32"/>
            <p:cNvSpPr>
              <a:spLocks/>
            </p:cNvSpPr>
            <p:nvPr/>
          </p:nvSpPr>
          <p:spPr bwMode="auto">
            <a:xfrm>
              <a:off x="5104" y="2960"/>
              <a:ext cx="13" cy="592"/>
            </a:xfrm>
            <a:custGeom>
              <a:avLst/>
              <a:gdLst>
                <a:gd name="T0" fmla="*/ 7 w 20"/>
                <a:gd name="T1" fmla="*/ 592 h 864"/>
                <a:gd name="T2" fmla="*/ 13 w 20"/>
                <a:gd name="T3" fmla="*/ 586 h 864"/>
                <a:gd name="T4" fmla="*/ 13 w 20"/>
                <a:gd name="T5" fmla="*/ 0 h 864"/>
                <a:gd name="T6" fmla="*/ 0 w 20"/>
                <a:gd name="T7" fmla="*/ 0 h 864"/>
                <a:gd name="T8" fmla="*/ 0 w 20"/>
                <a:gd name="T9" fmla="*/ 586 h 864"/>
                <a:gd name="T10" fmla="*/ 7 w 20"/>
                <a:gd name="T11" fmla="*/ 579 h 864"/>
                <a:gd name="T12" fmla="*/ 7 w 20"/>
                <a:gd name="T13" fmla="*/ 592 h 864"/>
                <a:gd name="T14" fmla="*/ 13 w 20"/>
                <a:gd name="T15" fmla="*/ 592 h 864"/>
                <a:gd name="T16" fmla="*/ 13 w 20"/>
                <a:gd name="T17" fmla="*/ 586 h 864"/>
                <a:gd name="T18" fmla="*/ 7 w 20"/>
                <a:gd name="T19" fmla="*/ 592 h 8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864"/>
                <a:gd name="T32" fmla="*/ 20 w 20"/>
                <a:gd name="T33" fmla="*/ 864 h 8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864">
                  <a:moveTo>
                    <a:pt x="11" y="864"/>
                  </a:moveTo>
                  <a:lnTo>
                    <a:pt x="20" y="855"/>
                  </a:lnTo>
                  <a:lnTo>
                    <a:pt x="20" y="0"/>
                  </a:lnTo>
                  <a:lnTo>
                    <a:pt x="0" y="0"/>
                  </a:lnTo>
                  <a:lnTo>
                    <a:pt x="0" y="855"/>
                  </a:lnTo>
                  <a:lnTo>
                    <a:pt x="11" y="845"/>
                  </a:lnTo>
                  <a:lnTo>
                    <a:pt x="11" y="864"/>
                  </a:lnTo>
                  <a:lnTo>
                    <a:pt x="20" y="864"/>
                  </a:lnTo>
                  <a:lnTo>
                    <a:pt x="20" y="855"/>
                  </a:lnTo>
                  <a:lnTo>
                    <a:pt x="11" y="8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07" name="Freeform 33"/>
            <p:cNvSpPr>
              <a:spLocks/>
            </p:cNvSpPr>
            <p:nvPr/>
          </p:nvSpPr>
          <p:spPr bwMode="auto">
            <a:xfrm>
              <a:off x="3942" y="3539"/>
              <a:ext cx="1169" cy="13"/>
            </a:xfrm>
            <a:custGeom>
              <a:avLst/>
              <a:gdLst>
                <a:gd name="T0" fmla="*/ 0 w 1704"/>
                <a:gd name="T1" fmla="*/ 7 h 19"/>
                <a:gd name="T2" fmla="*/ 6 w 1704"/>
                <a:gd name="T3" fmla="*/ 13 h 19"/>
                <a:gd name="T4" fmla="*/ 1169 w 1704"/>
                <a:gd name="T5" fmla="*/ 13 h 19"/>
                <a:gd name="T6" fmla="*/ 1169 w 1704"/>
                <a:gd name="T7" fmla="*/ 0 h 19"/>
                <a:gd name="T8" fmla="*/ 6 w 1704"/>
                <a:gd name="T9" fmla="*/ 0 h 19"/>
                <a:gd name="T10" fmla="*/ 12 w 1704"/>
                <a:gd name="T11" fmla="*/ 7 h 19"/>
                <a:gd name="T12" fmla="*/ 0 w 1704"/>
                <a:gd name="T13" fmla="*/ 7 h 19"/>
                <a:gd name="T14" fmla="*/ 0 w 1704"/>
                <a:gd name="T15" fmla="*/ 13 h 19"/>
                <a:gd name="T16" fmla="*/ 6 w 1704"/>
                <a:gd name="T17" fmla="*/ 13 h 19"/>
                <a:gd name="T18" fmla="*/ 0 w 1704"/>
                <a:gd name="T19" fmla="*/ 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4"/>
                <a:gd name="T31" fmla="*/ 0 h 19"/>
                <a:gd name="T32" fmla="*/ 1704 w 1704"/>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4" h="19">
                  <a:moveTo>
                    <a:pt x="0" y="10"/>
                  </a:moveTo>
                  <a:lnTo>
                    <a:pt x="9" y="19"/>
                  </a:lnTo>
                  <a:lnTo>
                    <a:pt x="1704" y="19"/>
                  </a:lnTo>
                  <a:lnTo>
                    <a:pt x="1704" y="0"/>
                  </a:lnTo>
                  <a:lnTo>
                    <a:pt x="9" y="0"/>
                  </a:lnTo>
                  <a:lnTo>
                    <a:pt x="18" y="10"/>
                  </a:lnTo>
                  <a:lnTo>
                    <a:pt x="0" y="10"/>
                  </a:lnTo>
                  <a:lnTo>
                    <a:pt x="0" y="19"/>
                  </a:lnTo>
                  <a:lnTo>
                    <a:pt x="9" y="19"/>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08" name="Freeform 34"/>
            <p:cNvSpPr>
              <a:spLocks/>
            </p:cNvSpPr>
            <p:nvPr/>
          </p:nvSpPr>
          <p:spPr bwMode="auto">
            <a:xfrm>
              <a:off x="3942" y="2954"/>
              <a:ext cx="13" cy="592"/>
            </a:xfrm>
            <a:custGeom>
              <a:avLst/>
              <a:gdLst>
                <a:gd name="T0" fmla="*/ 7 w 18"/>
                <a:gd name="T1" fmla="*/ 0 h 864"/>
                <a:gd name="T2" fmla="*/ 0 w 18"/>
                <a:gd name="T3" fmla="*/ 6 h 864"/>
                <a:gd name="T4" fmla="*/ 0 w 18"/>
                <a:gd name="T5" fmla="*/ 592 h 864"/>
                <a:gd name="T6" fmla="*/ 13 w 18"/>
                <a:gd name="T7" fmla="*/ 592 h 864"/>
                <a:gd name="T8" fmla="*/ 13 w 18"/>
                <a:gd name="T9" fmla="*/ 6 h 864"/>
                <a:gd name="T10" fmla="*/ 7 w 18"/>
                <a:gd name="T11" fmla="*/ 13 h 864"/>
                <a:gd name="T12" fmla="*/ 7 w 18"/>
                <a:gd name="T13" fmla="*/ 0 h 864"/>
                <a:gd name="T14" fmla="*/ 0 w 18"/>
                <a:gd name="T15" fmla="*/ 0 h 864"/>
                <a:gd name="T16" fmla="*/ 0 w 18"/>
                <a:gd name="T17" fmla="*/ 6 h 864"/>
                <a:gd name="T18" fmla="*/ 7 w 18"/>
                <a:gd name="T19" fmla="*/ 0 h 8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864"/>
                <a:gd name="T32" fmla="*/ 18 w 18"/>
                <a:gd name="T33" fmla="*/ 864 h 8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864">
                  <a:moveTo>
                    <a:pt x="9" y="0"/>
                  </a:moveTo>
                  <a:lnTo>
                    <a:pt x="0" y="9"/>
                  </a:lnTo>
                  <a:lnTo>
                    <a:pt x="0" y="864"/>
                  </a:lnTo>
                  <a:lnTo>
                    <a:pt x="18" y="864"/>
                  </a:lnTo>
                  <a:lnTo>
                    <a:pt x="18" y="9"/>
                  </a:lnTo>
                  <a:lnTo>
                    <a:pt x="9" y="19"/>
                  </a:lnTo>
                  <a:lnTo>
                    <a:pt x="9" y="0"/>
                  </a:lnTo>
                  <a:lnTo>
                    <a:pt x="0" y="0"/>
                  </a:lnTo>
                  <a:lnTo>
                    <a:pt x="0" y="9"/>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09" name="Rectangle 35"/>
            <p:cNvSpPr>
              <a:spLocks noChangeArrowheads="1"/>
            </p:cNvSpPr>
            <p:nvPr/>
          </p:nvSpPr>
          <p:spPr bwMode="auto">
            <a:xfrm>
              <a:off x="3957" y="3612"/>
              <a:ext cx="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endParaRPr lang="de-DE" sz="1400" i="1" dirty="0">
                <a:ea typeface="ＭＳ Ｐゴシック" pitchFamily="34" charset="-128"/>
              </a:endParaRPr>
            </a:p>
          </p:txBody>
        </p:sp>
        <p:sp>
          <p:nvSpPr>
            <p:cNvPr id="60510" name="Rectangle 36"/>
            <p:cNvSpPr>
              <a:spLocks noChangeArrowheads="1"/>
            </p:cNvSpPr>
            <p:nvPr/>
          </p:nvSpPr>
          <p:spPr bwMode="auto">
            <a:xfrm>
              <a:off x="4270" y="3681"/>
              <a:ext cx="67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400" b="1" dirty="0">
                  <a:ea typeface="ＭＳ Ｐゴシック" pitchFamily="34" charset="-128"/>
                </a:rPr>
                <a:t> </a:t>
              </a:r>
              <a:r>
                <a:rPr lang="de-DE" sz="1400" b="1" dirty="0" err="1">
                  <a:ea typeface="ＭＳ Ｐゴシック" pitchFamily="34" charset="-128"/>
                </a:rPr>
                <a:t>Acil</a:t>
              </a:r>
              <a:r>
                <a:rPr lang="de-DE" sz="1400" b="1" dirty="0">
                  <a:ea typeface="ＭＳ Ｐゴシック" pitchFamily="34" charset="-128"/>
                </a:rPr>
                <a:t> </a:t>
              </a:r>
              <a:r>
                <a:rPr lang="tr-TR" sz="1400" b="1" dirty="0" err="1"/>
                <a:t>Çı</a:t>
              </a:r>
              <a:r>
                <a:rPr lang="de-DE" sz="1400" b="1" dirty="0">
                  <a:ea typeface="ＭＳ Ｐゴシック" pitchFamily="34" charset="-128"/>
                </a:rPr>
                <a:t>k</a:t>
              </a:r>
              <a:r>
                <a:rPr lang="tr-TR" sz="1400" b="1" dirty="0" err="1"/>
                <a:t>ış</a:t>
              </a:r>
              <a:r>
                <a:rPr lang="de-DE" sz="1400" b="1" dirty="0" err="1">
                  <a:ea typeface="ＭＳ Ｐゴシック" pitchFamily="34" charset="-128"/>
                </a:rPr>
                <a:t>lar</a:t>
              </a:r>
              <a:endParaRPr lang="de-DE" sz="1400" i="1" dirty="0">
                <a:ea typeface="ＭＳ Ｐゴシック" pitchFamily="34" charset="-128"/>
              </a:endParaRPr>
            </a:p>
          </p:txBody>
        </p:sp>
      </p:grpSp>
      <p:grpSp>
        <p:nvGrpSpPr>
          <p:cNvPr id="4" name="Group 37"/>
          <p:cNvGrpSpPr>
            <a:grpSpLocks/>
          </p:cNvGrpSpPr>
          <p:nvPr/>
        </p:nvGrpSpPr>
        <p:grpSpPr bwMode="auto">
          <a:xfrm>
            <a:off x="2928926" y="3786190"/>
            <a:ext cx="1071570" cy="1878008"/>
            <a:chOff x="2472" y="2614"/>
            <a:chExt cx="664" cy="1613"/>
          </a:xfrm>
        </p:grpSpPr>
        <p:sp>
          <p:nvSpPr>
            <p:cNvPr id="60481" name="AutoShape 38"/>
            <p:cNvSpPr>
              <a:spLocks noChangeAspect="1" noChangeArrowheads="1" noTextEdit="1"/>
            </p:cNvSpPr>
            <p:nvPr/>
          </p:nvSpPr>
          <p:spPr bwMode="auto">
            <a:xfrm>
              <a:off x="2472" y="2614"/>
              <a:ext cx="574" cy="1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482" name="Rectangle 39"/>
            <p:cNvSpPr>
              <a:spLocks noChangeArrowheads="1"/>
            </p:cNvSpPr>
            <p:nvPr/>
          </p:nvSpPr>
          <p:spPr bwMode="auto">
            <a:xfrm>
              <a:off x="2483" y="2625"/>
              <a:ext cx="552" cy="124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483" name="Freeform 40"/>
            <p:cNvSpPr>
              <a:spLocks/>
            </p:cNvSpPr>
            <p:nvPr/>
          </p:nvSpPr>
          <p:spPr bwMode="auto">
            <a:xfrm>
              <a:off x="2478" y="2621"/>
              <a:ext cx="9" cy="1251"/>
            </a:xfrm>
            <a:custGeom>
              <a:avLst/>
              <a:gdLst>
                <a:gd name="T0" fmla="*/ 5 w 14"/>
                <a:gd name="T1" fmla="*/ 0 h 1886"/>
                <a:gd name="T2" fmla="*/ 0 w 14"/>
                <a:gd name="T3" fmla="*/ 5 h 1886"/>
                <a:gd name="T4" fmla="*/ 0 w 14"/>
                <a:gd name="T5" fmla="*/ 1251 h 1886"/>
                <a:gd name="T6" fmla="*/ 9 w 14"/>
                <a:gd name="T7" fmla="*/ 1251 h 1886"/>
                <a:gd name="T8" fmla="*/ 9 w 14"/>
                <a:gd name="T9" fmla="*/ 5 h 1886"/>
                <a:gd name="T10" fmla="*/ 5 w 14"/>
                <a:gd name="T11" fmla="*/ 10 h 1886"/>
                <a:gd name="T12" fmla="*/ 5 w 14"/>
                <a:gd name="T13" fmla="*/ 0 h 1886"/>
                <a:gd name="T14" fmla="*/ 0 w 14"/>
                <a:gd name="T15" fmla="*/ 0 h 1886"/>
                <a:gd name="T16" fmla="*/ 0 w 14"/>
                <a:gd name="T17" fmla="*/ 5 h 1886"/>
                <a:gd name="T18" fmla="*/ 5 w 14"/>
                <a:gd name="T19" fmla="*/ 0 h 18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886"/>
                <a:gd name="T32" fmla="*/ 14 w 14"/>
                <a:gd name="T33" fmla="*/ 1886 h 18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886">
                  <a:moveTo>
                    <a:pt x="7" y="0"/>
                  </a:moveTo>
                  <a:lnTo>
                    <a:pt x="0" y="7"/>
                  </a:lnTo>
                  <a:lnTo>
                    <a:pt x="0" y="1886"/>
                  </a:lnTo>
                  <a:lnTo>
                    <a:pt x="14" y="1886"/>
                  </a:lnTo>
                  <a:lnTo>
                    <a:pt x="14" y="7"/>
                  </a:lnTo>
                  <a:lnTo>
                    <a:pt x="7" y="15"/>
                  </a:lnTo>
                  <a:lnTo>
                    <a:pt x="7" y="0"/>
                  </a:lnTo>
                  <a:lnTo>
                    <a:pt x="0" y="0"/>
                  </a:lnTo>
                  <a:lnTo>
                    <a:pt x="0" y="7"/>
                  </a:lnTo>
                  <a:lnTo>
                    <a:pt x="7" y="0"/>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84" name="Freeform 41"/>
            <p:cNvSpPr>
              <a:spLocks/>
            </p:cNvSpPr>
            <p:nvPr/>
          </p:nvSpPr>
          <p:spPr bwMode="auto">
            <a:xfrm>
              <a:off x="2483" y="2621"/>
              <a:ext cx="557" cy="10"/>
            </a:xfrm>
            <a:custGeom>
              <a:avLst/>
              <a:gdLst>
                <a:gd name="T0" fmla="*/ 557 w 840"/>
                <a:gd name="T1" fmla="*/ 5 h 15"/>
                <a:gd name="T2" fmla="*/ 552 w 840"/>
                <a:gd name="T3" fmla="*/ 0 h 15"/>
                <a:gd name="T4" fmla="*/ 0 w 840"/>
                <a:gd name="T5" fmla="*/ 0 h 15"/>
                <a:gd name="T6" fmla="*/ 0 w 840"/>
                <a:gd name="T7" fmla="*/ 10 h 15"/>
                <a:gd name="T8" fmla="*/ 552 w 840"/>
                <a:gd name="T9" fmla="*/ 10 h 15"/>
                <a:gd name="T10" fmla="*/ 548 w 840"/>
                <a:gd name="T11" fmla="*/ 5 h 15"/>
                <a:gd name="T12" fmla="*/ 557 w 840"/>
                <a:gd name="T13" fmla="*/ 5 h 15"/>
                <a:gd name="T14" fmla="*/ 557 w 840"/>
                <a:gd name="T15" fmla="*/ 0 h 15"/>
                <a:gd name="T16" fmla="*/ 552 w 840"/>
                <a:gd name="T17" fmla="*/ 0 h 15"/>
                <a:gd name="T18" fmla="*/ 557 w 840"/>
                <a:gd name="T19" fmla="*/ 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0"/>
                <a:gd name="T31" fmla="*/ 0 h 15"/>
                <a:gd name="T32" fmla="*/ 840 w 840"/>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0" h="15">
                  <a:moveTo>
                    <a:pt x="840" y="7"/>
                  </a:moveTo>
                  <a:lnTo>
                    <a:pt x="833" y="0"/>
                  </a:lnTo>
                  <a:lnTo>
                    <a:pt x="0" y="0"/>
                  </a:lnTo>
                  <a:lnTo>
                    <a:pt x="0" y="15"/>
                  </a:lnTo>
                  <a:lnTo>
                    <a:pt x="833" y="15"/>
                  </a:lnTo>
                  <a:lnTo>
                    <a:pt x="826" y="7"/>
                  </a:lnTo>
                  <a:lnTo>
                    <a:pt x="840" y="7"/>
                  </a:lnTo>
                  <a:lnTo>
                    <a:pt x="840" y="0"/>
                  </a:lnTo>
                  <a:lnTo>
                    <a:pt x="833" y="0"/>
                  </a:lnTo>
                  <a:lnTo>
                    <a:pt x="840" y="7"/>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85" name="Freeform 42"/>
            <p:cNvSpPr>
              <a:spLocks/>
            </p:cNvSpPr>
            <p:nvPr/>
          </p:nvSpPr>
          <p:spPr bwMode="auto">
            <a:xfrm>
              <a:off x="3031" y="2625"/>
              <a:ext cx="9" cy="1252"/>
            </a:xfrm>
            <a:custGeom>
              <a:avLst/>
              <a:gdLst>
                <a:gd name="T0" fmla="*/ 5 w 14"/>
                <a:gd name="T1" fmla="*/ 1252 h 1887"/>
                <a:gd name="T2" fmla="*/ 9 w 14"/>
                <a:gd name="T3" fmla="*/ 1247 h 1887"/>
                <a:gd name="T4" fmla="*/ 9 w 14"/>
                <a:gd name="T5" fmla="*/ 0 h 1887"/>
                <a:gd name="T6" fmla="*/ 0 w 14"/>
                <a:gd name="T7" fmla="*/ 0 h 1887"/>
                <a:gd name="T8" fmla="*/ 0 w 14"/>
                <a:gd name="T9" fmla="*/ 1247 h 1887"/>
                <a:gd name="T10" fmla="*/ 5 w 14"/>
                <a:gd name="T11" fmla="*/ 1241 h 1887"/>
                <a:gd name="T12" fmla="*/ 5 w 14"/>
                <a:gd name="T13" fmla="*/ 1252 h 1887"/>
                <a:gd name="T14" fmla="*/ 9 w 14"/>
                <a:gd name="T15" fmla="*/ 1252 h 1887"/>
                <a:gd name="T16" fmla="*/ 9 w 14"/>
                <a:gd name="T17" fmla="*/ 1247 h 1887"/>
                <a:gd name="T18" fmla="*/ 5 w 14"/>
                <a:gd name="T19" fmla="*/ 1252 h 18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887"/>
                <a:gd name="T32" fmla="*/ 14 w 14"/>
                <a:gd name="T33" fmla="*/ 1887 h 18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887">
                  <a:moveTo>
                    <a:pt x="7" y="1887"/>
                  </a:moveTo>
                  <a:lnTo>
                    <a:pt x="14" y="1879"/>
                  </a:lnTo>
                  <a:lnTo>
                    <a:pt x="14" y="0"/>
                  </a:lnTo>
                  <a:lnTo>
                    <a:pt x="0" y="0"/>
                  </a:lnTo>
                  <a:lnTo>
                    <a:pt x="0" y="1879"/>
                  </a:lnTo>
                  <a:lnTo>
                    <a:pt x="7" y="1870"/>
                  </a:lnTo>
                  <a:lnTo>
                    <a:pt x="7" y="1887"/>
                  </a:lnTo>
                  <a:lnTo>
                    <a:pt x="14" y="1887"/>
                  </a:lnTo>
                  <a:lnTo>
                    <a:pt x="14" y="1879"/>
                  </a:lnTo>
                  <a:lnTo>
                    <a:pt x="7" y="1887"/>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86" name="Freeform 43"/>
            <p:cNvSpPr>
              <a:spLocks/>
            </p:cNvSpPr>
            <p:nvPr/>
          </p:nvSpPr>
          <p:spPr bwMode="auto">
            <a:xfrm>
              <a:off x="2478" y="3866"/>
              <a:ext cx="557" cy="11"/>
            </a:xfrm>
            <a:custGeom>
              <a:avLst/>
              <a:gdLst>
                <a:gd name="T0" fmla="*/ 0 w 840"/>
                <a:gd name="T1" fmla="*/ 6 h 17"/>
                <a:gd name="T2" fmla="*/ 5 w 840"/>
                <a:gd name="T3" fmla="*/ 11 h 17"/>
                <a:gd name="T4" fmla="*/ 557 w 840"/>
                <a:gd name="T5" fmla="*/ 11 h 17"/>
                <a:gd name="T6" fmla="*/ 557 w 840"/>
                <a:gd name="T7" fmla="*/ 0 h 17"/>
                <a:gd name="T8" fmla="*/ 5 w 840"/>
                <a:gd name="T9" fmla="*/ 0 h 17"/>
                <a:gd name="T10" fmla="*/ 9 w 840"/>
                <a:gd name="T11" fmla="*/ 6 h 17"/>
                <a:gd name="T12" fmla="*/ 0 w 840"/>
                <a:gd name="T13" fmla="*/ 6 h 17"/>
                <a:gd name="T14" fmla="*/ 0 w 840"/>
                <a:gd name="T15" fmla="*/ 11 h 17"/>
                <a:gd name="T16" fmla="*/ 5 w 840"/>
                <a:gd name="T17" fmla="*/ 11 h 17"/>
                <a:gd name="T18" fmla="*/ 0 w 840"/>
                <a:gd name="T19" fmla="*/ 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0"/>
                <a:gd name="T31" fmla="*/ 0 h 17"/>
                <a:gd name="T32" fmla="*/ 840 w 840"/>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0" h="17">
                  <a:moveTo>
                    <a:pt x="0" y="9"/>
                  </a:moveTo>
                  <a:lnTo>
                    <a:pt x="7" y="17"/>
                  </a:lnTo>
                  <a:lnTo>
                    <a:pt x="840" y="17"/>
                  </a:lnTo>
                  <a:lnTo>
                    <a:pt x="840" y="0"/>
                  </a:lnTo>
                  <a:lnTo>
                    <a:pt x="7" y="0"/>
                  </a:lnTo>
                  <a:lnTo>
                    <a:pt x="14" y="9"/>
                  </a:lnTo>
                  <a:lnTo>
                    <a:pt x="0" y="9"/>
                  </a:lnTo>
                  <a:lnTo>
                    <a:pt x="0" y="17"/>
                  </a:lnTo>
                  <a:lnTo>
                    <a:pt x="7" y="17"/>
                  </a:lnTo>
                  <a:lnTo>
                    <a:pt x="0" y="9"/>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87" name="Freeform 44"/>
            <p:cNvSpPr>
              <a:spLocks/>
            </p:cNvSpPr>
            <p:nvPr/>
          </p:nvSpPr>
          <p:spPr bwMode="auto">
            <a:xfrm>
              <a:off x="2726" y="3239"/>
              <a:ext cx="79" cy="536"/>
            </a:xfrm>
            <a:custGeom>
              <a:avLst/>
              <a:gdLst>
                <a:gd name="T0" fmla="*/ 55 w 119"/>
                <a:gd name="T1" fmla="*/ 0 h 808"/>
                <a:gd name="T2" fmla="*/ 54 w 119"/>
                <a:gd name="T3" fmla="*/ 447 h 808"/>
                <a:gd name="T4" fmla="*/ 79 w 119"/>
                <a:gd name="T5" fmla="*/ 446 h 808"/>
                <a:gd name="T6" fmla="*/ 41 w 119"/>
                <a:gd name="T7" fmla="*/ 536 h 808"/>
                <a:gd name="T8" fmla="*/ 0 w 119"/>
                <a:gd name="T9" fmla="*/ 446 h 808"/>
                <a:gd name="T10" fmla="*/ 27 w 119"/>
                <a:gd name="T11" fmla="*/ 446 h 808"/>
                <a:gd name="T12" fmla="*/ 26 w 119"/>
                <a:gd name="T13" fmla="*/ 0 h 808"/>
                <a:gd name="T14" fmla="*/ 55 w 119"/>
                <a:gd name="T15" fmla="*/ 0 h 808"/>
                <a:gd name="T16" fmla="*/ 0 60000 65536"/>
                <a:gd name="T17" fmla="*/ 0 60000 65536"/>
                <a:gd name="T18" fmla="*/ 0 60000 65536"/>
                <a:gd name="T19" fmla="*/ 0 60000 65536"/>
                <a:gd name="T20" fmla="*/ 0 60000 65536"/>
                <a:gd name="T21" fmla="*/ 0 60000 65536"/>
                <a:gd name="T22" fmla="*/ 0 60000 65536"/>
                <a:gd name="T23" fmla="*/ 0 60000 65536"/>
                <a:gd name="T24" fmla="*/ 0 w 119"/>
                <a:gd name="T25" fmla="*/ 0 h 808"/>
                <a:gd name="T26" fmla="*/ 119 w 119"/>
                <a:gd name="T27" fmla="*/ 808 h 8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9" h="808">
                  <a:moveTo>
                    <a:pt x="83" y="0"/>
                  </a:moveTo>
                  <a:lnTo>
                    <a:pt x="81" y="674"/>
                  </a:lnTo>
                  <a:lnTo>
                    <a:pt x="119" y="672"/>
                  </a:lnTo>
                  <a:lnTo>
                    <a:pt x="62" y="808"/>
                  </a:lnTo>
                  <a:lnTo>
                    <a:pt x="0" y="672"/>
                  </a:lnTo>
                  <a:lnTo>
                    <a:pt x="41" y="672"/>
                  </a:lnTo>
                  <a:lnTo>
                    <a:pt x="39" y="0"/>
                  </a:lnTo>
                  <a:lnTo>
                    <a:pt x="8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88" name="Rectangle 45"/>
            <p:cNvSpPr>
              <a:spLocks noChangeArrowheads="1"/>
            </p:cNvSpPr>
            <p:nvPr/>
          </p:nvSpPr>
          <p:spPr bwMode="auto">
            <a:xfrm>
              <a:off x="2662" y="2758"/>
              <a:ext cx="208" cy="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489" name="Freeform 46"/>
            <p:cNvSpPr>
              <a:spLocks/>
            </p:cNvSpPr>
            <p:nvPr/>
          </p:nvSpPr>
          <p:spPr bwMode="auto">
            <a:xfrm>
              <a:off x="2492" y="2636"/>
              <a:ext cx="12" cy="1219"/>
            </a:xfrm>
            <a:custGeom>
              <a:avLst/>
              <a:gdLst>
                <a:gd name="T0" fmla="*/ 6 w 18"/>
                <a:gd name="T1" fmla="*/ 0 h 1838"/>
                <a:gd name="T2" fmla="*/ 0 w 18"/>
                <a:gd name="T3" fmla="*/ 6 h 1838"/>
                <a:gd name="T4" fmla="*/ 0 w 18"/>
                <a:gd name="T5" fmla="*/ 1219 h 1838"/>
                <a:gd name="T6" fmla="*/ 12 w 18"/>
                <a:gd name="T7" fmla="*/ 1219 h 1838"/>
                <a:gd name="T8" fmla="*/ 12 w 18"/>
                <a:gd name="T9" fmla="*/ 6 h 1838"/>
                <a:gd name="T10" fmla="*/ 6 w 18"/>
                <a:gd name="T11" fmla="*/ 13 h 1838"/>
                <a:gd name="T12" fmla="*/ 6 w 18"/>
                <a:gd name="T13" fmla="*/ 0 h 1838"/>
                <a:gd name="T14" fmla="*/ 0 w 18"/>
                <a:gd name="T15" fmla="*/ 0 h 1838"/>
                <a:gd name="T16" fmla="*/ 0 w 18"/>
                <a:gd name="T17" fmla="*/ 6 h 1838"/>
                <a:gd name="T18" fmla="*/ 6 w 18"/>
                <a:gd name="T19" fmla="*/ 0 h 18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838"/>
                <a:gd name="T32" fmla="*/ 18 w 18"/>
                <a:gd name="T33" fmla="*/ 1838 h 18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838">
                  <a:moveTo>
                    <a:pt x="9" y="0"/>
                  </a:moveTo>
                  <a:lnTo>
                    <a:pt x="0" y="9"/>
                  </a:lnTo>
                  <a:lnTo>
                    <a:pt x="0" y="1838"/>
                  </a:lnTo>
                  <a:lnTo>
                    <a:pt x="18" y="1838"/>
                  </a:lnTo>
                  <a:lnTo>
                    <a:pt x="18" y="9"/>
                  </a:lnTo>
                  <a:lnTo>
                    <a:pt x="9" y="19"/>
                  </a:lnTo>
                  <a:lnTo>
                    <a:pt x="9" y="0"/>
                  </a:lnTo>
                  <a:lnTo>
                    <a:pt x="0" y="0"/>
                  </a:lnTo>
                  <a:lnTo>
                    <a:pt x="0" y="9"/>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90" name="Freeform 47"/>
            <p:cNvSpPr>
              <a:spLocks/>
            </p:cNvSpPr>
            <p:nvPr/>
          </p:nvSpPr>
          <p:spPr bwMode="auto">
            <a:xfrm>
              <a:off x="2498" y="2636"/>
              <a:ext cx="528" cy="13"/>
            </a:xfrm>
            <a:custGeom>
              <a:avLst/>
              <a:gdLst>
                <a:gd name="T0" fmla="*/ 528 w 796"/>
                <a:gd name="T1" fmla="*/ 6 h 19"/>
                <a:gd name="T2" fmla="*/ 522 w 796"/>
                <a:gd name="T3" fmla="*/ 0 h 19"/>
                <a:gd name="T4" fmla="*/ 0 w 796"/>
                <a:gd name="T5" fmla="*/ 0 h 19"/>
                <a:gd name="T6" fmla="*/ 0 w 796"/>
                <a:gd name="T7" fmla="*/ 13 h 19"/>
                <a:gd name="T8" fmla="*/ 522 w 796"/>
                <a:gd name="T9" fmla="*/ 13 h 19"/>
                <a:gd name="T10" fmla="*/ 516 w 796"/>
                <a:gd name="T11" fmla="*/ 6 h 19"/>
                <a:gd name="T12" fmla="*/ 528 w 796"/>
                <a:gd name="T13" fmla="*/ 6 h 19"/>
                <a:gd name="T14" fmla="*/ 528 w 796"/>
                <a:gd name="T15" fmla="*/ 0 h 19"/>
                <a:gd name="T16" fmla="*/ 522 w 796"/>
                <a:gd name="T17" fmla="*/ 0 h 19"/>
                <a:gd name="T18" fmla="*/ 528 w 796"/>
                <a:gd name="T19" fmla="*/ 6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6"/>
                <a:gd name="T31" fmla="*/ 0 h 19"/>
                <a:gd name="T32" fmla="*/ 796 w 796"/>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6" h="19">
                  <a:moveTo>
                    <a:pt x="796" y="9"/>
                  </a:moveTo>
                  <a:lnTo>
                    <a:pt x="787" y="0"/>
                  </a:lnTo>
                  <a:lnTo>
                    <a:pt x="0" y="0"/>
                  </a:lnTo>
                  <a:lnTo>
                    <a:pt x="0" y="19"/>
                  </a:lnTo>
                  <a:lnTo>
                    <a:pt x="787" y="19"/>
                  </a:lnTo>
                  <a:lnTo>
                    <a:pt x="778" y="9"/>
                  </a:lnTo>
                  <a:lnTo>
                    <a:pt x="796" y="9"/>
                  </a:lnTo>
                  <a:lnTo>
                    <a:pt x="796" y="0"/>
                  </a:lnTo>
                  <a:lnTo>
                    <a:pt x="787" y="0"/>
                  </a:lnTo>
                  <a:lnTo>
                    <a:pt x="796"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91" name="Freeform 48"/>
            <p:cNvSpPr>
              <a:spLocks/>
            </p:cNvSpPr>
            <p:nvPr/>
          </p:nvSpPr>
          <p:spPr bwMode="auto">
            <a:xfrm>
              <a:off x="3014" y="2642"/>
              <a:ext cx="12" cy="1221"/>
            </a:xfrm>
            <a:custGeom>
              <a:avLst/>
              <a:gdLst>
                <a:gd name="T0" fmla="*/ 6 w 18"/>
                <a:gd name="T1" fmla="*/ 1221 h 1841"/>
                <a:gd name="T2" fmla="*/ 12 w 18"/>
                <a:gd name="T3" fmla="*/ 1213 h 1841"/>
                <a:gd name="T4" fmla="*/ 12 w 18"/>
                <a:gd name="T5" fmla="*/ 0 h 1841"/>
                <a:gd name="T6" fmla="*/ 0 w 18"/>
                <a:gd name="T7" fmla="*/ 0 h 1841"/>
                <a:gd name="T8" fmla="*/ 0 w 18"/>
                <a:gd name="T9" fmla="*/ 1213 h 1841"/>
                <a:gd name="T10" fmla="*/ 6 w 18"/>
                <a:gd name="T11" fmla="*/ 1207 h 1841"/>
                <a:gd name="T12" fmla="*/ 6 w 18"/>
                <a:gd name="T13" fmla="*/ 1221 h 1841"/>
                <a:gd name="T14" fmla="*/ 12 w 18"/>
                <a:gd name="T15" fmla="*/ 1221 h 1841"/>
                <a:gd name="T16" fmla="*/ 12 w 18"/>
                <a:gd name="T17" fmla="*/ 1213 h 1841"/>
                <a:gd name="T18" fmla="*/ 6 w 18"/>
                <a:gd name="T19" fmla="*/ 1221 h 18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841"/>
                <a:gd name="T32" fmla="*/ 18 w 18"/>
                <a:gd name="T33" fmla="*/ 1841 h 18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841">
                  <a:moveTo>
                    <a:pt x="9" y="1841"/>
                  </a:moveTo>
                  <a:lnTo>
                    <a:pt x="18" y="1829"/>
                  </a:lnTo>
                  <a:lnTo>
                    <a:pt x="18" y="0"/>
                  </a:lnTo>
                  <a:lnTo>
                    <a:pt x="0" y="0"/>
                  </a:lnTo>
                  <a:lnTo>
                    <a:pt x="0" y="1829"/>
                  </a:lnTo>
                  <a:lnTo>
                    <a:pt x="9" y="1820"/>
                  </a:lnTo>
                  <a:lnTo>
                    <a:pt x="9" y="1841"/>
                  </a:lnTo>
                  <a:lnTo>
                    <a:pt x="18" y="1841"/>
                  </a:lnTo>
                  <a:lnTo>
                    <a:pt x="18" y="1829"/>
                  </a:lnTo>
                  <a:lnTo>
                    <a:pt x="9" y="18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92" name="Freeform 49"/>
            <p:cNvSpPr>
              <a:spLocks/>
            </p:cNvSpPr>
            <p:nvPr/>
          </p:nvSpPr>
          <p:spPr bwMode="auto">
            <a:xfrm>
              <a:off x="2492" y="3849"/>
              <a:ext cx="528" cy="14"/>
            </a:xfrm>
            <a:custGeom>
              <a:avLst/>
              <a:gdLst>
                <a:gd name="T0" fmla="*/ 0 w 796"/>
                <a:gd name="T1" fmla="*/ 6 h 21"/>
                <a:gd name="T2" fmla="*/ 6 w 796"/>
                <a:gd name="T3" fmla="*/ 14 h 21"/>
                <a:gd name="T4" fmla="*/ 528 w 796"/>
                <a:gd name="T5" fmla="*/ 14 h 21"/>
                <a:gd name="T6" fmla="*/ 528 w 796"/>
                <a:gd name="T7" fmla="*/ 0 h 21"/>
                <a:gd name="T8" fmla="*/ 6 w 796"/>
                <a:gd name="T9" fmla="*/ 0 h 21"/>
                <a:gd name="T10" fmla="*/ 12 w 796"/>
                <a:gd name="T11" fmla="*/ 6 h 21"/>
                <a:gd name="T12" fmla="*/ 0 w 796"/>
                <a:gd name="T13" fmla="*/ 6 h 21"/>
                <a:gd name="T14" fmla="*/ 0 w 796"/>
                <a:gd name="T15" fmla="*/ 14 h 21"/>
                <a:gd name="T16" fmla="*/ 6 w 796"/>
                <a:gd name="T17" fmla="*/ 14 h 21"/>
                <a:gd name="T18" fmla="*/ 0 w 796"/>
                <a:gd name="T19" fmla="*/ 6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6"/>
                <a:gd name="T31" fmla="*/ 0 h 21"/>
                <a:gd name="T32" fmla="*/ 796 w 796"/>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6" h="21">
                  <a:moveTo>
                    <a:pt x="0" y="9"/>
                  </a:moveTo>
                  <a:lnTo>
                    <a:pt x="9" y="21"/>
                  </a:lnTo>
                  <a:lnTo>
                    <a:pt x="796" y="21"/>
                  </a:lnTo>
                  <a:lnTo>
                    <a:pt x="796" y="0"/>
                  </a:lnTo>
                  <a:lnTo>
                    <a:pt x="9" y="0"/>
                  </a:lnTo>
                  <a:lnTo>
                    <a:pt x="18" y="9"/>
                  </a:lnTo>
                  <a:lnTo>
                    <a:pt x="0" y="9"/>
                  </a:lnTo>
                  <a:lnTo>
                    <a:pt x="0" y="21"/>
                  </a:lnTo>
                  <a:lnTo>
                    <a:pt x="9" y="21"/>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94" name="Rectangle 51"/>
            <p:cNvSpPr>
              <a:spLocks noChangeArrowheads="1"/>
            </p:cNvSpPr>
            <p:nvPr/>
          </p:nvSpPr>
          <p:spPr bwMode="auto">
            <a:xfrm>
              <a:off x="2496" y="4080"/>
              <a:ext cx="64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400" b="1">
                  <a:ea typeface="ＭＳ Ｐゴシック" pitchFamily="34" charset="-128"/>
                </a:rPr>
                <a:t>Acil </a:t>
              </a:r>
              <a:r>
                <a:rPr lang="tr-TR" sz="1400" b="1"/>
                <a:t>Çı</a:t>
              </a:r>
              <a:r>
                <a:rPr lang="de-DE" sz="1400" b="1">
                  <a:ea typeface="ＭＳ Ｐゴシック" pitchFamily="34" charset="-128"/>
                </a:rPr>
                <a:t>k</a:t>
              </a:r>
              <a:r>
                <a:rPr lang="tr-TR" sz="1400" b="1"/>
                <a:t>ış</a:t>
              </a:r>
              <a:r>
                <a:rPr lang="de-DE" sz="1400" b="1">
                  <a:ea typeface="ＭＳ Ｐゴシック" pitchFamily="34" charset="-128"/>
                </a:rPr>
                <a:t>lar</a:t>
              </a:r>
              <a:endParaRPr lang="de-DE" sz="1400" i="1">
                <a:ea typeface="ＭＳ Ｐゴシック" pitchFamily="34" charset="-128"/>
              </a:endParaRPr>
            </a:p>
          </p:txBody>
        </p:sp>
      </p:grpSp>
      <p:grpSp>
        <p:nvGrpSpPr>
          <p:cNvPr id="5" name="Group 52"/>
          <p:cNvGrpSpPr>
            <a:grpSpLocks noChangeAspect="1"/>
          </p:cNvGrpSpPr>
          <p:nvPr/>
        </p:nvGrpSpPr>
        <p:grpSpPr bwMode="auto">
          <a:xfrm>
            <a:off x="571472" y="4357694"/>
            <a:ext cx="1214421" cy="1783113"/>
            <a:chOff x="2481" y="2400"/>
            <a:chExt cx="867" cy="1273"/>
          </a:xfrm>
        </p:grpSpPr>
        <p:sp>
          <p:nvSpPr>
            <p:cNvPr id="60470" name="AutoShape 53"/>
            <p:cNvSpPr>
              <a:spLocks noChangeAspect="1" noChangeArrowheads="1" noTextEdit="1"/>
            </p:cNvSpPr>
            <p:nvPr/>
          </p:nvSpPr>
          <p:spPr bwMode="auto">
            <a:xfrm>
              <a:off x="2481" y="2400"/>
              <a:ext cx="867" cy="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471" name="Rectangle 54"/>
            <p:cNvSpPr>
              <a:spLocks noChangeArrowheads="1"/>
            </p:cNvSpPr>
            <p:nvPr/>
          </p:nvSpPr>
          <p:spPr bwMode="auto">
            <a:xfrm>
              <a:off x="2499" y="2419"/>
              <a:ext cx="831" cy="9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472" name="Freeform 55"/>
            <p:cNvSpPr>
              <a:spLocks/>
            </p:cNvSpPr>
            <p:nvPr/>
          </p:nvSpPr>
          <p:spPr bwMode="auto">
            <a:xfrm>
              <a:off x="2499" y="2408"/>
              <a:ext cx="842" cy="21"/>
            </a:xfrm>
            <a:custGeom>
              <a:avLst/>
              <a:gdLst>
                <a:gd name="T0" fmla="*/ 842 w 842"/>
                <a:gd name="T1" fmla="*/ 11 h 21"/>
                <a:gd name="T2" fmla="*/ 831 w 842"/>
                <a:gd name="T3" fmla="*/ 0 h 21"/>
                <a:gd name="T4" fmla="*/ 0 w 842"/>
                <a:gd name="T5" fmla="*/ 0 h 21"/>
                <a:gd name="T6" fmla="*/ 0 w 842"/>
                <a:gd name="T7" fmla="*/ 21 h 21"/>
                <a:gd name="T8" fmla="*/ 831 w 842"/>
                <a:gd name="T9" fmla="*/ 21 h 21"/>
                <a:gd name="T10" fmla="*/ 822 w 842"/>
                <a:gd name="T11" fmla="*/ 11 h 21"/>
                <a:gd name="T12" fmla="*/ 842 w 842"/>
                <a:gd name="T13" fmla="*/ 11 h 21"/>
                <a:gd name="T14" fmla="*/ 842 w 842"/>
                <a:gd name="T15" fmla="*/ 0 h 21"/>
                <a:gd name="T16" fmla="*/ 831 w 842"/>
                <a:gd name="T17" fmla="*/ 0 h 21"/>
                <a:gd name="T18" fmla="*/ 842 w 842"/>
                <a:gd name="T19" fmla="*/ 11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2"/>
                <a:gd name="T31" fmla="*/ 0 h 21"/>
                <a:gd name="T32" fmla="*/ 842 w 842"/>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2" h="21">
                  <a:moveTo>
                    <a:pt x="842" y="11"/>
                  </a:moveTo>
                  <a:lnTo>
                    <a:pt x="831" y="0"/>
                  </a:lnTo>
                  <a:lnTo>
                    <a:pt x="0" y="0"/>
                  </a:lnTo>
                  <a:lnTo>
                    <a:pt x="0" y="21"/>
                  </a:lnTo>
                  <a:lnTo>
                    <a:pt x="831" y="21"/>
                  </a:lnTo>
                  <a:lnTo>
                    <a:pt x="822" y="11"/>
                  </a:lnTo>
                  <a:lnTo>
                    <a:pt x="842" y="11"/>
                  </a:lnTo>
                  <a:lnTo>
                    <a:pt x="842" y="0"/>
                  </a:lnTo>
                  <a:lnTo>
                    <a:pt x="831" y="0"/>
                  </a:lnTo>
                  <a:lnTo>
                    <a:pt x="842" y="1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73" name="Freeform 56"/>
            <p:cNvSpPr>
              <a:spLocks/>
            </p:cNvSpPr>
            <p:nvPr/>
          </p:nvSpPr>
          <p:spPr bwMode="auto">
            <a:xfrm>
              <a:off x="3321" y="2419"/>
              <a:ext cx="20" cy="914"/>
            </a:xfrm>
            <a:custGeom>
              <a:avLst/>
              <a:gdLst>
                <a:gd name="T0" fmla="*/ 9 w 20"/>
                <a:gd name="T1" fmla="*/ 914 h 914"/>
                <a:gd name="T2" fmla="*/ 20 w 20"/>
                <a:gd name="T3" fmla="*/ 905 h 914"/>
                <a:gd name="T4" fmla="*/ 20 w 20"/>
                <a:gd name="T5" fmla="*/ 0 h 914"/>
                <a:gd name="T6" fmla="*/ 0 w 20"/>
                <a:gd name="T7" fmla="*/ 0 h 914"/>
                <a:gd name="T8" fmla="*/ 0 w 20"/>
                <a:gd name="T9" fmla="*/ 905 h 914"/>
                <a:gd name="T10" fmla="*/ 9 w 20"/>
                <a:gd name="T11" fmla="*/ 895 h 914"/>
                <a:gd name="T12" fmla="*/ 9 w 20"/>
                <a:gd name="T13" fmla="*/ 914 h 914"/>
                <a:gd name="T14" fmla="*/ 20 w 20"/>
                <a:gd name="T15" fmla="*/ 914 h 914"/>
                <a:gd name="T16" fmla="*/ 20 w 20"/>
                <a:gd name="T17" fmla="*/ 905 h 914"/>
                <a:gd name="T18" fmla="*/ 9 w 20"/>
                <a:gd name="T19" fmla="*/ 914 h 9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914"/>
                <a:gd name="T32" fmla="*/ 20 w 20"/>
                <a:gd name="T33" fmla="*/ 914 h 9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914">
                  <a:moveTo>
                    <a:pt x="9" y="914"/>
                  </a:moveTo>
                  <a:lnTo>
                    <a:pt x="20" y="905"/>
                  </a:lnTo>
                  <a:lnTo>
                    <a:pt x="20" y="0"/>
                  </a:lnTo>
                  <a:lnTo>
                    <a:pt x="0" y="0"/>
                  </a:lnTo>
                  <a:lnTo>
                    <a:pt x="0" y="905"/>
                  </a:lnTo>
                  <a:lnTo>
                    <a:pt x="9" y="895"/>
                  </a:lnTo>
                  <a:lnTo>
                    <a:pt x="9" y="914"/>
                  </a:lnTo>
                  <a:lnTo>
                    <a:pt x="20" y="914"/>
                  </a:lnTo>
                  <a:lnTo>
                    <a:pt x="20" y="905"/>
                  </a:lnTo>
                  <a:lnTo>
                    <a:pt x="9" y="9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74" name="Freeform 57"/>
            <p:cNvSpPr>
              <a:spLocks/>
            </p:cNvSpPr>
            <p:nvPr/>
          </p:nvSpPr>
          <p:spPr bwMode="auto">
            <a:xfrm>
              <a:off x="2488" y="3314"/>
              <a:ext cx="842" cy="19"/>
            </a:xfrm>
            <a:custGeom>
              <a:avLst/>
              <a:gdLst>
                <a:gd name="T0" fmla="*/ 0 w 842"/>
                <a:gd name="T1" fmla="*/ 10 h 19"/>
                <a:gd name="T2" fmla="*/ 11 w 842"/>
                <a:gd name="T3" fmla="*/ 19 h 19"/>
                <a:gd name="T4" fmla="*/ 842 w 842"/>
                <a:gd name="T5" fmla="*/ 19 h 19"/>
                <a:gd name="T6" fmla="*/ 842 w 842"/>
                <a:gd name="T7" fmla="*/ 0 h 19"/>
                <a:gd name="T8" fmla="*/ 11 w 842"/>
                <a:gd name="T9" fmla="*/ 0 h 19"/>
                <a:gd name="T10" fmla="*/ 20 w 842"/>
                <a:gd name="T11" fmla="*/ 10 h 19"/>
                <a:gd name="T12" fmla="*/ 0 w 842"/>
                <a:gd name="T13" fmla="*/ 10 h 19"/>
                <a:gd name="T14" fmla="*/ 0 w 842"/>
                <a:gd name="T15" fmla="*/ 19 h 19"/>
                <a:gd name="T16" fmla="*/ 11 w 842"/>
                <a:gd name="T17" fmla="*/ 19 h 19"/>
                <a:gd name="T18" fmla="*/ 0 w 842"/>
                <a:gd name="T19" fmla="*/ 1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2"/>
                <a:gd name="T31" fmla="*/ 0 h 19"/>
                <a:gd name="T32" fmla="*/ 842 w 842"/>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2" h="19">
                  <a:moveTo>
                    <a:pt x="0" y="10"/>
                  </a:moveTo>
                  <a:lnTo>
                    <a:pt x="11" y="19"/>
                  </a:lnTo>
                  <a:lnTo>
                    <a:pt x="842" y="19"/>
                  </a:lnTo>
                  <a:lnTo>
                    <a:pt x="842" y="0"/>
                  </a:lnTo>
                  <a:lnTo>
                    <a:pt x="11" y="0"/>
                  </a:lnTo>
                  <a:lnTo>
                    <a:pt x="20" y="10"/>
                  </a:lnTo>
                  <a:lnTo>
                    <a:pt x="0" y="10"/>
                  </a:lnTo>
                  <a:lnTo>
                    <a:pt x="0" y="19"/>
                  </a:lnTo>
                  <a:lnTo>
                    <a:pt x="11" y="19"/>
                  </a:lnTo>
                  <a:lnTo>
                    <a:pt x="0" y="1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75" name="Freeform 58"/>
            <p:cNvSpPr>
              <a:spLocks/>
            </p:cNvSpPr>
            <p:nvPr/>
          </p:nvSpPr>
          <p:spPr bwMode="auto">
            <a:xfrm>
              <a:off x="2488" y="2408"/>
              <a:ext cx="20" cy="916"/>
            </a:xfrm>
            <a:custGeom>
              <a:avLst/>
              <a:gdLst>
                <a:gd name="T0" fmla="*/ 11 w 20"/>
                <a:gd name="T1" fmla="*/ 0 h 916"/>
                <a:gd name="T2" fmla="*/ 0 w 20"/>
                <a:gd name="T3" fmla="*/ 11 h 916"/>
                <a:gd name="T4" fmla="*/ 0 w 20"/>
                <a:gd name="T5" fmla="*/ 916 h 916"/>
                <a:gd name="T6" fmla="*/ 20 w 20"/>
                <a:gd name="T7" fmla="*/ 916 h 916"/>
                <a:gd name="T8" fmla="*/ 20 w 20"/>
                <a:gd name="T9" fmla="*/ 11 h 916"/>
                <a:gd name="T10" fmla="*/ 11 w 20"/>
                <a:gd name="T11" fmla="*/ 21 h 916"/>
                <a:gd name="T12" fmla="*/ 11 w 20"/>
                <a:gd name="T13" fmla="*/ 0 h 916"/>
                <a:gd name="T14" fmla="*/ 0 w 20"/>
                <a:gd name="T15" fmla="*/ 0 h 916"/>
                <a:gd name="T16" fmla="*/ 0 w 20"/>
                <a:gd name="T17" fmla="*/ 11 h 916"/>
                <a:gd name="T18" fmla="*/ 11 w 20"/>
                <a:gd name="T19" fmla="*/ 0 h 9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916"/>
                <a:gd name="T32" fmla="*/ 20 w 20"/>
                <a:gd name="T33" fmla="*/ 916 h 9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916">
                  <a:moveTo>
                    <a:pt x="11" y="0"/>
                  </a:moveTo>
                  <a:lnTo>
                    <a:pt x="0" y="11"/>
                  </a:lnTo>
                  <a:lnTo>
                    <a:pt x="0" y="916"/>
                  </a:lnTo>
                  <a:lnTo>
                    <a:pt x="20" y="916"/>
                  </a:lnTo>
                  <a:lnTo>
                    <a:pt x="20" y="11"/>
                  </a:lnTo>
                  <a:lnTo>
                    <a:pt x="11" y="21"/>
                  </a:lnTo>
                  <a:lnTo>
                    <a:pt x="11" y="0"/>
                  </a:lnTo>
                  <a:lnTo>
                    <a:pt x="0" y="0"/>
                  </a:lnTo>
                  <a:lnTo>
                    <a:pt x="0" y="11"/>
                  </a:lnTo>
                  <a:lnTo>
                    <a:pt x="11"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76" name="Rectangle 59"/>
            <p:cNvSpPr>
              <a:spLocks noChangeArrowheads="1"/>
            </p:cNvSpPr>
            <p:nvPr/>
          </p:nvSpPr>
          <p:spPr bwMode="auto">
            <a:xfrm>
              <a:off x="2532" y="2456"/>
              <a:ext cx="765" cy="833"/>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477" name="Freeform 60"/>
            <p:cNvSpPr>
              <a:spLocks/>
            </p:cNvSpPr>
            <p:nvPr/>
          </p:nvSpPr>
          <p:spPr bwMode="auto">
            <a:xfrm>
              <a:off x="2665" y="2582"/>
              <a:ext cx="125" cy="630"/>
            </a:xfrm>
            <a:custGeom>
              <a:avLst/>
              <a:gdLst>
                <a:gd name="T0" fmla="*/ 85 w 125"/>
                <a:gd name="T1" fmla="*/ 0 h 630"/>
                <a:gd name="T2" fmla="*/ 85 w 125"/>
                <a:gd name="T3" fmla="*/ 507 h 630"/>
                <a:gd name="T4" fmla="*/ 125 w 125"/>
                <a:gd name="T5" fmla="*/ 507 h 630"/>
                <a:gd name="T6" fmla="*/ 64 w 125"/>
                <a:gd name="T7" fmla="*/ 630 h 630"/>
                <a:gd name="T8" fmla="*/ 0 w 125"/>
                <a:gd name="T9" fmla="*/ 507 h 630"/>
                <a:gd name="T10" fmla="*/ 41 w 125"/>
                <a:gd name="T11" fmla="*/ 507 h 630"/>
                <a:gd name="T12" fmla="*/ 41 w 125"/>
                <a:gd name="T13" fmla="*/ 0 h 630"/>
                <a:gd name="T14" fmla="*/ 85 w 125"/>
                <a:gd name="T15" fmla="*/ 0 h 630"/>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630"/>
                <a:gd name="T26" fmla="*/ 125 w 125"/>
                <a:gd name="T27" fmla="*/ 630 h 6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630">
                  <a:moveTo>
                    <a:pt x="85" y="0"/>
                  </a:moveTo>
                  <a:lnTo>
                    <a:pt x="85" y="507"/>
                  </a:lnTo>
                  <a:lnTo>
                    <a:pt x="125" y="507"/>
                  </a:lnTo>
                  <a:lnTo>
                    <a:pt x="64" y="630"/>
                  </a:lnTo>
                  <a:lnTo>
                    <a:pt x="0" y="507"/>
                  </a:lnTo>
                  <a:lnTo>
                    <a:pt x="41" y="507"/>
                  </a:lnTo>
                  <a:lnTo>
                    <a:pt x="41" y="0"/>
                  </a:lnTo>
                  <a:lnTo>
                    <a:pt x="8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78" name="Rectangle 61"/>
            <p:cNvSpPr>
              <a:spLocks noChangeArrowheads="1"/>
            </p:cNvSpPr>
            <p:nvPr/>
          </p:nvSpPr>
          <p:spPr bwMode="auto">
            <a:xfrm>
              <a:off x="2915" y="2540"/>
              <a:ext cx="312" cy="6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480" name="Rectangle 63"/>
            <p:cNvSpPr>
              <a:spLocks noChangeArrowheads="1"/>
            </p:cNvSpPr>
            <p:nvPr/>
          </p:nvSpPr>
          <p:spPr bwMode="auto">
            <a:xfrm>
              <a:off x="2499" y="3538"/>
              <a:ext cx="64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400" b="1">
                  <a:ea typeface="ＭＳ Ｐゴシック" pitchFamily="34" charset="-128"/>
                </a:rPr>
                <a:t>Acil </a:t>
              </a:r>
              <a:r>
                <a:rPr lang="tr-TR" sz="1400" b="1"/>
                <a:t>Çı</a:t>
              </a:r>
              <a:r>
                <a:rPr lang="de-DE" sz="1400" b="1">
                  <a:ea typeface="ＭＳ Ｐゴシック" pitchFamily="34" charset="-128"/>
                </a:rPr>
                <a:t>k</a:t>
              </a:r>
              <a:r>
                <a:rPr lang="tr-TR" sz="1400" b="1"/>
                <a:t>ış</a:t>
              </a:r>
              <a:r>
                <a:rPr lang="de-DE" sz="1400" b="1">
                  <a:ea typeface="ＭＳ Ｐゴシック" pitchFamily="34" charset="-128"/>
                </a:rPr>
                <a:t>lar</a:t>
              </a:r>
            </a:p>
          </p:txBody>
        </p:sp>
      </p:grpSp>
      <p:grpSp>
        <p:nvGrpSpPr>
          <p:cNvPr id="6" name="Group 64"/>
          <p:cNvGrpSpPr>
            <a:grpSpLocks noChangeAspect="1"/>
          </p:cNvGrpSpPr>
          <p:nvPr/>
        </p:nvGrpSpPr>
        <p:grpSpPr bwMode="auto">
          <a:xfrm>
            <a:off x="3618637" y="1274962"/>
            <a:ext cx="1428760" cy="2097821"/>
            <a:chOff x="334" y="2400"/>
            <a:chExt cx="867" cy="1273"/>
          </a:xfrm>
        </p:grpSpPr>
        <p:sp>
          <p:nvSpPr>
            <p:cNvPr id="60459" name="AutoShape 65"/>
            <p:cNvSpPr>
              <a:spLocks noChangeAspect="1" noChangeArrowheads="1" noTextEdit="1"/>
            </p:cNvSpPr>
            <p:nvPr/>
          </p:nvSpPr>
          <p:spPr bwMode="auto">
            <a:xfrm>
              <a:off x="334" y="2400"/>
              <a:ext cx="867" cy="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460" name="Rectangle 66"/>
            <p:cNvSpPr>
              <a:spLocks noChangeArrowheads="1"/>
            </p:cNvSpPr>
            <p:nvPr/>
          </p:nvSpPr>
          <p:spPr bwMode="auto">
            <a:xfrm>
              <a:off x="352" y="2419"/>
              <a:ext cx="831" cy="9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461" name="Freeform 67"/>
            <p:cNvSpPr>
              <a:spLocks/>
            </p:cNvSpPr>
            <p:nvPr/>
          </p:nvSpPr>
          <p:spPr bwMode="auto">
            <a:xfrm>
              <a:off x="352" y="2410"/>
              <a:ext cx="840" cy="19"/>
            </a:xfrm>
            <a:custGeom>
              <a:avLst/>
              <a:gdLst>
                <a:gd name="T0" fmla="*/ 840 w 840"/>
                <a:gd name="T1" fmla="*/ 9 h 19"/>
                <a:gd name="T2" fmla="*/ 831 w 840"/>
                <a:gd name="T3" fmla="*/ 0 h 19"/>
                <a:gd name="T4" fmla="*/ 0 w 840"/>
                <a:gd name="T5" fmla="*/ 0 h 19"/>
                <a:gd name="T6" fmla="*/ 0 w 840"/>
                <a:gd name="T7" fmla="*/ 19 h 19"/>
                <a:gd name="T8" fmla="*/ 831 w 840"/>
                <a:gd name="T9" fmla="*/ 19 h 19"/>
                <a:gd name="T10" fmla="*/ 822 w 840"/>
                <a:gd name="T11" fmla="*/ 9 h 19"/>
                <a:gd name="T12" fmla="*/ 840 w 840"/>
                <a:gd name="T13" fmla="*/ 9 h 19"/>
                <a:gd name="T14" fmla="*/ 840 w 840"/>
                <a:gd name="T15" fmla="*/ 0 h 19"/>
                <a:gd name="T16" fmla="*/ 831 w 840"/>
                <a:gd name="T17" fmla="*/ 0 h 19"/>
                <a:gd name="T18" fmla="*/ 840 w 840"/>
                <a:gd name="T19" fmla="*/ 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0"/>
                <a:gd name="T31" fmla="*/ 0 h 19"/>
                <a:gd name="T32" fmla="*/ 840 w 840"/>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0" h="19">
                  <a:moveTo>
                    <a:pt x="840" y="9"/>
                  </a:moveTo>
                  <a:lnTo>
                    <a:pt x="831" y="0"/>
                  </a:lnTo>
                  <a:lnTo>
                    <a:pt x="0" y="0"/>
                  </a:lnTo>
                  <a:lnTo>
                    <a:pt x="0" y="19"/>
                  </a:lnTo>
                  <a:lnTo>
                    <a:pt x="831" y="19"/>
                  </a:lnTo>
                  <a:lnTo>
                    <a:pt x="822" y="9"/>
                  </a:lnTo>
                  <a:lnTo>
                    <a:pt x="840" y="9"/>
                  </a:lnTo>
                  <a:lnTo>
                    <a:pt x="840" y="0"/>
                  </a:lnTo>
                  <a:lnTo>
                    <a:pt x="831" y="0"/>
                  </a:lnTo>
                  <a:lnTo>
                    <a:pt x="840" y="9"/>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62" name="Freeform 68"/>
            <p:cNvSpPr>
              <a:spLocks/>
            </p:cNvSpPr>
            <p:nvPr/>
          </p:nvSpPr>
          <p:spPr bwMode="auto">
            <a:xfrm>
              <a:off x="1174" y="2419"/>
              <a:ext cx="18" cy="914"/>
            </a:xfrm>
            <a:custGeom>
              <a:avLst/>
              <a:gdLst>
                <a:gd name="T0" fmla="*/ 9 w 18"/>
                <a:gd name="T1" fmla="*/ 914 h 914"/>
                <a:gd name="T2" fmla="*/ 18 w 18"/>
                <a:gd name="T3" fmla="*/ 905 h 914"/>
                <a:gd name="T4" fmla="*/ 18 w 18"/>
                <a:gd name="T5" fmla="*/ 0 h 914"/>
                <a:gd name="T6" fmla="*/ 0 w 18"/>
                <a:gd name="T7" fmla="*/ 0 h 914"/>
                <a:gd name="T8" fmla="*/ 0 w 18"/>
                <a:gd name="T9" fmla="*/ 905 h 914"/>
                <a:gd name="T10" fmla="*/ 9 w 18"/>
                <a:gd name="T11" fmla="*/ 895 h 914"/>
                <a:gd name="T12" fmla="*/ 9 w 18"/>
                <a:gd name="T13" fmla="*/ 914 h 914"/>
                <a:gd name="T14" fmla="*/ 18 w 18"/>
                <a:gd name="T15" fmla="*/ 914 h 914"/>
                <a:gd name="T16" fmla="*/ 18 w 18"/>
                <a:gd name="T17" fmla="*/ 905 h 914"/>
                <a:gd name="T18" fmla="*/ 9 w 18"/>
                <a:gd name="T19" fmla="*/ 914 h 9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914"/>
                <a:gd name="T32" fmla="*/ 18 w 18"/>
                <a:gd name="T33" fmla="*/ 914 h 9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914">
                  <a:moveTo>
                    <a:pt x="9" y="914"/>
                  </a:moveTo>
                  <a:lnTo>
                    <a:pt x="18" y="905"/>
                  </a:lnTo>
                  <a:lnTo>
                    <a:pt x="18" y="0"/>
                  </a:lnTo>
                  <a:lnTo>
                    <a:pt x="0" y="0"/>
                  </a:lnTo>
                  <a:lnTo>
                    <a:pt x="0" y="905"/>
                  </a:lnTo>
                  <a:lnTo>
                    <a:pt x="9" y="895"/>
                  </a:lnTo>
                  <a:lnTo>
                    <a:pt x="9" y="914"/>
                  </a:lnTo>
                  <a:lnTo>
                    <a:pt x="18" y="914"/>
                  </a:lnTo>
                  <a:lnTo>
                    <a:pt x="18" y="905"/>
                  </a:lnTo>
                  <a:lnTo>
                    <a:pt x="9" y="9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63" name="Freeform 69"/>
            <p:cNvSpPr>
              <a:spLocks/>
            </p:cNvSpPr>
            <p:nvPr/>
          </p:nvSpPr>
          <p:spPr bwMode="auto">
            <a:xfrm>
              <a:off x="343" y="3314"/>
              <a:ext cx="840" cy="19"/>
            </a:xfrm>
            <a:custGeom>
              <a:avLst/>
              <a:gdLst>
                <a:gd name="T0" fmla="*/ 0 w 840"/>
                <a:gd name="T1" fmla="*/ 10 h 19"/>
                <a:gd name="T2" fmla="*/ 9 w 840"/>
                <a:gd name="T3" fmla="*/ 19 h 19"/>
                <a:gd name="T4" fmla="*/ 840 w 840"/>
                <a:gd name="T5" fmla="*/ 19 h 19"/>
                <a:gd name="T6" fmla="*/ 840 w 840"/>
                <a:gd name="T7" fmla="*/ 0 h 19"/>
                <a:gd name="T8" fmla="*/ 9 w 840"/>
                <a:gd name="T9" fmla="*/ 0 h 19"/>
                <a:gd name="T10" fmla="*/ 18 w 840"/>
                <a:gd name="T11" fmla="*/ 10 h 19"/>
                <a:gd name="T12" fmla="*/ 0 w 840"/>
                <a:gd name="T13" fmla="*/ 10 h 19"/>
                <a:gd name="T14" fmla="*/ 0 w 840"/>
                <a:gd name="T15" fmla="*/ 19 h 19"/>
                <a:gd name="T16" fmla="*/ 9 w 840"/>
                <a:gd name="T17" fmla="*/ 19 h 19"/>
                <a:gd name="T18" fmla="*/ 0 w 840"/>
                <a:gd name="T19" fmla="*/ 1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0"/>
                <a:gd name="T31" fmla="*/ 0 h 19"/>
                <a:gd name="T32" fmla="*/ 840 w 840"/>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0" h="19">
                  <a:moveTo>
                    <a:pt x="0" y="10"/>
                  </a:moveTo>
                  <a:lnTo>
                    <a:pt x="9" y="19"/>
                  </a:lnTo>
                  <a:lnTo>
                    <a:pt x="840" y="19"/>
                  </a:lnTo>
                  <a:lnTo>
                    <a:pt x="840" y="0"/>
                  </a:lnTo>
                  <a:lnTo>
                    <a:pt x="9" y="0"/>
                  </a:lnTo>
                  <a:lnTo>
                    <a:pt x="18" y="10"/>
                  </a:lnTo>
                  <a:lnTo>
                    <a:pt x="0" y="10"/>
                  </a:lnTo>
                  <a:lnTo>
                    <a:pt x="0" y="19"/>
                  </a:lnTo>
                  <a:lnTo>
                    <a:pt x="9" y="19"/>
                  </a:lnTo>
                  <a:lnTo>
                    <a:pt x="0" y="1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64" name="Freeform 70"/>
            <p:cNvSpPr>
              <a:spLocks/>
            </p:cNvSpPr>
            <p:nvPr/>
          </p:nvSpPr>
          <p:spPr bwMode="auto">
            <a:xfrm>
              <a:off x="343" y="2410"/>
              <a:ext cx="18" cy="914"/>
            </a:xfrm>
            <a:custGeom>
              <a:avLst/>
              <a:gdLst>
                <a:gd name="T0" fmla="*/ 9 w 18"/>
                <a:gd name="T1" fmla="*/ 0 h 914"/>
                <a:gd name="T2" fmla="*/ 0 w 18"/>
                <a:gd name="T3" fmla="*/ 9 h 914"/>
                <a:gd name="T4" fmla="*/ 0 w 18"/>
                <a:gd name="T5" fmla="*/ 914 h 914"/>
                <a:gd name="T6" fmla="*/ 18 w 18"/>
                <a:gd name="T7" fmla="*/ 914 h 914"/>
                <a:gd name="T8" fmla="*/ 18 w 18"/>
                <a:gd name="T9" fmla="*/ 9 h 914"/>
                <a:gd name="T10" fmla="*/ 9 w 18"/>
                <a:gd name="T11" fmla="*/ 19 h 914"/>
                <a:gd name="T12" fmla="*/ 9 w 18"/>
                <a:gd name="T13" fmla="*/ 0 h 914"/>
                <a:gd name="T14" fmla="*/ 0 w 18"/>
                <a:gd name="T15" fmla="*/ 0 h 914"/>
                <a:gd name="T16" fmla="*/ 0 w 18"/>
                <a:gd name="T17" fmla="*/ 9 h 914"/>
                <a:gd name="T18" fmla="*/ 9 w 18"/>
                <a:gd name="T19" fmla="*/ 0 h 9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914"/>
                <a:gd name="T32" fmla="*/ 18 w 18"/>
                <a:gd name="T33" fmla="*/ 914 h 9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914">
                  <a:moveTo>
                    <a:pt x="9" y="0"/>
                  </a:moveTo>
                  <a:lnTo>
                    <a:pt x="0" y="9"/>
                  </a:lnTo>
                  <a:lnTo>
                    <a:pt x="0" y="914"/>
                  </a:lnTo>
                  <a:lnTo>
                    <a:pt x="18" y="914"/>
                  </a:lnTo>
                  <a:lnTo>
                    <a:pt x="18" y="9"/>
                  </a:lnTo>
                  <a:lnTo>
                    <a:pt x="9" y="19"/>
                  </a:lnTo>
                  <a:lnTo>
                    <a:pt x="9" y="0"/>
                  </a:lnTo>
                  <a:lnTo>
                    <a:pt x="0" y="0"/>
                  </a:lnTo>
                  <a:lnTo>
                    <a:pt x="0" y="9"/>
                  </a:lnTo>
                  <a:lnTo>
                    <a:pt x="9"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65" name="Rectangle 71"/>
            <p:cNvSpPr>
              <a:spLocks noChangeArrowheads="1"/>
            </p:cNvSpPr>
            <p:nvPr/>
          </p:nvSpPr>
          <p:spPr bwMode="auto">
            <a:xfrm>
              <a:off x="385" y="2456"/>
              <a:ext cx="765" cy="833"/>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466" name="Freeform 72"/>
            <p:cNvSpPr>
              <a:spLocks/>
            </p:cNvSpPr>
            <p:nvPr/>
          </p:nvSpPr>
          <p:spPr bwMode="auto">
            <a:xfrm>
              <a:off x="460" y="2807"/>
              <a:ext cx="261" cy="133"/>
            </a:xfrm>
            <a:custGeom>
              <a:avLst/>
              <a:gdLst>
                <a:gd name="T0" fmla="*/ 2 w 261"/>
                <a:gd name="T1" fmla="*/ 40 h 133"/>
                <a:gd name="T2" fmla="*/ 145 w 261"/>
                <a:gd name="T3" fmla="*/ 40 h 133"/>
                <a:gd name="T4" fmla="*/ 145 w 261"/>
                <a:gd name="T5" fmla="*/ 0 h 133"/>
                <a:gd name="T6" fmla="*/ 261 w 261"/>
                <a:gd name="T7" fmla="*/ 63 h 133"/>
                <a:gd name="T8" fmla="*/ 145 w 261"/>
                <a:gd name="T9" fmla="*/ 133 h 133"/>
                <a:gd name="T10" fmla="*/ 145 w 261"/>
                <a:gd name="T11" fmla="*/ 88 h 133"/>
                <a:gd name="T12" fmla="*/ 0 w 261"/>
                <a:gd name="T13" fmla="*/ 88 h 133"/>
                <a:gd name="T14" fmla="*/ 2 w 261"/>
                <a:gd name="T15" fmla="*/ 40 h 133"/>
                <a:gd name="T16" fmla="*/ 0 60000 65536"/>
                <a:gd name="T17" fmla="*/ 0 60000 65536"/>
                <a:gd name="T18" fmla="*/ 0 60000 65536"/>
                <a:gd name="T19" fmla="*/ 0 60000 65536"/>
                <a:gd name="T20" fmla="*/ 0 60000 65536"/>
                <a:gd name="T21" fmla="*/ 0 60000 65536"/>
                <a:gd name="T22" fmla="*/ 0 60000 65536"/>
                <a:gd name="T23" fmla="*/ 0 60000 65536"/>
                <a:gd name="T24" fmla="*/ 0 w 261"/>
                <a:gd name="T25" fmla="*/ 0 h 133"/>
                <a:gd name="T26" fmla="*/ 261 w 261"/>
                <a:gd name="T27" fmla="*/ 133 h 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1" h="133">
                  <a:moveTo>
                    <a:pt x="2" y="40"/>
                  </a:moveTo>
                  <a:lnTo>
                    <a:pt x="145" y="40"/>
                  </a:lnTo>
                  <a:lnTo>
                    <a:pt x="145" y="0"/>
                  </a:lnTo>
                  <a:lnTo>
                    <a:pt x="261" y="63"/>
                  </a:lnTo>
                  <a:lnTo>
                    <a:pt x="145" y="133"/>
                  </a:lnTo>
                  <a:lnTo>
                    <a:pt x="145" y="88"/>
                  </a:lnTo>
                  <a:lnTo>
                    <a:pt x="0" y="88"/>
                  </a:lnTo>
                  <a:lnTo>
                    <a:pt x="2"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67" name="Rectangle 73"/>
            <p:cNvSpPr>
              <a:spLocks noChangeArrowheads="1"/>
            </p:cNvSpPr>
            <p:nvPr/>
          </p:nvSpPr>
          <p:spPr bwMode="auto">
            <a:xfrm>
              <a:off x="767" y="2540"/>
              <a:ext cx="312" cy="6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469" name="Rectangle 75"/>
            <p:cNvSpPr>
              <a:spLocks noChangeArrowheads="1"/>
            </p:cNvSpPr>
            <p:nvPr/>
          </p:nvSpPr>
          <p:spPr bwMode="auto">
            <a:xfrm>
              <a:off x="482" y="3538"/>
              <a:ext cx="518"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400" b="1" dirty="0" err="1" smtClean="0">
                  <a:ea typeface="ＭＳ Ｐゴシック" pitchFamily="34" charset="-128"/>
                </a:rPr>
                <a:t>Acil</a:t>
              </a:r>
              <a:r>
                <a:rPr lang="de-DE" sz="1400" b="1" dirty="0" smtClean="0">
                  <a:ea typeface="ＭＳ Ｐゴシック" pitchFamily="34" charset="-128"/>
                </a:rPr>
                <a:t> </a:t>
              </a:r>
              <a:r>
                <a:rPr lang="tr-TR" sz="1400" b="1" dirty="0" err="1"/>
                <a:t>Çı</a:t>
              </a:r>
              <a:r>
                <a:rPr lang="de-DE" sz="1400" b="1" dirty="0">
                  <a:ea typeface="ＭＳ Ｐゴシック" pitchFamily="34" charset="-128"/>
                </a:rPr>
                <a:t>k</a:t>
              </a:r>
              <a:r>
                <a:rPr lang="tr-TR" sz="1400" b="1" dirty="0" err="1"/>
                <a:t>ış</a:t>
              </a:r>
              <a:r>
                <a:rPr lang="de-DE" sz="1400" b="1" dirty="0" err="1">
                  <a:ea typeface="ＭＳ Ｐゴシック" pitchFamily="34" charset="-128"/>
                </a:rPr>
                <a:t>lar</a:t>
              </a:r>
              <a:endParaRPr lang="de-DE" sz="2000" i="1" dirty="0">
                <a:ea typeface="ＭＳ Ｐゴシック" pitchFamily="34" charset="-128"/>
              </a:endParaRPr>
            </a:p>
          </p:txBody>
        </p:sp>
      </p:grpSp>
      <p:grpSp>
        <p:nvGrpSpPr>
          <p:cNvPr id="7" name="Group 76"/>
          <p:cNvGrpSpPr>
            <a:grpSpLocks noChangeAspect="1"/>
          </p:cNvGrpSpPr>
          <p:nvPr/>
        </p:nvGrpSpPr>
        <p:grpSpPr bwMode="auto">
          <a:xfrm>
            <a:off x="1071538" y="1751447"/>
            <a:ext cx="1643074" cy="2233167"/>
            <a:chOff x="1338" y="2432"/>
            <a:chExt cx="930" cy="1264"/>
          </a:xfrm>
        </p:grpSpPr>
        <p:sp>
          <p:nvSpPr>
            <p:cNvPr id="60426" name="AutoShape 77"/>
            <p:cNvSpPr>
              <a:spLocks noChangeAspect="1" noChangeArrowheads="1" noTextEdit="1"/>
            </p:cNvSpPr>
            <p:nvPr/>
          </p:nvSpPr>
          <p:spPr bwMode="auto">
            <a:xfrm>
              <a:off x="1338" y="2432"/>
              <a:ext cx="930" cy="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427" name="Rectangle 78"/>
            <p:cNvSpPr>
              <a:spLocks noChangeArrowheads="1"/>
            </p:cNvSpPr>
            <p:nvPr/>
          </p:nvSpPr>
          <p:spPr bwMode="auto">
            <a:xfrm>
              <a:off x="1386" y="2478"/>
              <a:ext cx="836" cy="841"/>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0428" name="Freeform 79"/>
            <p:cNvSpPr>
              <a:spLocks/>
            </p:cNvSpPr>
            <p:nvPr/>
          </p:nvSpPr>
          <p:spPr bwMode="auto">
            <a:xfrm>
              <a:off x="1761" y="2670"/>
              <a:ext cx="86" cy="86"/>
            </a:xfrm>
            <a:custGeom>
              <a:avLst/>
              <a:gdLst>
                <a:gd name="T0" fmla="*/ 44 w 86"/>
                <a:gd name="T1" fmla="*/ 0 h 86"/>
                <a:gd name="T2" fmla="*/ 52 w 86"/>
                <a:gd name="T3" fmla="*/ 2 h 86"/>
                <a:gd name="T4" fmla="*/ 59 w 86"/>
                <a:gd name="T5" fmla="*/ 4 h 86"/>
                <a:gd name="T6" fmla="*/ 67 w 86"/>
                <a:gd name="T7" fmla="*/ 8 h 86"/>
                <a:gd name="T8" fmla="*/ 73 w 86"/>
                <a:gd name="T9" fmla="*/ 13 h 86"/>
                <a:gd name="T10" fmla="*/ 79 w 86"/>
                <a:gd name="T11" fmla="*/ 19 h 86"/>
                <a:gd name="T12" fmla="*/ 82 w 86"/>
                <a:gd name="T13" fmla="*/ 27 h 86"/>
                <a:gd name="T14" fmla="*/ 86 w 86"/>
                <a:gd name="T15" fmla="*/ 35 h 86"/>
                <a:gd name="T16" fmla="*/ 86 w 86"/>
                <a:gd name="T17" fmla="*/ 44 h 86"/>
                <a:gd name="T18" fmla="*/ 86 w 86"/>
                <a:gd name="T19" fmla="*/ 52 h 86"/>
                <a:gd name="T20" fmla="*/ 82 w 86"/>
                <a:gd name="T21" fmla="*/ 60 h 86"/>
                <a:gd name="T22" fmla="*/ 79 w 86"/>
                <a:gd name="T23" fmla="*/ 67 h 86"/>
                <a:gd name="T24" fmla="*/ 73 w 86"/>
                <a:gd name="T25" fmla="*/ 73 h 86"/>
                <a:gd name="T26" fmla="*/ 67 w 86"/>
                <a:gd name="T27" fmla="*/ 79 h 86"/>
                <a:gd name="T28" fmla="*/ 59 w 86"/>
                <a:gd name="T29" fmla="*/ 83 h 86"/>
                <a:gd name="T30" fmla="*/ 52 w 86"/>
                <a:gd name="T31" fmla="*/ 84 h 86"/>
                <a:gd name="T32" fmla="*/ 44 w 86"/>
                <a:gd name="T33" fmla="*/ 86 h 86"/>
                <a:gd name="T34" fmla="*/ 34 w 86"/>
                <a:gd name="T35" fmla="*/ 84 h 86"/>
                <a:gd name="T36" fmla="*/ 27 w 86"/>
                <a:gd name="T37" fmla="*/ 83 h 86"/>
                <a:gd name="T38" fmla="*/ 19 w 86"/>
                <a:gd name="T39" fmla="*/ 79 h 86"/>
                <a:gd name="T40" fmla="*/ 13 w 86"/>
                <a:gd name="T41" fmla="*/ 73 h 86"/>
                <a:gd name="T42" fmla="*/ 7 w 86"/>
                <a:gd name="T43" fmla="*/ 67 h 86"/>
                <a:gd name="T44" fmla="*/ 4 w 86"/>
                <a:gd name="T45" fmla="*/ 60 h 86"/>
                <a:gd name="T46" fmla="*/ 2 w 86"/>
                <a:gd name="T47" fmla="*/ 52 h 86"/>
                <a:gd name="T48" fmla="*/ 0 w 86"/>
                <a:gd name="T49" fmla="*/ 44 h 86"/>
                <a:gd name="T50" fmla="*/ 2 w 86"/>
                <a:gd name="T51" fmla="*/ 35 h 86"/>
                <a:gd name="T52" fmla="*/ 4 w 86"/>
                <a:gd name="T53" fmla="*/ 27 h 86"/>
                <a:gd name="T54" fmla="*/ 7 w 86"/>
                <a:gd name="T55" fmla="*/ 19 h 86"/>
                <a:gd name="T56" fmla="*/ 13 w 86"/>
                <a:gd name="T57" fmla="*/ 13 h 86"/>
                <a:gd name="T58" fmla="*/ 19 w 86"/>
                <a:gd name="T59" fmla="*/ 8 h 86"/>
                <a:gd name="T60" fmla="*/ 27 w 86"/>
                <a:gd name="T61" fmla="*/ 4 h 86"/>
                <a:gd name="T62" fmla="*/ 34 w 86"/>
                <a:gd name="T63" fmla="*/ 2 h 86"/>
                <a:gd name="T64" fmla="*/ 44 w 86"/>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86"/>
                <a:gd name="T101" fmla="*/ 86 w 86"/>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86">
                  <a:moveTo>
                    <a:pt x="44" y="0"/>
                  </a:moveTo>
                  <a:lnTo>
                    <a:pt x="52" y="2"/>
                  </a:lnTo>
                  <a:lnTo>
                    <a:pt x="59" y="4"/>
                  </a:lnTo>
                  <a:lnTo>
                    <a:pt x="67" y="8"/>
                  </a:lnTo>
                  <a:lnTo>
                    <a:pt x="73" y="13"/>
                  </a:lnTo>
                  <a:lnTo>
                    <a:pt x="79" y="19"/>
                  </a:lnTo>
                  <a:lnTo>
                    <a:pt x="82" y="27"/>
                  </a:lnTo>
                  <a:lnTo>
                    <a:pt x="86" y="35"/>
                  </a:lnTo>
                  <a:lnTo>
                    <a:pt x="86" y="44"/>
                  </a:lnTo>
                  <a:lnTo>
                    <a:pt x="86" y="52"/>
                  </a:lnTo>
                  <a:lnTo>
                    <a:pt x="82" y="60"/>
                  </a:lnTo>
                  <a:lnTo>
                    <a:pt x="79" y="67"/>
                  </a:lnTo>
                  <a:lnTo>
                    <a:pt x="73" y="73"/>
                  </a:lnTo>
                  <a:lnTo>
                    <a:pt x="67" y="79"/>
                  </a:lnTo>
                  <a:lnTo>
                    <a:pt x="59" y="83"/>
                  </a:lnTo>
                  <a:lnTo>
                    <a:pt x="52" y="84"/>
                  </a:lnTo>
                  <a:lnTo>
                    <a:pt x="44" y="86"/>
                  </a:lnTo>
                  <a:lnTo>
                    <a:pt x="34" y="84"/>
                  </a:lnTo>
                  <a:lnTo>
                    <a:pt x="27" y="83"/>
                  </a:lnTo>
                  <a:lnTo>
                    <a:pt x="19" y="79"/>
                  </a:lnTo>
                  <a:lnTo>
                    <a:pt x="13" y="73"/>
                  </a:lnTo>
                  <a:lnTo>
                    <a:pt x="7" y="67"/>
                  </a:lnTo>
                  <a:lnTo>
                    <a:pt x="4" y="60"/>
                  </a:lnTo>
                  <a:lnTo>
                    <a:pt x="2" y="52"/>
                  </a:lnTo>
                  <a:lnTo>
                    <a:pt x="0" y="44"/>
                  </a:lnTo>
                  <a:lnTo>
                    <a:pt x="2" y="35"/>
                  </a:lnTo>
                  <a:lnTo>
                    <a:pt x="4" y="27"/>
                  </a:lnTo>
                  <a:lnTo>
                    <a:pt x="7" y="19"/>
                  </a:lnTo>
                  <a:lnTo>
                    <a:pt x="13" y="13"/>
                  </a:lnTo>
                  <a:lnTo>
                    <a:pt x="19" y="8"/>
                  </a:lnTo>
                  <a:lnTo>
                    <a:pt x="27" y="4"/>
                  </a:lnTo>
                  <a:lnTo>
                    <a:pt x="34" y="2"/>
                  </a:lnTo>
                  <a:lnTo>
                    <a:pt x="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29" name="Freeform 80"/>
            <p:cNvSpPr>
              <a:spLocks/>
            </p:cNvSpPr>
            <p:nvPr/>
          </p:nvSpPr>
          <p:spPr bwMode="auto">
            <a:xfrm>
              <a:off x="1838" y="2839"/>
              <a:ext cx="198" cy="225"/>
            </a:xfrm>
            <a:custGeom>
              <a:avLst/>
              <a:gdLst>
                <a:gd name="T0" fmla="*/ 53 w 198"/>
                <a:gd name="T1" fmla="*/ 225 h 225"/>
                <a:gd name="T2" fmla="*/ 51 w 198"/>
                <a:gd name="T3" fmla="*/ 71 h 225"/>
                <a:gd name="T4" fmla="*/ 34 w 198"/>
                <a:gd name="T5" fmla="*/ 71 h 225"/>
                <a:gd name="T6" fmla="*/ 34 w 198"/>
                <a:gd name="T7" fmla="*/ 81 h 225"/>
                <a:gd name="T8" fmla="*/ 2 w 198"/>
                <a:gd name="T9" fmla="*/ 81 h 225"/>
                <a:gd name="T10" fmla="*/ 0 w 198"/>
                <a:gd name="T11" fmla="*/ 31 h 225"/>
                <a:gd name="T12" fmla="*/ 2 w 198"/>
                <a:gd name="T13" fmla="*/ 25 h 225"/>
                <a:gd name="T14" fmla="*/ 2 w 198"/>
                <a:gd name="T15" fmla="*/ 19 h 225"/>
                <a:gd name="T16" fmla="*/ 3 w 198"/>
                <a:gd name="T17" fmla="*/ 15 h 225"/>
                <a:gd name="T18" fmla="*/ 5 w 198"/>
                <a:gd name="T19" fmla="*/ 11 h 225"/>
                <a:gd name="T20" fmla="*/ 9 w 198"/>
                <a:gd name="T21" fmla="*/ 8 h 225"/>
                <a:gd name="T22" fmla="*/ 13 w 198"/>
                <a:gd name="T23" fmla="*/ 4 h 225"/>
                <a:gd name="T24" fmla="*/ 19 w 198"/>
                <a:gd name="T25" fmla="*/ 2 h 225"/>
                <a:gd name="T26" fmla="*/ 25 w 198"/>
                <a:gd name="T27" fmla="*/ 0 h 225"/>
                <a:gd name="T28" fmla="*/ 173 w 198"/>
                <a:gd name="T29" fmla="*/ 0 h 225"/>
                <a:gd name="T30" fmla="*/ 178 w 198"/>
                <a:gd name="T31" fmla="*/ 2 h 225"/>
                <a:gd name="T32" fmla="*/ 182 w 198"/>
                <a:gd name="T33" fmla="*/ 4 h 225"/>
                <a:gd name="T34" fmla="*/ 186 w 198"/>
                <a:gd name="T35" fmla="*/ 8 h 225"/>
                <a:gd name="T36" fmla="*/ 190 w 198"/>
                <a:gd name="T37" fmla="*/ 13 h 225"/>
                <a:gd name="T38" fmla="*/ 194 w 198"/>
                <a:gd name="T39" fmla="*/ 17 h 225"/>
                <a:gd name="T40" fmla="*/ 196 w 198"/>
                <a:gd name="T41" fmla="*/ 23 h 225"/>
                <a:gd name="T42" fmla="*/ 198 w 198"/>
                <a:gd name="T43" fmla="*/ 27 h 225"/>
                <a:gd name="T44" fmla="*/ 198 w 198"/>
                <a:gd name="T45" fmla="*/ 33 h 225"/>
                <a:gd name="T46" fmla="*/ 198 w 198"/>
                <a:gd name="T47" fmla="*/ 225 h 225"/>
                <a:gd name="T48" fmla="*/ 163 w 198"/>
                <a:gd name="T49" fmla="*/ 225 h 225"/>
                <a:gd name="T50" fmla="*/ 163 w 198"/>
                <a:gd name="T51" fmla="*/ 71 h 225"/>
                <a:gd name="T52" fmla="*/ 155 w 198"/>
                <a:gd name="T53" fmla="*/ 71 h 225"/>
                <a:gd name="T54" fmla="*/ 155 w 198"/>
                <a:gd name="T55" fmla="*/ 225 h 225"/>
                <a:gd name="T56" fmla="*/ 53 w 198"/>
                <a:gd name="T57" fmla="*/ 225 h 2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8"/>
                <a:gd name="T88" fmla="*/ 0 h 225"/>
                <a:gd name="T89" fmla="*/ 198 w 198"/>
                <a:gd name="T90" fmla="*/ 225 h 22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8" h="225">
                  <a:moveTo>
                    <a:pt x="53" y="225"/>
                  </a:moveTo>
                  <a:lnTo>
                    <a:pt x="51" y="71"/>
                  </a:lnTo>
                  <a:lnTo>
                    <a:pt x="34" y="71"/>
                  </a:lnTo>
                  <a:lnTo>
                    <a:pt x="34" y="81"/>
                  </a:lnTo>
                  <a:lnTo>
                    <a:pt x="2" y="81"/>
                  </a:lnTo>
                  <a:lnTo>
                    <a:pt x="0" y="31"/>
                  </a:lnTo>
                  <a:lnTo>
                    <a:pt x="2" y="25"/>
                  </a:lnTo>
                  <a:lnTo>
                    <a:pt x="2" y="19"/>
                  </a:lnTo>
                  <a:lnTo>
                    <a:pt x="3" y="15"/>
                  </a:lnTo>
                  <a:lnTo>
                    <a:pt x="5" y="11"/>
                  </a:lnTo>
                  <a:lnTo>
                    <a:pt x="9" y="8"/>
                  </a:lnTo>
                  <a:lnTo>
                    <a:pt x="13" y="4"/>
                  </a:lnTo>
                  <a:lnTo>
                    <a:pt x="19" y="2"/>
                  </a:lnTo>
                  <a:lnTo>
                    <a:pt x="25" y="0"/>
                  </a:lnTo>
                  <a:lnTo>
                    <a:pt x="173" y="0"/>
                  </a:lnTo>
                  <a:lnTo>
                    <a:pt x="178" y="2"/>
                  </a:lnTo>
                  <a:lnTo>
                    <a:pt x="182" y="4"/>
                  </a:lnTo>
                  <a:lnTo>
                    <a:pt x="186" y="8"/>
                  </a:lnTo>
                  <a:lnTo>
                    <a:pt x="190" y="13"/>
                  </a:lnTo>
                  <a:lnTo>
                    <a:pt x="194" y="17"/>
                  </a:lnTo>
                  <a:lnTo>
                    <a:pt x="196" y="23"/>
                  </a:lnTo>
                  <a:lnTo>
                    <a:pt x="198" y="27"/>
                  </a:lnTo>
                  <a:lnTo>
                    <a:pt x="198" y="33"/>
                  </a:lnTo>
                  <a:lnTo>
                    <a:pt x="198" y="225"/>
                  </a:lnTo>
                  <a:lnTo>
                    <a:pt x="163" y="225"/>
                  </a:lnTo>
                  <a:lnTo>
                    <a:pt x="163" y="71"/>
                  </a:lnTo>
                  <a:lnTo>
                    <a:pt x="155" y="71"/>
                  </a:lnTo>
                  <a:lnTo>
                    <a:pt x="155" y="225"/>
                  </a:lnTo>
                  <a:lnTo>
                    <a:pt x="53" y="2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30" name="Freeform 81"/>
            <p:cNvSpPr>
              <a:spLocks/>
            </p:cNvSpPr>
            <p:nvPr/>
          </p:nvSpPr>
          <p:spPr bwMode="auto">
            <a:xfrm>
              <a:off x="1888" y="2908"/>
              <a:ext cx="5" cy="156"/>
            </a:xfrm>
            <a:custGeom>
              <a:avLst/>
              <a:gdLst>
                <a:gd name="T0" fmla="*/ 1 w 5"/>
                <a:gd name="T1" fmla="*/ 6 h 156"/>
                <a:gd name="T2" fmla="*/ 0 w 5"/>
                <a:gd name="T3" fmla="*/ 2 h 156"/>
                <a:gd name="T4" fmla="*/ 0 w 5"/>
                <a:gd name="T5" fmla="*/ 156 h 156"/>
                <a:gd name="T6" fmla="*/ 5 w 5"/>
                <a:gd name="T7" fmla="*/ 156 h 156"/>
                <a:gd name="T8" fmla="*/ 5 w 5"/>
                <a:gd name="T9" fmla="*/ 2 h 156"/>
                <a:gd name="T10" fmla="*/ 1 w 5"/>
                <a:gd name="T11" fmla="*/ 0 h 156"/>
                <a:gd name="T12" fmla="*/ 5 w 5"/>
                <a:gd name="T13" fmla="*/ 2 h 156"/>
                <a:gd name="T14" fmla="*/ 5 w 5"/>
                <a:gd name="T15" fmla="*/ 0 h 156"/>
                <a:gd name="T16" fmla="*/ 1 w 5"/>
                <a:gd name="T17" fmla="*/ 0 h 156"/>
                <a:gd name="T18" fmla="*/ 1 w 5"/>
                <a:gd name="T19" fmla="*/ 6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156"/>
                <a:gd name="T32" fmla="*/ 5 w 5"/>
                <a:gd name="T33" fmla="*/ 156 h 1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156">
                  <a:moveTo>
                    <a:pt x="1" y="6"/>
                  </a:moveTo>
                  <a:lnTo>
                    <a:pt x="0" y="2"/>
                  </a:lnTo>
                  <a:lnTo>
                    <a:pt x="0" y="156"/>
                  </a:lnTo>
                  <a:lnTo>
                    <a:pt x="5" y="156"/>
                  </a:lnTo>
                  <a:lnTo>
                    <a:pt x="5" y="2"/>
                  </a:lnTo>
                  <a:lnTo>
                    <a:pt x="1" y="0"/>
                  </a:lnTo>
                  <a:lnTo>
                    <a:pt x="5" y="2"/>
                  </a:lnTo>
                  <a:lnTo>
                    <a:pt x="5" y="0"/>
                  </a:lnTo>
                  <a:lnTo>
                    <a:pt x="1" y="0"/>
                  </a:lnTo>
                  <a:lnTo>
                    <a:pt x="1" y="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31" name="Freeform 82"/>
            <p:cNvSpPr>
              <a:spLocks/>
            </p:cNvSpPr>
            <p:nvPr/>
          </p:nvSpPr>
          <p:spPr bwMode="auto">
            <a:xfrm>
              <a:off x="1870" y="2908"/>
              <a:ext cx="19" cy="6"/>
            </a:xfrm>
            <a:custGeom>
              <a:avLst/>
              <a:gdLst>
                <a:gd name="T0" fmla="*/ 4 w 19"/>
                <a:gd name="T1" fmla="*/ 2 h 6"/>
                <a:gd name="T2" fmla="*/ 2 w 19"/>
                <a:gd name="T3" fmla="*/ 6 h 6"/>
                <a:gd name="T4" fmla="*/ 19 w 19"/>
                <a:gd name="T5" fmla="*/ 6 h 6"/>
                <a:gd name="T6" fmla="*/ 19 w 19"/>
                <a:gd name="T7" fmla="*/ 0 h 6"/>
                <a:gd name="T8" fmla="*/ 2 w 19"/>
                <a:gd name="T9" fmla="*/ 0 h 6"/>
                <a:gd name="T10" fmla="*/ 0 w 19"/>
                <a:gd name="T11" fmla="*/ 2 h 6"/>
                <a:gd name="T12" fmla="*/ 2 w 19"/>
                <a:gd name="T13" fmla="*/ 0 h 6"/>
                <a:gd name="T14" fmla="*/ 0 w 19"/>
                <a:gd name="T15" fmla="*/ 0 h 6"/>
                <a:gd name="T16" fmla="*/ 0 w 19"/>
                <a:gd name="T17" fmla="*/ 2 h 6"/>
                <a:gd name="T18" fmla="*/ 4 w 19"/>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6"/>
                <a:gd name="T32" fmla="*/ 19 w 1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6">
                  <a:moveTo>
                    <a:pt x="4" y="2"/>
                  </a:moveTo>
                  <a:lnTo>
                    <a:pt x="2" y="6"/>
                  </a:lnTo>
                  <a:lnTo>
                    <a:pt x="19" y="6"/>
                  </a:lnTo>
                  <a:lnTo>
                    <a:pt x="19" y="0"/>
                  </a:lnTo>
                  <a:lnTo>
                    <a:pt x="2" y="0"/>
                  </a:lnTo>
                  <a:lnTo>
                    <a:pt x="0" y="2"/>
                  </a:lnTo>
                  <a:lnTo>
                    <a:pt x="2" y="0"/>
                  </a:lnTo>
                  <a:lnTo>
                    <a:pt x="0" y="0"/>
                  </a:lnTo>
                  <a:lnTo>
                    <a:pt x="0" y="2"/>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32" name="Freeform 83"/>
            <p:cNvSpPr>
              <a:spLocks/>
            </p:cNvSpPr>
            <p:nvPr/>
          </p:nvSpPr>
          <p:spPr bwMode="auto">
            <a:xfrm>
              <a:off x="1870" y="2910"/>
              <a:ext cx="4" cy="12"/>
            </a:xfrm>
            <a:custGeom>
              <a:avLst/>
              <a:gdLst>
                <a:gd name="T0" fmla="*/ 2 w 4"/>
                <a:gd name="T1" fmla="*/ 12 h 12"/>
                <a:gd name="T2" fmla="*/ 4 w 4"/>
                <a:gd name="T3" fmla="*/ 10 h 12"/>
                <a:gd name="T4" fmla="*/ 4 w 4"/>
                <a:gd name="T5" fmla="*/ 0 h 12"/>
                <a:gd name="T6" fmla="*/ 0 w 4"/>
                <a:gd name="T7" fmla="*/ 0 h 12"/>
                <a:gd name="T8" fmla="*/ 0 w 4"/>
                <a:gd name="T9" fmla="*/ 10 h 12"/>
                <a:gd name="T10" fmla="*/ 2 w 4"/>
                <a:gd name="T11" fmla="*/ 6 h 12"/>
                <a:gd name="T12" fmla="*/ 2 w 4"/>
                <a:gd name="T13" fmla="*/ 12 h 12"/>
                <a:gd name="T14" fmla="*/ 4 w 4"/>
                <a:gd name="T15" fmla="*/ 12 h 12"/>
                <a:gd name="T16" fmla="*/ 4 w 4"/>
                <a:gd name="T17" fmla="*/ 10 h 12"/>
                <a:gd name="T18" fmla="*/ 2 w 4"/>
                <a:gd name="T19" fmla="*/ 12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12"/>
                <a:gd name="T32" fmla="*/ 4 w 4"/>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12">
                  <a:moveTo>
                    <a:pt x="2" y="12"/>
                  </a:moveTo>
                  <a:lnTo>
                    <a:pt x="4" y="10"/>
                  </a:lnTo>
                  <a:lnTo>
                    <a:pt x="4" y="0"/>
                  </a:lnTo>
                  <a:lnTo>
                    <a:pt x="0" y="0"/>
                  </a:lnTo>
                  <a:lnTo>
                    <a:pt x="0" y="10"/>
                  </a:lnTo>
                  <a:lnTo>
                    <a:pt x="2" y="6"/>
                  </a:lnTo>
                  <a:lnTo>
                    <a:pt x="2" y="12"/>
                  </a:lnTo>
                  <a:lnTo>
                    <a:pt x="4" y="12"/>
                  </a:lnTo>
                  <a:lnTo>
                    <a:pt x="4" y="10"/>
                  </a:lnTo>
                  <a:lnTo>
                    <a:pt x="2" y="1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33" name="Freeform 84"/>
            <p:cNvSpPr>
              <a:spLocks/>
            </p:cNvSpPr>
            <p:nvPr/>
          </p:nvSpPr>
          <p:spPr bwMode="auto">
            <a:xfrm>
              <a:off x="1836" y="2916"/>
              <a:ext cx="36" cy="6"/>
            </a:xfrm>
            <a:custGeom>
              <a:avLst/>
              <a:gdLst>
                <a:gd name="T0" fmla="*/ 0 w 36"/>
                <a:gd name="T1" fmla="*/ 4 h 6"/>
                <a:gd name="T2" fmla="*/ 4 w 36"/>
                <a:gd name="T3" fmla="*/ 6 h 6"/>
                <a:gd name="T4" fmla="*/ 36 w 36"/>
                <a:gd name="T5" fmla="*/ 6 h 6"/>
                <a:gd name="T6" fmla="*/ 36 w 36"/>
                <a:gd name="T7" fmla="*/ 0 h 6"/>
                <a:gd name="T8" fmla="*/ 4 w 36"/>
                <a:gd name="T9" fmla="*/ 0 h 6"/>
                <a:gd name="T10" fmla="*/ 5 w 36"/>
                <a:gd name="T11" fmla="*/ 4 h 6"/>
                <a:gd name="T12" fmla="*/ 0 w 36"/>
                <a:gd name="T13" fmla="*/ 4 h 6"/>
                <a:gd name="T14" fmla="*/ 0 w 36"/>
                <a:gd name="T15" fmla="*/ 6 h 6"/>
                <a:gd name="T16" fmla="*/ 4 w 36"/>
                <a:gd name="T17" fmla="*/ 6 h 6"/>
                <a:gd name="T18" fmla="*/ 0 w 36"/>
                <a:gd name="T19" fmla="*/ 4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6"/>
                <a:gd name="T32" fmla="*/ 36 w 3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6">
                  <a:moveTo>
                    <a:pt x="0" y="4"/>
                  </a:moveTo>
                  <a:lnTo>
                    <a:pt x="4" y="6"/>
                  </a:lnTo>
                  <a:lnTo>
                    <a:pt x="36" y="6"/>
                  </a:lnTo>
                  <a:lnTo>
                    <a:pt x="36" y="0"/>
                  </a:lnTo>
                  <a:lnTo>
                    <a:pt x="4" y="0"/>
                  </a:lnTo>
                  <a:lnTo>
                    <a:pt x="5" y="4"/>
                  </a:lnTo>
                  <a:lnTo>
                    <a:pt x="0" y="4"/>
                  </a:lnTo>
                  <a:lnTo>
                    <a:pt x="0" y="6"/>
                  </a:lnTo>
                  <a:lnTo>
                    <a:pt x="4" y="6"/>
                  </a:lnTo>
                  <a:lnTo>
                    <a:pt x="0" y="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34" name="Freeform 85"/>
            <p:cNvSpPr>
              <a:spLocks/>
            </p:cNvSpPr>
            <p:nvPr/>
          </p:nvSpPr>
          <p:spPr bwMode="auto">
            <a:xfrm>
              <a:off x="1836" y="2870"/>
              <a:ext cx="5" cy="50"/>
            </a:xfrm>
            <a:custGeom>
              <a:avLst/>
              <a:gdLst>
                <a:gd name="T0" fmla="*/ 0 w 5"/>
                <a:gd name="T1" fmla="*/ 0 h 50"/>
                <a:gd name="T2" fmla="*/ 0 w 5"/>
                <a:gd name="T3" fmla="*/ 0 h 50"/>
                <a:gd name="T4" fmla="*/ 0 w 5"/>
                <a:gd name="T5" fmla="*/ 50 h 50"/>
                <a:gd name="T6" fmla="*/ 5 w 5"/>
                <a:gd name="T7" fmla="*/ 50 h 50"/>
                <a:gd name="T8" fmla="*/ 5 w 5"/>
                <a:gd name="T9" fmla="*/ 0 h 50"/>
                <a:gd name="T10" fmla="*/ 5 w 5"/>
                <a:gd name="T11" fmla="*/ 0 h 50"/>
                <a:gd name="T12" fmla="*/ 0 w 5"/>
                <a:gd name="T13" fmla="*/ 0 h 50"/>
                <a:gd name="T14" fmla="*/ 0 60000 65536"/>
                <a:gd name="T15" fmla="*/ 0 60000 65536"/>
                <a:gd name="T16" fmla="*/ 0 60000 65536"/>
                <a:gd name="T17" fmla="*/ 0 60000 65536"/>
                <a:gd name="T18" fmla="*/ 0 60000 65536"/>
                <a:gd name="T19" fmla="*/ 0 60000 65536"/>
                <a:gd name="T20" fmla="*/ 0 60000 65536"/>
                <a:gd name="T21" fmla="*/ 0 w 5"/>
                <a:gd name="T22" fmla="*/ 0 h 50"/>
                <a:gd name="T23" fmla="*/ 5 w 5"/>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0">
                  <a:moveTo>
                    <a:pt x="0" y="0"/>
                  </a:moveTo>
                  <a:lnTo>
                    <a:pt x="0" y="0"/>
                  </a:lnTo>
                  <a:lnTo>
                    <a:pt x="0" y="50"/>
                  </a:lnTo>
                  <a:lnTo>
                    <a:pt x="5" y="50"/>
                  </a:lnTo>
                  <a:lnTo>
                    <a:pt x="5"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35" name="Freeform 86"/>
            <p:cNvSpPr>
              <a:spLocks/>
            </p:cNvSpPr>
            <p:nvPr/>
          </p:nvSpPr>
          <p:spPr bwMode="auto">
            <a:xfrm>
              <a:off x="1836" y="2837"/>
              <a:ext cx="27" cy="33"/>
            </a:xfrm>
            <a:custGeom>
              <a:avLst/>
              <a:gdLst>
                <a:gd name="T0" fmla="*/ 27 w 27"/>
                <a:gd name="T1" fmla="*/ 0 h 33"/>
                <a:gd name="T2" fmla="*/ 27 w 27"/>
                <a:gd name="T3" fmla="*/ 0 h 33"/>
                <a:gd name="T4" fmla="*/ 21 w 27"/>
                <a:gd name="T5" fmla="*/ 2 h 33"/>
                <a:gd name="T6" fmla="*/ 15 w 27"/>
                <a:gd name="T7" fmla="*/ 4 h 33"/>
                <a:gd name="T8" fmla="*/ 9 w 27"/>
                <a:gd name="T9" fmla="*/ 8 h 33"/>
                <a:gd name="T10" fmla="*/ 5 w 27"/>
                <a:gd name="T11" fmla="*/ 12 h 33"/>
                <a:gd name="T12" fmla="*/ 4 w 27"/>
                <a:gd name="T13" fmla="*/ 15 h 33"/>
                <a:gd name="T14" fmla="*/ 2 w 27"/>
                <a:gd name="T15" fmla="*/ 21 h 33"/>
                <a:gd name="T16" fmla="*/ 0 w 27"/>
                <a:gd name="T17" fmla="*/ 27 h 33"/>
                <a:gd name="T18" fmla="*/ 0 w 27"/>
                <a:gd name="T19" fmla="*/ 33 h 33"/>
                <a:gd name="T20" fmla="*/ 5 w 27"/>
                <a:gd name="T21" fmla="*/ 33 h 33"/>
                <a:gd name="T22" fmla="*/ 5 w 27"/>
                <a:gd name="T23" fmla="*/ 27 h 33"/>
                <a:gd name="T24" fmla="*/ 5 w 27"/>
                <a:gd name="T25" fmla="*/ 23 h 33"/>
                <a:gd name="T26" fmla="*/ 7 w 27"/>
                <a:gd name="T27" fmla="*/ 19 h 33"/>
                <a:gd name="T28" fmla="*/ 11 w 27"/>
                <a:gd name="T29" fmla="*/ 13 h 33"/>
                <a:gd name="T30" fmla="*/ 13 w 27"/>
                <a:gd name="T31" fmla="*/ 12 h 33"/>
                <a:gd name="T32" fmla="*/ 17 w 27"/>
                <a:gd name="T33" fmla="*/ 8 h 33"/>
                <a:gd name="T34" fmla="*/ 21 w 27"/>
                <a:gd name="T35" fmla="*/ 6 h 33"/>
                <a:gd name="T36" fmla="*/ 27 w 27"/>
                <a:gd name="T37" fmla="*/ 6 h 33"/>
                <a:gd name="T38" fmla="*/ 27 w 27"/>
                <a:gd name="T39" fmla="*/ 6 h 33"/>
                <a:gd name="T40" fmla="*/ 27 w 27"/>
                <a:gd name="T41" fmla="*/ 0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33"/>
                <a:gd name="T65" fmla="*/ 27 w 27"/>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33">
                  <a:moveTo>
                    <a:pt x="27" y="0"/>
                  </a:moveTo>
                  <a:lnTo>
                    <a:pt x="27" y="0"/>
                  </a:lnTo>
                  <a:lnTo>
                    <a:pt x="21" y="2"/>
                  </a:lnTo>
                  <a:lnTo>
                    <a:pt x="15" y="4"/>
                  </a:lnTo>
                  <a:lnTo>
                    <a:pt x="9" y="8"/>
                  </a:lnTo>
                  <a:lnTo>
                    <a:pt x="5" y="12"/>
                  </a:lnTo>
                  <a:lnTo>
                    <a:pt x="4" y="15"/>
                  </a:lnTo>
                  <a:lnTo>
                    <a:pt x="2" y="21"/>
                  </a:lnTo>
                  <a:lnTo>
                    <a:pt x="0" y="27"/>
                  </a:lnTo>
                  <a:lnTo>
                    <a:pt x="0" y="33"/>
                  </a:lnTo>
                  <a:lnTo>
                    <a:pt x="5" y="33"/>
                  </a:lnTo>
                  <a:lnTo>
                    <a:pt x="5" y="27"/>
                  </a:lnTo>
                  <a:lnTo>
                    <a:pt x="5" y="23"/>
                  </a:lnTo>
                  <a:lnTo>
                    <a:pt x="7" y="19"/>
                  </a:lnTo>
                  <a:lnTo>
                    <a:pt x="11" y="13"/>
                  </a:lnTo>
                  <a:lnTo>
                    <a:pt x="13" y="12"/>
                  </a:lnTo>
                  <a:lnTo>
                    <a:pt x="17" y="8"/>
                  </a:lnTo>
                  <a:lnTo>
                    <a:pt x="21" y="6"/>
                  </a:lnTo>
                  <a:lnTo>
                    <a:pt x="27" y="6"/>
                  </a:lnTo>
                  <a:lnTo>
                    <a:pt x="27"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36" name="Freeform 87"/>
            <p:cNvSpPr>
              <a:spLocks/>
            </p:cNvSpPr>
            <p:nvPr/>
          </p:nvSpPr>
          <p:spPr bwMode="auto">
            <a:xfrm>
              <a:off x="1863" y="2837"/>
              <a:ext cx="148" cy="6"/>
            </a:xfrm>
            <a:custGeom>
              <a:avLst/>
              <a:gdLst>
                <a:gd name="T0" fmla="*/ 148 w 148"/>
                <a:gd name="T1" fmla="*/ 0 h 6"/>
                <a:gd name="T2" fmla="*/ 148 w 148"/>
                <a:gd name="T3" fmla="*/ 0 h 6"/>
                <a:gd name="T4" fmla="*/ 0 w 148"/>
                <a:gd name="T5" fmla="*/ 0 h 6"/>
                <a:gd name="T6" fmla="*/ 0 w 148"/>
                <a:gd name="T7" fmla="*/ 6 h 6"/>
                <a:gd name="T8" fmla="*/ 148 w 148"/>
                <a:gd name="T9" fmla="*/ 6 h 6"/>
                <a:gd name="T10" fmla="*/ 148 w 148"/>
                <a:gd name="T11" fmla="*/ 6 h 6"/>
                <a:gd name="T12" fmla="*/ 148 w 148"/>
                <a:gd name="T13" fmla="*/ 0 h 6"/>
                <a:gd name="T14" fmla="*/ 0 60000 65536"/>
                <a:gd name="T15" fmla="*/ 0 60000 65536"/>
                <a:gd name="T16" fmla="*/ 0 60000 65536"/>
                <a:gd name="T17" fmla="*/ 0 60000 65536"/>
                <a:gd name="T18" fmla="*/ 0 60000 65536"/>
                <a:gd name="T19" fmla="*/ 0 60000 65536"/>
                <a:gd name="T20" fmla="*/ 0 60000 65536"/>
                <a:gd name="T21" fmla="*/ 0 w 148"/>
                <a:gd name="T22" fmla="*/ 0 h 6"/>
                <a:gd name="T23" fmla="*/ 148 w 14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6">
                  <a:moveTo>
                    <a:pt x="148" y="0"/>
                  </a:moveTo>
                  <a:lnTo>
                    <a:pt x="148" y="0"/>
                  </a:lnTo>
                  <a:lnTo>
                    <a:pt x="0" y="0"/>
                  </a:lnTo>
                  <a:lnTo>
                    <a:pt x="0" y="6"/>
                  </a:lnTo>
                  <a:lnTo>
                    <a:pt x="148" y="6"/>
                  </a:lnTo>
                  <a:lnTo>
                    <a:pt x="148"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37" name="Freeform 88"/>
            <p:cNvSpPr>
              <a:spLocks/>
            </p:cNvSpPr>
            <p:nvPr/>
          </p:nvSpPr>
          <p:spPr bwMode="auto">
            <a:xfrm>
              <a:off x="2011" y="2837"/>
              <a:ext cx="26" cy="35"/>
            </a:xfrm>
            <a:custGeom>
              <a:avLst/>
              <a:gdLst>
                <a:gd name="T0" fmla="*/ 26 w 26"/>
                <a:gd name="T1" fmla="*/ 35 h 35"/>
                <a:gd name="T2" fmla="*/ 26 w 26"/>
                <a:gd name="T3" fmla="*/ 35 h 35"/>
                <a:gd name="T4" fmla="*/ 26 w 26"/>
                <a:gd name="T5" fmla="*/ 29 h 35"/>
                <a:gd name="T6" fmla="*/ 25 w 26"/>
                <a:gd name="T7" fmla="*/ 23 h 35"/>
                <a:gd name="T8" fmla="*/ 23 w 26"/>
                <a:gd name="T9" fmla="*/ 17 h 35"/>
                <a:gd name="T10" fmla="*/ 19 w 26"/>
                <a:gd name="T11" fmla="*/ 13 h 35"/>
                <a:gd name="T12" fmla="*/ 15 w 26"/>
                <a:gd name="T13" fmla="*/ 8 h 35"/>
                <a:gd name="T14" fmla="*/ 11 w 26"/>
                <a:gd name="T15" fmla="*/ 4 h 35"/>
                <a:gd name="T16" fmla="*/ 5 w 26"/>
                <a:gd name="T17" fmla="*/ 2 h 35"/>
                <a:gd name="T18" fmla="*/ 0 w 26"/>
                <a:gd name="T19" fmla="*/ 0 h 35"/>
                <a:gd name="T20" fmla="*/ 0 w 26"/>
                <a:gd name="T21" fmla="*/ 6 h 35"/>
                <a:gd name="T22" fmla="*/ 3 w 26"/>
                <a:gd name="T23" fmla="*/ 6 h 35"/>
                <a:gd name="T24" fmla="*/ 7 w 26"/>
                <a:gd name="T25" fmla="*/ 8 h 35"/>
                <a:gd name="T26" fmla="*/ 11 w 26"/>
                <a:gd name="T27" fmla="*/ 12 h 35"/>
                <a:gd name="T28" fmla="*/ 15 w 26"/>
                <a:gd name="T29" fmla="*/ 15 h 35"/>
                <a:gd name="T30" fmla="*/ 19 w 26"/>
                <a:gd name="T31" fmla="*/ 21 h 35"/>
                <a:gd name="T32" fmla="*/ 21 w 26"/>
                <a:gd name="T33" fmla="*/ 25 h 35"/>
                <a:gd name="T34" fmla="*/ 23 w 26"/>
                <a:gd name="T35" fmla="*/ 31 h 35"/>
                <a:gd name="T36" fmla="*/ 23 w 26"/>
                <a:gd name="T37" fmla="*/ 35 h 35"/>
                <a:gd name="T38" fmla="*/ 23 w 26"/>
                <a:gd name="T39" fmla="*/ 35 h 35"/>
                <a:gd name="T40" fmla="*/ 26 w 26"/>
                <a:gd name="T41" fmla="*/ 35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35"/>
                <a:gd name="T65" fmla="*/ 26 w 26"/>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 h="35">
                  <a:moveTo>
                    <a:pt x="26" y="35"/>
                  </a:moveTo>
                  <a:lnTo>
                    <a:pt x="26" y="35"/>
                  </a:lnTo>
                  <a:lnTo>
                    <a:pt x="26" y="29"/>
                  </a:lnTo>
                  <a:lnTo>
                    <a:pt x="25" y="23"/>
                  </a:lnTo>
                  <a:lnTo>
                    <a:pt x="23" y="17"/>
                  </a:lnTo>
                  <a:lnTo>
                    <a:pt x="19" y="13"/>
                  </a:lnTo>
                  <a:lnTo>
                    <a:pt x="15" y="8"/>
                  </a:lnTo>
                  <a:lnTo>
                    <a:pt x="11" y="4"/>
                  </a:lnTo>
                  <a:lnTo>
                    <a:pt x="5" y="2"/>
                  </a:lnTo>
                  <a:lnTo>
                    <a:pt x="0" y="0"/>
                  </a:lnTo>
                  <a:lnTo>
                    <a:pt x="0" y="6"/>
                  </a:lnTo>
                  <a:lnTo>
                    <a:pt x="3" y="6"/>
                  </a:lnTo>
                  <a:lnTo>
                    <a:pt x="7" y="8"/>
                  </a:lnTo>
                  <a:lnTo>
                    <a:pt x="11" y="12"/>
                  </a:lnTo>
                  <a:lnTo>
                    <a:pt x="15" y="15"/>
                  </a:lnTo>
                  <a:lnTo>
                    <a:pt x="19" y="21"/>
                  </a:lnTo>
                  <a:lnTo>
                    <a:pt x="21" y="25"/>
                  </a:lnTo>
                  <a:lnTo>
                    <a:pt x="23" y="31"/>
                  </a:lnTo>
                  <a:lnTo>
                    <a:pt x="23" y="35"/>
                  </a:lnTo>
                  <a:lnTo>
                    <a:pt x="26" y="35"/>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38" name="Freeform 89"/>
            <p:cNvSpPr>
              <a:spLocks/>
            </p:cNvSpPr>
            <p:nvPr/>
          </p:nvSpPr>
          <p:spPr bwMode="auto">
            <a:xfrm>
              <a:off x="2034" y="2872"/>
              <a:ext cx="3" cy="193"/>
            </a:xfrm>
            <a:custGeom>
              <a:avLst/>
              <a:gdLst>
                <a:gd name="T0" fmla="*/ 2 w 3"/>
                <a:gd name="T1" fmla="*/ 193 h 193"/>
                <a:gd name="T2" fmla="*/ 3 w 3"/>
                <a:gd name="T3" fmla="*/ 192 h 193"/>
                <a:gd name="T4" fmla="*/ 3 w 3"/>
                <a:gd name="T5" fmla="*/ 0 h 193"/>
                <a:gd name="T6" fmla="*/ 0 w 3"/>
                <a:gd name="T7" fmla="*/ 0 h 193"/>
                <a:gd name="T8" fmla="*/ 0 w 3"/>
                <a:gd name="T9" fmla="*/ 192 h 193"/>
                <a:gd name="T10" fmla="*/ 2 w 3"/>
                <a:gd name="T11" fmla="*/ 188 h 193"/>
                <a:gd name="T12" fmla="*/ 2 w 3"/>
                <a:gd name="T13" fmla="*/ 193 h 193"/>
                <a:gd name="T14" fmla="*/ 3 w 3"/>
                <a:gd name="T15" fmla="*/ 193 h 193"/>
                <a:gd name="T16" fmla="*/ 3 w 3"/>
                <a:gd name="T17" fmla="*/ 192 h 193"/>
                <a:gd name="T18" fmla="*/ 2 w 3"/>
                <a:gd name="T19" fmla="*/ 193 h 1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193"/>
                <a:gd name="T32" fmla="*/ 3 w 3"/>
                <a:gd name="T33" fmla="*/ 193 h 1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193">
                  <a:moveTo>
                    <a:pt x="2" y="193"/>
                  </a:moveTo>
                  <a:lnTo>
                    <a:pt x="3" y="192"/>
                  </a:lnTo>
                  <a:lnTo>
                    <a:pt x="3" y="0"/>
                  </a:lnTo>
                  <a:lnTo>
                    <a:pt x="0" y="0"/>
                  </a:lnTo>
                  <a:lnTo>
                    <a:pt x="0" y="192"/>
                  </a:lnTo>
                  <a:lnTo>
                    <a:pt x="2" y="188"/>
                  </a:lnTo>
                  <a:lnTo>
                    <a:pt x="2" y="193"/>
                  </a:lnTo>
                  <a:lnTo>
                    <a:pt x="3" y="193"/>
                  </a:lnTo>
                  <a:lnTo>
                    <a:pt x="3" y="192"/>
                  </a:lnTo>
                  <a:lnTo>
                    <a:pt x="2" y="19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39" name="Freeform 90"/>
            <p:cNvSpPr>
              <a:spLocks/>
            </p:cNvSpPr>
            <p:nvPr/>
          </p:nvSpPr>
          <p:spPr bwMode="auto">
            <a:xfrm>
              <a:off x="1997" y="3060"/>
              <a:ext cx="39" cy="5"/>
            </a:xfrm>
            <a:custGeom>
              <a:avLst/>
              <a:gdLst>
                <a:gd name="T0" fmla="*/ 0 w 39"/>
                <a:gd name="T1" fmla="*/ 4 h 5"/>
                <a:gd name="T2" fmla="*/ 4 w 39"/>
                <a:gd name="T3" fmla="*/ 5 h 5"/>
                <a:gd name="T4" fmla="*/ 39 w 39"/>
                <a:gd name="T5" fmla="*/ 5 h 5"/>
                <a:gd name="T6" fmla="*/ 39 w 39"/>
                <a:gd name="T7" fmla="*/ 0 h 5"/>
                <a:gd name="T8" fmla="*/ 4 w 39"/>
                <a:gd name="T9" fmla="*/ 0 h 5"/>
                <a:gd name="T10" fmla="*/ 6 w 39"/>
                <a:gd name="T11" fmla="*/ 4 h 5"/>
                <a:gd name="T12" fmla="*/ 0 w 39"/>
                <a:gd name="T13" fmla="*/ 4 h 5"/>
                <a:gd name="T14" fmla="*/ 0 w 39"/>
                <a:gd name="T15" fmla="*/ 5 h 5"/>
                <a:gd name="T16" fmla="*/ 4 w 39"/>
                <a:gd name="T17" fmla="*/ 5 h 5"/>
                <a:gd name="T18" fmla="*/ 0 w 39"/>
                <a:gd name="T19" fmla="*/ 4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5"/>
                <a:gd name="T32" fmla="*/ 39 w 3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5">
                  <a:moveTo>
                    <a:pt x="0" y="4"/>
                  </a:moveTo>
                  <a:lnTo>
                    <a:pt x="4" y="5"/>
                  </a:lnTo>
                  <a:lnTo>
                    <a:pt x="39" y="5"/>
                  </a:lnTo>
                  <a:lnTo>
                    <a:pt x="39" y="0"/>
                  </a:lnTo>
                  <a:lnTo>
                    <a:pt x="4" y="0"/>
                  </a:lnTo>
                  <a:lnTo>
                    <a:pt x="6" y="4"/>
                  </a:lnTo>
                  <a:lnTo>
                    <a:pt x="0" y="4"/>
                  </a:lnTo>
                  <a:lnTo>
                    <a:pt x="0" y="5"/>
                  </a:lnTo>
                  <a:lnTo>
                    <a:pt x="4" y="5"/>
                  </a:lnTo>
                  <a:lnTo>
                    <a:pt x="0" y="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40" name="Freeform 91"/>
            <p:cNvSpPr>
              <a:spLocks/>
            </p:cNvSpPr>
            <p:nvPr/>
          </p:nvSpPr>
          <p:spPr bwMode="auto">
            <a:xfrm>
              <a:off x="1997" y="2908"/>
              <a:ext cx="6" cy="156"/>
            </a:xfrm>
            <a:custGeom>
              <a:avLst/>
              <a:gdLst>
                <a:gd name="T0" fmla="*/ 4 w 6"/>
                <a:gd name="T1" fmla="*/ 4 h 156"/>
                <a:gd name="T2" fmla="*/ 0 w 6"/>
                <a:gd name="T3" fmla="*/ 2 h 156"/>
                <a:gd name="T4" fmla="*/ 0 w 6"/>
                <a:gd name="T5" fmla="*/ 156 h 156"/>
                <a:gd name="T6" fmla="*/ 6 w 6"/>
                <a:gd name="T7" fmla="*/ 156 h 156"/>
                <a:gd name="T8" fmla="*/ 6 w 6"/>
                <a:gd name="T9" fmla="*/ 2 h 156"/>
                <a:gd name="T10" fmla="*/ 4 w 6"/>
                <a:gd name="T11" fmla="*/ 0 h 156"/>
                <a:gd name="T12" fmla="*/ 6 w 6"/>
                <a:gd name="T13" fmla="*/ 2 h 156"/>
                <a:gd name="T14" fmla="*/ 6 w 6"/>
                <a:gd name="T15" fmla="*/ 0 h 156"/>
                <a:gd name="T16" fmla="*/ 4 w 6"/>
                <a:gd name="T17" fmla="*/ 0 h 156"/>
                <a:gd name="T18" fmla="*/ 4 w 6"/>
                <a:gd name="T19" fmla="*/ 4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56"/>
                <a:gd name="T32" fmla="*/ 6 w 6"/>
                <a:gd name="T33" fmla="*/ 156 h 1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56">
                  <a:moveTo>
                    <a:pt x="4" y="4"/>
                  </a:moveTo>
                  <a:lnTo>
                    <a:pt x="0" y="2"/>
                  </a:lnTo>
                  <a:lnTo>
                    <a:pt x="0" y="156"/>
                  </a:lnTo>
                  <a:lnTo>
                    <a:pt x="6" y="156"/>
                  </a:lnTo>
                  <a:lnTo>
                    <a:pt x="6" y="2"/>
                  </a:lnTo>
                  <a:lnTo>
                    <a:pt x="4" y="0"/>
                  </a:lnTo>
                  <a:lnTo>
                    <a:pt x="6" y="2"/>
                  </a:lnTo>
                  <a:lnTo>
                    <a:pt x="6" y="0"/>
                  </a:lnTo>
                  <a:lnTo>
                    <a:pt x="4" y="0"/>
                  </a:lnTo>
                  <a:lnTo>
                    <a:pt x="4" y="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41" name="Freeform 92"/>
            <p:cNvSpPr>
              <a:spLocks/>
            </p:cNvSpPr>
            <p:nvPr/>
          </p:nvSpPr>
          <p:spPr bwMode="auto">
            <a:xfrm>
              <a:off x="1991" y="2906"/>
              <a:ext cx="10" cy="6"/>
            </a:xfrm>
            <a:custGeom>
              <a:avLst/>
              <a:gdLst>
                <a:gd name="T0" fmla="*/ 4 w 10"/>
                <a:gd name="T1" fmla="*/ 4 h 6"/>
                <a:gd name="T2" fmla="*/ 2 w 10"/>
                <a:gd name="T3" fmla="*/ 6 h 6"/>
                <a:gd name="T4" fmla="*/ 10 w 10"/>
                <a:gd name="T5" fmla="*/ 6 h 6"/>
                <a:gd name="T6" fmla="*/ 10 w 10"/>
                <a:gd name="T7" fmla="*/ 2 h 6"/>
                <a:gd name="T8" fmla="*/ 2 w 10"/>
                <a:gd name="T9" fmla="*/ 2 h 6"/>
                <a:gd name="T10" fmla="*/ 0 w 10"/>
                <a:gd name="T11" fmla="*/ 4 h 6"/>
                <a:gd name="T12" fmla="*/ 2 w 10"/>
                <a:gd name="T13" fmla="*/ 2 h 6"/>
                <a:gd name="T14" fmla="*/ 0 w 10"/>
                <a:gd name="T15" fmla="*/ 0 h 6"/>
                <a:gd name="T16" fmla="*/ 0 w 10"/>
                <a:gd name="T17" fmla="*/ 4 h 6"/>
                <a:gd name="T18" fmla="*/ 4 w 10"/>
                <a:gd name="T19" fmla="*/ 4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
                <a:gd name="T32" fmla="*/ 10 w 1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
                  <a:moveTo>
                    <a:pt x="4" y="4"/>
                  </a:moveTo>
                  <a:lnTo>
                    <a:pt x="2" y="6"/>
                  </a:lnTo>
                  <a:lnTo>
                    <a:pt x="10" y="6"/>
                  </a:lnTo>
                  <a:lnTo>
                    <a:pt x="10" y="2"/>
                  </a:lnTo>
                  <a:lnTo>
                    <a:pt x="2" y="2"/>
                  </a:lnTo>
                  <a:lnTo>
                    <a:pt x="0" y="4"/>
                  </a:lnTo>
                  <a:lnTo>
                    <a:pt x="2" y="2"/>
                  </a:lnTo>
                  <a:lnTo>
                    <a:pt x="0" y="0"/>
                  </a:lnTo>
                  <a:lnTo>
                    <a:pt x="0" y="4"/>
                  </a:lnTo>
                  <a:lnTo>
                    <a:pt x="4" y="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42" name="Freeform 93"/>
            <p:cNvSpPr>
              <a:spLocks/>
            </p:cNvSpPr>
            <p:nvPr/>
          </p:nvSpPr>
          <p:spPr bwMode="auto">
            <a:xfrm>
              <a:off x="1989" y="2910"/>
              <a:ext cx="6" cy="155"/>
            </a:xfrm>
            <a:custGeom>
              <a:avLst/>
              <a:gdLst>
                <a:gd name="T0" fmla="*/ 4 w 6"/>
                <a:gd name="T1" fmla="*/ 155 h 155"/>
                <a:gd name="T2" fmla="*/ 6 w 6"/>
                <a:gd name="T3" fmla="*/ 154 h 155"/>
                <a:gd name="T4" fmla="*/ 6 w 6"/>
                <a:gd name="T5" fmla="*/ 0 h 155"/>
                <a:gd name="T6" fmla="*/ 2 w 6"/>
                <a:gd name="T7" fmla="*/ 0 h 155"/>
                <a:gd name="T8" fmla="*/ 0 w 6"/>
                <a:gd name="T9" fmla="*/ 154 h 155"/>
                <a:gd name="T10" fmla="*/ 4 w 6"/>
                <a:gd name="T11" fmla="*/ 150 h 155"/>
                <a:gd name="T12" fmla="*/ 4 w 6"/>
                <a:gd name="T13" fmla="*/ 155 h 155"/>
                <a:gd name="T14" fmla="*/ 6 w 6"/>
                <a:gd name="T15" fmla="*/ 155 h 155"/>
                <a:gd name="T16" fmla="*/ 6 w 6"/>
                <a:gd name="T17" fmla="*/ 154 h 155"/>
                <a:gd name="T18" fmla="*/ 4 w 6"/>
                <a:gd name="T19" fmla="*/ 155 h 1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55"/>
                <a:gd name="T32" fmla="*/ 6 w 6"/>
                <a:gd name="T33" fmla="*/ 155 h 1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55">
                  <a:moveTo>
                    <a:pt x="4" y="155"/>
                  </a:moveTo>
                  <a:lnTo>
                    <a:pt x="6" y="154"/>
                  </a:lnTo>
                  <a:lnTo>
                    <a:pt x="6" y="0"/>
                  </a:lnTo>
                  <a:lnTo>
                    <a:pt x="2" y="0"/>
                  </a:lnTo>
                  <a:lnTo>
                    <a:pt x="0" y="154"/>
                  </a:lnTo>
                  <a:lnTo>
                    <a:pt x="4" y="150"/>
                  </a:lnTo>
                  <a:lnTo>
                    <a:pt x="4" y="155"/>
                  </a:lnTo>
                  <a:lnTo>
                    <a:pt x="6" y="155"/>
                  </a:lnTo>
                  <a:lnTo>
                    <a:pt x="6" y="154"/>
                  </a:lnTo>
                  <a:lnTo>
                    <a:pt x="4" y="155"/>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43" name="Freeform 94"/>
            <p:cNvSpPr>
              <a:spLocks/>
            </p:cNvSpPr>
            <p:nvPr/>
          </p:nvSpPr>
          <p:spPr bwMode="auto">
            <a:xfrm>
              <a:off x="1888" y="3060"/>
              <a:ext cx="105" cy="5"/>
            </a:xfrm>
            <a:custGeom>
              <a:avLst/>
              <a:gdLst>
                <a:gd name="T0" fmla="*/ 0 w 105"/>
                <a:gd name="T1" fmla="*/ 4 h 5"/>
                <a:gd name="T2" fmla="*/ 3 w 105"/>
                <a:gd name="T3" fmla="*/ 5 h 5"/>
                <a:gd name="T4" fmla="*/ 105 w 105"/>
                <a:gd name="T5" fmla="*/ 5 h 5"/>
                <a:gd name="T6" fmla="*/ 105 w 105"/>
                <a:gd name="T7" fmla="*/ 0 h 5"/>
                <a:gd name="T8" fmla="*/ 3 w 105"/>
                <a:gd name="T9" fmla="*/ 0 h 5"/>
                <a:gd name="T10" fmla="*/ 5 w 105"/>
                <a:gd name="T11" fmla="*/ 4 h 5"/>
                <a:gd name="T12" fmla="*/ 0 w 105"/>
                <a:gd name="T13" fmla="*/ 4 h 5"/>
                <a:gd name="T14" fmla="*/ 0 w 105"/>
                <a:gd name="T15" fmla="*/ 5 h 5"/>
                <a:gd name="T16" fmla="*/ 3 w 105"/>
                <a:gd name="T17" fmla="*/ 5 h 5"/>
                <a:gd name="T18" fmla="*/ 0 w 105"/>
                <a:gd name="T19" fmla="*/ 4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
                <a:gd name="T31" fmla="*/ 0 h 5"/>
                <a:gd name="T32" fmla="*/ 105 w 105"/>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 h="5">
                  <a:moveTo>
                    <a:pt x="0" y="4"/>
                  </a:moveTo>
                  <a:lnTo>
                    <a:pt x="3" y="5"/>
                  </a:lnTo>
                  <a:lnTo>
                    <a:pt x="105" y="5"/>
                  </a:lnTo>
                  <a:lnTo>
                    <a:pt x="105" y="0"/>
                  </a:lnTo>
                  <a:lnTo>
                    <a:pt x="3" y="0"/>
                  </a:lnTo>
                  <a:lnTo>
                    <a:pt x="5" y="4"/>
                  </a:lnTo>
                  <a:lnTo>
                    <a:pt x="0" y="4"/>
                  </a:lnTo>
                  <a:lnTo>
                    <a:pt x="0" y="5"/>
                  </a:lnTo>
                  <a:lnTo>
                    <a:pt x="3" y="5"/>
                  </a:lnTo>
                  <a:lnTo>
                    <a:pt x="0" y="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44" name="Freeform 95"/>
            <p:cNvSpPr>
              <a:spLocks/>
            </p:cNvSpPr>
            <p:nvPr/>
          </p:nvSpPr>
          <p:spPr bwMode="auto">
            <a:xfrm>
              <a:off x="1895" y="2745"/>
              <a:ext cx="87" cy="84"/>
            </a:xfrm>
            <a:custGeom>
              <a:avLst/>
              <a:gdLst>
                <a:gd name="T0" fmla="*/ 43 w 87"/>
                <a:gd name="T1" fmla="*/ 0 h 84"/>
                <a:gd name="T2" fmla="*/ 52 w 87"/>
                <a:gd name="T3" fmla="*/ 0 h 84"/>
                <a:gd name="T4" fmla="*/ 60 w 87"/>
                <a:gd name="T5" fmla="*/ 4 h 84"/>
                <a:gd name="T6" fmla="*/ 67 w 87"/>
                <a:gd name="T7" fmla="*/ 8 h 84"/>
                <a:gd name="T8" fmla="*/ 73 w 87"/>
                <a:gd name="T9" fmla="*/ 11 h 84"/>
                <a:gd name="T10" fmla="*/ 79 w 87"/>
                <a:gd name="T11" fmla="*/ 19 h 84"/>
                <a:gd name="T12" fmla="*/ 83 w 87"/>
                <a:gd name="T13" fmla="*/ 25 h 84"/>
                <a:gd name="T14" fmla="*/ 85 w 87"/>
                <a:gd name="T15" fmla="*/ 34 h 84"/>
                <a:gd name="T16" fmla="*/ 87 w 87"/>
                <a:gd name="T17" fmla="*/ 42 h 84"/>
                <a:gd name="T18" fmla="*/ 85 w 87"/>
                <a:gd name="T19" fmla="*/ 52 h 84"/>
                <a:gd name="T20" fmla="*/ 83 w 87"/>
                <a:gd name="T21" fmla="*/ 59 h 84"/>
                <a:gd name="T22" fmla="*/ 79 w 87"/>
                <a:gd name="T23" fmla="*/ 65 h 84"/>
                <a:gd name="T24" fmla="*/ 73 w 87"/>
                <a:gd name="T25" fmla="*/ 73 h 84"/>
                <a:gd name="T26" fmla="*/ 67 w 87"/>
                <a:gd name="T27" fmla="*/ 77 h 84"/>
                <a:gd name="T28" fmla="*/ 60 w 87"/>
                <a:gd name="T29" fmla="*/ 82 h 84"/>
                <a:gd name="T30" fmla="*/ 52 w 87"/>
                <a:gd name="T31" fmla="*/ 84 h 84"/>
                <a:gd name="T32" fmla="*/ 43 w 87"/>
                <a:gd name="T33" fmla="*/ 84 h 84"/>
                <a:gd name="T34" fmla="*/ 35 w 87"/>
                <a:gd name="T35" fmla="*/ 84 h 84"/>
                <a:gd name="T36" fmla="*/ 27 w 87"/>
                <a:gd name="T37" fmla="*/ 82 h 84"/>
                <a:gd name="T38" fmla="*/ 19 w 87"/>
                <a:gd name="T39" fmla="*/ 77 h 84"/>
                <a:gd name="T40" fmla="*/ 14 w 87"/>
                <a:gd name="T41" fmla="*/ 73 h 84"/>
                <a:gd name="T42" fmla="*/ 8 w 87"/>
                <a:gd name="T43" fmla="*/ 65 h 84"/>
                <a:gd name="T44" fmla="*/ 4 w 87"/>
                <a:gd name="T45" fmla="*/ 59 h 84"/>
                <a:gd name="T46" fmla="*/ 2 w 87"/>
                <a:gd name="T47" fmla="*/ 52 h 84"/>
                <a:gd name="T48" fmla="*/ 0 w 87"/>
                <a:gd name="T49" fmla="*/ 42 h 84"/>
                <a:gd name="T50" fmla="*/ 2 w 87"/>
                <a:gd name="T51" fmla="*/ 34 h 84"/>
                <a:gd name="T52" fmla="*/ 4 w 87"/>
                <a:gd name="T53" fmla="*/ 25 h 84"/>
                <a:gd name="T54" fmla="*/ 8 w 87"/>
                <a:gd name="T55" fmla="*/ 19 h 84"/>
                <a:gd name="T56" fmla="*/ 14 w 87"/>
                <a:gd name="T57" fmla="*/ 11 h 84"/>
                <a:gd name="T58" fmla="*/ 19 w 87"/>
                <a:gd name="T59" fmla="*/ 8 h 84"/>
                <a:gd name="T60" fmla="*/ 27 w 87"/>
                <a:gd name="T61" fmla="*/ 4 h 84"/>
                <a:gd name="T62" fmla="*/ 35 w 87"/>
                <a:gd name="T63" fmla="*/ 0 h 84"/>
                <a:gd name="T64" fmla="*/ 43 w 87"/>
                <a:gd name="T65" fmla="*/ 0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84"/>
                <a:gd name="T101" fmla="*/ 87 w 87"/>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84">
                  <a:moveTo>
                    <a:pt x="43" y="0"/>
                  </a:moveTo>
                  <a:lnTo>
                    <a:pt x="52" y="0"/>
                  </a:lnTo>
                  <a:lnTo>
                    <a:pt x="60" y="4"/>
                  </a:lnTo>
                  <a:lnTo>
                    <a:pt x="67" y="8"/>
                  </a:lnTo>
                  <a:lnTo>
                    <a:pt x="73" y="11"/>
                  </a:lnTo>
                  <a:lnTo>
                    <a:pt x="79" y="19"/>
                  </a:lnTo>
                  <a:lnTo>
                    <a:pt x="83" y="25"/>
                  </a:lnTo>
                  <a:lnTo>
                    <a:pt x="85" y="34"/>
                  </a:lnTo>
                  <a:lnTo>
                    <a:pt x="87" y="42"/>
                  </a:lnTo>
                  <a:lnTo>
                    <a:pt x="85" y="52"/>
                  </a:lnTo>
                  <a:lnTo>
                    <a:pt x="83" y="59"/>
                  </a:lnTo>
                  <a:lnTo>
                    <a:pt x="79" y="65"/>
                  </a:lnTo>
                  <a:lnTo>
                    <a:pt x="73" y="73"/>
                  </a:lnTo>
                  <a:lnTo>
                    <a:pt x="67" y="77"/>
                  </a:lnTo>
                  <a:lnTo>
                    <a:pt x="60" y="82"/>
                  </a:lnTo>
                  <a:lnTo>
                    <a:pt x="52" y="84"/>
                  </a:lnTo>
                  <a:lnTo>
                    <a:pt x="43" y="84"/>
                  </a:lnTo>
                  <a:lnTo>
                    <a:pt x="35" y="84"/>
                  </a:lnTo>
                  <a:lnTo>
                    <a:pt x="27" y="82"/>
                  </a:lnTo>
                  <a:lnTo>
                    <a:pt x="19" y="77"/>
                  </a:lnTo>
                  <a:lnTo>
                    <a:pt x="14" y="73"/>
                  </a:lnTo>
                  <a:lnTo>
                    <a:pt x="8" y="65"/>
                  </a:lnTo>
                  <a:lnTo>
                    <a:pt x="4" y="59"/>
                  </a:lnTo>
                  <a:lnTo>
                    <a:pt x="2" y="52"/>
                  </a:lnTo>
                  <a:lnTo>
                    <a:pt x="0" y="42"/>
                  </a:lnTo>
                  <a:lnTo>
                    <a:pt x="2" y="34"/>
                  </a:lnTo>
                  <a:lnTo>
                    <a:pt x="4" y="25"/>
                  </a:lnTo>
                  <a:lnTo>
                    <a:pt x="8" y="19"/>
                  </a:lnTo>
                  <a:lnTo>
                    <a:pt x="14" y="11"/>
                  </a:lnTo>
                  <a:lnTo>
                    <a:pt x="19" y="8"/>
                  </a:lnTo>
                  <a:lnTo>
                    <a:pt x="27" y="4"/>
                  </a:lnTo>
                  <a:lnTo>
                    <a:pt x="35" y="0"/>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45" name="Freeform 96"/>
            <p:cNvSpPr>
              <a:spLocks/>
            </p:cNvSpPr>
            <p:nvPr/>
          </p:nvSpPr>
          <p:spPr bwMode="auto">
            <a:xfrm>
              <a:off x="1567" y="2837"/>
              <a:ext cx="199" cy="225"/>
            </a:xfrm>
            <a:custGeom>
              <a:avLst/>
              <a:gdLst>
                <a:gd name="T0" fmla="*/ 42 w 199"/>
                <a:gd name="T1" fmla="*/ 225 h 225"/>
                <a:gd name="T2" fmla="*/ 42 w 199"/>
                <a:gd name="T3" fmla="*/ 71 h 225"/>
                <a:gd name="T4" fmla="*/ 34 w 199"/>
                <a:gd name="T5" fmla="*/ 71 h 225"/>
                <a:gd name="T6" fmla="*/ 34 w 199"/>
                <a:gd name="T7" fmla="*/ 225 h 225"/>
                <a:gd name="T8" fmla="*/ 0 w 199"/>
                <a:gd name="T9" fmla="*/ 225 h 225"/>
                <a:gd name="T10" fmla="*/ 2 w 199"/>
                <a:gd name="T11" fmla="*/ 31 h 225"/>
                <a:gd name="T12" fmla="*/ 2 w 199"/>
                <a:gd name="T13" fmla="*/ 25 h 225"/>
                <a:gd name="T14" fmla="*/ 2 w 199"/>
                <a:gd name="T15" fmla="*/ 21 h 225"/>
                <a:gd name="T16" fmla="*/ 4 w 199"/>
                <a:gd name="T17" fmla="*/ 15 h 225"/>
                <a:gd name="T18" fmla="*/ 7 w 199"/>
                <a:gd name="T19" fmla="*/ 12 h 225"/>
                <a:gd name="T20" fmla="*/ 9 w 199"/>
                <a:gd name="T21" fmla="*/ 8 h 225"/>
                <a:gd name="T22" fmla="*/ 15 w 199"/>
                <a:gd name="T23" fmla="*/ 4 h 225"/>
                <a:gd name="T24" fmla="*/ 19 w 199"/>
                <a:gd name="T25" fmla="*/ 2 h 225"/>
                <a:gd name="T26" fmla="*/ 25 w 199"/>
                <a:gd name="T27" fmla="*/ 0 h 225"/>
                <a:gd name="T28" fmla="*/ 173 w 199"/>
                <a:gd name="T29" fmla="*/ 0 h 225"/>
                <a:gd name="T30" fmla="*/ 178 w 199"/>
                <a:gd name="T31" fmla="*/ 2 h 225"/>
                <a:gd name="T32" fmla="*/ 182 w 199"/>
                <a:gd name="T33" fmla="*/ 4 h 225"/>
                <a:gd name="T34" fmla="*/ 186 w 199"/>
                <a:gd name="T35" fmla="*/ 8 h 225"/>
                <a:gd name="T36" fmla="*/ 190 w 199"/>
                <a:gd name="T37" fmla="*/ 13 h 225"/>
                <a:gd name="T38" fmla="*/ 194 w 199"/>
                <a:gd name="T39" fmla="*/ 17 h 225"/>
                <a:gd name="T40" fmla="*/ 196 w 199"/>
                <a:gd name="T41" fmla="*/ 23 h 225"/>
                <a:gd name="T42" fmla="*/ 198 w 199"/>
                <a:gd name="T43" fmla="*/ 27 h 225"/>
                <a:gd name="T44" fmla="*/ 198 w 199"/>
                <a:gd name="T45" fmla="*/ 33 h 225"/>
                <a:gd name="T46" fmla="*/ 199 w 199"/>
                <a:gd name="T47" fmla="*/ 100 h 225"/>
                <a:gd name="T48" fmla="*/ 161 w 199"/>
                <a:gd name="T49" fmla="*/ 100 h 225"/>
                <a:gd name="T50" fmla="*/ 161 w 199"/>
                <a:gd name="T51" fmla="*/ 71 h 225"/>
                <a:gd name="T52" fmla="*/ 144 w 199"/>
                <a:gd name="T53" fmla="*/ 71 h 225"/>
                <a:gd name="T54" fmla="*/ 144 w 199"/>
                <a:gd name="T55" fmla="*/ 225 h 225"/>
                <a:gd name="T56" fmla="*/ 42 w 199"/>
                <a:gd name="T57" fmla="*/ 225 h 2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9"/>
                <a:gd name="T88" fmla="*/ 0 h 225"/>
                <a:gd name="T89" fmla="*/ 199 w 199"/>
                <a:gd name="T90" fmla="*/ 225 h 22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9" h="225">
                  <a:moveTo>
                    <a:pt x="42" y="225"/>
                  </a:moveTo>
                  <a:lnTo>
                    <a:pt x="42" y="71"/>
                  </a:lnTo>
                  <a:lnTo>
                    <a:pt x="34" y="71"/>
                  </a:lnTo>
                  <a:lnTo>
                    <a:pt x="34" y="225"/>
                  </a:lnTo>
                  <a:lnTo>
                    <a:pt x="0" y="225"/>
                  </a:lnTo>
                  <a:lnTo>
                    <a:pt x="2" y="31"/>
                  </a:lnTo>
                  <a:lnTo>
                    <a:pt x="2" y="25"/>
                  </a:lnTo>
                  <a:lnTo>
                    <a:pt x="2" y="21"/>
                  </a:lnTo>
                  <a:lnTo>
                    <a:pt x="4" y="15"/>
                  </a:lnTo>
                  <a:lnTo>
                    <a:pt x="7" y="12"/>
                  </a:lnTo>
                  <a:lnTo>
                    <a:pt x="9" y="8"/>
                  </a:lnTo>
                  <a:lnTo>
                    <a:pt x="15" y="4"/>
                  </a:lnTo>
                  <a:lnTo>
                    <a:pt x="19" y="2"/>
                  </a:lnTo>
                  <a:lnTo>
                    <a:pt x="25" y="0"/>
                  </a:lnTo>
                  <a:lnTo>
                    <a:pt x="173" y="0"/>
                  </a:lnTo>
                  <a:lnTo>
                    <a:pt x="178" y="2"/>
                  </a:lnTo>
                  <a:lnTo>
                    <a:pt x="182" y="4"/>
                  </a:lnTo>
                  <a:lnTo>
                    <a:pt x="186" y="8"/>
                  </a:lnTo>
                  <a:lnTo>
                    <a:pt x="190" y="13"/>
                  </a:lnTo>
                  <a:lnTo>
                    <a:pt x="194" y="17"/>
                  </a:lnTo>
                  <a:lnTo>
                    <a:pt x="196" y="23"/>
                  </a:lnTo>
                  <a:lnTo>
                    <a:pt x="198" y="27"/>
                  </a:lnTo>
                  <a:lnTo>
                    <a:pt x="198" y="33"/>
                  </a:lnTo>
                  <a:lnTo>
                    <a:pt x="199" y="100"/>
                  </a:lnTo>
                  <a:lnTo>
                    <a:pt x="161" y="100"/>
                  </a:lnTo>
                  <a:lnTo>
                    <a:pt x="161" y="71"/>
                  </a:lnTo>
                  <a:lnTo>
                    <a:pt x="144" y="71"/>
                  </a:lnTo>
                  <a:lnTo>
                    <a:pt x="144" y="225"/>
                  </a:lnTo>
                  <a:lnTo>
                    <a:pt x="42" y="2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46" name="Freeform 97"/>
            <p:cNvSpPr>
              <a:spLocks/>
            </p:cNvSpPr>
            <p:nvPr/>
          </p:nvSpPr>
          <p:spPr bwMode="auto">
            <a:xfrm>
              <a:off x="1626" y="2743"/>
              <a:ext cx="85" cy="86"/>
            </a:xfrm>
            <a:custGeom>
              <a:avLst/>
              <a:gdLst>
                <a:gd name="T0" fmla="*/ 42 w 85"/>
                <a:gd name="T1" fmla="*/ 0 h 86"/>
                <a:gd name="T2" fmla="*/ 50 w 85"/>
                <a:gd name="T3" fmla="*/ 2 h 86"/>
                <a:gd name="T4" fmla="*/ 60 w 85"/>
                <a:gd name="T5" fmla="*/ 4 h 86"/>
                <a:gd name="T6" fmla="*/ 66 w 85"/>
                <a:gd name="T7" fmla="*/ 8 h 86"/>
                <a:gd name="T8" fmla="*/ 73 w 85"/>
                <a:gd name="T9" fmla="*/ 13 h 86"/>
                <a:gd name="T10" fmla="*/ 77 w 85"/>
                <a:gd name="T11" fmla="*/ 19 h 86"/>
                <a:gd name="T12" fmla="*/ 83 w 85"/>
                <a:gd name="T13" fmla="*/ 27 h 86"/>
                <a:gd name="T14" fmla="*/ 85 w 85"/>
                <a:gd name="T15" fmla="*/ 35 h 86"/>
                <a:gd name="T16" fmla="*/ 85 w 85"/>
                <a:gd name="T17" fmla="*/ 42 h 86"/>
                <a:gd name="T18" fmla="*/ 85 w 85"/>
                <a:gd name="T19" fmla="*/ 52 h 86"/>
                <a:gd name="T20" fmla="*/ 83 w 85"/>
                <a:gd name="T21" fmla="*/ 59 h 86"/>
                <a:gd name="T22" fmla="*/ 77 w 85"/>
                <a:gd name="T23" fmla="*/ 67 h 86"/>
                <a:gd name="T24" fmla="*/ 73 w 85"/>
                <a:gd name="T25" fmla="*/ 73 h 86"/>
                <a:gd name="T26" fmla="*/ 66 w 85"/>
                <a:gd name="T27" fmla="*/ 79 h 86"/>
                <a:gd name="T28" fmla="*/ 60 w 85"/>
                <a:gd name="T29" fmla="*/ 83 h 86"/>
                <a:gd name="T30" fmla="*/ 50 w 85"/>
                <a:gd name="T31" fmla="*/ 84 h 86"/>
                <a:gd name="T32" fmla="*/ 42 w 85"/>
                <a:gd name="T33" fmla="*/ 86 h 86"/>
                <a:gd name="T34" fmla="*/ 33 w 85"/>
                <a:gd name="T35" fmla="*/ 84 h 86"/>
                <a:gd name="T36" fmla="*/ 25 w 85"/>
                <a:gd name="T37" fmla="*/ 83 h 86"/>
                <a:gd name="T38" fmla="*/ 18 w 85"/>
                <a:gd name="T39" fmla="*/ 79 h 86"/>
                <a:gd name="T40" fmla="*/ 12 w 85"/>
                <a:gd name="T41" fmla="*/ 73 h 86"/>
                <a:gd name="T42" fmla="*/ 6 w 85"/>
                <a:gd name="T43" fmla="*/ 67 h 86"/>
                <a:gd name="T44" fmla="*/ 2 w 85"/>
                <a:gd name="T45" fmla="*/ 59 h 86"/>
                <a:gd name="T46" fmla="*/ 0 w 85"/>
                <a:gd name="T47" fmla="*/ 52 h 86"/>
                <a:gd name="T48" fmla="*/ 0 w 85"/>
                <a:gd name="T49" fmla="*/ 42 h 86"/>
                <a:gd name="T50" fmla="*/ 0 w 85"/>
                <a:gd name="T51" fmla="*/ 35 h 86"/>
                <a:gd name="T52" fmla="*/ 2 w 85"/>
                <a:gd name="T53" fmla="*/ 27 h 86"/>
                <a:gd name="T54" fmla="*/ 6 w 85"/>
                <a:gd name="T55" fmla="*/ 19 h 86"/>
                <a:gd name="T56" fmla="*/ 12 w 85"/>
                <a:gd name="T57" fmla="*/ 13 h 86"/>
                <a:gd name="T58" fmla="*/ 18 w 85"/>
                <a:gd name="T59" fmla="*/ 8 h 86"/>
                <a:gd name="T60" fmla="*/ 25 w 85"/>
                <a:gd name="T61" fmla="*/ 4 h 86"/>
                <a:gd name="T62" fmla="*/ 33 w 85"/>
                <a:gd name="T63" fmla="*/ 2 h 86"/>
                <a:gd name="T64" fmla="*/ 42 w 85"/>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6"/>
                <a:gd name="T101" fmla="*/ 85 w 85"/>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6">
                  <a:moveTo>
                    <a:pt x="42" y="0"/>
                  </a:moveTo>
                  <a:lnTo>
                    <a:pt x="50" y="2"/>
                  </a:lnTo>
                  <a:lnTo>
                    <a:pt x="60" y="4"/>
                  </a:lnTo>
                  <a:lnTo>
                    <a:pt x="66" y="8"/>
                  </a:lnTo>
                  <a:lnTo>
                    <a:pt x="73" y="13"/>
                  </a:lnTo>
                  <a:lnTo>
                    <a:pt x="77" y="19"/>
                  </a:lnTo>
                  <a:lnTo>
                    <a:pt x="83" y="27"/>
                  </a:lnTo>
                  <a:lnTo>
                    <a:pt x="85" y="35"/>
                  </a:lnTo>
                  <a:lnTo>
                    <a:pt x="85" y="42"/>
                  </a:lnTo>
                  <a:lnTo>
                    <a:pt x="85" y="52"/>
                  </a:lnTo>
                  <a:lnTo>
                    <a:pt x="83" y="59"/>
                  </a:lnTo>
                  <a:lnTo>
                    <a:pt x="77" y="67"/>
                  </a:lnTo>
                  <a:lnTo>
                    <a:pt x="73" y="73"/>
                  </a:lnTo>
                  <a:lnTo>
                    <a:pt x="66" y="79"/>
                  </a:lnTo>
                  <a:lnTo>
                    <a:pt x="60" y="83"/>
                  </a:lnTo>
                  <a:lnTo>
                    <a:pt x="50" y="84"/>
                  </a:lnTo>
                  <a:lnTo>
                    <a:pt x="42" y="86"/>
                  </a:lnTo>
                  <a:lnTo>
                    <a:pt x="33" y="84"/>
                  </a:lnTo>
                  <a:lnTo>
                    <a:pt x="25" y="83"/>
                  </a:lnTo>
                  <a:lnTo>
                    <a:pt x="18" y="79"/>
                  </a:lnTo>
                  <a:lnTo>
                    <a:pt x="12" y="73"/>
                  </a:lnTo>
                  <a:lnTo>
                    <a:pt x="6" y="67"/>
                  </a:lnTo>
                  <a:lnTo>
                    <a:pt x="2" y="59"/>
                  </a:lnTo>
                  <a:lnTo>
                    <a:pt x="0" y="52"/>
                  </a:lnTo>
                  <a:lnTo>
                    <a:pt x="0" y="42"/>
                  </a:lnTo>
                  <a:lnTo>
                    <a:pt x="0" y="35"/>
                  </a:lnTo>
                  <a:lnTo>
                    <a:pt x="2" y="27"/>
                  </a:lnTo>
                  <a:lnTo>
                    <a:pt x="6" y="19"/>
                  </a:lnTo>
                  <a:lnTo>
                    <a:pt x="12" y="13"/>
                  </a:lnTo>
                  <a:lnTo>
                    <a:pt x="18" y="8"/>
                  </a:lnTo>
                  <a:lnTo>
                    <a:pt x="25" y="4"/>
                  </a:lnTo>
                  <a:lnTo>
                    <a:pt x="33" y="2"/>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47" name="Freeform 98"/>
            <p:cNvSpPr>
              <a:spLocks/>
            </p:cNvSpPr>
            <p:nvPr/>
          </p:nvSpPr>
          <p:spPr bwMode="auto">
            <a:xfrm>
              <a:off x="1703" y="2885"/>
              <a:ext cx="198" cy="225"/>
            </a:xfrm>
            <a:custGeom>
              <a:avLst/>
              <a:gdLst>
                <a:gd name="T0" fmla="*/ 42 w 198"/>
                <a:gd name="T1" fmla="*/ 225 h 225"/>
                <a:gd name="T2" fmla="*/ 40 w 198"/>
                <a:gd name="T3" fmla="*/ 71 h 225"/>
                <a:gd name="T4" fmla="*/ 35 w 198"/>
                <a:gd name="T5" fmla="*/ 71 h 225"/>
                <a:gd name="T6" fmla="*/ 35 w 198"/>
                <a:gd name="T7" fmla="*/ 225 h 225"/>
                <a:gd name="T8" fmla="*/ 0 w 198"/>
                <a:gd name="T9" fmla="*/ 225 h 225"/>
                <a:gd name="T10" fmla="*/ 0 w 198"/>
                <a:gd name="T11" fmla="*/ 31 h 225"/>
                <a:gd name="T12" fmla="*/ 0 w 198"/>
                <a:gd name="T13" fmla="*/ 25 h 225"/>
                <a:gd name="T14" fmla="*/ 2 w 198"/>
                <a:gd name="T15" fmla="*/ 19 h 225"/>
                <a:gd name="T16" fmla="*/ 4 w 198"/>
                <a:gd name="T17" fmla="*/ 15 h 225"/>
                <a:gd name="T18" fmla="*/ 6 w 198"/>
                <a:gd name="T19" fmla="*/ 12 h 225"/>
                <a:gd name="T20" fmla="*/ 10 w 198"/>
                <a:gd name="T21" fmla="*/ 8 h 225"/>
                <a:gd name="T22" fmla="*/ 14 w 198"/>
                <a:gd name="T23" fmla="*/ 4 h 225"/>
                <a:gd name="T24" fmla="*/ 19 w 198"/>
                <a:gd name="T25" fmla="*/ 2 h 225"/>
                <a:gd name="T26" fmla="*/ 23 w 198"/>
                <a:gd name="T27" fmla="*/ 0 h 225"/>
                <a:gd name="T28" fmla="*/ 173 w 198"/>
                <a:gd name="T29" fmla="*/ 0 h 225"/>
                <a:gd name="T30" fmla="*/ 177 w 198"/>
                <a:gd name="T31" fmla="*/ 2 h 225"/>
                <a:gd name="T32" fmla="*/ 183 w 198"/>
                <a:gd name="T33" fmla="*/ 4 h 225"/>
                <a:gd name="T34" fmla="*/ 186 w 198"/>
                <a:gd name="T35" fmla="*/ 8 h 225"/>
                <a:gd name="T36" fmla="*/ 190 w 198"/>
                <a:gd name="T37" fmla="*/ 12 h 225"/>
                <a:gd name="T38" fmla="*/ 192 w 198"/>
                <a:gd name="T39" fmla="*/ 17 h 225"/>
                <a:gd name="T40" fmla="*/ 196 w 198"/>
                <a:gd name="T41" fmla="*/ 23 h 225"/>
                <a:gd name="T42" fmla="*/ 196 w 198"/>
                <a:gd name="T43" fmla="*/ 27 h 225"/>
                <a:gd name="T44" fmla="*/ 198 w 198"/>
                <a:gd name="T45" fmla="*/ 33 h 225"/>
                <a:gd name="T46" fmla="*/ 198 w 198"/>
                <a:gd name="T47" fmla="*/ 225 h 225"/>
                <a:gd name="T48" fmla="*/ 161 w 198"/>
                <a:gd name="T49" fmla="*/ 223 h 225"/>
                <a:gd name="T50" fmla="*/ 161 w 198"/>
                <a:gd name="T51" fmla="*/ 71 h 225"/>
                <a:gd name="T52" fmla="*/ 154 w 198"/>
                <a:gd name="T53" fmla="*/ 71 h 225"/>
                <a:gd name="T54" fmla="*/ 154 w 198"/>
                <a:gd name="T55" fmla="*/ 225 h 225"/>
                <a:gd name="T56" fmla="*/ 42 w 198"/>
                <a:gd name="T57" fmla="*/ 225 h 2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8"/>
                <a:gd name="T88" fmla="*/ 0 h 225"/>
                <a:gd name="T89" fmla="*/ 198 w 198"/>
                <a:gd name="T90" fmla="*/ 225 h 22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8" h="225">
                  <a:moveTo>
                    <a:pt x="42" y="225"/>
                  </a:moveTo>
                  <a:lnTo>
                    <a:pt x="40" y="71"/>
                  </a:lnTo>
                  <a:lnTo>
                    <a:pt x="35" y="71"/>
                  </a:lnTo>
                  <a:lnTo>
                    <a:pt x="35" y="225"/>
                  </a:lnTo>
                  <a:lnTo>
                    <a:pt x="0" y="225"/>
                  </a:lnTo>
                  <a:lnTo>
                    <a:pt x="0" y="31"/>
                  </a:lnTo>
                  <a:lnTo>
                    <a:pt x="0" y="25"/>
                  </a:lnTo>
                  <a:lnTo>
                    <a:pt x="2" y="19"/>
                  </a:lnTo>
                  <a:lnTo>
                    <a:pt x="4" y="15"/>
                  </a:lnTo>
                  <a:lnTo>
                    <a:pt x="6" y="12"/>
                  </a:lnTo>
                  <a:lnTo>
                    <a:pt x="10" y="8"/>
                  </a:lnTo>
                  <a:lnTo>
                    <a:pt x="14" y="4"/>
                  </a:lnTo>
                  <a:lnTo>
                    <a:pt x="19" y="2"/>
                  </a:lnTo>
                  <a:lnTo>
                    <a:pt x="23" y="0"/>
                  </a:lnTo>
                  <a:lnTo>
                    <a:pt x="173" y="0"/>
                  </a:lnTo>
                  <a:lnTo>
                    <a:pt x="177" y="2"/>
                  </a:lnTo>
                  <a:lnTo>
                    <a:pt x="183" y="4"/>
                  </a:lnTo>
                  <a:lnTo>
                    <a:pt x="186" y="8"/>
                  </a:lnTo>
                  <a:lnTo>
                    <a:pt x="190" y="12"/>
                  </a:lnTo>
                  <a:lnTo>
                    <a:pt x="192" y="17"/>
                  </a:lnTo>
                  <a:lnTo>
                    <a:pt x="196" y="23"/>
                  </a:lnTo>
                  <a:lnTo>
                    <a:pt x="196" y="27"/>
                  </a:lnTo>
                  <a:lnTo>
                    <a:pt x="198" y="33"/>
                  </a:lnTo>
                  <a:lnTo>
                    <a:pt x="198" y="225"/>
                  </a:lnTo>
                  <a:lnTo>
                    <a:pt x="161" y="223"/>
                  </a:lnTo>
                  <a:lnTo>
                    <a:pt x="161" y="71"/>
                  </a:lnTo>
                  <a:lnTo>
                    <a:pt x="154" y="71"/>
                  </a:lnTo>
                  <a:lnTo>
                    <a:pt x="154" y="225"/>
                  </a:lnTo>
                  <a:lnTo>
                    <a:pt x="42" y="2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48" name="Freeform 99"/>
            <p:cNvSpPr>
              <a:spLocks/>
            </p:cNvSpPr>
            <p:nvPr/>
          </p:nvSpPr>
          <p:spPr bwMode="auto">
            <a:xfrm>
              <a:off x="1761" y="2791"/>
              <a:ext cx="84" cy="84"/>
            </a:xfrm>
            <a:custGeom>
              <a:avLst/>
              <a:gdLst>
                <a:gd name="T0" fmla="*/ 42 w 84"/>
                <a:gd name="T1" fmla="*/ 0 h 84"/>
                <a:gd name="T2" fmla="*/ 52 w 84"/>
                <a:gd name="T3" fmla="*/ 0 h 84"/>
                <a:gd name="T4" fmla="*/ 59 w 84"/>
                <a:gd name="T5" fmla="*/ 2 h 84"/>
                <a:gd name="T6" fmla="*/ 67 w 84"/>
                <a:gd name="T7" fmla="*/ 8 h 84"/>
                <a:gd name="T8" fmla="*/ 73 w 84"/>
                <a:gd name="T9" fmla="*/ 11 h 84"/>
                <a:gd name="T10" fmla="*/ 79 w 84"/>
                <a:gd name="T11" fmla="*/ 19 h 84"/>
                <a:gd name="T12" fmla="*/ 82 w 84"/>
                <a:gd name="T13" fmla="*/ 25 h 84"/>
                <a:gd name="T14" fmla="*/ 84 w 84"/>
                <a:gd name="T15" fmla="*/ 35 h 84"/>
                <a:gd name="T16" fmla="*/ 84 w 84"/>
                <a:gd name="T17" fmla="*/ 42 h 84"/>
                <a:gd name="T18" fmla="*/ 84 w 84"/>
                <a:gd name="T19" fmla="*/ 52 h 84"/>
                <a:gd name="T20" fmla="*/ 82 w 84"/>
                <a:gd name="T21" fmla="*/ 59 h 84"/>
                <a:gd name="T22" fmla="*/ 79 w 84"/>
                <a:gd name="T23" fmla="*/ 65 h 84"/>
                <a:gd name="T24" fmla="*/ 73 w 84"/>
                <a:gd name="T25" fmla="*/ 73 h 84"/>
                <a:gd name="T26" fmla="*/ 67 w 84"/>
                <a:gd name="T27" fmla="*/ 77 h 84"/>
                <a:gd name="T28" fmla="*/ 59 w 84"/>
                <a:gd name="T29" fmla="*/ 83 h 84"/>
                <a:gd name="T30" fmla="*/ 52 w 84"/>
                <a:gd name="T31" fmla="*/ 84 h 84"/>
                <a:gd name="T32" fmla="*/ 42 w 84"/>
                <a:gd name="T33" fmla="*/ 84 h 84"/>
                <a:gd name="T34" fmla="*/ 34 w 84"/>
                <a:gd name="T35" fmla="*/ 84 h 84"/>
                <a:gd name="T36" fmla="*/ 25 w 84"/>
                <a:gd name="T37" fmla="*/ 83 h 84"/>
                <a:gd name="T38" fmla="*/ 19 w 84"/>
                <a:gd name="T39" fmla="*/ 77 h 84"/>
                <a:gd name="T40" fmla="*/ 11 w 84"/>
                <a:gd name="T41" fmla="*/ 73 h 84"/>
                <a:gd name="T42" fmla="*/ 7 w 84"/>
                <a:gd name="T43" fmla="*/ 65 h 84"/>
                <a:gd name="T44" fmla="*/ 4 w 84"/>
                <a:gd name="T45" fmla="*/ 59 h 84"/>
                <a:gd name="T46" fmla="*/ 0 w 84"/>
                <a:gd name="T47" fmla="*/ 52 h 84"/>
                <a:gd name="T48" fmla="*/ 0 w 84"/>
                <a:gd name="T49" fmla="*/ 42 h 84"/>
                <a:gd name="T50" fmla="*/ 0 w 84"/>
                <a:gd name="T51" fmla="*/ 35 h 84"/>
                <a:gd name="T52" fmla="*/ 4 w 84"/>
                <a:gd name="T53" fmla="*/ 25 h 84"/>
                <a:gd name="T54" fmla="*/ 7 w 84"/>
                <a:gd name="T55" fmla="*/ 19 h 84"/>
                <a:gd name="T56" fmla="*/ 11 w 84"/>
                <a:gd name="T57" fmla="*/ 11 h 84"/>
                <a:gd name="T58" fmla="*/ 19 w 84"/>
                <a:gd name="T59" fmla="*/ 8 h 84"/>
                <a:gd name="T60" fmla="*/ 25 w 84"/>
                <a:gd name="T61" fmla="*/ 2 h 84"/>
                <a:gd name="T62" fmla="*/ 34 w 84"/>
                <a:gd name="T63" fmla="*/ 0 h 84"/>
                <a:gd name="T64" fmla="*/ 42 w 84"/>
                <a:gd name="T65" fmla="*/ 0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4"/>
                <a:gd name="T101" fmla="*/ 84 w 84"/>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4">
                  <a:moveTo>
                    <a:pt x="42" y="0"/>
                  </a:moveTo>
                  <a:lnTo>
                    <a:pt x="52" y="0"/>
                  </a:lnTo>
                  <a:lnTo>
                    <a:pt x="59" y="2"/>
                  </a:lnTo>
                  <a:lnTo>
                    <a:pt x="67" y="8"/>
                  </a:lnTo>
                  <a:lnTo>
                    <a:pt x="73" y="11"/>
                  </a:lnTo>
                  <a:lnTo>
                    <a:pt x="79" y="19"/>
                  </a:lnTo>
                  <a:lnTo>
                    <a:pt x="82" y="25"/>
                  </a:lnTo>
                  <a:lnTo>
                    <a:pt x="84" y="35"/>
                  </a:lnTo>
                  <a:lnTo>
                    <a:pt x="84" y="42"/>
                  </a:lnTo>
                  <a:lnTo>
                    <a:pt x="84" y="52"/>
                  </a:lnTo>
                  <a:lnTo>
                    <a:pt x="82" y="59"/>
                  </a:lnTo>
                  <a:lnTo>
                    <a:pt x="79" y="65"/>
                  </a:lnTo>
                  <a:lnTo>
                    <a:pt x="73" y="73"/>
                  </a:lnTo>
                  <a:lnTo>
                    <a:pt x="67" y="77"/>
                  </a:lnTo>
                  <a:lnTo>
                    <a:pt x="59" y="83"/>
                  </a:lnTo>
                  <a:lnTo>
                    <a:pt x="52" y="84"/>
                  </a:lnTo>
                  <a:lnTo>
                    <a:pt x="42" y="84"/>
                  </a:lnTo>
                  <a:lnTo>
                    <a:pt x="34" y="84"/>
                  </a:lnTo>
                  <a:lnTo>
                    <a:pt x="25" y="83"/>
                  </a:lnTo>
                  <a:lnTo>
                    <a:pt x="19" y="77"/>
                  </a:lnTo>
                  <a:lnTo>
                    <a:pt x="11" y="73"/>
                  </a:lnTo>
                  <a:lnTo>
                    <a:pt x="7" y="65"/>
                  </a:lnTo>
                  <a:lnTo>
                    <a:pt x="4" y="59"/>
                  </a:lnTo>
                  <a:lnTo>
                    <a:pt x="0" y="52"/>
                  </a:lnTo>
                  <a:lnTo>
                    <a:pt x="0" y="42"/>
                  </a:lnTo>
                  <a:lnTo>
                    <a:pt x="0" y="35"/>
                  </a:lnTo>
                  <a:lnTo>
                    <a:pt x="4" y="25"/>
                  </a:lnTo>
                  <a:lnTo>
                    <a:pt x="7" y="19"/>
                  </a:lnTo>
                  <a:lnTo>
                    <a:pt x="11" y="11"/>
                  </a:lnTo>
                  <a:lnTo>
                    <a:pt x="19" y="8"/>
                  </a:lnTo>
                  <a:lnTo>
                    <a:pt x="25" y="2"/>
                  </a:lnTo>
                  <a:lnTo>
                    <a:pt x="34" y="0"/>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49" name="Freeform 100"/>
            <p:cNvSpPr>
              <a:spLocks/>
            </p:cNvSpPr>
            <p:nvPr/>
          </p:nvSpPr>
          <p:spPr bwMode="auto">
            <a:xfrm>
              <a:off x="1987" y="2509"/>
              <a:ext cx="208" cy="205"/>
            </a:xfrm>
            <a:custGeom>
              <a:avLst/>
              <a:gdLst>
                <a:gd name="T0" fmla="*/ 0 w 208"/>
                <a:gd name="T1" fmla="*/ 205 h 205"/>
                <a:gd name="T2" fmla="*/ 0 w 208"/>
                <a:gd name="T3" fmla="*/ 73 h 205"/>
                <a:gd name="T4" fmla="*/ 45 w 208"/>
                <a:gd name="T5" fmla="*/ 30 h 205"/>
                <a:gd name="T6" fmla="*/ 45 w 208"/>
                <a:gd name="T7" fmla="*/ 130 h 205"/>
                <a:gd name="T8" fmla="*/ 175 w 208"/>
                <a:gd name="T9" fmla="*/ 0 h 205"/>
                <a:gd name="T10" fmla="*/ 208 w 208"/>
                <a:gd name="T11" fmla="*/ 32 h 205"/>
                <a:gd name="T12" fmla="*/ 75 w 208"/>
                <a:gd name="T13" fmla="*/ 163 h 205"/>
                <a:gd name="T14" fmla="*/ 177 w 208"/>
                <a:gd name="T15" fmla="*/ 163 h 205"/>
                <a:gd name="T16" fmla="*/ 133 w 208"/>
                <a:gd name="T17" fmla="*/ 205 h 205"/>
                <a:gd name="T18" fmla="*/ 0 w 208"/>
                <a:gd name="T19" fmla="*/ 205 h 2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205"/>
                <a:gd name="T32" fmla="*/ 208 w 208"/>
                <a:gd name="T33" fmla="*/ 205 h 2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205">
                  <a:moveTo>
                    <a:pt x="0" y="205"/>
                  </a:moveTo>
                  <a:lnTo>
                    <a:pt x="0" y="73"/>
                  </a:lnTo>
                  <a:lnTo>
                    <a:pt x="45" y="30"/>
                  </a:lnTo>
                  <a:lnTo>
                    <a:pt x="45" y="130"/>
                  </a:lnTo>
                  <a:lnTo>
                    <a:pt x="175" y="0"/>
                  </a:lnTo>
                  <a:lnTo>
                    <a:pt x="208" y="32"/>
                  </a:lnTo>
                  <a:lnTo>
                    <a:pt x="75" y="163"/>
                  </a:lnTo>
                  <a:lnTo>
                    <a:pt x="177" y="163"/>
                  </a:lnTo>
                  <a:lnTo>
                    <a:pt x="133" y="205"/>
                  </a:lnTo>
                  <a:lnTo>
                    <a:pt x="0" y="2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50" name="Freeform 101"/>
            <p:cNvSpPr>
              <a:spLocks/>
            </p:cNvSpPr>
            <p:nvPr/>
          </p:nvSpPr>
          <p:spPr bwMode="auto">
            <a:xfrm>
              <a:off x="1989" y="3087"/>
              <a:ext cx="206" cy="205"/>
            </a:xfrm>
            <a:custGeom>
              <a:avLst/>
              <a:gdLst>
                <a:gd name="T0" fmla="*/ 43 w 206"/>
                <a:gd name="T1" fmla="*/ 74 h 205"/>
                <a:gd name="T2" fmla="*/ 43 w 206"/>
                <a:gd name="T3" fmla="*/ 176 h 205"/>
                <a:gd name="T4" fmla="*/ 0 w 206"/>
                <a:gd name="T5" fmla="*/ 132 h 205"/>
                <a:gd name="T6" fmla="*/ 0 w 206"/>
                <a:gd name="T7" fmla="*/ 0 h 205"/>
                <a:gd name="T8" fmla="*/ 133 w 206"/>
                <a:gd name="T9" fmla="*/ 0 h 205"/>
                <a:gd name="T10" fmla="*/ 175 w 206"/>
                <a:gd name="T11" fmla="*/ 42 h 205"/>
                <a:gd name="T12" fmla="*/ 75 w 206"/>
                <a:gd name="T13" fmla="*/ 42 h 205"/>
                <a:gd name="T14" fmla="*/ 206 w 206"/>
                <a:gd name="T15" fmla="*/ 174 h 205"/>
                <a:gd name="T16" fmla="*/ 173 w 206"/>
                <a:gd name="T17" fmla="*/ 205 h 205"/>
                <a:gd name="T18" fmla="*/ 43 w 206"/>
                <a:gd name="T19" fmla="*/ 74 h 2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6"/>
                <a:gd name="T31" fmla="*/ 0 h 205"/>
                <a:gd name="T32" fmla="*/ 206 w 206"/>
                <a:gd name="T33" fmla="*/ 205 h 2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6" h="205">
                  <a:moveTo>
                    <a:pt x="43" y="74"/>
                  </a:moveTo>
                  <a:lnTo>
                    <a:pt x="43" y="176"/>
                  </a:lnTo>
                  <a:lnTo>
                    <a:pt x="0" y="132"/>
                  </a:lnTo>
                  <a:lnTo>
                    <a:pt x="0" y="0"/>
                  </a:lnTo>
                  <a:lnTo>
                    <a:pt x="133" y="0"/>
                  </a:lnTo>
                  <a:lnTo>
                    <a:pt x="175" y="42"/>
                  </a:lnTo>
                  <a:lnTo>
                    <a:pt x="75" y="42"/>
                  </a:lnTo>
                  <a:lnTo>
                    <a:pt x="206" y="174"/>
                  </a:lnTo>
                  <a:lnTo>
                    <a:pt x="173" y="205"/>
                  </a:lnTo>
                  <a:lnTo>
                    <a:pt x="43"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51" name="Freeform 102"/>
            <p:cNvSpPr>
              <a:spLocks/>
            </p:cNvSpPr>
            <p:nvPr/>
          </p:nvSpPr>
          <p:spPr bwMode="auto">
            <a:xfrm>
              <a:off x="1419" y="2511"/>
              <a:ext cx="205" cy="205"/>
            </a:xfrm>
            <a:custGeom>
              <a:avLst/>
              <a:gdLst>
                <a:gd name="T0" fmla="*/ 205 w 205"/>
                <a:gd name="T1" fmla="*/ 73 h 205"/>
                <a:gd name="T2" fmla="*/ 205 w 205"/>
                <a:gd name="T3" fmla="*/ 205 h 205"/>
                <a:gd name="T4" fmla="*/ 73 w 205"/>
                <a:gd name="T5" fmla="*/ 205 h 205"/>
                <a:gd name="T6" fmla="*/ 29 w 205"/>
                <a:gd name="T7" fmla="*/ 161 h 205"/>
                <a:gd name="T8" fmla="*/ 130 w 205"/>
                <a:gd name="T9" fmla="*/ 161 h 205"/>
                <a:gd name="T10" fmla="*/ 0 w 205"/>
                <a:gd name="T11" fmla="*/ 30 h 205"/>
                <a:gd name="T12" fmla="*/ 30 w 205"/>
                <a:gd name="T13" fmla="*/ 0 h 205"/>
                <a:gd name="T14" fmla="*/ 161 w 205"/>
                <a:gd name="T15" fmla="*/ 130 h 205"/>
                <a:gd name="T16" fmla="*/ 161 w 205"/>
                <a:gd name="T17" fmla="*/ 28 h 205"/>
                <a:gd name="T18" fmla="*/ 205 w 205"/>
                <a:gd name="T19" fmla="*/ 73 h 2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205"/>
                <a:gd name="T32" fmla="*/ 205 w 205"/>
                <a:gd name="T33" fmla="*/ 205 h 2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205">
                  <a:moveTo>
                    <a:pt x="205" y="73"/>
                  </a:moveTo>
                  <a:lnTo>
                    <a:pt x="205" y="205"/>
                  </a:lnTo>
                  <a:lnTo>
                    <a:pt x="73" y="205"/>
                  </a:lnTo>
                  <a:lnTo>
                    <a:pt x="29" y="161"/>
                  </a:lnTo>
                  <a:lnTo>
                    <a:pt x="130" y="161"/>
                  </a:lnTo>
                  <a:lnTo>
                    <a:pt x="0" y="30"/>
                  </a:lnTo>
                  <a:lnTo>
                    <a:pt x="30" y="0"/>
                  </a:lnTo>
                  <a:lnTo>
                    <a:pt x="161" y="130"/>
                  </a:lnTo>
                  <a:lnTo>
                    <a:pt x="161" y="28"/>
                  </a:lnTo>
                  <a:lnTo>
                    <a:pt x="205"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52" name="Freeform 103"/>
            <p:cNvSpPr>
              <a:spLocks/>
            </p:cNvSpPr>
            <p:nvPr/>
          </p:nvSpPr>
          <p:spPr bwMode="auto">
            <a:xfrm>
              <a:off x="1413" y="3090"/>
              <a:ext cx="207" cy="206"/>
            </a:xfrm>
            <a:custGeom>
              <a:avLst/>
              <a:gdLst>
                <a:gd name="T0" fmla="*/ 0 w 207"/>
                <a:gd name="T1" fmla="*/ 173 h 206"/>
                <a:gd name="T2" fmla="*/ 133 w 207"/>
                <a:gd name="T3" fmla="*/ 43 h 206"/>
                <a:gd name="T4" fmla="*/ 31 w 207"/>
                <a:gd name="T5" fmla="*/ 43 h 206"/>
                <a:gd name="T6" fmla="*/ 75 w 207"/>
                <a:gd name="T7" fmla="*/ 0 h 206"/>
                <a:gd name="T8" fmla="*/ 207 w 207"/>
                <a:gd name="T9" fmla="*/ 0 h 206"/>
                <a:gd name="T10" fmla="*/ 207 w 207"/>
                <a:gd name="T11" fmla="*/ 133 h 206"/>
                <a:gd name="T12" fmla="*/ 163 w 207"/>
                <a:gd name="T13" fmla="*/ 175 h 206"/>
                <a:gd name="T14" fmla="*/ 163 w 207"/>
                <a:gd name="T15" fmla="*/ 75 h 206"/>
                <a:gd name="T16" fmla="*/ 33 w 207"/>
                <a:gd name="T17" fmla="*/ 206 h 206"/>
                <a:gd name="T18" fmla="*/ 0 w 207"/>
                <a:gd name="T19" fmla="*/ 173 h 2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206"/>
                <a:gd name="T32" fmla="*/ 207 w 207"/>
                <a:gd name="T33" fmla="*/ 206 h 2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206">
                  <a:moveTo>
                    <a:pt x="0" y="173"/>
                  </a:moveTo>
                  <a:lnTo>
                    <a:pt x="133" y="43"/>
                  </a:lnTo>
                  <a:lnTo>
                    <a:pt x="31" y="43"/>
                  </a:lnTo>
                  <a:lnTo>
                    <a:pt x="75" y="0"/>
                  </a:lnTo>
                  <a:lnTo>
                    <a:pt x="207" y="0"/>
                  </a:lnTo>
                  <a:lnTo>
                    <a:pt x="207" y="133"/>
                  </a:lnTo>
                  <a:lnTo>
                    <a:pt x="163" y="175"/>
                  </a:lnTo>
                  <a:lnTo>
                    <a:pt x="163" y="75"/>
                  </a:lnTo>
                  <a:lnTo>
                    <a:pt x="33" y="206"/>
                  </a:lnTo>
                  <a:lnTo>
                    <a:pt x="0" y="1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53" name="Freeform 104"/>
            <p:cNvSpPr>
              <a:spLocks/>
            </p:cNvSpPr>
            <p:nvPr/>
          </p:nvSpPr>
          <p:spPr bwMode="auto">
            <a:xfrm>
              <a:off x="1355" y="2440"/>
              <a:ext cx="905" cy="19"/>
            </a:xfrm>
            <a:custGeom>
              <a:avLst/>
              <a:gdLst>
                <a:gd name="T0" fmla="*/ 905 w 905"/>
                <a:gd name="T1" fmla="*/ 9 h 19"/>
                <a:gd name="T2" fmla="*/ 896 w 905"/>
                <a:gd name="T3" fmla="*/ 0 h 19"/>
                <a:gd name="T4" fmla="*/ 0 w 905"/>
                <a:gd name="T5" fmla="*/ 0 h 19"/>
                <a:gd name="T6" fmla="*/ 0 w 905"/>
                <a:gd name="T7" fmla="*/ 19 h 19"/>
                <a:gd name="T8" fmla="*/ 896 w 905"/>
                <a:gd name="T9" fmla="*/ 19 h 19"/>
                <a:gd name="T10" fmla="*/ 886 w 905"/>
                <a:gd name="T11" fmla="*/ 9 h 19"/>
                <a:gd name="T12" fmla="*/ 905 w 905"/>
                <a:gd name="T13" fmla="*/ 9 h 19"/>
                <a:gd name="T14" fmla="*/ 905 w 905"/>
                <a:gd name="T15" fmla="*/ 0 h 19"/>
                <a:gd name="T16" fmla="*/ 896 w 905"/>
                <a:gd name="T17" fmla="*/ 0 h 19"/>
                <a:gd name="T18" fmla="*/ 905 w 905"/>
                <a:gd name="T19" fmla="*/ 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5"/>
                <a:gd name="T31" fmla="*/ 0 h 19"/>
                <a:gd name="T32" fmla="*/ 905 w 905"/>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5" h="19">
                  <a:moveTo>
                    <a:pt x="905" y="9"/>
                  </a:moveTo>
                  <a:lnTo>
                    <a:pt x="896" y="0"/>
                  </a:lnTo>
                  <a:lnTo>
                    <a:pt x="0" y="0"/>
                  </a:lnTo>
                  <a:lnTo>
                    <a:pt x="0" y="19"/>
                  </a:lnTo>
                  <a:lnTo>
                    <a:pt x="896" y="19"/>
                  </a:lnTo>
                  <a:lnTo>
                    <a:pt x="886" y="9"/>
                  </a:lnTo>
                  <a:lnTo>
                    <a:pt x="905" y="9"/>
                  </a:lnTo>
                  <a:lnTo>
                    <a:pt x="905" y="0"/>
                  </a:lnTo>
                  <a:lnTo>
                    <a:pt x="896" y="0"/>
                  </a:lnTo>
                  <a:lnTo>
                    <a:pt x="905" y="9"/>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54" name="Freeform 105"/>
            <p:cNvSpPr>
              <a:spLocks/>
            </p:cNvSpPr>
            <p:nvPr/>
          </p:nvSpPr>
          <p:spPr bwMode="auto">
            <a:xfrm>
              <a:off x="2241" y="2449"/>
              <a:ext cx="19" cy="914"/>
            </a:xfrm>
            <a:custGeom>
              <a:avLst/>
              <a:gdLst>
                <a:gd name="T0" fmla="*/ 10 w 19"/>
                <a:gd name="T1" fmla="*/ 914 h 914"/>
                <a:gd name="T2" fmla="*/ 19 w 19"/>
                <a:gd name="T3" fmla="*/ 904 h 914"/>
                <a:gd name="T4" fmla="*/ 19 w 19"/>
                <a:gd name="T5" fmla="*/ 0 h 914"/>
                <a:gd name="T6" fmla="*/ 0 w 19"/>
                <a:gd name="T7" fmla="*/ 0 h 914"/>
                <a:gd name="T8" fmla="*/ 0 w 19"/>
                <a:gd name="T9" fmla="*/ 904 h 914"/>
                <a:gd name="T10" fmla="*/ 10 w 19"/>
                <a:gd name="T11" fmla="*/ 895 h 914"/>
                <a:gd name="T12" fmla="*/ 10 w 19"/>
                <a:gd name="T13" fmla="*/ 914 h 914"/>
                <a:gd name="T14" fmla="*/ 19 w 19"/>
                <a:gd name="T15" fmla="*/ 914 h 914"/>
                <a:gd name="T16" fmla="*/ 19 w 19"/>
                <a:gd name="T17" fmla="*/ 904 h 914"/>
                <a:gd name="T18" fmla="*/ 10 w 19"/>
                <a:gd name="T19" fmla="*/ 914 h 9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914"/>
                <a:gd name="T32" fmla="*/ 19 w 19"/>
                <a:gd name="T33" fmla="*/ 914 h 9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914">
                  <a:moveTo>
                    <a:pt x="10" y="914"/>
                  </a:moveTo>
                  <a:lnTo>
                    <a:pt x="19" y="904"/>
                  </a:lnTo>
                  <a:lnTo>
                    <a:pt x="19" y="0"/>
                  </a:lnTo>
                  <a:lnTo>
                    <a:pt x="0" y="0"/>
                  </a:lnTo>
                  <a:lnTo>
                    <a:pt x="0" y="904"/>
                  </a:lnTo>
                  <a:lnTo>
                    <a:pt x="10" y="895"/>
                  </a:lnTo>
                  <a:lnTo>
                    <a:pt x="10" y="914"/>
                  </a:lnTo>
                  <a:lnTo>
                    <a:pt x="19" y="914"/>
                  </a:lnTo>
                  <a:lnTo>
                    <a:pt x="19" y="904"/>
                  </a:lnTo>
                  <a:lnTo>
                    <a:pt x="10" y="9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55" name="Freeform 106"/>
            <p:cNvSpPr>
              <a:spLocks/>
            </p:cNvSpPr>
            <p:nvPr/>
          </p:nvSpPr>
          <p:spPr bwMode="auto">
            <a:xfrm>
              <a:off x="1346" y="3344"/>
              <a:ext cx="905" cy="19"/>
            </a:xfrm>
            <a:custGeom>
              <a:avLst/>
              <a:gdLst>
                <a:gd name="T0" fmla="*/ 0 w 905"/>
                <a:gd name="T1" fmla="*/ 9 h 19"/>
                <a:gd name="T2" fmla="*/ 9 w 905"/>
                <a:gd name="T3" fmla="*/ 19 h 19"/>
                <a:gd name="T4" fmla="*/ 905 w 905"/>
                <a:gd name="T5" fmla="*/ 19 h 19"/>
                <a:gd name="T6" fmla="*/ 905 w 905"/>
                <a:gd name="T7" fmla="*/ 0 h 19"/>
                <a:gd name="T8" fmla="*/ 9 w 905"/>
                <a:gd name="T9" fmla="*/ 0 h 19"/>
                <a:gd name="T10" fmla="*/ 19 w 905"/>
                <a:gd name="T11" fmla="*/ 9 h 19"/>
                <a:gd name="T12" fmla="*/ 0 w 905"/>
                <a:gd name="T13" fmla="*/ 9 h 19"/>
                <a:gd name="T14" fmla="*/ 0 w 905"/>
                <a:gd name="T15" fmla="*/ 19 h 19"/>
                <a:gd name="T16" fmla="*/ 9 w 905"/>
                <a:gd name="T17" fmla="*/ 19 h 19"/>
                <a:gd name="T18" fmla="*/ 0 w 905"/>
                <a:gd name="T19" fmla="*/ 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5"/>
                <a:gd name="T31" fmla="*/ 0 h 19"/>
                <a:gd name="T32" fmla="*/ 905 w 905"/>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5" h="19">
                  <a:moveTo>
                    <a:pt x="0" y="9"/>
                  </a:moveTo>
                  <a:lnTo>
                    <a:pt x="9" y="19"/>
                  </a:lnTo>
                  <a:lnTo>
                    <a:pt x="905" y="19"/>
                  </a:lnTo>
                  <a:lnTo>
                    <a:pt x="905" y="0"/>
                  </a:lnTo>
                  <a:lnTo>
                    <a:pt x="9" y="0"/>
                  </a:lnTo>
                  <a:lnTo>
                    <a:pt x="19" y="9"/>
                  </a:lnTo>
                  <a:lnTo>
                    <a:pt x="0" y="9"/>
                  </a:lnTo>
                  <a:lnTo>
                    <a:pt x="0" y="19"/>
                  </a:lnTo>
                  <a:lnTo>
                    <a:pt x="9" y="19"/>
                  </a:lnTo>
                  <a:lnTo>
                    <a:pt x="0" y="9"/>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56" name="Freeform 107"/>
            <p:cNvSpPr>
              <a:spLocks/>
            </p:cNvSpPr>
            <p:nvPr/>
          </p:nvSpPr>
          <p:spPr bwMode="auto">
            <a:xfrm>
              <a:off x="1346" y="2440"/>
              <a:ext cx="19" cy="913"/>
            </a:xfrm>
            <a:custGeom>
              <a:avLst/>
              <a:gdLst>
                <a:gd name="T0" fmla="*/ 9 w 19"/>
                <a:gd name="T1" fmla="*/ 0 h 913"/>
                <a:gd name="T2" fmla="*/ 0 w 19"/>
                <a:gd name="T3" fmla="*/ 9 h 913"/>
                <a:gd name="T4" fmla="*/ 0 w 19"/>
                <a:gd name="T5" fmla="*/ 913 h 913"/>
                <a:gd name="T6" fmla="*/ 19 w 19"/>
                <a:gd name="T7" fmla="*/ 913 h 913"/>
                <a:gd name="T8" fmla="*/ 19 w 19"/>
                <a:gd name="T9" fmla="*/ 9 h 913"/>
                <a:gd name="T10" fmla="*/ 9 w 19"/>
                <a:gd name="T11" fmla="*/ 19 h 913"/>
                <a:gd name="T12" fmla="*/ 9 w 19"/>
                <a:gd name="T13" fmla="*/ 0 h 913"/>
                <a:gd name="T14" fmla="*/ 0 w 19"/>
                <a:gd name="T15" fmla="*/ 0 h 913"/>
                <a:gd name="T16" fmla="*/ 0 w 19"/>
                <a:gd name="T17" fmla="*/ 9 h 913"/>
                <a:gd name="T18" fmla="*/ 9 w 19"/>
                <a:gd name="T19" fmla="*/ 0 h 9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913"/>
                <a:gd name="T32" fmla="*/ 19 w 19"/>
                <a:gd name="T33" fmla="*/ 913 h 9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913">
                  <a:moveTo>
                    <a:pt x="9" y="0"/>
                  </a:moveTo>
                  <a:lnTo>
                    <a:pt x="0" y="9"/>
                  </a:lnTo>
                  <a:lnTo>
                    <a:pt x="0" y="913"/>
                  </a:lnTo>
                  <a:lnTo>
                    <a:pt x="19" y="913"/>
                  </a:lnTo>
                  <a:lnTo>
                    <a:pt x="19" y="9"/>
                  </a:lnTo>
                  <a:lnTo>
                    <a:pt x="9" y="19"/>
                  </a:lnTo>
                  <a:lnTo>
                    <a:pt x="9" y="0"/>
                  </a:lnTo>
                  <a:lnTo>
                    <a:pt x="0" y="0"/>
                  </a:lnTo>
                  <a:lnTo>
                    <a:pt x="0" y="9"/>
                  </a:lnTo>
                  <a:lnTo>
                    <a:pt x="9"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58" name="Rectangle 109"/>
            <p:cNvSpPr>
              <a:spLocks noChangeArrowheads="1"/>
            </p:cNvSpPr>
            <p:nvPr/>
          </p:nvSpPr>
          <p:spPr bwMode="auto">
            <a:xfrm>
              <a:off x="1355" y="3562"/>
              <a:ext cx="77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20000"/>
                </a:spcBef>
                <a:buFont typeface="Symbol" pitchFamily="18" charset="2"/>
                <a:buNone/>
              </a:pPr>
              <a:r>
                <a:rPr lang="de-DE" sz="1400" b="1">
                  <a:ea typeface="ＭＳ Ｐゴシック" pitchFamily="34" charset="-128"/>
                </a:rPr>
                <a:t>Toplanma Yeri</a:t>
              </a:r>
              <a:endParaRPr lang="de-DE" sz="2000" i="1">
                <a:ea typeface="ＭＳ Ｐゴシック" pitchFamily="34" charset="-128"/>
              </a:endParaRPr>
            </a:p>
          </p:txBody>
        </p:sp>
      </p:grpSp>
      <p:sp>
        <p:nvSpPr>
          <p:cNvPr id="60425" name="Rectangle 110"/>
          <p:cNvSpPr>
            <a:spLocks noChangeArrowheads="1"/>
          </p:cNvSpPr>
          <p:nvPr/>
        </p:nvSpPr>
        <p:spPr bwMode="auto">
          <a:xfrm>
            <a:off x="357158" y="0"/>
            <a:ext cx="62278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tr-TR" sz="3600" b="1" dirty="0" smtClean="0">
                <a:solidFill>
                  <a:srgbClr val="4BEA36"/>
                </a:solidFill>
                <a:ea typeface="ＭＳ Ｐゴシック" pitchFamily="34" charset="-128"/>
              </a:rPr>
              <a:t>Acil Çıkış ve İlk Yardım İşaretleri</a:t>
            </a:r>
            <a:endParaRPr lang="de-DE" sz="3600" b="1" dirty="0">
              <a:solidFill>
                <a:srgbClr val="4BEA36"/>
              </a:solidFill>
              <a:ea typeface="ＭＳ Ｐゴシック" pitchFamily="34" charset="-128"/>
            </a:endParaRPr>
          </a:p>
        </p:txBody>
      </p:sp>
      <p:sp>
        <p:nvSpPr>
          <p:cNvPr id="112" name="111 Dikdörtgen"/>
          <p:cNvSpPr/>
          <p:nvPr/>
        </p:nvSpPr>
        <p:spPr>
          <a:xfrm>
            <a:off x="714348" y="642918"/>
            <a:ext cx="8429652" cy="369332"/>
          </a:xfrm>
          <a:prstGeom prst="rect">
            <a:avLst/>
          </a:prstGeom>
        </p:spPr>
        <p:txBody>
          <a:bodyPr wrap="square">
            <a:spAutoFit/>
          </a:bodyPr>
          <a:lstStyle/>
          <a:p>
            <a:r>
              <a:rPr lang="tr-TR" dirty="0" smtClean="0"/>
              <a:t>  Dikdörtgen veya kare biçiminde,  Yeşil zemin üzerine beyaz </a:t>
            </a:r>
            <a:r>
              <a:rPr lang="tr-TR" dirty="0" err="1" smtClean="0"/>
              <a:t>piktogram</a:t>
            </a:r>
            <a:r>
              <a:rPr lang="tr-TR" dirty="0" smtClean="0"/>
              <a:t> </a:t>
            </a:r>
            <a:endParaRPr lang="tr-TR" dirty="0"/>
          </a:p>
        </p:txBody>
      </p:sp>
      <p:pic>
        <p:nvPicPr>
          <p:cNvPr id="205828" name="Picture 4" descr="emphone.gif (4369 bytes)"/>
          <p:cNvPicPr>
            <a:picLocks noChangeAspect="1" noChangeArrowheads="1"/>
          </p:cNvPicPr>
          <p:nvPr/>
        </p:nvPicPr>
        <p:blipFill>
          <a:blip r:embed="rId3" r:link="rId4" cstate="print"/>
          <a:srcRect/>
          <a:stretch>
            <a:fillRect/>
          </a:stretch>
        </p:blipFill>
        <p:spPr bwMode="auto">
          <a:xfrm>
            <a:off x="7389815" y="4534306"/>
            <a:ext cx="876300" cy="838200"/>
          </a:xfrm>
          <a:prstGeom prst="rect">
            <a:avLst/>
          </a:prstGeom>
          <a:noFill/>
        </p:spPr>
      </p:pic>
      <p:sp>
        <p:nvSpPr>
          <p:cNvPr id="118" name="117 Dikdörtgen"/>
          <p:cNvSpPr/>
          <p:nvPr/>
        </p:nvSpPr>
        <p:spPr>
          <a:xfrm>
            <a:off x="7200736" y="5428490"/>
            <a:ext cx="1547603" cy="523220"/>
          </a:xfrm>
          <a:prstGeom prst="rect">
            <a:avLst/>
          </a:prstGeom>
        </p:spPr>
        <p:txBody>
          <a:bodyPr wrap="none">
            <a:spAutoFit/>
          </a:bodyPr>
          <a:lstStyle/>
          <a:p>
            <a:r>
              <a:rPr lang="tr-TR" sz="1400" dirty="0" smtClean="0"/>
              <a:t>Acil yardım ve </a:t>
            </a:r>
          </a:p>
          <a:p>
            <a:r>
              <a:rPr lang="tr-TR" sz="1400" dirty="0" smtClean="0"/>
              <a:t>ilk yardım telefonu</a:t>
            </a:r>
            <a:endParaRPr lang="tr-TR" sz="1400" dirty="0"/>
          </a:p>
        </p:txBody>
      </p:sp>
    </p:spTree>
    <p:extLst>
      <p:ext uri="{BB962C8B-B14F-4D97-AF65-F5344CB8AC3E}">
        <p14:creationId xmlns:p14="http://schemas.microsoft.com/office/powerpoint/2010/main" val="23121120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0" y="0"/>
            <a:ext cx="36607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b="1"/>
              <a:t>İ</a:t>
            </a:r>
            <a:r>
              <a:rPr lang="en-US" b="1"/>
              <a:t>KAZ </a:t>
            </a:r>
            <a:r>
              <a:rPr lang="tr-TR" b="1"/>
              <a:t>İŞ</a:t>
            </a:r>
            <a:r>
              <a:rPr lang="en-US" b="1"/>
              <a:t>ARETLER</a:t>
            </a:r>
            <a:r>
              <a:rPr lang="tr-TR" b="1"/>
              <a:t>İ</a:t>
            </a:r>
            <a:endParaRPr lang="de-DE" b="1"/>
          </a:p>
        </p:txBody>
      </p:sp>
      <p:grpSp>
        <p:nvGrpSpPr>
          <p:cNvPr id="59395" name="Group 3"/>
          <p:cNvGrpSpPr>
            <a:grpSpLocks/>
          </p:cNvGrpSpPr>
          <p:nvPr/>
        </p:nvGrpSpPr>
        <p:grpSpPr bwMode="auto">
          <a:xfrm>
            <a:off x="1357290" y="785794"/>
            <a:ext cx="1285875" cy="685800"/>
            <a:chOff x="372" y="872"/>
            <a:chExt cx="1898" cy="923"/>
          </a:xfrm>
        </p:grpSpPr>
        <p:sp>
          <p:nvSpPr>
            <p:cNvPr id="59830" name="Rectangle 4"/>
            <p:cNvSpPr>
              <a:spLocks noChangeArrowheads="1"/>
            </p:cNvSpPr>
            <p:nvPr/>
          </p:nvSpPr>
          <p:spPr bwMode="auto">
            <a:xfrm>
              <a:off x="379" y="881"/>
              <a:ext cx="1884" cy="90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831" name="Freeform 5"/>
            <p:cNvSpPr>
              <a:spLocks/>
            </p:cNvSpPr>
            <p:nvPr/>
          </p:nvSpPr>
          <p:spPr bwMode="auto">
            <a:xfrm>
              <a:off x="379" y="872"/>
              <a:ext cx="1891" cy="17"/>
            </a:xfrm>
            <a:custGeom>
              <a:avLst/>
              <a:gdLst>
                <a:gd name="T0" fmla="*/ 1891 w 1891"/>
                <a:gd name="T1" fmla="*/ 9 h 17"/>
                <a:gd name="T2" fmla="*/ 1884 w 1891"/>
                <a:gd name="T3" fmla="*/ 0 h 17"/>
                <a:gd name="T4" fmla="*/ 0 w 1891"/>
                <a:gd name="T5" fmla="*/ 0 h 17"/>
                <a:gd name="T6" fmla="*/ 0 w 1891"/>
                <a:gd name="T7" fmla="*/ 17 h 17"/>
                <a:gd name="T8" fmla="*/ 1884 w 1891"/>
                <a:gd name="T9" fmla="*/ 17 h 17"/>
                <a:gd name="T10" fmla="*/ 1876 w 1891"/>
                <a:gd name="T11" fmla="*/ 9 h 17"/>
                <a:gd name="T12" fmla="*/ 1891 w 1891"/>
                <a:gd name="T13" fmla="*/ 9 h 17"/>
                <a:gd name="T14" fmla="*/ 1891 w 1891"/>
                <a:gd name="T15" fmla="*/ 0 h 17"/>
                <a:gd name="T16" fmla="*/ 1884 w 1891"/>
                <a:gd name="T17" fmla="*/ 0 h 17"/>
                <a:gd name="T18" fmla="*/ 1891 w 1891"/>
                <a:gd name="T19" fmla="*/ 9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91"/>
                <a:gd name="T31" fmla="*/ 0 h 17"/>
                <a:gd name="T32" fmla="*/ 1891 w 1891"/>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91" h="17">
                  <a:moveTo>
                    <a:pt x="1891" y="9"/>
                  </a:moveTo>
                  <a:lnTo>
                    <a:pt x="1884" y="0"/>
                  </a:lnTo>
                  <a:lnTo>
                    <a:pt x="0" y="0"/>
                  </a:lnTo>
                  <a:lnTo>
                    <a:pt x="0" y="17"/>
                  </a:lnTo>
                  <a:lnTo>
                    <a:pt x="1884" y="17"/>
                  </a:lnTo>
                  <a:lnTo>
                    <a:pt x="1876" y="9"/>
                  </a:lnTo>
                  <a:lnTo>
                    <a:pt x="1891" y="9"/>
                  </a:lnTo>
                  <a:lnTo>
                    <a:pt x="1891" y="0"/>
                  </a:lnTo>
                  <a:lnTo>
                    <a:pt x="1884" y="0"/>
                  </a:lnTo>
                  <a:lnTo>
                    <a:pt x="1891" y="9"/>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32" name="Freeform 6"/>
            <p:cNvSpPr>
              <a:spLocks/>
            </p:cNvSpPr>
            <p:nvPr/>
          </p:nvSpPr>
          <p:spPr bwMode="auto">
            <a:xfrm>
              <a:off x="2255" y="881"/>
              <a:ext cx="15" cy="914"/>
            </a:xfrm>
            <a:custGeom>
              <a:avLst/>
              <a:gdLst>
                <a:gd name="T0" fmla="*/ 8 w 15"/>
                <a:gd name="T1" fmla="*/ 914 h 914"/>
                <a:gd name="T2" fmla="*/ 15 w 15"/>
                <a:gd name="T3" fmla="*/ 905 h 914"/>
                <a:gd name="T4" fmla="*/ 15 w 15"/>
                <a:gd name="T5" fmla="*/ 0 h 914"/>
                <a:gd name="T6" fmla="*/ 0 w 15"/>
                <a:gd name="T7" fmla="*/ 0 h 914"/>
                <a:gd name="T8" fmla="*/ 0 w 15"/>
                <a:gd name="T9" fmla="*/ 905 h 914"/>
                <a:gd name="T10" fmla="*/ 8 w 15"/>
                <a:gd name="T11" fmla="*/ 897 h 914"/>
                <a:gd name="T12" fmla="*/ 8 w 15"/>
                <a:gd name="T13" fmla="*/ 914 h 914"/>
                <a:gd name="T14" fmla="*/ 15 w 15"/>
                <a:gd name="T15" fmla="*/ 914 h 914"/>
                <a:gd name="T16" fmla="*/ 15 w 15"/>
                <a:gd name="T17" fmla="*/ 905 h 914"/>
                <a:gd name="T18" fmla="*/ 8 w 15"/>
                <a:gd name="T19" fmla="*/ 914 h 9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914"/>
                <a:gd name="T32" fmla="*/ 15 w 15"/>
                <a:gd name="T33" fmla="*/ 914 h 9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914">
                  <a:moveTo>
                    <a:pt x="8" y="914"/>
                  </a:moveTo>
                  <a:lnTo>
                    <a:pt x="15" y="905"/>
                  </a:lnTo>
                  <a:lnTo>
                    <a:pt x="15" y="0"/>
                  </a:lnTo>
                  <a:lnTo>
                    <a:pt x="0" y="0"/>
                  </a:lnTo>
                  <a:lnTo>
                    <a:pt x="0" y="905"/>
                  </a:lnTo>
                  <a:lnTo>
                    <a:pt x="8" y="897"/>
                  </a:lnTo>
                  <a:lnTo>
                    <a:pt x="8" y="914"/>
                  </a:lnTo>
                  <a:lnTo>
                    <a:pt x="15" y="914"/>
                  </a:lnTo>
                  <a:lnTo>
                    <a:pt x="15" y="905"/>
                  </a:lnTo>
                  <a:lnTo>
                    <a:pt x="8" y="914"/>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33" name="Freeform 7"/>
            <p:cNvSpPr>
              <a:spLocks/>
            </p:cNvSpPr>
            <p:nvPr/>
          </p:nvSpPr>
          <p:spPr bwMode="auto">
            <a:xfrm>
              <a:off x="372" y="1778"/>
              <a:ext cx="1891" cy="17"/>
            </a:xfrm>
            <a:custGeom>
              <a:avLst/>
              <a:gdLst>
                <a:gd name="T0" fmla="*/ 0 w 1891"/>
                <a:gd name="T1" fmla="*/ 8 h 17"/>
                <a:gd name="T2" fmla="*/ 7 w 1891"/>
                <a:gd name="T3" fmla="*/ 17 h 17"/>
                <a:gd name="T4" fmla="*/ 1891 w 1891"/>
                <a:gd name="T5" fmla="*/ 17 h 17"/>
                <a:gd name="T6" fmla="*/ 1891 w 1891"/>
                <a:gd name="T7" fmla="*/ 0 h 17"/>
                <a:gd name="T8" fmla="*/ 7 w 1891"/>
                <a:gd name="T9" fmla="*/ 0 h 17"/>
                <a:gd name="T10" fmla="*/ 15 w 1891"/>
                <a:gd name="T11" fmla="*/ 8 h 17"/>
                <a:gd name="T12" fmla="*/ 0 w 1891"/>
                <a:gd name="T13" fmla="*/ 8 h 17"/>
                <a:gd name="T14" fmla="*/ 0 w 1891"/>
                <a:gd name="T15" fmla="*/ 17 h 17"/>
                <a:gd name="T16" fmla="*/ 7 w 1891"/>
                <a:gd name="T17" fmla="*/ 17 h 17"/>
                <a:gd name="T18" fmla="*/ 0 w 1891"/>
                <a:gd name="T19" fmla="*/ 8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91"/>
                <a:gd name="T31" fmla="*/ 0 h 17"/>
                <a:gd name="T32" fmla="*/ 1891 w 1891"/>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91" h="17">
                  <a:moveTo>
                    <a:pt x="0" y="8"/>
                  </a:moveTo>
                  <a:lnTo>
                    <a:pt x="7" y="17"/>
                  </a:lnTo>
                  <a:lnTo>
                    <a:pt x="1891" y="17"/>
                  </a:lnTo>
                  <a:lnTo>
                    <a:pt x="1891" y="0"/>
                  </a:lnTo>
                  <a:lnTo>
                    <a:pt x="7" y="0"/>
                  </a:lnTo>
                  <a:lnTo>
                    <a:pt x="15" y="8"/>
                  </a:lnTo>
                  <a:lnTo>
                    <a:pt x="0" y="8"/>
                  </a:lnTo>
                  <a:lnTo>
                    <a:pt x="0" y="17"/>
                  </a:lnTo>
                  <a:lnTo>
                    <a:pt x="7" y="17"/>
                  </a:lnTo>
                  <a:lnTo>
                    <a:pt x="0" y="8"/>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34" name="Freeform 8"/>
            <p:cNvSpPr>
              <a:spLocks/>
            </p:cNvSpPr>
            <p:nvPr/>
          </p:nvSpPr>
          <p:spPr bwMode="auto">
            <a:xfrm>
              <a:off x="372" y="872"/>
              <a:ext cx="15" cy="914"/>
            </a:xfrm>
            <a:custGeom>
              <a:avLst/>
              <a:gdLst>
                <a:gd name="T0" fmla="*/ 7 w 15"/>
                <a:gd name="T1" fmla="*/ 0 h 914"/>
                <a:gd name="T2" fmla="*/ 0 w 15"/>
                <a:gd name="T3" fmla="*/ 9 h 914"/>
                <a:gd name="T4" fmla="*/ 0 w 15"/>
                <a:gd name="T5" fmla="*/ 914 h 914"/>
                <a:gd name="T6" fmla="*/ 15 w 15"/>
                <a:gd name="T7" fmla="*/ 914 h 914"/>
                <a:gd name="T8" fmla="*/ 15 w 15"/>
                <a:gd name="T9" fmla="*/ 9 h 914"/>
                <a:gd name="T10" fmla="*/ 7 w 15"/>
                <a:gd name="T11" fmla="*/ 17 h 914"/>
                <a:gd name="T12" fmla="*/ 7 w 15"/>
                <a:gd name="T13" fmla="*/ 0 h 914"/>
                <a:gd name="T14" fmla="*/ 0 w 15"/>
                <a:gd name="T15" fmla="*/ 0 h 914"/>
                <a:gd name="T16" fmla="*/ 0 w 15"/>
                <a:gd name="T17" fmla="*/ 9 h 914"/>
                <a:gd name="T18" fmla="*/ 7 w 15"/>
                <a:gd name="T19" fmla="*/ 0 h 9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914"/>
                <a:gd name="T32" fmla="*/ 15 w 15"/>
                <a:gd name="T33" fmla="*/ 914 h 9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914">
                  <a:moveTo>
                    <a:pt x="7" y="0"/>
                  </a:moveTo>
                  <a:lnTo>
                    <a:pt x="0" y="9"/>
                  </a:lnTo>
                  <a:lnTo>
                    <a:pt x="0" y="914"/>
                  </a:lnTo>
                  <a:lnTo>
                    <a:pt x="15" y="914"/>
                  </a:lnTo>
                  <a:lnTo>
                    <a:pt x="15" y="9"/>
                  </a:lnTo>
                  <a:lnTo>
                    <a:pt x="7" y="17"/>
                  </a:lnTo>
                  <a:lnTo>
                    <a:pt x="7" y="0"/>
                  </a:lnTo>
                  <a:lnTo>
                    <a:pt x="0" y="0"/>
                  </a:lnTo>
                  <a:lnTo>
                    <a:pt x="0" y="9"/>
                  </a:lnTo>
                  <a:lnTo>
                    <a:pt x="7" y="0"/>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35" name="Freeform 9"/>
            <p:cNvSpPr>
              <a:spLocks/>
            </p:cNvSpPr>
            <p:nvPr/>
          </p:nvSpPr>
          <p:spPr bwMode="auto">
            <a:xfrm>
              <a:off x="512" y="1117"/>
              <a:ext cx="510" cy="511"/>
            </a:xfrm>
            <a:custGeom>
              <a:avLst/>
              <a:gdLst>
                <a:gd name="T0" fmla="*/ 159 w 510"/>
                <a:gd name="T1" fmla="*/ 369 h 511"/>
                <a:gd name="T2" fmla="*/ 159 w 510"/>
                <a:gd name="T3" fmla="*/ 337 h 511"/>
                <a:gd name="T4" fmla="*/ 159 w 510"/>
                <a:gd name="T5" fmla="*/ 302 h 511"/>
                <a:gd name="T6" fmla="*/ 159 w 510"/>
                <a:gd name="T7" fmla="*/ 269 h 511"/>
                <a:gd name="T8" fmla="*/ 159 w 510"/>
                <a:gd name="T9" fmla="*/ 235 h 511"/>
                <a:gd name="T10" fmla="*/ 169 w 510"/>
                <a:gd name="T11" fmla="*/ 54 h 511"/>
                <a:gd name="T12" fmla="*/ 63 w 510"/>
                <a:gd name="T13" fmla="*/ 129 h 511"/>
                <a:gd name="T14" fmla="*/ 295 w 510"/>
                <a:gd name="T15" fmla="*/ 0 h 511"/>
                <a:gd name="T16" fmla="*/ 309 w 510"/>
                <a:gd name="T17" fmla="*/ 25 h 511"/>
                <a:gd name="T18" fmla="*/ 318 w 510"/>
                <a:gd name="T19" fmla="*/ 37 h 511"/>
                <a:gd name="T20" fmla="*/ 330 w 510"/>
                <a:gd name="T21" fmla="*/ 45 h 511"/>
                <a:gd name="T22" fmla="*/ 343 w 510"/>
                <a:gd name="T23" fmla="*/ 52 h 511"/>
                <a:gd name="T24" fmla="*/ 353 w 510"/>
                <a:gd name="T25" fmla="*/ 56 h 511"/>
                <a:gd name="T26" fmla="*/ 359 w 510"/>
                <a:gd name="T27" fmla="*/ 58 h 511"/>
                <a:gd name="T28" fmla="*/ 365 w 510"/>
                <a:gd name="T29" fmla="*/ 60 h 511"/>
                <a:gd name="T30" fmla="*/ 370 w 510"/>
                <a:gd name="T31" fmla="*/ 60 h 511"/>
                <a:gd name="T32" fmla="*/ 386 w 510"/>
                <a:gd name="T33" fmla="*/ 62 h 511"/>
                <a:gd name="T34" fmla="*/ 403 w 510"/>
                <a:gd name="T35" fmla="*/ 162 h 511"/>
                <a:gd name="T36" fmla="*/ 434 w 510"/>
                <a:gd name="T37" fmla="*/ 162 h 511"/>
                <a:gd name="T38" fmla="*/ 464 w 510"/>
                <a:gd name="T39" fmla="*/ 162 h 511"/>
                <a:gd name="T40" fmla="*/ 495 w 510"/>
                <a:gd name="T41" fmla="*/ 162 h 511"/>
                <a:gd name="T42" fmla="*/ 510 w 510"/>
                <a:gd name="T43" fmla="*/ 168 h 511"/>
                <a:gd name="T44" fmla="*/ 510 w 510"/>
                <a:gd name="T45" fmla="*/ 181 h 511"/>
                <a:gd name="T46" fmla="*/ 510 w 510"/>
                <a:gd name="T47" fmla="*/ 194 h 511"/>
                <a:gd name="T48" fmla="*/ 510 w 510"/>
                <a:gd name="T49" fmla="*/ 208 h 511"/>
                <a:gd name="T50" fmla="*/ 332 w 510"/>
                <a:gd name="T51" fmla="*/ 214 h 511"/>
                <a:gd name="T52" fmla="*/ 332 w 510"/>
                <a:gd name="T53" fmla="*/ 200 h 511"/>
                <a:gd name="T54" fmla="*/ 332 w 510"/>
                <a:gd name="T55" fmla="*/ 185 h 511"/>
                <a:gd name="T56" fmla="*/ 332 w 510"/>
                <a:gd name="T57" fmla="*/ 171 h 511"/>
                <a:gd name="T58" fmla="*/ 332 w 510"/>
                <a:gd name="T59" fmla="*/ 156 h 511"/>
                <a:gd name="T60" fmla="*/ 388 w 510"/>
                <a:gd name="T61" fmla="*/ 321 h 511"/>
                <a:gd name="T62" fmla="*/ 380 w 510"/>
                <a:gd name="T63" fmla="*/ 511 h 511"/>
                <a:gd name="T64" fmla="*/ 366 w 510"/>
                <a:gd name="T65" fmla="*/ 511 h 511"/>
                <a:gd name="T66" fmla="*/ 353 w 510"/>
                <a:gd name="T67" fmla="*/ 511 h 511"/>
                <a:gd name="T68" fmla="*/ 340 w 510"/>
                <a:gd name="T69" fmla="*/ 511 h 511"/>
                <a:gd name="T70" fmla="*/ 334 w 510"/>
                <a:gd name="T71" fmla="*/ 352 h 511"/>
                <a:gd name="T72" fmla="*/ 215 w 510"/>
                <a:gd name="T73" fmla="*/ 283 h 511"/>
                <a:gd name="T74" fmla="*/ 0 w 510"/>
                <a:gd name="T75" fmla="*/ 421 h 5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0"/>
                <a:gd name="T115" fmla="*/ 0 h 511"/>
                <a:gd name="T116" fmla="*/ 510 w 510"/>
                <a:gd name="T117" fmla="*/ 511 h 5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0" h="511">
                  <a:moveTo>
                    <a:pt x="0" y="369"/>
                  </a:moveTo>
                  <a:lnTo>
                    <a:pt x="159" y="369"/>
                  </a:lnTo>
                  <a:lnTo>
                    <a:pt x="159" y="352"/>
                  </a:lnTo>
                  <a:lnTo>
                    <a:pt x="159" y="337"/>
                  </a:lnTo>
                  <a:lnTo>
                    <a:pt x="159" y="319"/>
                  </a:lnTo>
                  <a:lnTo>
                    <a:pt x="159" y="302"/>
                  </a:lnTo>
                  <a:lnTo>
                    <a:pt x="159" y="285"/>
                  </a:lnTo>
                  <a:lnTo>
                    <a:pt x="159" y="269"/>
                  </a:lnTo>
                  <a:lnTo>
                    <a:pt x="159" y="252"/>
                  </a:lnTo>
                  <a:lnTo>
                    <a:pt x="159" y="235"/>
                  </a:lnTo>
                  <a:lnTo>
                    <a:pt x="270" y="54"/>
                  </a:lnTo>
                  <a:lnTo>
                    <a:pt x="169" y="54"/>
                  </a:lnTo>
                  <a:lnTo>
                    <a:pt x="109" y="156"/>
                  </a:lnTo>
                  <a:lnTo>
                    <a:pt x="63" y="129"/>
                  </a:lnTo>
                  <a:lnTo>
                    <a:pt x="138" y="0"/>
                  </a:lnTo>
                  <a:lnTo>
                    <a:pt x="295" y="0"/>
                  </a:lnTo>
                  <a:lnTo>
                    <a:pt x="305" y="20"/>
                  </a:lnTo>
                  <a:lnTo>
                    <a:pt x="309" y="25"/>
                  </a:lnTo>
                  <a:lnTo>
                    <a:pt x="315" y="31"/>
                  </a:lnTo>
                  <a:lnTo>
                    <a:pt x="318" y="37"/>
                  </a:lnTo>
                  <a:lnTo>
                    <a:pt x="324" y="41"/>
                  </a:lnTo>
                  <a:lnTo>
                    <a:pt x="330" y="45"/>
                  </a:lnTo>
                  <a:lnTo>
                    <a:pt x="336" y="48"/>
                  </a:lnTo>
                  <a:lnTo>
                    <a:pt x="343" y="52"/>
                  </a:lnTo>
                  <a:lnTo>
                    <a:pt x="351" y="56"/>
                  </a:lnTo>
                  <a:lnTo>
                    <a:pt x="353" y="56"/>
                  </a:lnTo>
                  <a:lnTo>
                    <a:pt x="357" y="56"/>
                  </a:lnTo>
                  <a:lnTo>
                    <a:pt x="359" y="58"/>
                  </a:lnTo>
                  <a:lnTo>
                    <a:pt x="361" y="58"/>
                  </a:lnTo>
                  <a:lnTo>
                    <a:pt x="365" y="60"/>
                  </a:lnTo>
                  <a:lnTo>
                    <a:pt x="366" y="60"/>
                  </a:lnTo>
                  <a:lnTo>
                    <a:pt x="370" y="60"/>
                  </a:lnTo>
                  <a:lnTo>
                    <a:pt x="374" y="60"/>
                  </a:lnTo>
                  <a:lnTo>
                    <a:pt x="386" y="62"/>
                  </a:lnTo>
                  <a:lnTo>
                    <a:pt x="388" y="162"/>
                  </a:lnTo>
                  <a:lnTo>
                    <a:pt x="403" y="162"/>
                  </a:lnTo>
                  <a:lnTo>
                    <a:pt x="418" y="162"/>
                  </a:lnTo>
                  <a:lnTo>
                    <a:pt x="434" y="162"/>
                  </a:lnTo>
                  <a:lnTo>
                    <a:pt x="449" y="162"/>
                  </a:lnTo>
                  <a:lnTo>
                    <a:pt x="464" y="162"/>
                  </a:lnTo>
                  <a:lnTo>
                    <a:pt x="480" y="162"/>
                  </a:lnTo>
                  <a:lnTo>
                    <a:pt x="495" y="162"/>
                  </a:lnTo>
                  <a:lnTo>
                    <a:pt x="510" y="162"/>
                  </a:lnTo>
                  <a:lnTo>
                    <a:pt x="510" y="168"/>
                  </a:lnTo>
                  <a:lnTo>
                    <a:pt x="510" y="175"/>
                  </a:lnTo>
                  <a:lnTo>
                    <a:pt x="510" y="181"/>
                  </a:lnTo>
                  <a:lnTo>
                    <a:pt x="510" y="189"/>
                  </a:lnTo>
                  <a:lnTo>
                    <a:pt x="510" y="194"/>
                  </a:lnTo>
                  <a:lnTo>
                    <a:pt x="510" y="200"/>
                  </a:lnTo>
                  <a:lnTo>
                    <a:pt x="510" y="208"/>
                  </a:lnTo>
                  <a:lnTo>
                    <a:pt x="510" y="214"/>
                  </a:lnTo>
                  <a:lnTo>
                    <a:pt x="332" y="214"/>
                  </a:lnTo>
                  <a:lnTo>
                    <a:pt x="332" y="208"/>
                  </a:lnTo>
                  <a:lnTo>
                    <a:pt x="332" y="200"/>
                  </a:lnTo>
                  <a:lnTo>
                    <a:pt x="332" y="192"/>
                  </a:lnTo>
                  <a:lnTo>
                    <a:pt x="332" y="185"/>
                  </a:lnTo>
                  <a:lnTo>
                    <a:pt x="332" y="177"/>
                  </a:lnTo>
                  <a:lnTo>
                    <a:pt x="332" y="171"/>
                  </a:lnTo>
                  <a:lnTo>
                    <a:pt x="332" y="164"/>
                  </a:lnTo>
                  <a:lnTo>
                    <a:pt x="332" y="156"/>
                  </a:lnTo>
                  <a:lnTo>
                    <a:pt x="270" y="252"/>
                  </a:lnTo>
                  <a:lnTo>
                    <a:pt x="388" y="321"/>
                  </a:lnTo>
                  <a:lnTo>
                    <a:pt x="388" y="511"/>
                  </a:lnTo>
                  <a:lnTo>
                    <a:pt x="380" y="511"/>
                  </a:lnTo>
                  <a:lnTo>
                    <a:pt x="374" y="511"/>
                  </a:lnTo>
                  <a:lnTo>
                    <a:pt x="366" y="511"/>
                  </a:lnTo>
                  <a:lnTo>
                    <a:pt x="361" y="511"/>
                  </a:lnTo>
                  <a:lnTo>
                    <a:pt x="353" y="511"/>
                  </a:lnTo>
                  <a:lnTo>
                    <a:pt x="347" y="511"/>
                  </a:lnTo>
                  <a:lnTo>
                    <a:pt x="340" y="511"/>
                  </a:lnTo>
                  <a:lnTo>
                    <a:pt x="334" y="511"/>
                  </a:lnTo>
                  <a:lnTo>
                    <a:pt x="334" y="352"/>
                  </a:lnTo>
                  <a:lnTo>
                    <a:pt x="215" y="283"/>
                  </a:lnTo>
                  <a:lnTo>
                    <a:pt x="213" y="421"/>
                  </a:lnTo>
                  <a:lnTo>
                    <a:pt x="0" y="421"/>
                  </a:lnTo>
                  <a:lnTo>
                    <a:pt x="0" y="3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36" name="Freeform 10"/>
            <p:cNvSpPr>
              <a:spLocks/>
            </p:cNvSpPr>
            <p:nvPr/>
          </p:nvSpPr>
          <p:spPr bwMode="auto">
            <a:xfrm>
              <a:off x="1145" y="1267"/>
              <a:ext cx="542" cy="135"/>
            </a:xfrm>
            <a:custGeom>
              <a:avLst/>
              <a:gdLst>
                <a:gd name="T0" fmla="*/ 0 w 542"/>
                <a:gd name="T1" fmla="*/ 41 h 135"/>
                <a:gd name="T2" fmla="*/ 417 w 542"/>
                <a:gd name="T3" fmla="*/ 42 h 135"/>
                <a:gd name="T4" fmla="*/ 417 w 542"/>
                <a:gd name="T5" fmla="*/ 0 h 135"/>
                <a:gd name="T6" fmla="*/ 542 w 542"/>
                <a:gd name="T7" fmla="*/ 64 h 135"/>
                <a:gd name="T8" fmla="*/ 417 w 542"/>
                <a:gd name="T9" fmla="*/ 135 h 135"/>
                <a:gd name="T10" fmla="*/ 417 w 542"/>
                <a:gd name="T11" fmla="*/ 89 h 135"/>
                <a:gd name="T12" fmla="*/ 0 w 542"/>
                <a:gd name="T13" fmla="*/ 89 h 135"/>
                <a:gd name="T14" fmla="*/ 0 w 542"/>
                <a:gd name="T15" fmla="*/ 41 h 135"/>
                <a:gd name="T16" fmla="*/ 0 60000 65536"/>
                <a:gd name="T17" fmla="*/ 0 60000 65536"/>
                <a:gd name="T18" fmla="*/ 0 60000 65536"/>
                <a:gd name="T19" fmla="*/ 0 60000 65536"/>
                <a:gd name="T20" fmla="*/ 0 60000 65536"/>
                <a:gd name="T21" fmla="*/ 0 60000 65536"/>
                <a:gd name="T22" fmla="*/ 0 60000 65536"/>
                <a:gd name="T23" fmla="*/ 0 60000 65536"/>
                <a:gd name="T24" fmla="*/ 0 w 542"/>
                <a:gd name="T25" fmla="*/ 0 h 135"/>
                <a:gd name="T26" fmla="*/ 542 w 542"/>
                <a:gd name="T27" fmla="*/ 135 h 1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2" h="135">
                  <a:moveTo>
                    <a:pt x="0" y="41"/>
                  </a:moveTo>
                  <a:lnTo>
                    <a:pt x="417" y="42"/>
                  </a:lnTo>
                  <a:lnTo>
                    <a:pt x="417" y="0"/>
                  </a:lnTo>
                  <a:lnTo>
                    <a:pt x="542" y="64"/>
                  </a:lnTo>
                  <a:lnTo>
                    <a:pt x="417" y="135"/>
                  </a:lnTo>
                  <a:lnTo>
                    <a:pt x="417" y="89"/>
                  </a:lnTo>
                  <a:lnTo>
                    <a:pt x="0" y="89"/>
                  </a:lnTo>
                  <a:lnTo>
                    <a:pt x="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37" name="Rectangle 11"/>
            <p:cNvSpPr>
              <a:spLocks noChangeArrowheads="1"/>
            </p:cNvSpPr>
            <p:nvPr/>
          </p:nvSpPr>
          <p:spPr bwMode="auto">
            <a:xfrm>
              <a:off x="1798" y="1027"/>
              <a:ext cx="340" cy="5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838" name="Freeform 12"/>
            <p:cNvSpPr>
              <a:spLocks/>
            </p:cNvSpPr>
            <p:nvPr/>
          </p:nvSpPr>
          <p:spPr bwMode="auto">
            <a:xfrm>
              <a:off x="821" y="1027"/>
              <a:ext cx="132" cy="133"/>
            </a:xfrm>
            <a:custGeom>
              <a:avLst/>
              <a:gdLst>
                <a:gd name="T0" fmla="*/ 67 w 132"/>
                <a:gd name="T1" fmla="*/ 0 h 133"/>
                <a:gd name="T2" fmla="*/ 80 w 132"/>
                <a:gd name="T3" fmla="*/ 2 h 133"/>
                <a:gd name="T4" fmla="*/ 92 w 132"/>
                <a:gd name="T5" fmla="*/ 6 h 133"/>
                <a:gd name="T6" fmla="*/ 104 w 132"/>
                <a:gd name="T7" fmla="*/ 12 h 133"/>
                <a:gd name="T8" fmla="*/ 113 w 132"/>
                <a:gd name="T9" fmla="*/ 19 h 133"/>
                <a:gd name="T10" fmla="*/ 121 w 132"/>
                <a:gd name="T11" fmla="*/ 31 h 133"/>
                <a:gd name="T12" fmla="*/ 127 w 132"/>
                <a:gd name="T13" fmla="*/ 41 h 133"/>
                <a:gd name="T14" fmla="*/ 130 w 132"/>
                <a:gd name="T15" fmla="*/ 54 h 133"/>
                <a:gd name="T16" fmla="*/ 132 w 132"/>
                <a:gd name="T17" fmla="*/ 67 h 133"/>
                <a:gd name="T18" fmla="*/ 130 w 132"/>
                <a:gd name="T19" fmla="*/ 81 h 133"/>
                <a:gd name="T20" fmla="*/ 127 w 132"/>
                <a:gd name="T21" fmla="*/ 92 h 133"/>
                <a:gd name="T22" fmla="*/ 121 w 132"/>
                <a:gd name="T23" fmla="*/ 104 h 133"/>
                <a:gd name="T24" fmla="*/ 113 w 132"/>
                <a:gd name="T25" fmla="*/ 114 h 133"/>
                <a:gd name="T26" fmla="*/ 104 w 132"/>
                <a:gd name="T27" fmla="*/ 121 h 133"/>
                <a:gd name="T28" fmla="*/ 92 w 132"/>
                <a:gd name="T29" fmla="*/ 127 h 133"/>
                <a:gd name="T30" fmla="*/ 80 w 132"/>
                <a:gd name="T31" fmla="*/ 131 h 133"/>
                <a:gd name="T32" fmla="*/ 67 w 132"/>
                <a:gd name="T33" fmla="*/ 133 h 133"/>
                <a:gd name="T34" fmla="*/ 54 w 132"/>
                <a:gd name="T35" fmla="*/ 131 h 133"/>
                <a:gd name="T36" fmla="*/ 40 w 132"/>
                <a:gd name="T37" fmla="*/ 127 h 133"/>
                <a:gd name="T38" fmla="*/ 29 w 132"/>
                <a:gd name="T39" fmla="*/ 121 h 133"/>
                <a:gd name="T40" fmla="*/ 19 w 132"/>
                <a:gd name="T41" fmla="*/ 114 h 133"/>
                <a:gd name="T42" fmla="*/ 11 w 132"/>
                <a:gd name="T43" fmla="*/ 104 h 133"/>
                <a:gd name="T44" fmla="*/ 6 w 132"/>
                <a:gd name="T45" fmla="*/ 92 h 133"/>
                <a:gd name="T46" fmla="*/ 2 w 132"/>
                <a:gd name="T47" fmla="*/ 81 h 133"/>
                <a:gd name="T48" fmla="*/ 0 w 132"/>
                <a:gd name="T49" fmla="*/ 67 h 133"/>
                <a:gd name="T50" fmla="*/ 2 w 132"/>
                <a:gd name="T51" fmla="*/ 54 h 133"/>
                <a:gd name="T52" fmla="*/ 6 w 132"/>
                <a:gd name="T53" fmla="*/ 41 h 133"/>
                <a:gd name="T54" fmla="*/ 11 w 132"/>
                <a:gd name="T55" fmla="*/ 31 h 133"/>
                <a:gd name="T56" fmla="*/ 19 w 132"/>
                <a:gd name="T57" fmla="*/ 19 h 133"/>
                <a:gd name="T58" fmla="*/ 29 w 132"/>
                <a:gd name="T59" fmla="*/ 12 h 133"/>
                <a:gd name="T60" fmla="*/ 40 w 132"/>
                <a:gd name="T61" fmla="*/ 6 h 133"/>
                <a:gd name="T62" fmla="*/ 54 w 132"/>
                <a:gd name="T63" fmla="*/ 2 h 133"/>
                <a:gd name="T64" fmla="*/ 67 w 132"/>
                <a:gd name="T65" fmla="*/ 0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2"/>
                <a:gd name="T100" fmla="*/ 0 h 133"/>
                <a:gd name="T101" fmla="*/ 132 w 132"/>
                <a:gd name="T102" fmla="*/ 133 h 1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2" h="133">
                  <a:moveTo>
                    <a:pt x="67" y="0"/>
                  </a:moveTo>
                  <a:lnTo>
                    <a:pt x="80" y="2"/>
                  </a:lnTo>
                  <a:lnTo>
                    <a:pt x="92" y="6"/>
                  </a:lnTo>
                  <a:lnTo>
                    <a:pt x="104" y="12"/>
                  </a:lnTo>
                  <a:lnTo>
                    <a:pt x="113" y="19"/>
                  </a:lnTo>
                  <a:lnTo>
                    <a:pt x="121" y="31"/>
                  </a:lnTo>
                  <a:lnTo>
                    <a:pt x="127" y="41"/>
                  </a:lnTo>
                  <a:lnTo>
                    <a:pt x="130" y="54"/>
                  </a:lnTo>
                  <a:lnTo>
                    <a:pt x="132" y="67"/>
                  </a:lnTo>
                  <a:lnTo>
                    <a:pt x="130" y="81"/>
                  </a:lnTo>
                  <a:lnTo>
                    <a:pt x="127" y="92"/>
                  </a:lnTo>
                  <a:lnTo>
                    <a:pt x="121" y="104"/>
                  </a:lnTo>
                  <a:lnTo>
                    <a:pt x="113" y="114"/>
                  </a:lnTo>
                  <a:lnTo>
                    <a:pt x="104" y="121"/>
                  </a:lnTo>
                  <a:lnTo>
                    <a:pt x="92" y="127"/>
                  </a:lnTo>
                  <a:lnTo>
                    <a:pt x="80" y="131"/>
                  </a:lnTo>
                  <a:lnTo>
                    <a:pt x="67" y="133"/>
                  </a:lnTo>
                  <a:lnTo>
                    <a:pt x="54" y="131"/>
                  </a:lnTo>
                  <a:lnTo>
                    <a:pt x="40" y="127"/>
                  </a:lnTo>
                  <a:lnTo>
                    <a:pt x="29" y="121"/>
                  </a:lnTo>
                  <a:lnTo>
                    <a:pt x="19" y="114"/>
                  </a:lnTo>
                  <a:lnTo>
                    <a:pt x="11" y="104"/>
                  </a:lnTo>
                  <a:lnTo>
                    <a:pt x="6" y="92"/>
                  </a:lnTo>
                  <a:lnTo>
                    <a:pt x="2" y="81"/>
                  </a:lnTo>
                  <a:lnTo>
                    <a:pt x="0" y="67"/>
                  </a:lnTo>
                  <a:lnTo>
                    <a:pt x="2" y="54"/>
                  </a:lnTo>
                  <a:lnTo>
                    <a:pt x="6" y="41"/>
                  </a:lnTo>
                  <a:lnTo>
                    <a:pt x="11" y="31"/>
                  </a:lnTo>
                  <a:lnTo>
                    <a:pt x="19" y="19"/>
                  </a:lnTo>
                  <a:lnTo>
                    <a:pt x="29" y="12"/>
                  </a:lnTo>
                  <a:lnTo>
                    <a:pt x="40" y="6"/>
                  </a:lnTo>
                  <a:lnTo>
                    <a:pt x="54" y="2"/>
                  </a:lnTo>
                  <a:lnTo>
                    <a:pt x="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39" name="Freeform 13"/>
            <p:cNvSpPr>
              <a:spLocks/>
            </p:cNvSpPr>
            <p:nvPr/>
          </p:nvSpPr>
          <p:spPr bwMode="auto">
            <a:xfrm>
              <a:off x="402" y="897"/>
              <a:ext cx="1845" cy="19"/>
            </a:xfrm>
            <a:custGeom>
              <a:avLst/>
              <a:gdLst>
                <a:gd name="T0" fmla="*/ 1845 w 1845"/>
                <a:gd name="T1" fmla="*/ 9 h 19"/>
                <a:gd name="T2" fmla="*/ 1836 w 1845"/>
                <a:gd name="T3" fmla="*/ 0 h 19"/>
                <a:gd name="T4" fmla="*/ 0 w 1845"/>
                <a:gd name="T5" fmla="*/ 0 h 19"/>
                <a:gd name="T6" fmla="*/ 0 w 1845"/>
                <a:gd name="T7" fmla="*/ 19 h 19"/>
                <a:gd name="T8" fmla="*/ 1836 w 1845"/>
                <a:gd name="T9" fmla="*/ 19 h 19"/>
                <a:gd name="T10" fmla="*/ 1824 w 1845"/>
                <a:gd name="T11" fmla="*/ 9 h 19"/>
                <a:gd name="T12" fmla="*/ 1845 w 1845"/>
                <a:gd name="T13" fmla="*/ 9 h 19"/>
                <a:gd name="T14" fmla="*/ 1845 w 1845"/>
                <a:gd name="T15" fmla="*/ 0 h 19"/>
                <a:gd name="T16" fmla="*/ 1836 w 1845"/>
                <a:gd name="T17" fmla="*/ 0 h 19"/>
                <a:gd name="T18" fmla="*/ 1845 w 1845"/>
                <a:gd name="T19" fmla="*/ 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5"/>
                <a:gd name="T31" fmla="*/ 0 h 19"/>
                <a:gd name="T32" fmla="*/ 1845 w 1845"/>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5" h="19">
                  <a:moveTo>
                    <a:pt x="1845" y="9"/>
                  </a:moveTo>
                  <a:lnTo>
                    <a:pt x="1836" y="0"/>
                  </a:lnTo>
                  <a:lnTo>
                    <a:pt x="0" y="0"/>
                  </a:lnTo>
                  <a:lnTo>
                    <a:pt x="0" y="19"/>
                  </a:lnTo>
                  <a:lnTo>
                    <a:pt x="1836" y="19"/>
                  </a:lnTo>
                  <a:lnTo>
                    <a:pt x="1824" y="9"/>
                  </a:lnTo>
                  <a:lnTo>
                    <a:pt x="1845" y="9"/>
                  </a:lnTo>
                  <a:lnTo>
                    <a:pt x="1845" y="0"/>
                  </a:lnTo>
                  <a:lnTo>
                    <a:pt x="1836" y="0"/>
                  </a:lnTo>
                  <a:lnTo>
                    <a:pt x="1845"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40" name="Freeform 14"/>
            <p:cNvSpPr>
              <a:spLocks/>
            </p:cNvSpPr>
            <p:nvPr/>
          </p:nvSpPr>
          <p:spPr bwMode="auto">
            <a:xfrm>
              <a:off x="2226" y="906"/>
              <a:ext cx="21" cy="864"/>
            </a:xfrm>
            <a:custGeom>
              <a:avLst/>
              <a:gdLst>
                <a:gd name="T0" fmla="*/ 12 w 21"/>
                <a:gd name="T1" fmla="*/ 864 h 864"/>
                <a:gd name="T2" fmla="*/ 21 w 21"/>
                <a:gd name="T3" fmla="*/ 855 h 864"/>
                <a:gd name="T4" fmla="*/ 21 w 21"/>
                <a:gd name="T5" fmla="*/ 0 h 864"/>
                <a:gd name="T6" fmla="*/ 0 w 21"/>
                <a:gd name="T7" fmla="*/ 0 h 864"/>
                <a:gd name="T8" fmla="*/ 0 w 21"/>
                <a:gd name="T9" fmla="*/ 855 h 864"/>
                <a:gd name="T10" fmla="*/ 12 w 21"/>
                <a:gd name="T11" fmla="*/ 845 h 864"/>
                <a:gd name="T12" fmla="*/ 12 w 21"/>
                <a:gd name="T13" fmla="*/ 864 h 864"/>
                <a:gd name="T14" fmla="*/ 21 w 21"/>
                <a:gd name="T15" fmla="*/ 864 h 864"/>
                <a:gd name="T16" fmla="*/ 21 w 21"/>
                <a:gd name="T17" fmla="*/ 855 h 864"/>
                <a:gd name="T18" fmla="*/ 12 w 21"/>
                <a:gd name="T19" fmla="*/ 864 h 8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864"/>
                <a:gd name="T32" fmla="*/ 21 w 21"/>
                <a:gd name="T33" fmla="*/ 864 h 8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864">
                  <a:moveTo>
                    <a:pt x="12" y="864"/>
                  </a:moveTo>
                  <a:lnTo>
                    <a:pt x="21" y="855"/>
                  </a:lnTo>
                  <a:lnTo>
                    <a:pt x="21" y="0"/>
                  </a:lnTo>
                  <a:lnTo>
                    <a:pt x="0" y="0"/>
                  </a:lnTo>
                  <a:lnTo>
                    <a:pt x="0" y="855"/>
                  </a:lnTo>
                  <a:lnTo>
                    <a:pt x="12" y="845"/>
                  </a:lnTo>
                  <a:lnTo>
                    <a:pt x="12" y="864"/>
                  </a:lnTo>
                  <a:lnTo>
                    <a:pt x="21" y="864"/>
                  </a:lnTo>
                  <a:lnTo>
                    <a:pt x="21" y="855"/>
                  </a:lnTo>
                  <a:lnTo>
                    <a:pt x="12" y="8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41" name="Freeform 15"/>
            <p:cNvSpPr>
              <a:spLocks/>
            </p:cNvSpPr>
            <p:nvPr/>
          </p:nvSpPr>
          <p:spPr bwMode="auto">
            <a:xfrm>
              <a:off x="393" y="1751"/>
              <a:ext cx="1845" cy="19"/>
            </a:xfrm>
            <a:custGeom>
              <a:avLst/>
              <a:gdLst>
                <a:gd name="T0" fmla="*/ 0 w 1845"/>
                <a:gd name="T1" fmla="*/ 10 h 19"/>
                <a:gd name="T2" fmla="*/ 9 w 1845"/>
                <a:gd name="T3" fmla="*/ 19 h 19"/>
                <a:gd name="T4" fmla="*/ 1845 w 1845"/>
                <a:gd name="T5" fmla="*/ 19 h 19"/>
                <a:gd name="T6" fmla="*/ 1845 w 1845"/>
                <a:gd name="T7" fmla="*/ 0 h 19"/>
                <a:gd name="T8" fmla="*/ 9 w 1845"/>
                <a:gd name="T9" fmla="*/ 0 h 19"/>
                <a:gd name="T10" fmla="*/ 19 w 1845"/>
                <a:gd name="T11" fmla="*/ 10 h 19"/>
                <a:gd name="T12" fmla="*/ 0 w 1845"/>
                <a:gd name="T13" fmla="*/ 10 h 19"/>
                <a:gd name="T14" fmla="*/ 0 w 1845"/>
                <a:gd name="T15" fmla="*/ 19 h 19"/>
                <a:gd name="T16" fmla="*/ 9 w 1845"/>
                <a:gd name="T17" fmla="*/ 19 h 19"/>
                <a:gd name="T18" fmla="*/ 0 w 1845"/>
                <a:gd name="T19" fmla="*/ 1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5"/>
                <a:gd name="T31" fmla="*/ 0 h 19"/>
                <a:gd name="T32" fmla="*/ 1845 w 1845"/>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5" h="19">
                  <a:moveTo>
                    <a:pt x="0" y="10"/>
                  </a:moveTo>
                  <a:lnTo>
                    <a:pt x="9" y="19"/>
                  </a:lnTo>
                  <a:lnTo>
                    <a:pt x="1845" y="19"/>
                  </a:lnTo>
                  <a:lnTo>
                    <a:pt x="1845" y="0"/>
                  </a:lnTo>
                  <a:lnTo>
                    <a:pt x="9" y="0"/>
                  </a:lnTo>
                  <a:lnTo>
                    <a:pt x="19" y="10"/>
                  </a:lnTo>
                  <a:lnTo>
                    <a:pt x="0" y="10"/>
                  </a:lnTo>
                  <a:lnTo>
                    <a:pt x="0" y="19"/>
                  </a:lnTo>
                  <a:lnTo>
                    <a:pt x="9" y="19"/>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42" name="Freeform 16"/>
            <p:cNvSpPr>
              <a:spLocks/>
            </p:cNvSpPr>
            <p:nvPr/>
          </p:nvSpPr>
          <p:spPr bwMode="auto">
            <a:xfrm>
              <a:off x="393" y="897"/>
              <a:ext cx="19" cy="864"/>
            </a:xfrm>
            <a:custGeom>
              <a:avLst/>
              <a:gdLst>
                <a:gd name="T0" fmla="*/ 9 w 19"/>
                <a:gd name="T1" fmla="*/ 0 h 864"/>
                <a:gd name="T2" fmla="*/ 0 w 19"/>
                <a:gd name="T3" fmla="*/ 9 h 864"/>
                <a:gd name="T4" fmla="*/ 0 w 19"/>
                <a:gd name="T5" fmla="*/ 864 h 864"/>
                <a:gd name="T6" fmla="*/ 19 w 19"/>
                <a:gd name="T7" fmla="*/ 864 h 864"/>
                <a:gd name="T8" fmla="*/ 19 w 19"/>
                <a:gd name="T9" fmla="*/ 9 h 864"/>
                <a:gd name="T10" fmla="*/ 9 w 19"/>
                <a:gd name="T11" fmla="*/ 19 h 864"/>
                <a:gd name="T12" fmla="*/ 9 w 19"/>
                <a:gd name="T13" fmla="*/ 0 h 864"/>
                <a:gd name="T14" fmla="*/ 0 w 19"/>
                <a:gd name="T15" fmla="*/ 0 h 864"/>
                <a:gd name="T16" fmla="*/ 0 w 19"/>
                <a:gd name="T17" fmla="*/ 9 h 864"/>
                <a:gd name="T18" fmla="*/ 9 w 19"/>
                <a:gd name="T19" fmla="*/ 0 h 8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864"/>
                <a:gd name="T32" fmla="*/ 19 w 19"/>
                <a:gd name="T33" fmla="*/ 864 h 8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864">
                  <a:moveTo>
                    <a:pt x="9" y="0"/>
                  </a:moveTo>
                  <a:lnTo>
                    <a:pt x="0" y="9"/>
                  </a:lnTo>
                  <a:lnTo>
                    <a:pt x="0" y="864"/>
                  </a:lnTo>
                  <a:lnTo>
                    <a:pt x="19" y="864"/>
                  </a:lnTo>
                  <a:lnTo>
                    <a:pt x="19" y="9"/>
                  </a:lnTo>
                  <a:lnTo>
                    <a:pt x="9" y="19"/>
                  </a:lnTo>
                  <a:lnTo>
                    <a:pt x="9" y="0"/>
                  </a:lnTo>
                  <a:lnTo>
                    <a:pt x="0" y="0"/>
                  </a:lnTo>
                  <a:lnTo>
                    <a:pt x="0" y="9"/>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59396" name="Rectangle 17"/>
          <p:cNvSpPr>
            <a:spLocks noChangeArrowheads="1"/>
          </p:cNvSpPr>
          <p:nvPr/>
        </p:nvSpPr>
        <p:spPr bwMode="auto">
          <a:xfrm>
            <a:off x="163494" y="928670"/>
            <a:ext cx="17653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pPr>
            <a:r>
              <a:rPr lang="de-DE" sz="2400" b="1" dirty="0" err="1">
                <a:ea typeface="ＭＳ Ｐゴシック" pitchFamily="34" charset="-128"/>
              </a:rPr>
              <a:t>Tahliye</a:t>
            </a:r>
            <a:endParaRPr lang="de-DE" sz="2400" b="1" dirty="0">
              <a:ea typeface="ＭＳ Ｐゴシック" pitchFamily="34" charset="-128"/>
            </a:endParaRPr>
          </a:p>
        </p:txBody>
      </p:sp>
      <p:grpSp>
        <p:nvGrpSpPr>
          <p:cNvPr id="59397" name="Group 18"/>
          <p:cNvGrpSpPr>
            <a:grpSpLocks/>
          </p:cNvGrpSpPr>
          <p:nvPr/>
        </p:nvGrpSpPr>
        <p:grpSpPr bwMode="auto">
          <a:xfrm>
            <a:off x="2214546" y="2428868"/>
            <a:ext cx="1074737" cy="993775"/>
            <a:chOff x="133" y="874"/>
            <a:chExt cx="986" cy="904"/>
          </a:xfrm>
        </p:grpSpPr>
        <p:sp>
          <p:nvSpPr>
            <p:cNvPr id="59801" name="Freeform 19"/>
            <p:cNvSpPr>
              <a:spLocks/>
            </p:cNvSpPr>
            <p:nvPr/>
          </p:nvSpPr>
          <p:spPr bwMode="auto">
            <a:xfrm>
              <a:off x="167" y="893"/>
              <a:ext cx="925" cy="862"/>
            </a:xfrm>
            <a:custGeom>
              <a:avLst/>
              <a:gdLst>
                <a:gd name="T0" fmla="*/ 508 w 925"/>
                <a:gd name="T1" fmla="*/ 4 h 862"/>
                <a:gd name="T2" fmla="*/ 577 w 925"/>
                <a:gd name="T3" fmla="*/ 15 h 862"/>
                <a:gd name="T4" fmla="*/ 641 w 925"/>
                <a:gd name="T5" fmla="*/ 34 h 862"/>
                <a:gd name="T6" fmla="*/ 702 w 925"/>
                <a:gd name="T7" fmla="*/ 63 h 862"/>
                <a:gd name="T8" fmla="*/ 756 w 925"/>
                <a:gd name="T9" fmla="*/ 100 h 862"/>
                <a:gd name="T10" fmla="*/ 804 w 925"/>
                <a:gd name="T11" fmla="*/ 142 h 862"/>
                <a:gd name="T12" fmla="*/ 845 w 925"/>
                <a:gd name="T13" fmla="*/ 192 h 862"/>
                <a:gd name="T14" fmla="*/ 879 w 925"/>
                <a:gd name="T15" fmla="*/ 246 h 862"/>
                <a:gd name="T16" fmla="*/ 904 w 925"/>
                <a:gd name="T17" fmla="*/ 303 h 862"/>
                <a:gd name="T18" fmla="*/ 918 w 925"/>
                <a:gd name="T19" fmla="*/ 367 h 862"/>
                <a:gd name="T20" fmla="*/ 925 w 925"/>
                <a:gd name="T21" fmla="*/ 432 h 862"/>
                <a:gd name="T22" fmla="*/ 918 w 925"/>
                <a:gd name="T23" fmla="*/ 497 h 862"/>
                <a:gd name="T24" fmla="*/ 904 w 925"/>
                <a:gd name="T25" fmla="*/ 559 h 862"/>
                <a:gd name="T26" fmla="*/ 879 w 925"/>
                <a:gd name="T27" fmla="*/ 618 h 862"/>
                <a:gd name="T28" fmla="*/ 845 w 925"/>
                <a:gd name="T29" fmla="*/ 672 h 862"/>
                <a:gd name="T30" fmla="*/ 804 w 925"/>
                <a:gd name="T31" fmla="*/ 720 h 862"/>
                <a:gd name="T32" fmla="*/ 756 w 925"/>
                <a:gd name="T33" fmla="*/ 764 h 862"/>
                <a:gd name="T34" fmla="*/ 702 w 925"/>
                <a:gd name="T35" fmla="*/ 799 h 862"/>
                <a:gd name="T36" fmla="*/ 641 w 925"/>
                <a:gd name="T37" fmla="*/ 828 h 862"/>
                <a:gd name="T38" fmla="*/ 577 w 925"/>
                <a:gd name="T39" fmla="*/ 849 h 862"/>
                <a:gd name="T40" fmla="*/ 508 w 925"/>
                <a:gd name="T41" fmla="*/ 860 h 862"/>
                <a:gd name="T42" fmla="*/ 437 w 925"/>
                <a:gd name="T43" fmla="*/ 862 h 862"/>
                <a:gd name="T44" fmla="*/ 368 w 925"/>
                <a:gd name="T45" fmla="*/ 853 h 862"/>
                <a:gd name="T46" fmla="*/ 304 w 925"/>
                <a:gd name="T47" fmla="*/ 835 h 862"/>
                <a:gd name="T48" fmla="*/ 241 w 925"/>
                <a:gd name="T49" fmla="*/ 810 h 862"/>
                <a:gd name="T50" fmla="*/ 185 w 925"/>
                <a:gd name="T51" fmla="*/ 776 h 862"/>
                <a:gd name="T52" fmla="*/ 135 w 925"/>
                <a:gd name="T53" fmla="*/ 735 h 862"/>
                <a:gd name="T54" fmla="*/ 91 w 925"/>
                <a:gd name="T55" fmla="*/ 689 h 862"/>
                <a:gd name="T56" fmla="*/ 56 w 925"/>
                <a:gd name="T57" fmla="*/ 636 h 862"/>
                <a:gd name="T58" fmla="*/ 27 w 925"/>
                <a:gd name="T59" fmla="*/ 580 h 862"/>
                <a:gd name="T60" fmla="*/ 8 w 925"/>
                <a:gd name="T61" fmla="*/ 518 h 862"/>
                <a:gd name="T62" fmla="*/ 0 w 925"/>
                <a:gd name="T63" fmla="*/ 453 h 862"/>
                <a:gd name="T64" fmla="*/ 2 w 925"/>
                <a:gd name="T65" fmla="*/ 388 h 862"/>
                <a:gd name="T66" fmla="*/ 14 w 925"/>
                <a:gd name="T67" fmla="*/ 324 h 862"/>
                <a:gd name="T68" fmla="*/ 35 w 925"/>
                <a:gd name="T69" fmla="*/ 265 h 862"/>
                <a:gd name="T70" fmla="*/ 66 w 925"/>
                <a:gd name="T71" fmla="*/ 209 h 862"/>
                <a:gd name="T72" fmla="*/ 106 w 925"/>
                <a:gd name="T73" fmla="*/ 157 h 862"/>
                <a:gd name="T74" fmla="*/ 152 w 925"/>
                <a:gd name="T75" fmla="*/ 113 h 862"/>
                <a:gd name="T76" fmla="*/ 204 w 925"/>
                <a:gd name="T77" fmla="*/ 75 h 862"/>
                <a:gd name="T78" fmla="*/ 262 w 925"/>
                <a:gd name="T79" fmla="*/ 44 h 862"/>
                <a:gd name="T80" fmla="*/ 325 w 925"/>
                <a:gd name="T81" fmla="*/ 21 h 862"/>
                <a:gd name="T82" fmla="*/ 391 w 925"/>
                <a:gd name="T83" fmla="*/ 6 h 862"/>
                <a:gd name="T84" fmla="*/ 462 w 925"/>
                <a:gd name="T85" fmla="*/ 0 h 8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25"/>
                <a:gd name="T130" fmla="*/ 0 h 862"/>
                <a:gd name="T131" fmla="*/ 925 w 925"/>
                <a:gd name="T132" fmla="*/ 862 h 8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25" h="862">
                  <a:moveTo>
                    <a:pt x="462" y="0"/>
                  </a:moveTo>
                  <a:lnTo>
                    <a:pt x="485" y="2"/>
                  </a:lnTo>
                  <a:lnTo>
                    <a:pt x="508" y="4"/>
                  </a:lnTo>
                  <a:lnTo>
                    <a:pt x="531" y="6"/>
                  </a:lnTo>
                  <a:lnTo>
                    <a:pt x="554" y="9"/>
                  </a:lnTo>
                  <a:lnTo>
                    <a:pt x="577" y="15"/>
                  </a:lnTo>
                  <a:lnTo>
                    <a:pt x="600" y="21"/>
                  </a:lnTo>
                  <a:lnTo>
                    <a:pt x="620" y="27"/>
                  </a:lnTo>
                  <a:lnTo>
                    <a:pt x="641" y="34"/>
                  </a:lnTo>
                  <a:lnTo>
                    <a:pt x="662" y="44"/>
                  </a:lnTo>
                  <a:lnTo>
                    <a:pt x="681" y="54"/>
                  </a:lnTo>
                  <a:lnTo>
                    <a:pt x="702" y="63"/>
                  </a:lnTo>
                  <a:lnTo>
                    <a:pt x="720" y="75"/>
                  </a:lnTo>
                  <a:lnTo>
                    <a:pt x="737" y="86"/>
                  </a:lnTo>
                  <a:lnTo>
                    <a:pt x="756" y="100"/>
                  </a:lnTo>
                  <a:lnTo>
                    <a:pt x="772" y="113"/>
                  </a:lnTo>
                  <a:lnTo>
                    <a:pt x="789" y="127"/>
                  </a:lnTo>
                  <a:lnTo>
                    <a:pt x="804" y="142"/>
                  </a:lnTo>
                  <a:lnTo>
                    <a:pt x="818" y="157"/>
                  </a:lnTo>
                  <a:lnTo>
                    <a:pt x="833" y="175"/>
                  </a:lnTo>
                  <a:lnTo>
                    <a:pt x="845" y="192"/>
                  </a:lnTo>
                  <a:lnTo>
                    <a:pt x="858" y="209"/>
                  </a:lnTo>
                  <a:lnTo>
                    <a:pt x="868" y="226"/>
                  </a:lnTo>
                  <a:lnTo>
                    <a:pt x="879" y="246"/>
                  </a:lnTo>
                  <a:lnTo>
                    <a:pt x="887" y="265"/>
                  </a:lnTo>
                  <a:lnTo>
                    <a:pt x="895" y="284"/>
                  </a:lnTo>
                  <a:lnTo>
                    <a:pt x="904" y="303"/>
                  </a:lnTo>
                  <a:lnTo>
                    <a:pt x="910" y="324"/>
                  </a:lnTo>
                  <a:lnTo>
                    <a:pt x="914" y="346"/>
                  </a:lnTo>
                  <a:lnTo>
                    <a:pt x="918" y="367"/>
                  </a:lnTo>
                  <a:lnTo>
                    <a:pt x="922" y="388"/>
                  </a:lnTo>
                  <a:lnTo>
                    <a:pt x="922" y="409"/>
                  </a:lnTo>
                  <a:lnTo>
                    <a:pt x="925" y="432"/>
                  </a:lnTo>
                  <a:lnTo>
                    <a:pt x="922" y="453"/>
                  </a:lnTo>
                  <a:lnTo>
                    <a:pt x="922" y="476"/>
                  </a:lnTo>
                  <a:lnTo>
                    <a:pt x="918" y="497"/>
                  </a:lnTo>
                  <a:lnTo>
                    <a:pt x="914" y="518"/>
                  </a:lnTo>
                  <a:lnTo>
                    <a:pt x="910" y="540"/>
                  </a:lnTo>
                  <a:lnTo>
                    <a:pt x="904" y="559"/>
                  </a:lnTo>
                  <a:lnTo>
                    <a:pt x="895" y="580"/>
                  </a:lnTo>
                  <a:lnTo>
                    <a:pt x="887" y="599"/>
                  </a:lnTo>
                  <a:lnTo>
                    <a:pt x="879" y="618"/>
                  </a:lnTo>
                  <a:lnTo>
                    <a:pt x="868" y="636"/>
                  </a:lnTo>
                  <a:lnTo>
                    <a:pt x="858" y="655"/>
                  </a:lnTo>
                  <a:lnTo>
                    <a:pt x="845" y="672"/>
                  </a:lnTo>
                  <a:lnTo>
                    <a:pt x="833" y="689"/>
                  </a:lnTo>
                  <a:lnTo>
                    <a:pt x="818" y="705"/>
                  </a:lnTo>
                  <a:lnTo>
                    <a:pt x="804" y="720"/>
                  </a:lnTo>
                  <a:lnTo>
                    <a:pt x="789" y="735"/>
                  </a:lnTo>
                  <a:lnTo>
                    <a:pt x="772" y="751"/>
                  </a:lnTo>
                  <a:lnTo>
                    <a:pt x="756" y="764"/>
                  </a:lnTo>
                  <a:lnTo>
                    <a:pt x="737" y="776"/>
                  </a:lnTo>
                  <a:lnTo>
                    <a:pt x="720" y="789"/>
                  </a:lnTo>
                  <a:lnTo>
                    <a:pt x="702" y="799"/>
                  </a:lnTo>
                  <a:lnTo>
                    <a:pt x="681" y="810"/>
                  </a:lnTo>
                  <a:lnTo>
                    <a:pt x="662" y="820"/>
                  </a:lnTo>
                  <a:lnTo>
                    <a:pt x="641" y="828"/>
                  </a:lnTo>
                  <a:lnTo>
                    <a:pt x="620" y="835"/>
                  </a:lnTo>
                  <a:lnTo>
                    <a:pt x="600" y="843"/>
                  </a:lnTo>
                  <a:lnTo>
                    <a:pt x="577" y="849"/>
                  </a:lnTo>
                  <a:lnTo>
                    <a:pt x="554" y="853"/>
                  </a:lnTo>
                  <a:lnTo>
                    <a:pt x="531" y="856"/>
                  </a:lnTo>
                  <a:lnTo>
                    <a:pt x="508" y="860"/>
                  </a:lnTo>
                  <a:lnTo>
                    <a:pt x="485" y="862"/>
                  </a:lnTo>
                  <a:lnTo>
                    <a:pt x="462" y="862"/>
                  </a:lnTo>
                  <a:lnTo>
                    <a:pt x="437" y="862"/>
                  </a:lnTo>
                  <a:lnTo>
                    <a:pt x="414" y="860"/>
                  </a:lnTo>
                  <a:lnTo>
                    <a:pt x="391" y="856"/>
                  </a:lnTo>
                  <a:lnTo>
                    <a:pt x="368" y="853"/>
                  </a:lnTo>
                  <a:lnTo>
                    <a:pt x="345" y="849"/>
                  </a:lnTo>
                  <a:lnTo>
                    <a:pt x="325" y="843"/>
                  </a:lnTo>
                  <a:lnTo>
                    <a:pt x="304" y="835"/>
                  </a:lnTo>
                  <a:lnTo>
                    <a:pt x="281" y="828"/>
                  </a:lnTo>
                  <a:lnTo>
                    <a:pt x="262" y="820"/>
                  </a:lnTo>
                  <a:lnTo>
                    <a:pt x="241" y="810"/>
                  </a:lnTo>
                  <a:lnTo>
                    <a:pt x="223" y="799"/>
                  </a:lnTo>
                  <a:lnTo>
                    <a:pt x="204" y="789"/>
                  </a:lnTo>
                  <a:lnTo>
                    <a:pt x="185" y="776"/>
                  </a:lnTo>
                  <a:lnTo>
                    <a:pt x="168" y="764"/>
                  </a:lnTo>
                  <a:lnTo>
                    <a:pt x="152" y="751"/>
                  </a:lnTo>
                  <a:lnTo>
                    <a:pt x="135" y="735"/>
                  </a:lnTo>
                  <a:lnTo>
                    <a:pt x="120" y="720"/>
                  </a:lnTo>
                  <a:lnTo>
                    <a:pt x="106" y="705"/>
                  </a:lnTo>
                  <a:lnTo>
                    <a:pt x="91" y="689"/>
                  </a:lnTo>
                  <a:lnTo>
                    <a:pt x="79" y="672"/>
                  </a:lnTo>
                  <a:lnTo>
                    <a:pt x="66" y="655"/>
                  </a:lnTo>
                  <a:lnTo>
                    <a:pt x="56" y="636"/>
                  </a:lnTo>
                  <a:lnTo>
                    <a:pt x="45" y="618"/>
                  </a:lnTo>
                  <a:lnTo>
                    <a:pt x="35" y="599"/>
                  </a:lnTo>
                  <a:lnTo>
                    <a:pt x="27" y="580"/>
                  </a:lnTo>
                  <a:lnTo>
                    <a:pt x="20" y="559"/>
                  </a:lnTo>
                  <a:lnTo>
                    <a:pt x="14" y="540"/>
                  </a:lnTo>
                  <a:lnTo>
                    <a:pt x="8" y="518"/>
                  </a:lnTo>
                  <a:lnTo>
                    <a:pt x="4" y="497"/>
                  </a:lnTo>
                  <a:lnTo>
                    <a:pt x="2" y="476"/>
                  </a:lnTo>
                  <a:lnTo>
                    <a:pt x="0" y="453"/>
                  </a:lnTo>
                  <a:lnTo>
                    <a:pt x="0" y="432"/>
                  </a:lnTo>
                  <a:lnTo>
                    <a:pt x="0" y="409"/>
                  </a:lnTo>
                  <a:lnTo>
                    <a:pt x="2" y="388"/>
                  </a:lnTo>
                  <a:lnTo>
                    <a:pt x="4" y="367"/>
                  </a:lnTo>
                  <a:lnTo>
                    <a:pt x="8" y="346"/>
                  </a:lnTo>
                  <a:lnTo>
                    <a:pt x="14" y="324"/>
                  </a:lnTo>
                  <a:lnTo>
                    <a:pt x="20" y="303"/>
                  </a:lnTo>
                  <a:lnTo>
                    <a:pt x="27" y="284"/>
                  </a:lnTo>
                  <a:lnTo>
                    <a:pt x="35" y="265"/>
                  </a:lnTo>
                  <a:lnTo>
                    <a:pt x="45" y="246"/>
                  </a:lnTo>
                  <a:lnTo>
                    <a:pt x="56" y="226"/>
                  </a:lnTo>
                  <a:lnTo>
                    <a:pt x="66" y="209"/>
                  </a:lnTo>
                  <a:lnTo>
                    <a:pt x="79" y="192"/>
                  </a:lnTo>
                  <a:lnTo>
                    <a:pt x="91" y="175"/>
                  </a:lnTo>
                  <a:lnTo>
                    <a:pt x="106" y="157"/>
                  </a:lnTo>
                  <a:lnTo>
                    <a:pt x="120" y="142"/>
                  </a:lnTo>
                  <a:lnTo>
                    <a:pt x="135" y="127"/>
                  </a:lnTo>
                  <a:lnTo>
                    <a:pt x="152" y="113"/>
                  </a:lnTo>
                  <a:lnTo>
                    <a:pt x="168" y="100"/>
                  </a:lnTo>
                  <a:lnTo>
                    <a:pt x="185" y="86"/>
                  </a:lnTo>
                  <a:lnTo>
                    <a:pt x="204" y="75"/>
                  </a:lnTo>
                  <a:lnTo>
                    <a:pt x="223" y="63"/>
                  </a:lnTo>
                  <a:lnTo>
                    <a:pt x="241" y="54"/>
                  </a:lnTo>
                  <a:lnTo>
                    <a:pt x="262" y="44"/>
                  </a:lnTo>
                  <a:lnTo>
                    <a:pt x="281" y="34"/>
                  </a:lnTo>
                  <a:lnTo>
                    <a:pt x="304" y="27"/>
                  </a:lnTo>
                  <a:lnTo>
                    <a:pt x="325" y="21"/>
                  </a:lnTo>
                  <a:lnTo>
                    <a:pt x="345" y="15"/>
                  </a:lnTo>
                  <a:lnTo>
                    <a:pt x="368" y="9"/>
                  </a:lnTo>
                  <a:lnTo>
                    <a:pt x="391" y="6"/>
                  </a:lnTo>
                  <a:lnTo>
                    <a:pt x="414" y="4"/>
                  </a:lnTo>
                  <a:lnTo>
                    <a:pt x="437" y="2"/>
                  </a:lnTo>
                  <a:lnTo>
                    <a:pt x="46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02" name="Freeform 20"/>
            <p:cNvSpPr>
              <a:spLocks/>
            </p:cNvSpPr>
            <p:nvPr/>
          </p:nvSpPr>
          <p:spPr bwMode="auto">
            <a:xfrm>
              <a:off x="133" y="874"/>
              <a:ext cx="986" cy="904"/>
            </a:xfrm>
            <a:custGeom>
              <a:avLst/>
              <a:gdLst>
                <a:gd name="T0" fmla="*/ 544 w 986"/>
                <a:gd name="T1" fmla="*/ 2 h 904"/>
                <a:gd name="T2" fmla="*/ 617 w 986"/>
                <a:gd name="T3" fmla="*/ 13 h 904"/>
                <a:gd name="T4" fmla="*/ 686 w 986"/>
                <a:gd name="T5" fmla="*/ 36 h 904"/>
                <a:gd name="T6" fmla="*/ 748 w 986"/>
                <a:gd name="T7" fmla="*/ 65 h 904"/>
                <a:gd name="T8" fmla="*/ 806 w 986"/>
                <a:gd name="T9" fmla="*/ 103 h 904"/>
                <a:gd name="T10" fmla="*/ 856 w 986"/>
                <a:gd name="T11" fmla="*/ 148 h 904"/>
                <a:gd name="T12" fmla="*/ 902 w 986"/>
                <a:gd name="T13" fmla="*/ 199 h 904"/>
                <a:gd name="T14" fmla="*/ 938 w 986"/>
                <a:gd name="T15" fmla="*/ 257 h 904"/>
                <a:gd name="T16" fmla="*/ 963 w 986"/>
                <a:gd name="T17" fmla="*/ 318 h 904"/>
                <a:gd name="T18" fmla="*/ 979 w 986"/>
                <a:gd name="T19" fmla="*/ 384 h 904"/>
                <a:gd name="T20" fmla="*/ 986 w 986"/>
                <a:gd name="T21" fmla="*/ 453 h 904"/>
                <a:gd name="T22" fmla="*/ 979 w 986"/>
                <a:gd name="T23" fmla="*/ 520 h 904"/>
                <a:gd name="T24" fmla="*/ 963 w 986"/>
                <a:gd name="T25" fmla="*/ 585 h 904"/>
                <a:gd name="T26" fmla="*/ 938 w 986"/>
                <a:gd name="T27" fmla="*/ 647 h 904"/>
                <a:gd name="T28" fmla="*/ 902 w 986"/>
                <a:gd name="T29" fmla="*/ 705 h 904"/>
                <a:gd name="T30" fmla="*/ 856 w 986"/>
                <a:gd name="T31" fmla="*/ 756 h 904"/>
                <a:gd name="T32" fmla="*/ 806 w 986"/>
                <a:gd name="T33" fmla="*/ 801 h 904"/>
                <a:gd name="T34" fmla="*/ 748 w 986"/>
                <a:gd name="T35" fmla="*/ 839 h 904"/>
                <a:gd name="T36" fmla="*/ 686 w 986"/>
                <a:gd name="T37" fmla="*/ 868 h 904"/>
                <a:gd name="T38" fmla="*/ 617 w 986"/>
                <a:gd name="T39" fmla="*/ 891 h 904"/>
                <a:gd name="T40" fmla="*/ 544 w 986"/>
                <a:gd name="T41" fmla="*/ 902 h 904"/>
                <a:gd name="T42" fmla="*/ 469 w 986"/>
                <a:gd name="T43" fmla="*/ 904 h 904"/>
                <a:gd name="T44" fmla="*/ 394 w 986"/>
                <a:gd name="T45" fmla="*/ 895 h 904"/>
                <a:gd name="T46" fmla="*/ 325 w 986"/>
                <a:gd name="T47" fmla="*/ 877 h 904"/>
                <a:gd name="T48" fmla="*/ 259 w 986"/>
                <a:gd name="T49" fmla="*/ 851 h 904"/>
                <a:gd name="T50" fmla="*/ 198 w 986"/>
                <a:gd name="T51" fmla="*/ 814 h 904"/>
                <a:gd name="T52" fmla="*/ 146 w 986"/>
                <a:gd name="T53" fmla="*/ 772 h 904"/>
                <a:gd name="T54" fmla="*/ 98 w 986"/>
                <a:gd name="T55" fmla="*/ 722 h 904"/>
                <a:gd name="T56" fmla="*/ 61 w 986"/>
                <a:gd name="T57" fmla="*/ 668 h 904"/>
                <a:gd name="T58" fmla="*/ 32 w 986"/>
                <a:gd name="T59" fmla="*/ 607 h 904"/>
                <a:gd name="T60" fmla="*/ 11 w 986"/>
                <a:gd name="T61" fmla="*/ 543 h 904"/>
                <a:gd name="T62" fmla="*/ 2 w 986"/>
                <a:gd name="T63" fmla="*/ 476 h 904"/>
                <a:gd name="T64" fmla="*/ 4 w 986"/>
                <a:gd name="T65" fmla="*/ 405 h 904"/>
                <a:gd name="T66" fmla="*/ 17 w 986"/>
                <a:gd name="T67" fmla="*/ 340 h 904"/>
                <a:gd name="T68" fmla="*/ 40 w 986"/>
                <a:gd name="T69" fmla="*/ 276 h 904"/>
                <a:gd name="T70" fmla="*/ 73 w 986"/>
                <a:gd name="T71" fmla="*/ 219 h 904"/>
                <a:gd name="T72" fmla="*/ 115 w 986"/>
                <a:gd name="T73" fmla="*/ 165 h 904"/>
                <a:gd name="T74" fmla="*/ 163 w 986"/>
                <a:gd name="T75" fmla="*/ 117 h 904"/>
                <a:gd name="T76" fmla="*/ 219 w 986"/>
                <a:gd name="T77" fmla="*/ 76 h 904"/>
                <a:gd name="T78" fmla="*/ 279 w 986"/>
                <a:gd name="T79" fmla="*/ 44 h 904"/>
                <a:gd name="T80" fmla="*/ 348 w 986"/>
                <a:gd name="T81" fmla="*/ 21 h 904"/>
                <a:gd name="T82" fmla="*/ 419 w 986"/>
                <a:gd name="T83" fmla="*/ 5 h 904"/>
                <a:gd name="T84" fmla="*/ 494 w 986"/>
                <a:gd name="T85" fmla="*/ 0 h 9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86"/>
                <a:gd name="T130" fmla="*/ 0 h 904"/>
                <a:gd name="T131" fmla="*/ 986 w 986"/>
                <a:gd name="T132" fmla="*/ 904 h 9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86" h="904">
                  <a:moveTo>
                    <a:pt x="494" y="0"/>
                  </a:moveTo>
                  <a:lnTo>
                    <a:pt x="519" y="0"/>
                  </a:lnTo>
                  <a:lnTo>
                    <a:pt x="544" y="2"/>
                  </a:lnTo>
                  <a:lnTo>
                    <a:pt x="569" y="5"/>
                  </a:lnTo>
                  <a:lnTo>
                    <a:pt x="592" y="9"/>
                  </a:lnTo>
                  <a:lnTo>
                    <a:pt x="617" y="13"/>
                  </a:lnTo>
                  <a:lnTo>
                    <a:pt x="640" y="21"/>
                  </a:lnTo>
                  <a:lnTo>
                    <a:pt x="663" y="26"/>
                  </a:lnTo>
                  <a:lnTo>
                    <a:pt x="686" y="36"/>
                  </a:lnTo>
                  <a:lnTo>
                    <a:pt x="706" y="44"/>
                  </a:lnTo>
                  <a:lnTo>
                    <a:pt x="727" y="53"/>
                  </a:lnTo>
                  <a:lnTo>
                    <a:pt x="748" y="65"/>
                  </a:lnTo>
                  <a:lnTo>
                    <a:pt x="769" y="76"/>
                  </a:lnTo>
                  <a:lnTo>
                    <a:pt x="788" y="90"/>
                  </a:lnTo>
                  <a:lnTo>
                    <a:pt x="806" y="103"/>
                  </a:lnTo>
                  <a:lnTo>
                    <a:pt x="823" y="117"/>
                  </a:lnTo>
                  <a:lnTo>
                    <a:pt x="842" y="132"/>
                  </a:lnTo>
                  <a:lnTo>
                    <a:pt x="856" y="148"/>
                  </a:lnTo>
                  <a:lnTo>
                    <a:pt x="873" y="165"/>
                  </a:lnTo>
                  <a:lnTo>
                    <a:pt x="888" y="182"/>
                  </a:lnTo>
                  <a:lnTo>
                    <a:pt x="902" y="199"/>
                  </a:lnTo>
                  <a:lnTo>
                    <a:pt x="915" y="219"/>
                  </a:lnTo>
                  <a:lnTo>
                    <a:pt x="925" y="236"/>
                  </a:lnTo>
                  <a:lnTo>
                    <a:pt x="938" y="257"/>
                  </a:lnTo>
                  <a:lnTo>
                    <a:pt x="946" y="276"/>
                  </a:lnTo>
                  <a:lnTo>
                    <a:pt x="956" y="297"/>
                  </a:lnTo>
                  <a:lnTo>
                    <a:pt x="963" y="318"/>
                  </a:lnTo>
                  <a:lnTo>
                    <a:pt x="971" y="340"/>
                  </a:lnTo>
                  <a:lnTo>
                    <a:pt x="975" y="361"/>
                  </a:lnTo>
                  <a:lnTo>
                    <a:pt x="979" y="384"/>
                  </a:lnTo>
                  <a:lnTo>
                    <a:pt x="984" y="405"/>
                  </a:lnTo>
                  <a:lnTo>
                    <a:pt x="986" y="428"/>
                  </a:lnTo>
                  <a:lnTo>
                    <a:pt x="986" y="453"/>
                  </a:lnTo>
                  <a:lnTo>
                    <a:pt x="986" y="476"/>
                  </a:lnTo>
                  <a:lnTo>
                    <a:pt x="984" y="499"/>
                  </a:lnTo>
                  <a:lnTo>
                    <a:pt x="979" y="520"/>
                  </a:lnTo>
                  <a:lnTo>
                    <a:pt x="975" y="543"/>
                  </a:lnTo>
                  <a:lnTo>
                    <a:pt x="971" y="564"/>
                  </a:lnTo>
                  <a:lnTo>
                    <a:pt x="963" y="585"/>
                  </a:lnTo>
                  <a:lnTo>
                    <a:pt x="956" y="607"/>
                  </a:lnTo>
                  <a:lnTo>
                    <a:pt x="946" y="628"/>
                  </a:lnTo>
                  <a:lnTo>
                    <a:pt x="938" y="647"/>
                  </a:lnTo>
                  <a:lnTo>
                    <a:pt x="925" y="668"/>
                  </a:lnTo>
                  <a:lnTo>
                    <a:pt x="915" y="685"/>
                  </a:lnTo>
                  <a:lnTo>
                    <a:pt x="902" y="705"/>
                  </a:lnTo>
                  <a:lnTo>
                    <a:pt x="888" y="722"/>
                  </a:lnTo>
                  <a:lnTo>
                    <a:pt x="873" y="739"/>
                  </a:lnTo>
                  <a:lnTo>
                    <a:pt x="856" y="756"/>
                  </a:lnTo>
                  <a:lnTo>
                    <a:pt x="842" y="772"/>
                  </a:lnTo>
                  <a:lnTo>
                    <a:pt x="823" y="787"/>
                  </a:lnTo>
                  <a:lnTo>
                    <a:pt x="806" y="801"/>
                  </a:lnTo>
                  <a:lnTo>
                    <a:pt x="788" y="814"/>
                  </a:lnTo>
                  <a:lnTo>
                    <a:pt x="769" y="827"/>
                  </a:lnTo>
                  <a:lnTo>
                    <a:pt x="748" y="839"/>
                  </a:lnTo>
                  <a:lnTo>
                    <a:pt x="727" y="851"/>
                  </a:lnTo>
                  <a:lnTo>
                    <a:pt x="706" y="860"/>
                  </a:lnTo>
                  <a:lnTo>
                    <a:pt x="686" y="868"/>
                  </a:lnTo>
                  <a:lnTo>
                    <a:pt x="663" y="877"/>
                  </a:lnTo>
                  <a:lnTo>
                    <a:pt x="640" y="883"/>
                  </a:lnTo>
                  <a:lnTo>
                    <a:pt x="617" y="891"/>
                  </a:lnTo>
                  <a:lnTo>
                    <a:pt x="592" y="895"/>
                  </a:lnTo>
                  <a:lnTo>
                    <a:pt x="569" y="899"/>
                  </a:lnTo>
                  <a:lnTo>
                    <a:pt x="544" y="902"/>
                  </a:lnTo>
                  <a:lnTo>
                    <a:pt x="519" y="904"/>
                  </a:lnTo>
                  <a:lnTo>
                    <a:pt x="494" y="904"/>
                  </a:lnTo>
                  <a:lnTo>
                    <a:pt x="469" y="904"/>
                  </a:lnTo>
                  <a:lnTo>
                    <a:pt x="444" y="902"/>
                  </a:lnTo>
                  <a:lnTo>
                    <a:pt x="419" y="899"/>
                  </a:lnTo>
                  <a:lnTo>
                    <a:pt x="394" y="895"/>
                  </a:lnTo>
                  <a:lnTo>
                    <a:pt x="371" y="891"/>
                  </a:lnTo>
                  <a:lnTo>
                    <a:pt x="348" y="883"/>
                  </a:lnTo>
                  <a:lnTo>
                    <a:pt x="325" y="877"/>
                  </a:lnTo>
                  <a:lnTo>
                    <a:pt x="302" y="868"/>
                  </a:lnTo>
                  <a:lnTo>
                    <a:pt x="279" y="860"/>
                  </a:lnTo>
                  <a:lnTo>
                    <a:pt x="259" y="851"/>
                  </a:lnTo>
                  <a:lnTo>
                    <a:pt x="238" y="839"/>
                  </a:lnTo>
                  <a:lnTo>
                    <a:pt x="219" y="827"/>
                  </a:lnTo>
                  <a:lnTo>
                    <a:pt x="198" y="814"/>
                  </a:lnTo>
                  <a:lnTo>
                    <a:pt x="182" y="801"/>
                  </a:lnTo>
                  <a:lnTo>
                    <a:pt x="163" y="787"/>
                  </a:lnTo>
                  <a:lnTo>
                    <a:pt x="146" y="772"/>
                  </a:lnTo>
                  <a:lnTo>
                    <a:pt x="129" y="756"/>
                  </a:lnTo>
                  <a:lnTo>
                    <a:pt x="115" y="739"/>
                  </a:lnTo>
                  <a:lnTo>
                    <a:pt x="98" y="722"/>
                  </a:lnTo>
                  <a:lnTo>
                    <a:pt x="86" y="705"/>
                  </a:lnTo>
                  <a:lnTo>
                    <a:pt x="73" y="685"/>
                  </a:lnTo>
                  <a:lnTo>
                    <a:pt x="61" y="668"/>
                  </a:lnTo>
                  <a:lnTo>
                    <a:pt x="50" y="647"/>
                  </a:lnTo>
                  <a:lnTo>
                    <a:pt x="40" y="628"/>
                  </a:lnTo>
                  <a:lnTo>
                    <a:pt x="32" y="607"/>
                  </a:lnTo>
                  <a:lnTo>
                    <a:pt x="23" y="585"/>
                  </a:lnTo>
                  <a:lnTo>
                    <a:pt x="17" y="564"/>
                  </a:lnTo>
                  <a:lnTo>
                    <a:pt x="11" y="543"/>
                  </a:lnTo>
                  <a:lnTo>
                    <a:pt x="7" y="520"/>
                  </a:lnTo>
                  <a:lnTo>
                    <a:pt x="4" y="499"/>
                  </a:lnTo>
                  <a:lnTo>
                    <a:pt x="2" y="476"/>
                  </a:lnTo>
                  <a:lnTo>
                    <a:pt x="0" y="453"/>
                  </a:lnTo>
                  <a:lnTo>
                    <a:pt x="2" y="428"/>
                  </a:lnTo>
                  <a:lnTo>
                    <a:pt x="4" y="405"/>
                  </a:lnTo>
                  <a:lnTo>
                    <a:pt x="7" y="384"/>
                  </a:lnTo>
                  <a:lnTo>
                    <a:pt x="11" y="361"/>
                  </a:lnTo>
                  <a:lnTo>
                    <a:pt x="17" y="340"/>
                  </a:lnTo>
                  <a:lnTo>
                    <a:pt x="23" y="318"/>
                  </a:lnTo>
                  <a:lnTo>
                    <a:pt x="32" y="297"/>
                  </a:lnTo>
                  <a:lnTo>
                    <a:pt x="40" y="276"/>
                  </a:lnTo>
                  <a:lnTo>
                    <a:pt x="50" y="257"/>
                  </a:lnTo>
                  <a:lnTo>
                    <a:pt x="61" y="236"/>
                  </a:lnTo>
                  <a:lnTo>
                    <a:pt x="73" y="219"/>
                  </a:lnTo>
                  <a:lnTo>
                    <a:pt x="86" y="199"/>
                  </a:lnTo>
                  <a:lnTo>
                    <a:pt x="98" y="182"/>
                  </a:lnTo>
                  <a:lnTo>
                    <a:pt x="115" y="165"/>
                  </a:lnTo>
                  <a:lnTo>
                    <a:pt x="129" y="148"/>
                  </a:lnTo>
                  <a:lnTo>
                    <a:pt x="146" y="132"/>
                  </a:lnTo>
                  <a:lnTo>
                    <a:pt x="163" y="117"/>
                  </a:lnTo>
                  <a:lnTo>
                    <a:pt x="182" y="103"/>
                  </a:lnTo>
                  <a:lnTo>
                    <a:pt x="198" y="90"/>
                  </a:lnTo>
                  <a:lnTo>
                    <a:pt x="219" y="76"/>
                  </a:lnTo>
                  <a:lnTo>
                    <a:pt x="238" y="65"/>
                  </a:lnTo>
                  <a:lnTo>
                    <a:pt x="259" y="53"/>
                  </a:lnTo>
                  <a:lnTo>
                    <a:pt x="279" y="44"/>
                  </a:lnTo>
                  <a:lnTo>
                    <a:pt x="302" y="36"/>
                  </a:lnTo>
                  <a:lnTo>
                    <a:pt x="325" y="26"/>
                  </a:lnTo>
                  <a:lnTo>
                    <a:pt x="348" y="21"/>
                  </a:lnTo>
                  <a:lnTo>
                    <a:pt x="371" y="13"/>
                  </a:lnTo>
                  <a:lnTo>
                    <a:pt x="394" y="9"/>
                  </a:lnTo>
                  <a:lnTo>
                    <a:pt x="419" y="5"/>
                  </a:lnTo>
                  <a:lnTo>
                    <a:pt x="444" y="2"/>
                  </a:lnTo>
                  <a:lnTo>
                    <a:pt x="469" y="0"/>
                  </a:lnTo>
                  <a:lnTo>
                    <a:pt x="49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803" name="Freeform 21"/>
            <p:cNvSpPr>
              <a:spLocks/>
            </p:cNvSpPr>
            <p:nvPr/>
          </p:nvSpPr>
          <p:spPr bwMode="auto">
            <a:xfrm>
              <a:off x="256" y="977"/>
              <a:ext cx="740" cy="688"/>
            </a:xfrm>
            <a:custGeom>
              <a:avLst/>
              <a:gdLst>
                <a:gd name="T0" fmla="*/ 408 w 740"/>
                <a:gd name="T1" fmla="*/ 2 h 688"/>
                <a:gd name="T2" fmla="*/ 479 w 740"/>
                <a:gd name="T3" fmla="*/ 16 h 688"/>
                <a:gd name="T4" fmla="*/ 546 w 740"/>
                <a:gd name="T5" fmla="*/ 43 h 688"/>
                <a:gd name="T6" fmla="*/ 604 w 740"/>
                <a:gd name="T7" fmla="*/ 79 h 688"/>
                <a:gd name="T8" fmla="*/ 654 w 740"/>
                <a:gd name="T9" fmla="*/ 127 h 688"/>
                <a:gd name="T10" fmla="*/ 694 w 740"/>
                <a:gd name="T11" fmla="*/ 181 h 688"/>
                <a:gd name="T12" fmla="*/ 723 w 740"/>
                <a:gd name="T13" fmla="*/ 242 h 688"/>
                <a:gd name="T14" fmla="*/ 738 w 740"/>
                <a:gd name="T15" fmla="*/ 310 h 688"/>
                <a:gd name="T16" fmla="*/ 738 w 740"/>
                <a:gd name="T17" fmla="*/ 381 h 688"/>
                <a:gd name="T18" fmla="*/ 723 w 740"/>
                <a:gd name="T19" fmla="*/ 446 h 688"/>
                <a:gd name="T20" fmla="*/ 694 w 740"/>
                <a:gd name="T21" fmla="*/ 507 h 688"/>
                <a:gd name="T22" fmla="*/ 654 w 740"/>
                <a:gd name="T23" fmla="*/ 563 h 688"/>
                <a:gd name="T24" fmla="*/ 604 w 740"/>
                <a:gd name="T25" fmla="*/ 609 h 688"/>
                <a:gd name="T26" fmla="*/ 546 w 740"/>
                <a:gd name="T27" fmla="*/ 648 h 688"/>
                <a:gd name="T28" fmla="*/ 479 w 740"/>
                <a:gd name="T29" fmla="*/ 673 h 688"/>
                <a:gd name="T30" fmla="*/ 408 w 740"/>
                <a:gd name="T31" fmla="*/ 686 h 688"/>
                <a:gd name="T32" fmla="*/ 331 w 740"/>
                <a:gd name="T33" fmla="*/ 686 h 688"/>
                <a:gd name="T34" fmla="*/ 261 w 740"/>
                <a:gd name="T35" fmla="*/ 673 h 688"/>
                <a:gd name="T36" fmla="*/ 194 w 740"/>
                <a:gd name="T37" fmla="*/ 648 h 688"/>
                <a:gd name="T38" fmla="*/ 136 w 740"/>
                <a:gd name="T39" fmla="*/ 609 h 688"/>
                <a:gd name="T40" fmla="*/ 86 w 740"/>
                <a:gd name="T41" fmla="*/ 563 h 688"/>
                <a:gd name="T42" fmla="*/ 46 w 740"/>
                <a:gd name="T43" fmla="*/ 507 h 688"/>
                <a:gd name="T44" fmla="*/ 17 w 740"/>
                <a:gd name="T45" fmla="*/ 446 h 688"/>
                <a:gd name="T46" fmla="*/ 2 w 740"/>
                <a:gd name="T47" fmla="*/ 381 h 688"/>
                <a:gd name="T48" fmla="*/ 2 w 740"/>
                <a:gd name="T49" fmla="*/ 310 h 688"/>
                <a:gd name="T50" fmla="*/ 17 w 740"/>
                <a:gd name="T51" fmla="*/ 242 h 688"/>
                <a:gd name="T52" fmla="*/ 46 w 740"/>
                <a:gd name="T53" fmla="*/ 181 h 688"/>
                <a:gd name="T54" fmla="*/ 86 w 740"/>
                <a:gd name="T55" fmla="*/ 127 h 688"/>
                <a:gd name="T56" fmla="*/ 136 w 740"/>
                <a:gd name="T57" fmla="*/ 79 h 688"/>
                <a:gd name="T58" fmla="*/ 194 w 740"/>
                <a:gd name="T59" fmla="*/ 43 h 688"/>
                <a:gd name="T60" fmla="*/ 261 w 740"/>
                <a:gd name="T61" fmla="*/ 16 h 688"/>
                <a:gd name="T62" fmla="*/ 331 w 740"/>
                <a:gd name="T63" fmla="*/ 2 h 6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0"/>
                <a:gd name="T97" fmla="*/ 0 h 688"/>
                <a:gd name="T98" fmla="*/ 740 w 740"/>
                <a:gd name="T99" fmla="*/ 688 h 6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0" h="688">
                  <a:moveTo>
                    <a:pt x="371" y="0"/>
                  </a:moveTo>
                  <a:lnTo>
                    <a:pt x="408" y="2"/>
                  </a:lnTo>
                  <a:lnTo>
                    <a:pt x="444" y="8"/>
                  </a:lnTo>
                  <a:lnTo>
                    <a:pt x="479" y="16"/>
                  </a:lnTo>
                  <a:lnTo>
                    <a:pt x="513" y="27"/>
                  </a:lnTo>
                  <a:lnTo>
                    <a:pt x="546" y="43"/>
                  </a:lnTo>
                  <a:lnTo>
                    <a:pt x="575" y="60"/>
                  </a:lnTo>
                  <a:lnTo>
                    <a:pt x="604" y="79"/>
                  </a:lnTo>
                  <a:lnTo>
                    <a:pt x="631" y="102"/>
                  </a:lnTo>
                  <a:lnTo>
                    <a:pt x="654" y="127"/>
                  </a:lnTo>
                  <a:lnTo>
                    <a:pt x="675" y="152"/>
                  </a:lnTo>
                  <a:lnTo>
                    <a:pt x="694" y="181"/>
                  </a:lnTo>
                  <a:lnTo>
                    <a:pt x="711" y="212"/>
                  </a:lnTo>
                  <a:lnTo>
                    <a:pt x="723" y="242"/>
                  </a:lnTo>
                  <a:lnTo>
                    <a:pt x="731" y="275"/>
                  </a:lnTo>
                  <a:lnTo>
                    <a:pt x="738" y="310"/>
                  </a:lnTo>
                  <a:lnTo>
                    <a:pt x="740" y="344"/>
                  </a:lnTo>
                  <a:lnTo>
                    <a:pt x="738" y="381"/>
                  </a:lnTo>
                  <a:lnTo>
                    <a:pt x="731" y="413"/>
                  </a:lnTo>
                  <a:lnTo>
                    <a:pt x="723" y="446"/>
                  </a:lnTo>
                  <a:lnTo>
                    <a:pt x="711" y="479"/>
                  </a:lnTo>
                  <a:lnTo>
                    <a:pt x="694" y="507"/>
                  </a:lnTo>
                  <a:lnTo>
                    <a:pt x="675" y="536"/>
                  </a:lnTo>
                  <a:lnTo>
                    <a:pt x="654" y="563"/>
                  </a:lnTo>
                  <a:lnTo>
                    <a:pt x="631" y="588"/>
                  </a:lnTo>
                  <a:lnTo>
                    <a:pt x="604" y="609"/>
                  </a:lnTo>
                  <a:lnTo>
                    <a:pt x="575" y="630"/>
                  </a:lnTo>
                  <a:lnTo>
                    <a:pt x="546" y="648"/>
                  </a:lnTo>
                  <a:lnTo>
                    <a:pt x="513" y="661"/>
                  </a:lnTo>
                  <a:lnTo>
                    <a:pt x="479" y="673"/>
                  </a:lnTo>
                  <a:lnTo>
                    <a:pt x="444" y="682"/>
                  </a:lnTo>
                  <a:lnTo>
                    <a:pt x="408" y="686"/>
                  </a:lnTo>
                  <a:lnTo>
                    <a:pt x="371" y="688"/>
                  </a:lnTo>
                  <a:lnTo>
                    <a:pt x="331" y="686"/>
                  </a:lnTo>
                  <a:lnTo>
                    <a:pt x="296" y="682"/>
                  </a:lnTo>
                  <a:lnTo>
                    <a:pt x="261" y="673"/>
                  </a:lnTo>
                  <a:lnTo>
                    <a:pt x="227" y="661"/>
                  </a:lnTo>
                  <a:lnTo>
                    <a:pt x="194" y="648"/>
                  </a:lnTo>
                  <a:lnTo>
                    <a:pt x="165" y="630"/>
                  </a:lnTo>
                  <a:lnTo>
                    <a:pt x="136" y="609"/>
                  </a:lnTo>
                  <a:lnTo>
                    <a:pt x="109" y="588"/>
                  </a:lnTo>
                  <a:lnTo>
                    <a:pt x="86" y="563"/>
                  </a:lnTo>
                  <a:lnTo>
                    <a:pt x="65" y="536"/>
                  </a:lnTo>
                  <a:lnTo>
                    <a:pt x="46" y="507"/>
                  </a:lnTo>
                  <a:lnTo>
                    <a:pt x="29" y="479"/>
                  </a:lnTo>
                  <a:lnTo>
                    <a:pt x="17" y="446"/>
                  </a:lnTo>
                  <a:lnTo>
                    <a:pt x="9" y="413"/>
                  </a:lnTo>
                  <a:lnTo>
                    <a:pt x="2" y="381"/>
                  </a:lnTo>
                  <a:lnTo>
                    <a:pt x="0" y="344"/>
                  </a:lnTo>
                  <a:lnTo>
                    <a:pt x="2" y="310"/>
                  </a:lnTo>
                  <a:lnTo>
                    <a:pt x="9" y="275"/>
                  </a:lnTo>
                  <a:lnTo>
                    <a:pt x="17" y="242"/>
                  </a:lnTo>
                  <a:lnTo>
                    <a:pt x="29" y="212"/>
                  </a:lnTo>
                  <a:lnTo>
                    <a:pt x="46" y="181"/>
                  </a:lnTo>
                  <a:lnTo>
                    <a:pt x="65" y="152"/>
                  </a:lnTo>
                  <a:lnTo>
                    <a:pt x="86" y="127"/>
                  </a:lnTo>
                  <a:lnTo>
                    <a:pt x="109" y="102"/>
                  </a:lnTo>
                  <a:lnTo>
                    <a:pt x="136" y="79"/>
                  </a:lnTo>
                  <a:lnTo>
                    <a:pt x="165" y="60"/>
                  </a:lnTo>
                  <a:lnTo>
                    <a:pt x="194" y="43"/>
                  </a:lnTo>
                  <a:lnTo>
                    <a:pt x="227" y="27"/>
                  </a:lnTo>
                  <a:lnTo>
                    <a:pt x="261" y="16"/>
                  </a:lnTo>
                  <a:lnTo>
                    <a:pt x="296" y="8"/>
                  </a:lnTo>
                  <a:lnTo>
                    <a:pt x="331" y="2"/>
                  </a:lnTo>
                  <a:lnTo>
                    <a:pt x="3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04" name="Freeform 22"/>
            <p:cNvSpPr>
              <a:spLocks/>
            </p:cNvSpPr>
            <p:nvPr/>
          </p:nvSpPr>
          <p:spPr bwMode="auto">
            <a:xfrm>
              <a:off x="517" y="1156"/>
              <a:ext cx="418" cy="465"/>
            </a:xfrm>
            <a:custGeom>
              <a:avLst/>
              <a:gdLst>
                <a:gd name="T0" fmla="*/ 45 w 418"/>
                <a:gd name="T1" fmla="*/ 461 h 465"/>
                <a:gd name="T2" fmla="*/ 23 w 418"/>
                <a:gd name="T3" fmla="*/ 446 h 465"/>
                <a:gd name="T4" fmla="*/ 6 w 418"/>
                <a:gd name="T5" fmla="*/ 426 h 465"/>
                <a:gd name="T6" fmla="*/ 2 w 418"/>
                <a:gd name="T7" fmla="*/ 413 h 465"/>
                <a:gd name="T8" fmla="*/ 0 w 418"/>
                <a:gd name="T9" fmla="*/ 405 h 465"/>
                <a:gd name="T10" fmla="*/ 0 w 418"/>
                <a:gd name="T11" fmla="*/ 398 h 465"/>
                <a:gd name="T12" fmla="*/ 6 w 418"/>
                <a:gd name="T13" fmla="*/ 380 h 465"/>
                <a:gd name="T14" fmla="*/ 14 w 418"/>
                <a:gd name="T15" fmla="*/ 375 h 465"/>
                <a:gd name="T16" fmla="*/ 23 w 418"/>
                <a:gd name="T17" fmla="*/ 369 h 465"/>
                <a:gd name="T18" fmla="*/ 29 w 418"/>
                <a:gd name="T19" fmla="*/ 367 h 465"/>
                <a:gd name="T20" fmla="*/ 35 w 418"/>
                <a:gd name="T21" fmla="*/ 365 h 465"/>
                <a:gd name="T22" fmla="*/ 41 w 418"/>
                <a:gd name="T23" fmla="*/ 363 h 465"/>
                <a:gd name="T24" fmla="*/ 52 w 418"/>
                <a:gd name="T25" fmla="*/ 363 h 465"/>
                <a:gd name="T26" fmla="*/ 62 w 418"/>
                <a:gd name="T27" fmla="*/ 363 h 465"/>
                <a:gd name="T28" fmla="*/ 72 w 418"/>
                <a:gd name="T29" fmla="*/ 365 h 465"/>
                <a:gd name="T30" fmla="*/ 83 w 418"/>
                <a:gd name="T31" fmla="*/ 371 h 465"/>
                <a:gd name="T32" fmla="*/ 93 w 418"/>
                <a:gd name="T33" fmla="*/ 375 h 465"/>
                <a:gd name="T34" fmla="*/ 97 w 418"/>
                <a:gd name="T35" fmla="*/ 378 h 465"/>
                <a:gd name="T36" fmla="*/ 102 w 418"/>
                <a:gd name="T37" fmla="*/ 384 h 465"/>
                <a:gd name="T38" fmla="*/ 108 w 418"/>
                <a:gd name="T39" fmla="*/ 386 h 465"/>
                <a:gd name="T40" fmla="*/ 104 w 418"/>
                <a:gd name="T41" fmla="*/ 378 h 465"/>
                <a:gd name="T42" fmla="*/ 97 w 418"/>
                <a:gd name="T43" fmla="*/ 371 h 465"/>
                <a:gd name="T44" fmla="*/ 85 w 418"/>
                <a:gd name="T45" fmla="*/ 365 h 465"/>
                <a:gd name="T46" fmla="*/ 60 w 418"/>
                <a:gd name="T47" fmla="*/ 359 h 465"/>
                <a:gd name="T48" fmla="*/ 33 w 418"/>
                <a:gd name="T49" fmla="*/ 359 h 465"/>
                <a:gd name="T50" fmla="*/ 64 w 418"/>
                <a:gd name="T51" fmla="*/ 313 h 465"/>
                <a:gd name="T52" fmla="*/ 122 w 418"/>
                <a:gd name="T53" fmla="*/ 238 h 465"/>
                <a:gd name="T54" fmla="*/ 179 w 418"/>
                <a:gd name="T55" fmla="*/ 161 h 465"/>
                <a:gd name="T56" fmla="*/ 216 w 418"/>
                <a:gd name="T57" fmla="*/ 123 h 465"/>
                <a:gd name="T58" fmla="*/ 264 w 418"/>
                <a:gd name="T59" fmla="*/ 63 h 465"/>
                <a:gd name="T60" fmla="*/ 316 w 418"/>
                <a:gd name="T61" fmla="*/ 4 h 465"/>
                <a:gd name="T62" fmla="*/ 339 w 418"/>
                <a:gd name="T63" fmla="*/ 0 h 465"/>
                <a:gd name="T64" fmla="*/ 364 w 418"/>
                <a:gd name="T65" fmla="*/ 2 h 465"/>
                <a:gd name="T66" fmla="*/ 387 w 418"/>
                <a:gd name="T67" fmla="*/ 11 h 465"/>
                <a:gd name="T68" fmla="*/ 404 w 418"/>
                <a:gd name="T69" fmla="*/ 29 h 465"/>
                <a:gd name="T70" fmla="*/ 416 w 418"/>
                <a:gd name="T71" fmla="*/ 54 h 465"/>
                <a:gd name="T72" fmla="*/ 375 w 418"/>
                <a:gd name="T73" fmla="*/ 121 h 465"/>
                <a:gd name="T74" fmla="*/ 306 w 418"/>
                <a:gd name="T75" fmla="*/ 209 h 465"/>
                <a:gd name="T76" fmla="*/ 233 w 418"/>
                <a:gd name="T77" fmla="*/ 294 h 465"/>
                <a:gd name="T78" fmla="*/ 233 w 418"/>
                <a:gd name="T79" fmla="*/ 298 h 465"/>
                <a:gd name="T80" fmla="*/ 231 w 418"/>
                <a:gd name="T81" fmla="*/ 302 h 465"/>
                <a:gd name="T82" fmla="*/ 227 w 418"/>
                <a:gd name="T83" fmla="*/ 309 h 465"/>
                <a:gd name="T84" fmla="*/ 193 w 418"/>
                <a:gd name="T85" fmla="*/ 348 h 465"/>
                <a:gd name="T86" fmla="*/ 160 w 418"/>
                <a:gd name="T87" fmla="*/ 390 h 465"/>
                <a:gd name="T88" fmla="*/ 137 w 418"/>
                <a:gd name="T89" fmla="*/ 419 h 465"/>
                <a:gd name="T90" fmla="*/ 133 w 418"/>
                <a:gd name="T91" fmla="*/ 423 h 465"/>
                <a:gd name="T92" fmla="*/ 129 w 418"/>
                <a:gd name="T93" fmla="*/ 426 h 465"/>
                <a:gd name="T94" fmla="*/ 127 w 418"/>
                <a:gd name="T95" fmla="*/ 430 h 465"/>
                <a:gd name="T96" fmla="*/ 122 w 418"/>
                <a:gd name="T97" fmla="*/ 434 h 465"/>
                <a:gd name="T98" fmla="*/ 118 w 418"/>
                <a:gd name="T99" fmla="*/ 442 h 465"/>
                <a:gd name="T100" fmla="*/ 116 w 418"/>
                <a:gd name="T101" fmla="*/ 448 h 465"/>
                <a:gd name="T102" fmla="*/ 108 w 418"/>
                <a:gd name="T103" fmla="*/ 455 h 465"/>
                <a:gd name="T104" fmla="*/ 102 w 418"/>
                <a:gd name="T105" fmla="*/ 459 h 465"/>
                <a:gd name="T106" fmla="*/ 95 w 418"/>
                <a:gd name="T107" fmla="*/ 461 h 465"/>
                <a:gd name="T108" fmla="*/ 89 w 418"/>
                <a:gd name="T109" fmla="*/ 463 h 465"/>
                <a:gd name="T110" fmla="*/ 81 w 418"/>
                <a:gd name="T111" fmla="*/ 463 h 465"/>
                <a:gd name="T112" fmla="*/ 72 w 418"/>
                <a:gd name="T113" fmla="*/ 463 h 465"/>
                <a:gd name="T114" fmla="*/ 64 w 418"/>
                <a:gd name="T115" fmla="*/ 465 h 4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18"/>
                <a:gd name="T175" fmla="*/ 0 h 465"/>
                <a:gd name="T176" fmla="*/ 418 w 418"/>
                <a:gd name="T177" fmla="*/ 465 h 46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18" h="465">
                  <a:moveTo>
                    <a:pt x="60" y="465"/>
                  </a:moveTo>
                  <a:lnTo>
                    <a:pt x="54" y="463"/>
                  </a:lnTo>
                  <a:lnTo>
                    <a:pt x="45" y="461"/>
                  </a:lnTo>
                  <a:lnTo>
                    <a:pt x="37" y="457"/>
                  </a:lnTo>
                  <a:lnTo>
                    <a:pt x="31" y="451"/>
                  </a:lnTo>
                  <a:lnTo>
                    <a:pt x="23" y="446"/>
                  </a:lnTo>
                  <a:lnTo>
                    <a:pt x="16" y="440"/>
                  </a:lnTo>
                  <a:lnTo>
                    <a:pt x="12" y="434"/>
                  </a:lnTo>
                  <a:lnTo>
                    <a:pt x="6" y="426"/>
                  </a:lnTo>
                  <a:lnTo>
                    <a:pt x="2" y="419"/>
                  </a:lnTo>
                  <a:lnTo>
                    <a:pt x="2" y="415"/>
                  </a:lnTo>
                  <a:lnTo>
                    <a:pt x="2" y="413"/>
                  </a:lnTo>
                  <a:lnTo>
                    <a:pt x="2" y="411"/>
                  </a:lnTo>
                  <a:lnTo>
                    <a:pt x="0" y="407"/>
                  </a:lnTo>
                  <a:lnTo>
                    <a:pt x="0" y="405"/>
                  </a:lnTo>
                  <a:lnTo>
                    <a:pt x="0" y="403"/>
                  </a:lnTo>
                  <a:lnTo>
                    <a:pt x="0" y="399"/>
                  </a:lnTo>
                  <a:lnTo>
                    <a:pt x="0" y="398"/>
                  </a:lnTo>
                  <a:lnTo>
                    <a:pt x="4" y="386"/>
                  </a:lnTo>
                  <a:lnTo>
                    <a:pt x="4" y="384"/>
                  </a:lnTo>
                  <a:lnTo>
                    <a:pt x="6" y="380"/>
                  </a:lnTo>
                  <a:lnTo>
                    <a:pt x="8" y="378"/>
                  </a:lnTo>
                  <a:lnTo>
                    <a:pt x="12" y="376"/>
                  </a:lnTo>
                  <a:lnTo>
                    <a:pt x="14" y="375"/>
                  </a:lnTo>
                  <a:lnTo>
                    <a:pt x="16" y="373"/>
                  </a:lnTo>
                  <a:lnTo>
                    <a:pt x="20" y="371"/>
                  </a:lnTo>
                  <a:lnTo>
                    <a:pt x="23" y="369"/>
                  </a:lnTo>
                  <a:lnTo>
                    <a:pt x="25" y="369"/>
                  </a:lnTo>
                  <a:lnTo>
                    <a:pt x="27" y="367"/>
                  </a:lnTo>
                  <a:lnTo>
                    <a:pt x="29" y="367"/>
                  </a:lnTo>
                  <a:lnTo>
                    <a:pt x="31" y="365"/>
                  </a:lnTo>
                  <a:lnTo>
                    <a:pt x="33" y="365"/>
                  </a:lnTo>
                  <a:lnTo>
                    <a:pt x="35" y="365"/>
                  </a:lnTo>
                  <a:lnTo>
                    <a:pt x="37" y="363"/>
                  </a:lnTo>
                  <a:lnTo>
                    <a:pt x="39" y="363"/>
                  </a:lnTo>
                  <a:lnTo>
                    <a:pt x="41" y="363"/>
                  </a:lnTo>
                  <a:lnTo>
                    <a:pt x="45" y="365"/>
                  </a:lnTo>
                  <a:lnTo>
                    <a:pt x="50" y="365"/>
                  </a:lnTo>
                  <a:lnTo>
                    <a:pt x="52" y="363"/>
                  </a:lnTo>
                  <a:lnTo>
                    <a:pt x="56" y="363"/>
                  </a:lnTo>
                  <a:lnTo>
                    <a:pt x="60" y="363"/>
                  </a:lnTo>
                  <a:lnTo>
                    <a:pt x="62" y="363"/>
                  </a:lnTo>
                  <a:lnTo>
                    <a:pt x="66" y="363"/>
                  </a:lnTo>
                  <a:lnTo>
                    <a:pt x="70" y="365"/>
                  </a:lnTo>
                  <a:lnTo>
                    <a:pt x="72" y="365"/>
                  </a:lnTo>
                  <a:lnTo>
                    <a:pt x="77" y="367"/>
                  </a:lnTo>
                  <a:lnTo>
                    <a:pt x="79" y="369"/>
                  </a:lnTo>
                  <a:lnTo>
                    <a:pt x="83" y="371"/>
                  </a:lnTo>
                  <a:lnTo>
                    <a:pt x="85" y="371"/>
                  </a:lnTo>
                  <a:lnTo>
                    <a:pt x="89" y="373"/>
                  </a:lnTo>
                  <a:lnTo>
                    <a:pt x="93" y="375"/>
                  </a:lnTo>
                  <a:lnTo>
                    <a:pt x="95" y="375"/>
                  </a:lnTo>
                  <a:lnTo>
                    <a:pt x="95" y="376"/>
                  </a:lnTo>
                  <a:lnTo>
                    <a:pt x="97" y="378"/>
                  </a:lnTo>
                  <a:lnTo>
                    <a:pt x="100" y="380"/>
                  </a:lnTo>
                  <a:lnTo>
                    <a:pt x="100" y="382"/>
                  </a:lnTo>
                  <a:lnTo>
                    <a:pt x="102" y="384"/>
                  </a:lnTo>
                  <a:lnTo>
                    <a:pt x="102" y="386"/>
                  </a:lnTo>
                  <a:lnTo>
                    <a:pt x="104" y="386"/>
                  </a:lnTo>
                  <a:lnTo>
                    <a:pt x="108" y="386"/>
                  </a:lnTo>
                  <a:lnTo>
                    <a:pt x="108" y="384"/>
                  </a:lnTo>
                  <a:lnTo>
                    <a:pt x="106" y="382"/>
                  </a:lnTo>
                  <a:lnTo>
                    <a:pt x="104" y="378"/>
                  </a:lnTo>
                  <a:lnTo>
                    <a:pt x="102" y="376"/>
                  </a:lnTo>
                  <a:lnTo>
                    <a:pt x="100" y="375"/>
                  </a:lnTo>
                  <a:lnTo>
                    <a:pt x="97" y="371"/>
                  </a:lnTo>
                  <a:lnTo>
                    <a:pt x="93" y="369"/>
                  </a:lnTo>
                  <a:lnTo>
                    <a:pt x="91" y="367"/>
                  </a:lnTo>
                  <a:lnTo>
                    <a:pt x="85" y="365"/>
                  </a:lnTo>
                  <a:lnTo>
                    <a:pt x="77" y="363"/>
                  </a:lnTo>
                  <a:lnTo>
                    <a:pt x="68" y="361"/>
                  </a:lnTo>
                  <a:lnTo>
                    <a:pt x="60" y="359"/>
                  </a:lnTo>
                  <a:lnTo>
                    <a:pt x="52" y="359"/>
                  </a:lnTo>
                  <a:lnTo>
                    <a:pt x="43" y="359"/>
                  </a:lnTo>
                  <a:lnTo>
                    <a:pt x="33" y="359"/>
                  </a:lnTo>
                  <a:lnTo>
                    <a:pt x="25" y="363"/>
                  </a:lnTo>
                  <a:lnTo>
                    <a:pt x="45" y="338"/>
                  </a:lnTo>
                  <a:lnTo>
                    <a:pt x="64" y="313"/>
                  </a:lnTo>
                  <a:lnTo>
                    <a:pt x="85" y="288"/>
                  </a:lnTo>
                  <a:lnTo>
                    <a:pt x="104" y="263"/>
                  </a:lnTo>
                  <a:lnTo>
                    <a:pt x="122" y="238"/>
                  </a:lnTo>
                  <a:lnTo>
                    <a:pt x="143" y="213"/>
                  </a:lnTo>
                  <a:lnTo>
                    <a:pt x="162" y="188"/>
                  </a:lnTo>
                  <a:lnTo>
                    <a:pt x="179" y="161"/>
                  </a:lnTo>
                  <a:lnTo>
                    <a:pt x="183" y="161"/>
                  </a:lnTo>
                  <a:lnTo>
                    <a:pt x="200" y="142"/>
                  </a:lnTo>
                  <a:lnTo>
                    <a:pt x="216" y="123"/>
                  </a:lnTo>
                  <a:lnTo>
                    <a:pt x="233" y="104"/>
                  </a:lnTo>
                  <a:lnTo>
                    <a:pt x="250" y="83"/>
                  </a:lnTo>
                  <a:lnTo>
                    <a:pt x="264" y="63"/>
                  </a:lnTo>
                  <a:lnTo>
                    <a:pt x="281" y="42"/>
                  </a:lnTo>
                  <a:lnTo>
                    <a:pt x="297" y="23"/>
                  </a:lnTo>
                  <a:lnTo>
                    <a:pt x="316" y="4"/>
                  </a:lnTo>
                  <a:lnTo>
                    <a:pt x="322" y="2"/>
                  </a:lnTo>
                  <a:lnTo>
                    <a:pt x="331" y="0"/>
                  </a:lnTo>
                  <a:lnTo>
                    <a:pt x="339" y="0"/>
                  </a:lnTo>
                  <a:lnTo>
                    <a:pt x="347" y="0"/>
                  </a:lnTo>
                  <a:lnTo>
                    <a:pt x="356" y="0"/>
                  </a:lnTo>
                  <a:lnTo>
                    <a:pt x="364" y="2"/>
                  </a:lnTo>
                  <a:lnTo>
                    <a:pt x="372" y="4"/>
                  </a:lnTo>
                  <a:lnTo>
                    <a:pt x="379" y="6"/>
                  </a:lnTo>
                  <a:lnTo>
                    <a:pt x="387" y="11"/>
                  </a:lnTo>
                  <a:lnTo>
                    <a:pt x="393" y="17"/>
                  </a:lnTo>
                  <a:lnTo>
                    <a:pt x="400" y="23"/>
                  </a:lnTo>
                  <a:lnTo>
                    <a:pt x="404" y="29"/>
                  </a:lnTo>
                  <a:lnTo>
                    <a:pt x="408" y="36"/>
                  </a:lnTo>
                  <a:lnTo>
                    <a:pt x="412" y="44"/>
                  </a:lnTo>
                  <a:lnTo>
                    <a:pt x="416" y="54"/>
                  </a:lnTo>
                  <a:lnTo>
                    <a:pt x="418" y="63"/>
                  </a:lnTo>
                  <a:lnTo>
                    <a:pt x="395" y="92"/>
                  </a:lnTo>
                  <a:lnTo>
                    <a:pt x="375" y="121"/>
                  </a:lnTo>
                  <a:lnTo>
                    <a:pt x="352" y="152"/>
                  </a:lnTo>
                  <a:lnTo>
                    <a:pt x="329" y="181"/>
                  </a:lnTo>
                  <a:lnTo>
                    <a:pt x="306" y="209"/>
                  </a:lnTo>
                  <a:lnTo>
                    <a:pt x="283" y="238"/>
                  </a:lnTo>
                  <a:lnTo>
                    <a:pt x="258" y="267"/>
                  </a:lnTo>
                  <a:lnTo>
                    <a:pt x="233" y="294"/>
                  </a:lnTo>
                  <a:lnTo>
                    <a:pt x="233" y="296"/>
                  </a:lnTo>
                  <a:lnTo>
                    <a:pt x="233" y="298"/>
                  </a:lnTo>
                  <a:lnTo>
                    <a:pt x="233" y="300"/>
                  </a:lnTo>
                  <a:lnTo>
                    <a:pt x="231" y="302"/>
                  </a:lnTo>
                  <a:lnTo>
                    <a:pt x="229" y="302"/>
                  </a:lnTo>
                  <a:lnTo>
                    <a:pt x="227" y="302"/>
                  </a:lnTo>
                  <a:lnTo>
                    <a:pt x="227" y="309"/>
                  </a:lnTo>
                  <a:lnTo>
                    <a:pt x="216" y="321"/>
                  </a:lnTo>
                  <a:lnTo>
                    <a:pt x="204" y="334"/>
                  </a:lnTo>
                  <a:lnTo>
                    <a:pt x="193" y="348"/>
                  </a:lnTo>
                  <a:lnTo>
                    <a:pt x="181" y="361"/>
                  </a:lnTo>
                  <a:lnTo>
                    <a:pt x="170" y="376"/>
                  </a:lnTo>
                  <a:lnTo>
                    <a:pt x="160" y="390"/>
                  </a:lnTo>
                  <a:lnTo>
                    <a:pt x="150" y="403"/>
                  </a:lnTo>
                  <a:lnTo>
                    <a:pt x="139" y="419"/>
                  </a:lnTo>
                  <a:lnTo>
                    <a:pt x="137" y="419"/>
                  </a:lnTo>
                  <a:lnTo>
                    <a:pt x="135" y="419"/>
                  </a:lnTo>
                  <a:lnTo>
                    <a:pt x="135" y="421"/>
                  </a:lnTo>
                  <a:lnTo>
                    <a:pt x="133" y="423"/>
                  </a:lnTo>
                  <a:lnTo>
                    <a:pt x="133" y="424"/>
                  </a:lnTo>
                  <a:lnTo>
                    <a:pt x="131" y="424"/>
                  </a:lnTo>
                  <a:lnTo>
                    <a:pt x="129" y="426"/>
                  </a:lnTo>
                  <a:lnTo>
                    <a:pt x="127" y="426"/>
                  </a:lnTo>
                  <a:lnTo>
                    <a:pt x="127" y="428"/>
                  </a:lnTo>
                  <a:lnTo>
                    <a:pt x="127" y="430"/>
                  </a:lnTo>
                  <a:lnTo>
                    <a:pt x="125" y="432"/>
                  </a:lnTo>
                  <a:lnTo>
                    <a:pt x="125" y="434"/>
                  </a:lnTo>
                  <a:lnTo>
                    <a:pt x="122" y="434"/>
                  </a:lnTo>
                  <a:lnTo>
                    <a:pt x="120" y="436"/>
                  </a:lnTo>
                  <a:lnTo>
                    <a:pt x="120" y="438"/>
                  </a:lnTo>
                  <a:lnTo>
                    <a:pt x="118" y="442"/>
                  </a:lnTo>
                  <a:lnTo>
                    <a:pt x="118" y="444"/>
                  </a:lnTo>
                  <a:lnTo>
                    <a:pt x="116" y="446"/>
                  </a:lnTo>
                  <a:lnTo>
                    <a:pt x="116" y="448"/>
                  </a:lnTo>
                  <a:lnTo>
                    <a:pt x="114" y="449"/>
                  </a:lnTo>
                  <a:lnTo>
                    <a:pt x="112" y="451"/>
                  </a:lnTo>
                  <a:lnTo>
                    <a:pt x="108" y="455"/>
                  </a:lnTo>
                  <a:lnTo>
                    <a:pt x="106" y="457"/>
                  </a:lnTo>
                  <a:lnTo>
                    <a:pt x="104" y="459"/>
                  </a:lnTo>
                  <a:lnTo>
                    <a:pt x="102" y="459"/>
                  </a:lnTo>
                  <a:lnTo>
                    <a:pt x="100" y="459"/>
                  </a:lnTo>
                  <a:lnTo>
                    <a:pt x="97" y="461"/>
                  </a:lnTo>
                  <a:lnTo>
                    <a:pt x="95" y="461"/>
                  </a:lnTo>
                  <a:lnTo>
                    <a:pt x="93" y="463"/>
                  </a:lnTo>
                  <a:lnTo>
                    <a:pt x="91" y="463"/>
                  </a:lnTo>
                  <a:lnTo>
                    <a:pt x="89" y="463"/>
                  </a:lnTo>
                  <a:lnTo>
                    <a:pt x="87" y="463"/>
                  </a:lnTo>
                  <a:lnTo>
                    <a:pt x="83" y="463"/>
                  </a:lnTo>
                  <a:lnTo>
                    <a:pt x="81" y="463"/>
                  </a:lnTo>
                  <a:lnTo>
                    <a:pt x="77" y="463"/>
                  </a:lnTo>
                  <a:lnTo>
                    <a:pt x="75" y="463"/>
                  </a:lnTo>
                  <a:lnTo>
                    <a:pt x="72" y="463"/>
                  </a:lnTo>
                  <a:lnTo>
                    <a:pt x="70" y="463"/>
                  </a:lnTo>
                  <a:lnTo>
                    <a:pt x="66" y="465"/>
                  </a:lnTo>
                  <a:lnTo>
                    <a:pt x="64" y="465"/>
                  </a:lnTo>
                  <a:lnTo>
                    <a:pt x="60" y="4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05" name="Freeform 23"/>
            <p:cNvSpPr>
              <a:spLocks/>
            </p:cNvSpPr>
            <p:nvPr/>
          </p:nvSpPr>
          <p:spPr bwMode="auto">
            <a:xfrm>
              <a:off x="517" y="1156"/>
              <a:ext cx="418" cy="465"/>
            </a:xfrm>
            <a:custGeom>
              <a:avLst/>
              <a:gdLst>
                <a:gd name="T0" fmla="*/ 45 w 418"/>
                <a:gd name="T1" fmla="*/ 461 h 465"/>
                <a:gd name="T2" fmla="*/ 23 w 418"/>
                <a:gd name="T3" fmla="*/ 446 h 465"/>
                <a:gd name="T4" fmla="*/ 6 w 418"/>
                <a:gd name="T5" fmla="*/ 426 h 465"/>
                <a:gd name="T6" fmla="*/ 2 w 418"/>
                <a:gd name="T7" fmla="*/ 413 h 465"/>
                <a:gd name="T8" fmla="*/ 0 w 418"/>
                <a:gd name="T9" fmla="*/ 405 h 465"/>
                <a:gd name="T10" fmla="*/ 0 w 418"/>
                <a:gd name="T11" fmla="*/ 398 h 465"/>
                <a:gd name="T12" fmla="*/ 6 w 418"/>
                <a:gd name="T13" fmla="*/ 380 h 465"/>
                <a:gd name="T14" fmla="*/ 14 w 418"/>
                <a:gd name="T15" fmla="*/ 375 h 465"/>
                <a:gd name="T16" fmla="*/ 23 w 418"/>
                <a:gd name="T17" fmla="*/ 369 h 465"/>
                <a:gd name="T18" fmla="*/ 29 w 418"/>
                <a:gd name="T19" fmla="*/ 367 h 465"/>
                <a:gd name="T20" fmla="*/ 35 w 418"/>
                <a:gd name="T21" fmla="*/ 365 h 465"/>
                <a:gd name="T22" fmla="*/ 41 w 418"/>
                <a:gd name="T23" fmla="*/ 363 h 465"/>
                <a:gd name="T24" fmla="*/ 52 w 418"/>
                <a:gd name="T25" fmla="*/ 363 h 465"/>
                <a:gd name="T26" fmla="*/ 62 w 418"/>
                <a:gd name="T27" fmla="*/ 363 h 465"/>
                <a:gd name="T28" fmla="*/ 72 w 418"/>
                <a:gd name="T29" fmla="*/ 365 h 465"/>
                <a:gd name="T30" fmla="*/ 83 w 418"/>
                <a:gd name="T31" fmla="*/ 371 h 465"/>
                <a:gd name="T32" fmla="*/ 93 w 418"/>
                <a:gd name="T33" fmla="*/ 375 h 465"/>
                <a:gd name="T34" fmla="*/ 97 w 418"/>
                <a:gd name="T35" fmla="*/ 378 h 465"/>
                <a:gd name="T36" fmla="*/ 102 w 418"/>
                <a:gd name="T37" fmla="*/ 384 h 465"/>
                <a:gd name="T38" fmla="*/ 108 w 418"/>
                <a:gd name="T39" fmla="*/ 386 h 465"/>
                <a:gd name="T40" fmla="*/ 104 w 418"/>
                <a:gd name="T41" fmla="*/ 378 h 465"/>
                <a:gd name="T42" fmla="*/ 97 w 418"/>
                <a:gd name="T43" fmla="*/ 371 h 465"/>
                <a:gd name="T44" fmla="*/ 85 w 418"/>
                <a:gd name="T45" fmla="*/ 365 h 465"/>
                <a:gd name="T46" fmla="*/ 60 w 418"/>
                <a:gd name="T47" fmla="*/ 359 h 465"/>
                <a:gd name="T48" fmla="*/ 33 w 418"/>
                <a:gd name="T49" fmla="*/ 359 h 465"/>
                <a:gd name="T50" fmla="*/ 64 w 418"/>
                <a:gd name="T51" fmla="*/ 313 h 465"/>
                <a:gd name="T52" fmla="*/ 122 w 418"/>
                <a:gd name="T53" fmla="*/ 238 h 465"/>
                <a:gd name="T54" fmla="*/ 179 w 418"/>
                <a:gd name="T55" fmla="*/ 161 h 465"/>
                <a:gd name="T56" fmla="*/ 216 w 418"/>
                <a:gd name="T57" fmla="*/ 123 h 465"/>
                <a:gd name="T58" fmla="*/ 264 w 418"/>
                <a:gd name="T59" fmla="*/ 63 h 465"/>
                <a:gd name="T60" fmla="*/ 316 w 418"/>
                <a:gd name="T61" fmla="*/ 4 h 465"/>
                <a:gd name="T62" fmla="*/ 339 w 418"/>
                <a:gd name="T63" fmla="*/ 0 h 465"/>
                <a:gd name="T64" fmla="*/ 364 w 418"/>
                <a:gd name="T65" fmla="*/ 2 h 465"/>
                <a:gd name="T66" fmla="*/ 387 w 418"/>
                <a:gd name="T67" fmla="*/ 11 h 465"/>
                <a:gd name="T68" fmla="*/ 404 w 418"/>
                <a:gd name="T69" fmla="*/ 29 h 465"/>
                <a:gd name="T70" fmla="*/ 416 w 418"/>
                <a:gd name="T71" fmla="*/ 54 h 465"/>
                <a:gd name="T72" fmla="*/ 375 w 418"/>
                <a:gd name="T73" fmla="*/ 121 h 465"/>
                <a:gd name="T74" fmla="*/ 306 w 418"/>
                <a:gd name="T75" fmla="*/ 209 h 465"/>
                <a:gd name="T76" fmla="*/ 233 w 418"/>
                <a:gd name="T77" fmla="*/ 294 h 465"/>
                <a:gd name="T78" fmla="*/ 233 w 418"/>
                <a:gd name="T79" fmla="*/ 298 h 465"/>
                <a:gd name="T80" fmla="*/ 231 w 418"/>
                <a:gd name="T81" fmla="*/ 302 h 465"/>
                <a:gd name="T82" fmla="*/ 227 w 418"/>
                <a:gd name="T83" fmla="*/ 309 h 465"/>
                <a:gd name="T84" fmla="*/ 193 w 418"/>
                <a:gd name="T85" fmla="*/ 348 h 465"/>
                <a:gd name="T86" fmla="*/ 160 w 418"/>
                <a:gd name="T87" fmla="*/ 390 h 465"/>
                <a:gd name="T88" fmla="*/ 137 w 418"/>
                <a:gd name="T89" fmla="*/ 419 h 465"/>
                <a:gd name="T90" fmla="*/ 133 w 418"/>
                <a:gd name="T91" fmla="*/ 423 h 465"/>
                <a:gd name="T92" fmla="*/ 129 w 418"/>
                <a:gd name="T93" fmla="*/ 426 h 465"/>
                <a:gd name="T94" fmla="*/ 127 w 418"/>
                <a:gd name="T95" fmla="*/ 430 h 465"/>
                <a:gd name="T96" fmla="*/ 122 w 418"/>
                <a:gd name="T97" fmla="*/ 434 h 465"/>
                <a:gd name="T98" fmla="*/ 118 w 418"/>
                <a:gd name="T99" fmla="*/ 442 h 465"/>
                <a:gd name="T100" fmla="*/ 116 w 418"/>
                <a:gd name="T101" fmla="*/ 448 h 465"/>
                <a:gd name="T102" fmla="*/ 108 w 418"/>
                <a:gd name="T103" fmla="*/ 455 h 465"/>
                <a:gd name="T104" fmla="*/ 102 w 418"/>
                <a:gd name="T105" fmla="*/ 459 h 465"/>
                <a:gd name="T106" fmla="*/ 95 w 418"/>
                <a:gd name="T107" fmla="*/ 461 h 465"/>
                <a:gd name="T108" fmla="*/ 89 w 418"/>
                <a:gd name="T109" fmla="*/ 463 h 465"/>
                <a:gd name="T110" fmla="*/ 81 w 418"/>
                <a:gd name="T111" fmla="*/ 463 h 465"/>
                <a:gd name="T112" fmla="*/ 72 w 418"/>
                <a:gd name="T113" fmla="*/ 463 h 465"/>
                <a:gd name="T114" fmla="*/ 64 w 418"/>
                <a:gd name="T115" fmla="*/ 465 h 4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18"/>
                <a:gd name="T175" fmla="*/ 0 h 465"/>
                <a:gd name="T176" fmla="*/ 418 w 418"/>
                <a:gd name="T177" fmla="*/ 465 h 46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18" h="465">
                  <a:moveTo>
                    <a:pt x="60" y="465"/>
                  </a:moveTo>
                  <a:lnTo>
                    <a:pt x="54" y="463"/>
                  </a:lnTo>
                  <a:lnTo>
                    <a:pt x="45" y="461"/>
                  </a:lnTo>
                  <a:lnTo>
                    <a:pt x="37" y="457"/>
                  </a:lnTo>
                  <a:lnTo>
                    <a:pt x="31" y="451"/>
                  </a:lnTo>
                  <a:lnTo>
                    <a:pt x="23" y="446"/>
                  </a:lnTo>
                  <a:lnTo>
                    <a:pt x="16" y="440"/>
                  </a:lnTo>
                  <a:lnTo>
                    <a:pt x="12" y="434"/>
                  </a:lnTo>
                  <a:lnTo>
                    <a:pt x="6" y="426"/>
                  </a:lnTo>
                  <a:lnTo>
                    <a:pt x="2" y="419"/>
                  </a:lnTo>
                  <a:lnTo>
                    <a:pt x="2" y="415"/>
                  </a:lnTo>
                  <a:lnTo>
                    <a:pt x="2" y="413"/>
                  </a:lnTo>
                  <a:lnTo>
                    <a:pt x="2" y="411"/>
                  </a:lnTo>
                  <a:lnTo>
                    <a:pt x="0" y="407"/>
                  </a:lnTo>
                  <a:lnTo>
                    <a:pt x="0" y="405"/>
                  </a:lnTo>
                  <a:lnTo>
                    <a:pt x="0" y="403"/>
                  </a:lnTo>
                  <a:lnTo>
                    <a:pt x="0" y="399"/>
                  </a:lnTo>
                  <a:lnTo>
                    <a:pt x="0" y="398"/>
                  </a:lnTo>
                  <a:lnTo>
                    <a:pt x="4" y="386"/>
                  </a:lnTo>
                  <a:lnTo>
                    <a:pt x="4" y="384"/>
                  </a:lnTo>
                  <a:lnTo>
                    <a:pt x="6" y="380"/>
                  </a:lnTo>
                  <a:lnTo>
                    <a:pt x="8" y="378"/>
                  </a:lnTo>
                  <a:lnTo>
                    <a:pt x="12" y="376"/>
                  </a:lnTo>
                  <a:lnTo>
                    <a:pt x="14" y="375"/>
                  </a:lnTo>
                  <a:lnTo>
                    <a:pt x="16" y="373"/>
                  </a:lnTo>
                  <a:lnTo>
                    <a:pt x="20" y="371"/>
                  </a:lnTo>
                  <a:lnTo>
                    <a:pt x="23" y="369"/>
                  </a:lnTo>
                  <a:lnTo>
                    <a:pt x="25" y="369"/>
                  </a:lnTo>
                  <a:lnTo>
                    <a:pt x="27" y="367"/>
                  </a:lnTo>
                  <a:lnTo>
                    <a:pt x="29" y="367"/>
                  </a:lnTo>
                  <a:lnTo>
                    <a:pt x="31" y="365"/>
                  </a:lnTo>
                  <a:lnTo>
                    <a:pt x="33" y="365"/>
                  </a:lnTo>
                  <a:lnTo>
                    <a:pt x="35" y="365"/>
                  </a:lnTo>
                  <a:lnTo>
                    <a:pt x="37" y="363"/>
                  </a:lnTo>
                  <a:lnTo>
                    <a:pt x="39" y="363"/>
                  </a:lnTo>
                  <a:lnTo>
                    <a:pt x="41" y="363"/>
                  </a:lnTo>
                  <a:lnTo>
                    <a:pt x="45" y="365"/>
                  </a:lnTo>
                  <a:lnTo>
                    <a:pt x="50" y="365"/>
                  </a:lnTo>
                  <a:lnTo>
                    <a:pt x="52" y="363"/>
                  </a:lnTo>
                  <a:lnTo>
                    <a:pt x="56" y="363"/>
                  </a:lnTo>
                  <a:lnTo>
                    <a:pt x="60" y="363"/>
                  </a:lnTo>
                  <a:lnTo>
                    <a:pt x="62" y="363"/>
                  </a:lnTo>
                  <a:lnTo>
                    <a:pt x="66" y="363"/>
                  </a:lnTo>
                  <a:lnTo>
                    <a:pt x="70" y="365"/>
                  </a:lnTo>
                  <a:lnTo>
                    <a:pt x="72" y="365"/>
                  </a:lnTo>
                  <a:lnTo>
                    <a:pt x="77" y="367"/>
                  </a:lnTo>
                  <a:lnTo>
                    <a:pt x="79" y="369"/>
                  </a:lnTo>
                  <a:lnTo>
                    <a:pt x="83" y="371"/>
                  </a:lnTo>
                  <a:lnTo>
                    <a:pt x="85" y="371"/>
                  </a:lnTo>
                  <a:lnTo>
                    <a:pt x="89" y="373"/>
                  </a:lnTo>
                  <a:lnTo>
                    <a:pt x="93" y="375"/>
                  </a:lnTo>
                  <a:lnTo>
                    <a:pt x="95" y="375"/>
                  </a:lnTo>
                  <a:lnTo>
                    <a:pt x="95" y="376"/>
                  </a:lnTo>
                  <a:lnTo>
                    <a:pt x="97" y="378"/>
                  </a:lnTo>
                  <a:lnTo>
                    <a:pt x="100" y="380"/>
                  </a:lnTo>
                  <a:lnTo>
                    <a:pt x="100" y="382"/>
                  </a:lnTo>
                  <a:lnTo>
                    <a:pt x="102" y="384"/>
                  </a:lnTo>
                  <a:lnTo>
                    <a:pt x="102" y="386"/>
                  </a:lnTo>
                  <a:lnTo>
                    <a:pt x="104" y="386"/>
                  </a:lnTo>
                  <a:lnTo>
                    <a:pt x="108" y="386"/>
                  </a:lnTo>
                  <a:lnTo>
                    <a:pt x="108" y="384"/>
                  </a:lnTo>
                  <a:lnTo>
                    <a:pt x="106" y="382"/>
                  </a:lnTo>
                  <a:lnTo>
                    <a:pt x="104" y="378"/>
                  </a:lnTo>
                  <a:lnTo>
                    <a:pt x="102" y="376"/>
                  </a:lnTo>
                  <a:lnTo>
                    <a:pt x="100" y="375"/>
                  </a:lnTo>
                  <a:lnTo>
                    <a:pt x="97" y="371"/>
                  </a:lnTo>
                  <a:lnTo>
                    <a:pt x="93" y="369"/>
                  </a:lnTo>
                  <a:lnTo>
                    <a:pt x="91" y="367"/>
                  </a:lnTo>
                  <a:lnTo>
                    <a:pt x="85" y="365"/>
                  </a:lnTo>
                  <a:lnTo>
                    <a:pt x="77" y="363"/>
                  </a:lnTo>
                  <a:lnTo>
                    <a:pt x="68" y="361"/>
                  </a:lnTo>
                  <a:lnTo>
                    <a:pt x="60" y="359"/>
                  </a:lnTo>
                  <a:lnTo>
                    <a:pt x="52" y="359"/>
                  </a:lnTo>
                  <a:lnTo>
                    <a:pt x="43" y="359"/>
                  </a:lnTo>
                  <a:lnTo>
                    <a:pt x="33" y="359"/>
                  </a:lnTo>
                  <a:lnTo>
                    <a:pt x="25" y="363"/>
                  </a:lnTo>
                  <a:lnTo>
                    <a:pt x="45" y="338"/>
                  </a:lnTo>
                  <a:lnTo>
                    <a:pt x="64" y="313"/>
                  </a:lnTo>
                  <a:lnTo>
                    <a:pt x="85" y="288"/>
                  </a:lnTo>
                  <a:lnTo>
                    <a:pt x="104" y="263"/>
                  </a:lnTo>
                  <a:lnTo>
                    <a:pt x="122" y="238"/>
                  </a:lnTo>
                  <a:lnTo>
                    <a:pt x="143" y="213"/>
                  </a:lnTo>
                  <a:lnTo>
                    <a:pt x="162" y="188"/>
                  </a:lnTo>
                  <a:lnTo>
                    <a:pt x="179" y="161"/>
                  </a:lnTo>
                  <a:lnTo>
                    <a:pt x="183" y="161"/>
                  </a:lnTo>
                  <a:lnTo>
                    <a:pt x="200" y="142"/>
                  </a:lnTo>
                  <a:lnTo>
                    <a:pt x="216" y="123"/>
                  </a:lnTo>
                  <a:lnTo>
                    <a:pt x="233" y="104"/>
                  </a:lnTo>
                  <a:lnTo>
                    <a:pt x="250" y="83"/>
                  </a:lnTo>
                  <a:lnTo>
                    <a:pt x="264" y="63"/>
                  </a:lnTo>
                  <a:lnTo>
                    <a:pt x="281" y="42"/>
                  </a:lnTo>
                  <a:lnTo>
                    <a:pt x="297" y="23"/>
                  </a:lnTo>
                  <a:lnTo>
                    <a:pt x="316" y="4"/>
                  </a:lnTo>
                  <a:lnTo>
                    <a:pt x="322" y="2"/>
                  </a:lnTo>
                  <a:lnTo>
                    <a:pt x="331" y="0"/>
                  </a:lnTo>
                  <a:lnTo>
                    <a:pt x="339" y="0"/>
                  </a:lnTo>
                  <a:lnTo>
                    <a:pt x="347" y="0"/>
                  </a:lnTo>
                  <a:lnTo>
                    <a:pt x="356" y="0"/>
                  </a:lnTo>
                  <a:lnTo>
                    <a:pt x="364" y="2"/>
                  </a:lnTo>
                  <a:lnTo>
                    <a:pt x="372" y="4"/>
                  </a:lnTo>
                  <a:lnTo>
                    <a:pt x="379" y="6"/>
                  </a:lnTo>
                  <a:lnTo>
                    <a:pt x="387" y="11"/>
                  </a:lnTo>
                  <a:lnTo>
                    <a:pt x="393" y="17"/>
                  </a:lnTo>
                  <a:lnTo>
                    <a:pt x="400" y="23"/>
                  </a:lnTo>
                  <a:lnTo>
                    <a:pt x="404" y="29"/>
                  </a:lnTo>
                  <a:lnTo>
                    <a:pt x="408" y="36"/>
                  </a:lnTo>
                  <a:lnTo>
                    <a:pt x="412" y="44"/>
                  </a:lnTo>
                  <a:lnTo>
                    <a:pt x="416" y="54"/>
                  </a:lnTo>
                  <a:lnTo>
                    <a:pt x="418" y="63"/>
                  </a:lnTo>
                  <a:lnTo>
                    <a:pt x="395" y="92"/>
                  </a:lnTo>
                  <a:lnTo>
                    <a:pt x="375" y="121"/>
                  </a:lnTo>
                  <a:lnTo>
                    <a:pt x="352" y="152"/>
                  </a:lnTo>
                  <a:lnTo>
                    <a:pt x="329" y="181"/>
                  </a:lnTo>
                  <a:lnTo>
                    <a:pt x="306" y="209"/>
                  </a:lnTo>
                  <a:lnTo>
                    <a:pt x="283" y="238"/>
                  </a:lnTo>
                  <a:lnTo>
                    <a:pt x="258" y="267"/>
                  </a:lnTo>
                  <a:lnTo>
                    <a:pt x="233" y="294"/>
                  </a:lnTo>
                  <a:lnTo>
                    <a:pt x="233" y="296"/>
                  </a:lnTo>
                  <a:lnTo>
                    <a:pt x="233" y="298"/>
                  </a:lnTo>
                  <a:lnTo>
                    <a:pt x="233" y="300"/>
                  </a:lnTo>
                  <a:lnTo>
                    <a:pt x="231" y="302"/>
                  </a:lnTo>
                  <a:lnTo>
                    <a:pt x="229" y="302"/>
                  </a:lnTo>
                  <a:lnTo>
                    <a:pt x="227" y="302"/>
                  </a:lnTo>
                  <a:lnTo>
                    <a:pt x="227" y="309"/>
                  </a:lnTo>
                  <a:lnTo>
                    <a:pt x="216" y="321"/>
                  </a:lnTo>
                  <a:lnTo>
                    <a:pt x="204" y="334"/>
                  </a:lnTo>
                  <a:lnTo>
                    <a:pt x="193" y="348"/>
                  </a:lnTo>
                  <a:lnTo>
                    <a:pt x="181" y="361"/>
                  </a:lnTo>
                  <a:lnTo>
                    <a:pt x="170" y="376"/>
                  </a:lnTo>
                  <a:lnTo>
                    <a:pt x="160" y="390"/>
                  </a:lnTo>
                  <a:lnTo>
                    <a:pt x="150" y="403"/>
                  </a:lnTo>
                  <a:lnTo>
                    <a:pt x="139" y="419"/>
                  </a:lnTo>
                  <a:lnTo>
                    <a:pt x="137" y="419"/>
                  </a:lnTo>
                  <a:lnTo>
                    <a:pt x="135" y="419"/>
                  </a:lnTo>
                  <a:lnTo>
                    <a:pt x="135" y="421"/>
                  </a:lnTo>
                  <a:lnTo>
                    <a:pt x="133" y="423"/>
                  </a:lnTo>
                  <a:lnTo>
                    <a:pt x="133" y="424"/>
                  </a:lnTo>
                  <a:lnTo>
                    <a:pt x="131" y="424"/>
                  </a:lnTo>
                  <a:lnTo>
                    <a:pt x="129" y="426"/>
                  </a:lnTo>
                  <a:lnTo>
                    <a:pt x="127" y="426"/>
                  </a:lnTo>
                  <a:lnTo>
                    <a:pt x="127" y="428"/>
                  </a:lnTo>
                  <a:lnTo>
                    <a:pt x="127" y="430"/>
                  </a:lnTo>
                  <a:lnTo>
                    <a:pt x="125" y="432"/>
                  </a:lnTo>
                  <a:lnTo>
                    <a:pt x="125" y="434"/>
                  </a:lnTo>
                  <a:lnTo>
                    <a:pt x="122" y="434"/>
                  </a:lnTo>
                  <a:lnTo>
                    <a:pt x="120" y="436"/>
                  </a:lnTo>
                  <a:lnTo>
                    <a:pt x="120" y="438"/>
                  </a:lnTo>
                  <a:lnTo>
                    <a:pt x="118" y="442"/>
                  </a:lnTo>
                  <a:lnTo>
                    <a:pt x="118" y="444"/>
                  </a:lnTo>
                  <a:lnTo>
                    <a:pt x="116" y="446"/>
                  </a:lnTo>
                  <a:lnTo>
                    <a:pt x="116" y="448"/>
                  </a:lnTo>
                  <a:lnTo>
                    <a:pt x="114" y="449"/>
                  </a:lnTo>
                  <a:lnTo>
                    <a:pt x="112" y="451"/>
                  </a:lnTo>
                  <a:lnTo>
                    <a:pt x="108" y="455"/>
                  </a:lnTo>
                  <a:lnTo>
                    <a:pt x="106" y="457"/>
                  </a:lnTo>
                  <a:lnTo>
                    <a:pt x="104" y="459"/>
                  </a:lnTo>
                  <a:lnTo>
                    <a:pt x="102" y="459"/>
                  </a:lnTo>
                  <a:lnTo>
                    <a:pt x="100" y="459"/>
                  </a:lnTo>
                  <a:lnTo>
                    <a:pt x="97" y="461"/>
                  </a:lnTo>
                  <a:lnTo>
                    <a:pt x="95" y="461"/>
                  </a:lnTo>
                  <a:lnTo>
                    <a:pt x="93" y="463"/>
                  </a:lnTo>
                  <a:lnTo>
                    <a:pt x="91" y="463"/>
                  </a:lnTo>
                  <a:lnTo>
                    <a:pt x="89" y="463"/>
                  </a:lnTo>
                  <a:lnTo>
                    <a:pt x="87" y="463"/>
                  </a:lnTo>
                  <a:lnTo>
                    <a:pt x="83" y="463"/>
                  </a:lnTo>
                  <a:lnTo>
                    <a:pt x="81" y="463"/>
                  </a:lnTo>
                  <a:lnTo>
                    <a:pt x="77" y="463"/>
                  </a:lnTo>
                  <a:lnTo>
                    <a:pt x="75" y="463"/>
                  </a:lnTo>
                  <a:lnTo>
                    <a:pt x="72" y="463"/>
                  </a:lnTo>
                  <a:lnTo>
                    <a:pt x="70" y="463"/>
                  </a:lnTo>
                  <a:lnTo>
                    <a:pt x="66" y="465"/>
                  </a:lnTo>
                  <a:lnTo>
                    <a:pt x="64" y="465"/>
                  </a:lnTo>
                  <a:lnTo>
                    <a:pt x="60" y="46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806" name="Freeform 24"/>
            <p:cNvSpPr>
              <a:spLocks/>
            </p:cNvSpPr>
            <p:nvPr/>
          </p:nvSpPr>
          <p:spPr bwMode="auto">
            <a:xfrm>
              <a:off x="602" y="1504"/>
              <a:ext cx="2" cy="1"/>
            </a:xfrm>
            <a:custGeom>
              <a:avLst/>
              <a:gdLst>
                <a:gd name="T0" fmla="*/ 0 w 2"/>
                <a:gd name="T1" fmla="*/ 0 h 1"/>
                <a:gd name="T2" fmla="*/ 2 w 2"/>
                <a:gd name="T3" fmla="*/ 0 h 1"/>
                <a:gd name="T4" fmla="*/ 0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lnTo>
                    <a:pt x="0" y="0"/>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807" name="Freeform 25"/>
            <p:cNvSpPr>
              <a:spLocks/>
            </p:cNvSpPr>
            <p:nvPr/>
          </p:nvSpPr>
          <p:spPr bwMode="auto">
            <a:xfrm>
              <a:off x="569" y="1496"/>
              <a:ext cx="2" cy="4"/>
            </a:xfrm>
            <a:custGeom>
              <a:avLst/>
              <a:gdLst>
                <a:gd name="T0" fmla="*/ 2 w 2"/>
                <a:gd name="T1" fmla="*/ 4 h 4"/>
                <a:gd name="T2" fmla="*/ 0 w 2"/>
                <a:gd name="T3" fmla="*/ 0 h 4"/>
                <a:gd name="T4" fmla="*/ 2 w 2"/>
                <a:gd name="T5" fmla="*/ 4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2" y="4"/>
                  </a:moveTo>
                  <a:lnTo>
                    <a:pt x="0" y="0"/>
                  </a:ln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08" name="Freeform 26"/>
            <p:cNvSpPr>
              <a:spLocks/>
            </p:cNvSpPr>
            <p:nvPr/>
          </p:nvSpPr>
          <p:spPr bwMode="auto">
            <a:xfrm>
              <a:off x="569" y="1496"/>
              <a:ext cx="2" cy="4"/>
            </a:xfrm>
            <a:custGeom>
              <a:avLst/>
              <a:gdLst>
                <a:gd name="T0" fmla="*/ 2 w 2"/>
                <a:gd name="T1" fmla="*/ 4 h 4"/>
                <a:gd name="T2" fmla="*/ 0 w 2"/>
                <a:gd name="T3" fmla="*/ 0 h 4"/>
                <a:gd name="T4" fmla="*/ 2 w 2"/>
                <a:gd name="T5" fmla="*/ 4 h 4"/>
                <a:gd name="T6" fmla="*/ 0 60000 65536"/>
                <a:gd name="T7" fmla="*/ 0 60000 65536"/>
                <a:gd name="T8" fmla="*/ 0 60000 65536"/>
                <a:gd name="T9" fmla="*/ 0 w 2"/>
                <a:gd name="T10" fmla="*/ 0 h 4"/>
                <a:gd name="T11" fmla="*/ 2 w 2"/>
                <a:gd name="T12" fmla="*/ 4 h 4"/>
              </a:gdLst>
              <a:ahLst/>
              <a:cxnLst>
                <a:cxn ang="T6">
                  <a:pos x="T0" y="T1"/>
                </a:cxn>
                <a:cxn ang="T7">
                  <a:pos x="T2" y="T3"/>
                </a:cxn>
                <a:cxn ang="T8">
                  <a:pos x="T4" y="T5"/>
                </a:cxn>
              </a:cxnLst>
              <a:rect l="T9" t="T10" r="T11" b="T12"/>
              <a:pathLst>
                <a:path w="2" h="4">
                  <a:moveTo>
                    <a:pt x="2" y="4"/>
                  </a:moveTo>
                  <a:lnTo>
                    <a:pt x="0" y="0"/>
                  </a:lnTo>
                  <a:lnTo>
                    <a:pt x="2" y="4"/>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809" name="Freeform 27"/>
            <p:cNvSpPr>
              <a:spLocks/>
            </p:cNvSpPr>
            <p:nvPr/>
          </p:nvSpPr>
          <p:spPr bwMode="auto">
            <a:xfrm>
              <a:off x="342" y="1104"/>
              <a:ext cx="333" cy="394"/>
            </a:xfrm>
            <a:custGeom>
              <a:avLst/>
              <a:gdLst>
                <a:gd name="T0" fmla="*/ 204 w 333"/>
                <a:gd name="T1" fmla="*/ 386 h 394"/>
                <a:gd name="T2" fmla="*/ 202 w 333"/>
                <a:gd name="T3" fmla="*/ 375 h 394"/>
                <a:gd name="T4" fmla="*/ 183 w 333"/>
                <a:gd name="T5" fmla="*/ 361 h 394"/>
                <a:gd name="T6" fmla="*/ 158 w 333"/>
                <a:gd name="T7" fmla="*/ 352 h 394"/>
                <a:gd name="T8" fmla="*/ 150 w 333"/>
                <a:gd name="T9" fmla="*/ 338 h 394"/>
                <a:gd name="T10" fmla="*/ 145 w 333"/>
                <a:gd name="T11" fmla="*/ 332 h 394"/>
                <a:gd name="T12" fmla="*/ 139 w 333"/>
                <a:gd name="T13" fmla="*/ 317 h 394"/>
                <a:gd name="T14" fmla="*/ 120 w 333"/>
                <a:gd name="T15" fmla="*/ 304 h 394"/>
                <a:gd name="T16" fmla="*/ 110 w 333"/>
                <a:gd name="T17" fmla="*/ 286 h 394"/>
                <a:gd name="T18" fmla="*/ 106 w 333"/>
                <a:gd name="T19" fmla="*/ 271 h 394"/>
                <a:gd name="T20" fmla="*/ 112 w 333"/>
                <a:gd name="T21" fmla="*/ 242 h 394"/>
                <a:gd name="T22" fmla="*/ 158 w 333"/>
                <a:gd name="T23" fmla="*/ 198 h 394"/>
                <a:gd name="T24" fmla="*/ 195 w 333"/>
                <a:gd name="T25" fmla="*/ 161 h 394"/>
                <a:gd name="T26" fmla="*/ 212 w 333"/>
                <a:gd name="T27" fmla="*/ 150 h 394"/>
                <a:gd name="T28" fmla="*/ 225 w 333"/>
                <a:gd name="T29" fmla="*/ 133 h 394"/>
                <a:gd name="T30" fmla="*/ 225 w 333"/>
                <a:gd name="T31" fmla="*/ 123 h 394"/>
                <a:gd name="T32" fmla="*/ 225 w 333"/>
                <a:gd name="T33" fmla="*/ 112 h 394"/>
                <a:gd name="T34" fmla="*/ 208 w 333"/>
                <a:gd name="T35" fmla="*/ 92 h 394"/>
                <a:gd name="T36" fmla="*/ 187 w 333"/>
                <a:gd name="T37" fmla="*/ 79 h 394"/>
                <a:gd name="T38" fmla="*/ 98 w 333"/>
                <a:gd name="T39" fmla="*/ 83 h 394"/>
                <a:gd name="T40" fmla="*/ 18 w 333"/>
                <a:gd name="T41" fmla="*/ 112 h 394"/>
                <a:gd name="T42" fmla="*/ 12 w 333"/>
                <a:gd name="T43" fmla="*/ 117 h 394"/>
                <a:gd name="T44" fmla="*/ 4 w 333"/>
                <a:gd name="T45" fmla="*/ 123 h 394"/>
                <a:gd name="T46" fmla="*/ 6 w 333"/>
                <a:gd name="T47" fmla="*/ 106 h 394"/>
                <a:gd name="T48" fmla="*/ 23 w 333"/>
                <a:gd name="T49" fmla="*/ 85 h 394"/>
                <a:gd name="T50" fmla="*/ 33 w 333"/>
                <a:gd name="T51" fmla="*/ 71 h 394"/>
                <a:gd name="T52" fmla="*/ 37 w 333"/>
                <a:gd name="T53" fmla="*/ 67 h 394"/>
                <a:gd name="T54" fmla="*/ 48 w 333"/>
                <a:gd name="T55" fmla="*/ 56 h 394"/>
                <a:gd name="T56" fmla="*/ 64 w 333"/>
                <a:gd name="T57" fmla="*/ 46 h 394"/>
                <a:gd name="T58" fmla="*/ 91 w 333"/>
                <a:gd name="T59" fmla="*/ 31 h 394"/>
                <a:gd name="T60" fmla="*/ 127 w 333"/>
                <a:gd name="T61" fmla="*/ 15 h 394"/>
                <a:gd name="T62" fmla="*/ 183 w 333"/>
                <a:gd name="T63" fmla="*/ 2 h 394"/>
                <a:gd name="T64" fmla="*/ 260 w 333"/>
                <a:gd name="T65" fmla="*/ 8 h 394"/>
                <a:gd name="T66" fmla="*/ 312 w 333"/>
                <a:gd name="T67" fmla="*/ 40 h 394"/>
                <a:gd name="T68" fmla="*/ 331 w 333"/>
                <a:gd name="T69" fmla="*/ 85 h 394"/>
                <a:gd name="T70" fmla="*/ 331 w 333"/>
                <a:gd name="T71" fmla="*/ 119 h 394"/>
                <a:gd name="T72" fmla="*/ 325 w 333"/>
                <a:gd name="T73" fmla="*/ 138 h 394"/>
                <a:gd name="T74" fmla="*/ 318 w 333"/>
                <a:gd name="T75" fmla="*/ 150 h 394"/>
                <a:gd name="T76" fmla="*/ 314 w 333"/>
                <a:gd name="T77" fmla="*/ 160 h 394"/>
                <a:gd name="T78" fmla="*/ 308 w 333"/>
                <a:gd name="T79" fmla="*/ 173 h 394"/>
                <a:gd name="T80" fmla="*/ 287 w 333"/>
                <a:gd name="T81" fmla="*/ 196 h 394"/>
                <a:gd name="T82" fmla="*/ 268 w 333"/>
                <a:gd name="T83" fmla="*/ 213 h 394"/>
                <a:gd name="T84" fmla="*/ 260 w 333"/>
                <a:gd name="T85" fmla="*/ 215 h 394"/>
                <a:gd name="T86" fmla="*/ 250 w 333"/>
                <a:gd name="T87" fmla="*/ 219 h 394"/>
                <a:gd name="T88" fmla="*/ 195 w 333"/>
                <a:gd name="T89" fmla="*/ 252 h 394"/>
                <a:gd name="T90" fmla="*/ 158 w 333"/>
                <a:gd name="T91" fmla="*/ 304 h 394"/>
                <a:gd name="T92" fmla="*/ 173 w 333"/>
                <a:gd name="T93" fmla="*/ 315 h 394"/>
                <a:gd name="T94" fmla="*/ 198 w 333"/>
                <a:gd name="T95" fmla="*/ 329 h 394"/>
                <a:gd name="T96" fmla="*/ 214 w 333"/>
                <a:gd name="T97" fmla="*/ 352 h 394"/>
                <a:gd name="T98" fmla="*/ 212 w 333"/>
                <a:gd name="T99" fmla="*/ 380 h 3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33"/>
                <a:gd name="T151" fmla="*/ 0 h 394"/>
                <a:gd name="T152" fmla="*/ 333 w 333"/>
                <a:gd name="T153" fmla="*/ 394 h 3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33" h="394">
                  <a:moveTo>
                    <a:pt x="204" y="394"/>
                  </a:moveTo>
                  <a:lnTo>
                    <a:pt x="204" y="392"/>
                  </a:lnTo>
                  <a:lnTo>
                    <a:pt x="204" y="388"/>
                  </a:lnTo>
                  <a:lnTo>
                    <a:pt x="204" y="386"/>
                  </a:lnTo>
                  <a:lnTo>
                    <a:pt x="204" y="382"/>
                  </a:lnTo>
                  <a:lnTo>
                    <a:pt x="204" y="380"/>
                  </a:lnTo>
                  <a:lnTo>
                    <a:pt x="202" y="377"/>
                  </a:lnTo>
                  <a:lnTo>
                    <a:pt x="202" y="375"/>
                  </a:lnTo>
                  <a:lnTo>
                    <a:pt x="202" y="371"/>
                  </a:lnTo>
                  <a:lnTo>
                    <a:pt x="195" y="365"/>
                  </a:lnTo>
                  <a:lnTo>
                    <a:pt x="189" y="363"/>
                  </a:lnTo>
                  <a:lnTo>
                    <a:pt x="183" y="361"/>
                  </a:lnTo>
                  <a:lnTo>
                    <a:pt x="175" y="359"/>
                  </a:lnTo>
                  <a:lnTo>
                    <a:pt x="170" y="357"/>
                  </a:lnTo>
                  <a:lnTo>
                    <a:pt x="164" y="355"/>
                  </a:lnTo>
                  <a:lnTo>
                    <a:pt x="158" y="352"/>
                  </a:lnTo>
                  <a:lnTo>
                    <a:pt x="154" y="346"/>
                  </a:lnTo>
                  <a:lnTo>
                    <a:pt x="152" y="340"/>
                  </a:lnTo>
                  <a:lnTo>
                    <a:pt x="150" y="340"/>
                  </a:lnTo>
                  <a:lnTo>
                    <a:pt x="150" y="338"/>
                  </a:lnTo>
                  <a:lnTo>
                    <a:pt x="150" y="336"/>
                  </a:lnTo>
                  <a:lnTo>
                    <a:pt x="148" y="334"/>
                  </a:lnTo>
                  <a:lnTo>
                    <a:pt x="145" y="332"/>
                  </a:lnTo>
                  <a:lnTo>
                    <a:pt x="145" y="330"/>
                  </a:lnTo>
                  <a:lnTo>
                    <a:pt x="145" y="327"/>
                  </a:lnTo>
                  <a:lnTo>
                    <a:pt x="143" y="319"/>
                  </a:lnTo>
                  <a:lnTo>
                    <a:pt x="139" y="317"/>
                  </a:lnTo>
                  <a:lnTo>
                    <a:pt x="133" y="313"/>
                  </a:lnTo>
                  <a:lnTo>
                    <a:pt x="129" y="309"/>
                  </a:lnTo>
                  <a:lnTo>
                    <a:pt x="125" y="306"/>
                  </a:lnTo>
                  <a:lnTo>
                    <a:pt x="120" y="304"/>
                  </a:lnTo>
                  <a:lnTo>
                    <a:pt x="116" y="298"/>
                  </a:lnTo>
                  <a:lnTo>
                    <a:pt x="114" y="294"/>
                  </a:lnTo>
                  <a:lnTo>
                    <a:pt x="110" y="288"/>
                  </a:lnTo>
                  <a:lnTo>
                    <a:pt x="110" y="286"/>
                  </a:lnTo>
                  <a:lnTo>
                    <a:pt x="108" y="282"/>
                  </a:lnTo>
                  <a:lnTo>
                    <a:pt x="108" y="279"/>
                  </a:lnTo>
                  <a:lnTo>
                    <a:pt x="106" y="275"/>
                  </a:lnTo>
                  <a:lnTo>
                    <a:pt x="106" y="271"/>
                  </a:lnTo>
                  <a:lnTo>
                    <a:pt x="106" y="265"/>
                  </a:lnTo>
                  <a:lnTo>
                    <a:pt x="106" y="261"/>
                  </a:lnTo>
                  <a:lnTo>
                    <a:pt x="106" y="257"/>
                  </a:lnTo>
                  <a:lnTo>
                    <a:pt x="112" y="242"/>
                  </a:lnTo>
                  <a:lnTo>
                    <a:pt x="120" y="229"/>
                  </a:lnTo>
                  <a:lnTo>
                    <a:pt x="133" y="219"/>
                  </a:lnTo>
                  <a:lnTo>
                    <a:pt x="145" y="208"/>
                  </a:lnTo>
                  <a:lnTo>
                    <a:pt x="158" y="198"/>
                  </a:lnTo>
                  <a:lnTo>
                    <a:pt x="170" y="188"/>
                  </a:lnTo>
                  <a:lnTo>
                    <a:pt x="183" y="179"/>
                  </a:lnTo>
                  <a:lnTo>
                    <a:pt x="195" y="167"/>
                  </a:lnTo>
                  <a:lnTo>
                    <a:pt x="195" y="161"/>
                  </a:lnTo>
                  <a:lnTo>
                    <a:pt x="200" y="160"/>
                  </a:lnTo>
                  <a:lnTo>
                    <a:pt x="204" y="156"/>
                  </a:lnTo>
                  <a:lnTo>
                    <a:pt x="208" y="154"/>
                  </a:lnTo>
                  <a:lnTo>
                    <a:pt x="212" y="150"/>
                  </a:lnTo>
                  <a:lnTo>
                    <a:pt x="214" y="146"/>
                  </a:lnTo>
                  <a:lnTo>
                    <a:pt x="218" y="142"/>
                  </a:lnTo>
                  <a:lnTo>
                    <a:pt x="220" y="136"/>
                  </a:lnTo>
                  <a:lnTo>
                    <a:pt x="225" y="133"/>
                  </a:lnTo>
                  <a:lnTo>
                    <a:pt x="225" y="131"/>
                  </a:lnTo>
                  <a:lnTo>
                    <a:pt x="225" y="127"/>
                  </a:lnTo>
                  <a:lnTo>
                    <a:pt x="225" y="125"/>
                  </a:lnTo>
                  <a:lnTo>
                    <a:pt x="225" y="123"/>
                  </a:lnTo>
                  <a:lnTo>
                    <a:pt x="225" y="119"/>
                  </a:lnTo>
                  <a:lnTo>
                    <a:pt x="225" y="117"/>
                  </a:lnTo>
                  <a:lnTo>
                    <a:pt x="225" y="113"/>
                  </a:lnTo>
                  <a:lnTo>
                    <a:pt x="225" y="112"/>
                  </a:lnTo>
                  <a:lnTo>
                    <a:pt x="220" y="106"/>
                  </a:lnTo>
                  <a:lnTo>
                    <a:pt x="216" y="102"/>
                  </a:lnTo>
                  <a:lnTo>
                    <a:pt x="212" y="96"/>
                  </a:lnTo>
                  <a:lnTo>
                    <a:pt x="208" y="92"/>
                  </a:lnTo>
                  <a:lnTo>
                    <a:pt x="204" y="88"/>
                  </a:lnTo>
                  <a:lnTo>
                    <a:pt x="200" y="85"/>
                  </a:lnTo>
                  <a:lnTo>
                    <a:pt x="193" y="81"/>
                  </a:lnTo>
                  <a:lnTo>
                    <a:pt x="187" y="79"/>
                  </a:lnTo>
                  <a:lnTo>
                    <a:pt x="164" y="79"/>
                  </a:lnTo>
                  <a:lnTo>
                    <a:pt x="143" y="77"/>
                  </a:lnTo>
                  <a:lnTo>
                    <a:pt x="120" y="79"/>
                  </a:lnTo>
                  <a:lnTo>
                    <a:pt x="98" y="83"/>
                  </a:lnTo>
                  <a:lnTo>
                    <a:pt x="77" y="87"/>
                  </a:lnTo>
                  <a:lnTo>
                    <a:pt x="56" y="92"/>
                  </a:lnTo>
                  <a:lnTo>
                    <a:pt x="35" y="100"/>
                  </a:lnTo>
                  <a:lnTo>
                    <a:pt x="18" y="112"/>
                  </a:lnTo>
                  <a:lnTo>
                    <a:pt x="16" y="113"/>
                  </a:lnTo>
                  <a:lnTo>
                    <a:pt x="14" y="115"/>
                  </a:lnTo>
                  <a:lnTo>
                    <a:pt x="12" y="117"/>
                  </a:lnTo>
                  <a:lnTo>
                    <a:pt x="10" y="119"/>
                  </a:lnTo>
                  <a:lnTo>
                    <a:pt x="8" y="119"/>
                  </a:lnTo>
                  <a:lnTo>
                    <a:pt x="6" y="121"/>
                  </a:lnTo>
                  <a:lnTo>
                    <a:pt x="4" y="123"/>
                  </a:lnTo>
                  <a:lnTo>
                    <a:pt x="0" y="123"/>
                  </a:lnTo>
                  <a:lnTo>
                    <a:pt x="0" y="119"/>
                  </a:lnTo>
                  <a:lnTo>
                    <a:pt x="4" y="113"/>
                  </a:lnTo>
                  <a:lnTo>
                    <a:pt x="6" y="106"/>
                  </a:lnTo>
                  <a:lnTo>
                    <a:pt x="10" y="100"/>
                  </a:lnTo>
                  <a:lnTo>
                    <a:pt x="14" y="94"/>
                  </a:lnTo>
                  <a:lnTo>
                    <a:pt x="16" y="88"/>
                  </a:lnTo>
                  <a:lnTo>
                    <a:pt x="23" y="85"/>
                  </a:lnTo>
                  <a:lnTo>
                    <a:pt x="27" y="79"/>
                  </a:lnTo>
                  <a:lnTo>
                    <a:pt x="33" y="73"/>
                  </a:lnTo>
                  <a:lnTo>
                    <a:pt x="33" y="71"/>
                  </a:lnTo>
                  <a:lnTo>
                    <a:pt x="35" y="69"/>
                  </a:lnTo>
                  <a:lnTo>
                    <a:pt x="37" y="67"/>
                  </a:lnTo>
                  <a:lnTo>
                    <a:pt x="37" y="65"/>
                  </a:lnTo>
                  <a:lnTo>
                    <a:pt x="39" y="63"/>
                  </a:lnTo>
                  <a:lnTo>
                    <a:pt x="43" y="60"/>
                  </a:lnTo>
                  <a:lnTo>
                    <a:pt x="48" y="56"/>
                  </a:lnTo>
                  <a:lnTo>
                    <a:pt x="52" y="54"/>
                  </a:lnTo>
                  <a:lnTo>
                    <a:pt x="56" y="52"/>
                  </a:lnTo>
                  <a:lnTo>
                    <a:pt x="60" y="48"/>
                  </a:lnTo>
                  <a:lnTo>
                    <a:pt x="64" y="46"/>
                  </a:lnTo>
                  <a:lnTo>
                    <a:pt x="70" y="42"/>
                  </a:lnTo>
                  <a:lnTo>
                    <a:pt x="75" y="39"/>
                  </a:lnTo>
                  <a:lnTo>
                    <a:pt x="81" y="35"/>
                  </a:lnTo>
                  <a:lnTo>
                    <a:pt x="91" y="31"/>
                  </a:lnTo>
                  <a:lnTo>
                    <a:pt x="100" y="27"/>
                  </a:lnTo>
                  <a:lnTo>
                    <a:pt x="108" y="23"/>
                  </a:lnTo>
                  <a:lnTo>
                    <a:pt x="116" y="19"/>
                  </a:lnTo>
                  <a:lnTo>
                    <a:pt x="127" y="15"/>
                  </a:lnTo>
                  <a:lnTo>
                    <a:pt x="135" y="12"/>
                  </a:lnTo>
                  <a:lnTo>
                    <a:pt x="145" y="8"/>
                  </a:lnTo>
                  <a:lnTo>
                    <a:pt x="162" y="4"/>
                  </a:lnTo>
                  <a:lnTo>
                    <a:pt x="183" y="2"/>
                  </a:lnTo>
                  <a:lnTo>
                    <a:pt x="202" y="0"/>
                  </a:lnTo>
                  <a:lnTo>
                    <a:pt x="223" y="2"/>
                  </a:lnTo>
                  <a:lnTo>
                    <a:pt x="241" y="4"/>
                  </a:lnTo>
                  <a:lnTo>
                    <a:pt x="260" y="8"/>
                  </a:lnTo>
                  <a:lnTo>
                    <a:pt x="277" y="14"/>
                  </a:lnTo>
                  <a:lnTo>
                    <a:pt x="293" y="23"/>
                  </a:lnTo>
                  <a:lnTo>
                    <a:pt x="304" y="31"/>
                  </a:lnTo>
                  <a:lnTo>
                    <a:pt x="312" y="40"/>
                  </a:lnTo>
                  <a:lnTo>
                    <a:pt x="318" y="50"/>
                  </a:lnTo>
                  <a:lnTo>
                    <a:pt x="325" y="62"/>
                  </a:lnTo>
                  <a:lnTo>
                    <a:pt x="327" y="73"/>
                  </a:lnTo>
                  <a:lnTo>
                    <a:pt x="331" y="85"/>
                  </a:lnTo>
                  <a:lnTo>
                    <a:pt x="331" y="98"/>
                  </a:lnTo>
                  <a:lnTo>
                    <a:pt x="333" y="110"/>
                  </a:lnTo>
                  <a:lnTo>
                    <a:pt x="331" y="115"/>
                  </a:lnTo>
                  <a:lnTo>
                    <a:pt x="331" y="119"/>
                  </a:lnTo>
                  <a:lnTo>
                    <a:pt x="329" y="125"/>
                  </a:lnTo>
                  <a:lnTo>
                    <a:pt x="329" y="129"/>
                  </a:lnTo>
                  <a:lnTo>
                    <a:pt x="327" y="133"/>
                  </a:lnTo>
                  <a:lnTo>
                    <a:pt x="325" y="138"/>
                  </a:lnTo>
                  <a:lnTo>
                    <a:pt x="322" y="142"/>
                  </a:lnTo>
                  <a:lnTo>
                    <a:pt x="320" y="146"/>
                  </a:lnTo>
                  <a:lnTo>
                    <a:pt x="320" y="148"/>
                  </a:lnTo>
                  <a:lnTo>
                    <a:pt x="318" y="150"/>
                  </a:lnTo>
                  <a:lnTo>
                    <a:pt x="318" y="152"/>
                  </a:lnTo>
                  <a:lnTo>
                    <a:pt x="316" y="154"/>
                  </a:lnTo>
                  <a:lnTo>
                    <a:pt x="316" y="158"/>
                  </a:lnTo>
                  <a:lnTo>
                    <a:pt x="314" y="160"/>
                  </a:lnTo>
                  <a:lnTo>
                    <a:pt x="312" y="161"/>
                  </a:lnTo>
                  <a:lnTo>
                    <a:pt x="310" y="163"/>
                  </a:lnTo>
                  <a:lnTo>
                    <a:pt x="312" y="167"/>
                  </a:lnTo>
                  <a:lnTo>
                    <a:pt x="308" y="173"/>
                  </a:lnTo>
                  <a:lnTo>
                    <a:pt x="302" y="177"/>
                  </a:lnTo>
                  <a:lnTo>
                    <a:pt x="297" y="183"/>
                  </a:lnTo>
                  <a:lnTo>
                    <a:pt x="293" y="188"/>
                  </a:lnTo>
                  <a:lnTo>
                    <a:pt x="287" y="196"/>
                  </a:lnTo>
                  <a:lnTo>
                    <a:pt x="281" y="202"/>
                  </a:lnTo>
                  <a:lnTo>
                    <a:pt x="277" y="208"/>
                  </a:lnTo>
                  <a:lnTo>
                    <a:pt x="270" y="213"/>
                  </a:lnTo>
                  <a:lnTo>
                    <a:pt x="268" y="213"/>
                  </a:lnTo>
                  <a:lnTo>
                    <a:pt x="266" y="213"/>
                  </a:lnTo>
                  <a:lnTo>
                    <a:pt x="264" y="215"/>
                  </a:lnTo>
                  <a:lnTo>
                    <a:pt x="262" y="215"/>
                  </a:lnTo>
                  <a:lnTo>
                    <a:pt x="260" y="215"/>
                  </a:lnTo>
                  <a:lnTo>
                    <a:pt x="258" y="217"/>
                  </a:lnTo>
                  <a:lnTo>
                    <a:pt x="256" y="217"/>
                  </a:lnTo>
                  <a:lnTo>
                    <a:pt x="254" y="219"/>
                  </a:lnTo>
                  <a:lnTo>
                    <a:pt x="250" y="219"/>
                  </a:lnTo>
                  <a:lnTo>
                    <a:pt x="235" y="225"/>
                  </a:lnTo>
                  <a:lnTo>
                    <a:pt x="223" y="233"/>
                  </a:lnTo>
                  <a:lnTo>
                    <a:pt x="208" y="242"/>
                  </a:lnTo>
                  <a:lnTo>
                    <a:pt x="195" y="252"/>
                  </a:lnTo>
                  <a:lnTo>
                    <a:pt x="185" y="263"/>
                  </a:lnTo>
                  <a:lnTo>
                    <a:pt x="175" y="275"/>
                  </a:lnTo>
                  <a:lnTo>
                    <a:pt x="166" y="288"/>
                  </a:lnTo>
                  <a:lnTo>
                    <a:pt x="158" y="304"/>
                  </a:lnTo>
                  <a:lnTo>
                    <a:pt x="158" y="306"/>
                  </a:lnTo>
                  <a:lnTo>
                    <a:pt x="162" y="309"/>
                  </a:lnTo>
                  <a:lnTo>
                    <a:pt x="168" y="313"/>
                  </a:lnTo>
                  <a:lnTo>
                    <a:pt x="173" y="315"/>
                  </a:lnTo>
                  <a:lnTo>
                    <a:pt x="179" y="319"/>
                  </a:lnTo>
                  <a:lnTo>
                    <a:pt x="185" y="321"/>
                  </a:lnTo>
                  <a:lnTo>
                    <a:pt x="191" y="325"/>
                  </a:lnTo>
                  <a:lnTo>
                    <a:pt x="198" y="329"/>
                  </a:lnTo>
                  <a:lnTo>
                    <a:pt x="202" y="332"/>
                  </a:lnTo>
                  <a:lnTo>
                    <a:pt x="208" y="338"/>
                  </a:lnTo>
                  <a:lnTo>
                    <a:pt x="212" y="344"/>
                  </a:lnTo>
                  <a:lnTo>
                    <a:pt x="214" y="352"/>
                  </a:lnTo>
                  <a:lnTo>
                    <a:pt x="216" y="359"/>
                  </a:lnTo>
                  <a:lnTo>
                    <a:pt x="216" y="367"/>
                  </a:lnTo>
                  <a:lnTo>
                    <a:pt x="214" y="373"/>
                  </a:lnTo>
                  <a:lnTo>
                    <a:pt x="212" y="380"/>
                  </a:lnTo>
                  <a:lnTo>
                    <a:pt x="210" y="386"/>
                  </a:lnTo>
                  <a:lnTo>
                    <a:pt x="208" y="390"/>
                  </a:lnTo>
                  <a:lnTo>
                    <a:pt x="204" y="3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10" name="Freeform 28"/>
            <p:cNvSpPr>
              <a:spLocks/>
            </p:cNvSpPr>
            <p:nvPr/>
          </p:nvSpPr>
          <p:spPr bwMode="auto">
            <a:xfrm>
              <a:off x="342" y="1104"/>
              <a:ext cx="333" cy="394"/>
            </a:xfrm>
            <a:custGeom>
              <a:avLst/>
              <a:gdLst>
                <a:gd name="T0" fmla="*/ 204 w 333"/>
                <a:gd name="T1" fmla="*/ 386 h 394"/>
                <a:gd name="T2" fmla="*/ 202 w 333"/>
                <a:gd name="T3" fmla="*/ 375 h 394"/>
                <a:gd name="T4" fmla="*/ 183 w 333"/>
                <a:gd name="T5" fmla="*/ 361 h 394"/>
                <a:gd name="T6" fmla="*/ 158 w 333"/>
                <a:gd name="T7" fmla="*/ 352 h 394"/>
                <a:gd name="T8" fmla="*/ 150 w 333"/>
                <a:gd name="T9" fmla="*/ 338 h 394"/>
                <a:gd name="T10" fmla="*/ 145 w 333"/>
                <a:gd name="T11" fmla="*/ 332 h 394"/>
                <a:gd name="T12" fmla="*/ 139 w 333"/>
                <a:gd name="T13" fmla="*/ 317 h 394"/>
                <a:gd name="T14" fmla="*/ 120 w 333"/>
                <a:gd name="T15" fmla="*/ 304 h 394"/>
                <a:gd name="T16" fmla="*/ 110 w 333"/>
                <a:gd name="T17" fmla="*/ 286 h 394"/>
                <a:gd name="T18" fmla="*/ 106 w 333"/>
                <a:gd name="T19" fmla="*/ 271 h 394"/>
                <a:gd name="T20" fmla="*/ 112 w 333"/>
                <a:gd name="T21" fmla="*/ 242 h 394"/>
                <a:gd name="T22" fmla="*/ 158 w 333"/>
                <a:gd name="T23" fmla="*/ 198 h 394"/>
                <a:gd name="T24" fmla="*/ 195 w 333"/>
                <a:gd name="T25" fmla="*/ 161 h 394"/>
                <a:gd name="T26" fmla="*/ 212 w 333"/>
                <a:gd name="T27" fmla="*/ 150 h 394"/>
                <a:gd name="T28" fmla="*/ 225 w 333"/>
                <a:gd name="T29" fmla="*/ 133 h 394"/>
                <a:gd name="T30" fmla="*/ 225 w 333"/>
                <a:gd name="T31" fmla="*/ 123 h 394"/>
                <a:gd name="T32" fmla="*/ 225 w 333"/>
                <a:gd name="T33" fmla="*/ 112 h 394"/>
                <a:gd name="T34" fmla="*/ 208 w 333"/>
                <a:gd name="T35" fmla="*/ 92 h 394"/>
                <a:gd name="T36" fmla="*/ 187 w 333"/>
                <a:gd name="T37" fmla="*/ 79 h 394"/>
                <a:gd name="T38" fmla="*/ 98 w 333"/>
                <a:gd name="T39" fmla="*/ 83 h 394"/>
                <a:gd name="T40" fmla="*/ 18 w 333"/>
                <a:gd name="T41" fmla="*/ 112 h 394"/>
                <a:gd name="T42" fmla="*/ 12 w 333"/>
                <a:gd name="T43" fmla="*/ 117 h 394"/>
                <a:gd name="T44" fmla="*/ 4 w 333"/>
                <a:gd name="T45" fmla="*/ 123 h 394"/>
                <a:gd name="T46" fmla="*/ 6 w 333"/>
                <a:gd name="T47" fmla="*/ 106 h 394"/>
                <a:gd name="T48" fmla="*/ 23 w 333"/>
                <a:gd name="T49" fmla="*/ 85 h 394"/>
                <a:gd name="T50" fmla="*/ 33 w 333"/>
                <a:gd name="T51" fmla="*/ 71 h 394"/>
                <a:gd name="T52" fmla="*/ 37 w 333"/>
                <a:gd name="T53" fmla="*/ 67 h 394"/>
                <a:gd name="T54" fmla="*/ 48 w 333"/>
                <a:gd name="T55" fmla="*/ 56 h 394"/>
                <a:gd name="T56" fmla="*/ 64 w 333"/>
                <a:gd name="T57" fmla="*/ 46 h 394"/>
                <a:gd name="T58" fmla="*/ 91 w 333"/>
                <a:gd name="T59" fmla="*/ 31 h 394"/>
                <a:gd name="T60" fmla="*/ 127 w 333"/>
                <a:gd name="T61" fmla="*/ 15 h 394"/>
                <a:gd name="T62" fmla="*/ 183 w 333"/>
                <a:gd name="T63" fmla="*/ 2 h 394"/>
                <a:gd name="T64" fmla="*/ 260 w 333"/>
                <a:gd name="T65" fmla="*/ 8 h 394"/>
                <a:gd name="T66" fmla="*/ 312 w 333"/>
                <a:gd name="T67" fmla="*/ 40 h 394"/>
                <a:gd name="T68" fmla="*/ 331 w 333"/>
                <a:gd name="T69" fmla="*/ 85 h 394"/>
                <a:gd name="T70" fmla="*/ 331 w 333"/>
                <a:gd name="T71" fmla="*/ 119 h 394"/>
                <a:gd name="T72" fmla="*/ 325 w 333"/>
                <a:gd name="T73" fmla="*/ 138 h 394"/>
                <a:gd name="T74" fmla="*/ 318 w 333"/>
                <a:gd name="T75" fmla="*/ 150 h 394"/>
                <a:gd name="T76" fmla="*/ 314 w 333"/>
                <a:gd name="T77" fmla="*/ 160 h 394"/>
                <a:gd name="T78" fmla="*/ 308 w 333"/>
                <a:gd name="T79" fmla="*/ 173 h 394"/>
                <a:gd name="T80" fmla="*/ 287 w 333"/>
                <a:gd name="T81" fmla="*/ 196 h 394"/>
                <a:gd name="T82" fmla="*/ 268 w 333"/>
                <a:gd name="T83" fmla="*/ 213 h 394"/>
                <a:gd name="T84" fmla="*/ 260 w 333"/>
                <a:gd name="T85" fmla="*/ 215 h 394"/>
                <a:gd name="T86" fmla="*/ 250 w 333"/>
                <a:gd name="T87" fmla="*/ 219 h 394"/>
                <a:gd name="T88" fmla="*/ 195 w 333"/>
                <a:gd name="T89" fmla="*/ 252 h 394"/>
                <a:gd name="T90" fmla="*/ 158 w 333"/>
                <a:gd name="T91" fmla="*/ 304 h 394"/>
                <a:gd name="T92" fmla="*/ 173 w 333"/>
                <a:gd name="T93" fmla="*/ 315 h 394"/>
                <a:gd name="T94" fmla="*/ 198 w 333"/>
                <a:gd name="T95" fmla="*/ 329 h 394"/>
                <a:gd name="T96" fmla="*/ 214 w 333"/>
                <a:gd name="T97" fmla="*/ 352 h 394"/>
                <a:gd name="T98" fmla="*/ 212 w 333"/>
                <a:gd name="T99" fmla="*/ 380 h 3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33"/>
                <a:gd name="T151" fmla="*/ 0 h 394"/>
                <a:gd name="T152" fmla="*/ 333 w 333"/>
                <a:gd name="T153" fmla="*/ 394 h 3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33" h="394">
                  <a:moveTo>
                    <a:pt x="204" y="394"/>
                  </a:moveTo>
                  <a:lnTo>
                    <a:pt x="204" y="392"/>
                  </a:lnTo>
                  <a:lnTo>
                    <a:pt x="204" y="388"/>
                  </a:lnTo>
                  <a:lnTo>
                    <a:pt x="204" y="386"/>
                  </a:lnTo>
                  <a:lnTo>
                    <a:pt x="204" y="382"/>
                  </a:lnTo>
                  <a:lnTo>
                    <a:pt x="204" y="380"/>
                  </a:lnTo>
                  <a:lnTo>
                    <a:pt x="202" y="377"/>
                  </a:lnTo>
                  <a:lnTo>
                    <a:pt x="202" y="375"/>
                  </a:lnTo>
                  <a:lnTo>
                    <a:pt x="202" y="371"/>
                  </a:lnTo>
                  <a:lnTo>
                    <a:pt x="195" y="365"/>
                  </a:lnTo>
                  <a:lnTo>
                    <a:pt x="189" y="363"/>
                  </a:lnTo>
                  <a:lnTo>
                    <a:pt x="183" y="361"/>
                  </a:lnTo>
                  <a:lnTo>
                    <a:pt x="175" y="359"/>
                  </a:lnTo>
                  <a:lnTo>
                    <a:pt x="170" y="357"/>
                  </a:lnTo>
                  <a:lnTo>
                    <a:pt x="164" y="355"/>
                  </a:lnTo>
                  <a:lnTo>
                    <a:pt x="158" y="352"/>
                  </a:lnTo>
                  <a:lnTo>
                    <a:pt x="154" y="346"/>
                  </a:lnTo>
                  <a:lnTo>
                    <a:pt x="152" y="340"/>
                  </a:lnTo>
                  <a:lnTo>
                    <a:pt x="150" y="340"/>
                  </a:lnTo>
                  <a:lnTo>
                    <a:pt x="150" y="338"/>
                  </a:lnTo>
                  <a:lnTo>
                    <a:pt x="150" y="336"/>
                  </a:lnTo>
                  <a:lnTo>
                    <a:pt x="148" y="334"/>
                  </a:lnTo>
                  <a:lnTo>
                    <a:pt x="145" y="332"/>
                  </a:lnTo>
                  <a:lnTo>
                    <a:pt x="145" y="330"/>
                  </a:lnTo>
                  <a:lnTo>
                    <a:pt x="145" y="327"/>
                  </a:lnTo>
                  <a:lnTo>
                    <a:pt x="143" y="319"/>
                  </a:lnTo>
                  <a:lnTo>
                    <a:pt x="139" y="317"/>
                  </a:lnTo>
                  <a:lnTo>
                    <a:pt x="133" y="313"/>
                  </a:lnTo>
                  <a:lnTo>
                    <a:pt x="129" y="309"/>
                  </a:lnTo>
                  <a:lnTo>
                    <a:pt x="125" y="306"/>
                  </a:lnTo>
                  <a:lnTo>
                    <a:pt x="120" y="304"/>
                  </a:lnTo>
                  <a:lnTo>
                    <a:pt x="116" y="298"/>
                  </a:lnTo>
                  <a:lnTo>
                    <a:pt x="114" y="294"/>
                  </a:lnTo>
                  <a:lnTo>
                    <a:pt x="110" y="288"/>
                  </a:lnTo>
                  <a:lnTo>
                    <a:pt x="110" y="286"/>
                  </a:lnTo>
                  <a:lnTo>
                    <a:pt x="108" y="282"/>
                  </a:lnTo>
                  <a:lnTo>
                    <a:pt x="108" y="279"/>
                  </a:lnTo>
                  <a:lnTo>
                    <a:pt x="106" y="275"/>
                  </a:lnTo>
                  <a:lnTo>
                    <a:pt x="106" y="271"/>
                  </a:lnTo>
                  <a:lnTo>
                    <a:pt x="106" y="265"/>
                  </a:lnTo>
                  <a:lnTo>
                    <a:pt x="106" y="261"/>
                  </a:lnTo>
                  <a:lnTo>
                    <a:pt x="106" y="257"/>
                  </a:lnTo>
                  <a:lnTo>
                    <a:pt x="112" y="242"/>
                  </a:lnTo>
                  <a:lnTo>
                    <a:pt x="120" y="229"/>
                  </a:lnTo>
                  <a:lnTo>
                    <a:pt x="133" y="219"/>
                  </a:lnTo>
                  <a:lnTo>
                    <a:pt x="145" y="208"/>
                  </a:lnTo>
                  <a:lnTo>
                    <a:pt x="158" y="198"/>
                  </a:lnTo>
                  <a:lnTo>
                    <a:pt x="170" y="188"/>
                  </a:lnTo>
                  <a:lnTo>
                    <a:pt x="183" y="179"/>
                  </a:lnTo>
                  <a:lnTo>
                    <a:pt x="195" y="167"/>
                  </a:lnTo>
                  <a:lnTo>
                    <a:pt x="195" y="161"/>
                  </a:lnTo>
                  <a:lnTo>
                    <a:pt x="200" y="160"/>
                  </a:lnTo>
                  <a:lnTo>
                    <a:pt x="204" y="156"/>
                  </a:lnTo>
                  <a:lnTo>
                    <a:pt x="208" y="154"/>
                  </a:lnTo>
                  <a:lnTo>
                    <a:pt x="212" y="150"/>
                  </a:lnTo>
                  <a:lnTo>
                    <a:pt x="214" y="146"/>
                  </a:lnTo>
                  <a:lnTo>
                    <a:pt x="218" y="142"/>
                  </a:lnTo>
                  <a:lnTo>
                    <a:pt x="220" y="136"/>
                  </a:lnTo>
                  <a:lnTo>
                    <a:pt x="225" y="133"/>
                  </a:lnTo>
                  <a:lnTo>
                    <a:pt x="225" y="131"/>
                  </a:lnTo>
                  <a:lnTo>
                    <a:pt x="225" y="127"/>
                  </a:lnTo>
                  <a:lnTo>
                    <a:pt x="225" y="125"/>
                  </a:lnTo>
                  <a:lnTo>
                    <a:pt x="225" y="123"/>
                  </a:lnTo>
                  <a:lnTo>
                    <a:pt x="225" y="119"/>
                  </a:lnTo>
                  <a:lnTo>
                    <a:pt x="225" y="117"/>
                  </a:lnTo>
                  <a:lnTo>
                    <a:pt x="225" y="113"/>
                  </a:lnTo>
                  <a:lnTo>
                    <a:pt x="225" y="112"/>
                  </a:lnTo>
                  <a:lnTo>
                    <a:pt x="220" y="106"/>
                  </a:lnTo>
                  <a:lnTo>
                    <a:pt x="216" y="102"/>
                  </a:lnTo>
                  <a:lnTo>
                    <a:pt x="212" y="96"/>
                  </a:lnTo>
                  <a:lnTo>
                    <a:pt x="208" y="92"/>
                  </a:lnTo>
                  <a:lnTo>
                    <a:pt x="204" y="88"/>
                  </a:lnTo>
                  <a:lnTo>
                    <a:pt x="200" y="85"/>
                  </a:lnTo>
                  <a:lnTo>
                    <a:pt x="193" y="81"/>
                  </a:lnTo>
                  <a:lnTo>
                    <a:pt x="187" y="79"/>
                  </a:lnTo>
                  <a:lnTo>
                    <a:pt x="164" y="79"/>
                  </a:lnTo>
                  <a:lnTo>
                    <a:pt x="143" y="77"/>
                  </a:lnTo>
                  <a:lnTo>
                    <a:pt x="120" y="79"/>
                  </a:lnTo>
                  <a:lnTo>
                    <a:pt x="98" y="83"/>
                  </a:lnTo>
                  <a:lnTo>
                    <a:pt x="77" y="87"/>
                  </a:lnTo>
                  <a:lnTo>
                    <a:pt x="56" y="92"/>
                  </a:lnTo>
                  <a:lnTo>
                    <a:pt x="35" y="100"/>
                  </a:lnTo>
                  <a:lnTo>
                    <a:pt x="18" y="112"/>
                  </a:lnTo>
                  <a:lnTo>
                    <a:pt x="16" y="113"/>
                  </a:lnTo>
                  <a:lnTo>
                    <a:pt x="14" y="115"/>
                  </a:lnTo>
                  <a:lnTo>
                    <a:pt x="12" y="117"/>
                  </a:lnTo>
                  <a:lnTo>
                    <a:pt x="10" y="119"/>
                  </a:lnTo>
                  <a:lnTo>
                    <a:pt x="8" y="119"/>
                  </a:lnTo>
                  <a:lnTo>
                    <a:pt x="6" y="121"/>
                  </a:lnTo>
                  <a:lnTo>
                    <a:pt x="4" y="123"/>
                  </a:lnTo>
                  <a:lnTo>
                    <a:pt x="0" y="123"/>
                  </a:lnTo>
                  <a:lnTo>
                    <a:pt x="0" y="119"/>
                  </a:lnTo>
                  <a:lnTo>
                    <a:pt x="4" y="113"/>
                  </a:lnTo>
                  <a:lnTo>
                    <a:pt x="6" y="106"/>
                  </a:lnTo>
                  <a:lnTo>
                    <a:pt x="10" y="100"/>
                  </a:lnTo>
                  <a:lnTo>
                    <a:pt x="14" y="94"/>
                  </a:lnTo>
                  <a:lnTo>
                    <a:pt x="16" y="88"/>
                  </a:lnTo>
                  <a:lnTo>
                    <a:pt x="23" y="85"/>
                  </a:lnTo>
                  <a:lnTo>
                    <a:pt x="27" y="79"/>
                  </a:lnTo>
                  <a:lnTo>
                    <a:pt x="33" y="73"/>
                  </a:lnTo>
                  <a:lnTo>
                    <a:pt x="33" y="71"/>
                  </a:lnTo>
                  <a:lnTo>
                    <a:pt x="35" y="69"/>
                  </a:lnTo>
                  <a:lnTo>
                    <a:pt x="37" y="67"/>
                  </a:lnTo>
                  <a:lnTo>
                    <a:pt x="37" y="65"/>
                  </a:lnTo>
                  <a:lnTo>
                    <a:pt x="39" y="63"/>
                  </a:lnTo>
                  <a:lnTo>
                    <a:pt x="43" y="60"/>
                  </a:lnTo>
                  <a:lnTo>
                    <a:pt x="48" y="56"/>
                  </a:lnTo>
                  <a:lnTo>
                    <a:pt x="52" y="54"/>
                  </a:lnTo>
                  <a:lnTo>
                    <a:pt x="56" y="52"/>
                  </a:lnTo>
                  <a:lnTo>
                    <a:pt x="60" y="48"/>
                  </a:lnTo>
                  <a:lnTo>
                    <a:pt x="64" y="46"/>
                  </a:lnTo>
                  <a:lnTo>
                    <a:pt x="70" y="42"/>
                  </a:lnTo>
                  <a:lnTo>
                    <a:pt x="75" y="39"/>
                  </a:lnTo>
                  <a:lnTo>
                    <a:pt x="81" y="35"/>
                  </a:lnTo>
                  <a:lnTo>
                    <a:pt x="91" y="31"/>
                  </a:lnTo>
                  <a:lnTo>
                    <a:pt x="100" y="27"/>
                  </a:lnTo>
                  <a:lnTo>
                    <a:pt x="108" y="23"/>
                  </a:lnTo>
                  <a:lnTo>
                    <a:pt x="116" y="19"/>
                  </a:lnTo>
                  <a:lnTo>
                    <a:pt x="127" y="15"/>
                  </a:lnTo>
                  <a:lnTo>
                    <a:pt x="135" y="12"/>
                  </a:lnTo>
                  <a:lnTo>
                    <a:pt x="145" y="8"/>
                  </a:lnTo>
                  <a:lnTo>
                    <a:pt x="162" y="4"/>
                  </a:lnTo>
                  <a:lnTo>
                    <a:pt x="183" y="2"/>
                  </a:lnTo>
                  <a:lnTo>
                    <a:pt x="202" y="0"/>
                  </a:lnTo>
                  <a:lnTo>
                    <a:pt x="223" y="2"/>
                  </a:lnTo>
                  <a:lnTo>
                    <a:pt x="241" y="4"/>
                  </a:lnTo>
                  <a:lnTo>
                    <a:pt x="260" y="8"/>
                  </a:lnTo>
                  <a:lnTo>
                    <a:pt x="277" y="14"/>
                  </a:lnTo>
                  <a:lnTo>
                    <a:pt x="293" y="23"/>
                  </a:lnTo>
                  <a:lnTo>
                    <a:pt x="304" y="31"/>
                  </a:lnTo>
                  <a:lnTo>
                    <a:pt x="312" y="40"/>
                  </a:lnTo>
                  <a:lnTo>
                    <a:pt x="318" y="50"/>
                  </a:lnTo>
                  <a:lnTo>
                    <a:pt x="325" y="62"/>
                  </a:lnTo>
                  <a:lnTo>
                    <a:pt x="327" y="73"/>
                  </a:lnTo>
                  <a:lnTo>
                    <a:pt x="331" y="85"/>
                  </a:lnTo>
                  <a:lnTo>
                    <a:pt x="331" y="98"/>
                  </a:lnTo>
                  <a:lnTo>
                    <a:pt x="333" y="110"/>
                  </a:lnTo>
                  <a:lnTo>
                    <a:pt x="331" y="115"/>
                  </a:lnTo>
                  <a:lnTo>
                    <a:pt x="331" y="119"/>
                  </a:lnTo>
                  <a:lnTo>
                    <a:pt x="329" y="125"/>
                  </a:lnTo>
                  <a:lnTo>
                    <a:pt x="329" y="129"/>
                  </a:lnTo>
                  <a:lnTo>
                    <a:pt x="327" y="133"/>
                  </a:lnTo>
                  <a:lnTo>
                    <a:pt x="325" y="138"/>
                  </a:lnTo>
                  <a:lnTo>
                    <a:pt x="322" y="142"/>
                  </a:lnTo>
                  <a:lnTo>
                    <a:pt x="320" y="146"/>
                  </a:lnTo>
                  <a:lnTo>
                    <a:pt x="320" y="148"/>
                  </a:lnTo>
                  <a:lnTo>
                    <a:pt x="318" y="150"/>
                  </a:lnTo>
                  <a:lnTo>
                    <a:pt x="318" y="152"/>
                  </a:lnTo>
                  <a:lnTo>
                    <a:pt x="316" y="154"/>
                  </a:lnTo>
                  <a:lnTo>
                    <a:pt x="316" y="158"/>
                  </a:lnTo>
                  <a:lnTo>
                    <a:pt x="314" y="160"/>
                  </a:lnTo>
                  <a:lnTo>
                    <a:pt x="312" y="161"/>
                  </a:lnTo>
                  <a:lnTo>
                    <a:pt x="310" y="163"/>
                  </a:lnTo>
                  <a:lnTo>
                    <a:pt x="312" y="167"/>
                  </a:lnTo>
                  <a:lnTo>
                    <a:pt x="308" y="173"/>
                  </a:lnTo>
                  <a:lnTo>
                    <a:pt x="302" y="177"/>
                  </a:lnTo>
                  <a:lnTo>
                    <a:pt x="297" y="183"/>
                  </a:lnTo>
                  <a:lnTo>
                    <a:pt x="293" y="188"/>
                  </a:lnTo>
                  <a:lnTo>
                    <a:pt x="287" y="196"/>
                  </a:lnTo>
                  <a:lnTo>
                    <a:pt x="281" y="202"/>
                  </a:lnTo>
                  <a:lnTo>
                    <a:pt x="277" y="208"/>
                  </a:lnTo>
                  <a:lnTo>
                    <a:pt x="270" y="213"/>
                  </a:lnTo>
                  <a:lnTo>
                    <a:pt x="268" y="213"/>
                  </a:lnTo>
                  <a:lnTo>
                    <a:pt x="266" y="213"/>
                  </a:lnTo>
                  <a:lnTo>
                    <a:pt x="264" y="215"/>
                  </a:lnTo>
                  <a:lnTo>
                    <a:pt x="262" y="215"/>
                  </a:lnTo>
                  <a:lnTo>
                    <a:pt x="260" y="215"/>
                  </a:lnTo>
                  <a:lnTo>
                    <a:pt x="258" y="217"/>
                  </a:lnTo>
                  <a:lnTo>
                    <a:pt x="256" y="217"/>
                  </a:lnTo>
                  <a:lnTo>
                    <a:pt x="254" y="219"/>
                  </a:lnTo>
                  <a:lnTo>
                    <a:pt x="250" y="219"/>
                  </a:lnTo>
                  <a:lnTo>
                    <a:pt x="235" y="225"/>
                  </a:lnTo>
                  <a:lnTo>
                    <a:pt x="223" y="233"/>
                  </a:lnTo>
                  <a:lnTo>
                    <a:pt x="208" y="242"/>
                  </a:lnTo>
                  <a:lnTo>
                    <a:pt x="195" y="252"/>
                  </a:lnTo>
                  <a:lnTo>
                    <a:pt x="185" y="263"/>
                  </a:lnTo>
                  <a:lnTo>
                    <a:pt x="175" y="275"/>
                  </a:lnTo>
                  <a:lnTo>
                    <a:pt x="166" y="288"/>
                  </a:lnTo>
                  <a:lnTo>
                    <a:pt x="158" y="304"/>
                  </a:lnTo>
                  <a:lnTo>
                    <a:pt x="158" y="306"/>
                  </a:lnTo>
                  <a:lnTo>
                    <a:pt x="162" y="309"/>
                  </a:lnTo>
                  <a:lnTo>
                    <a:pt x="168" y="313"/>
                  </a:lnTo>
                  <a:lnTo>
                    <a:pt x="173" y="315"/>
                  </a:lnTo>
                  <a:lnTo>
                    <a:pt x="179" y="319"/>
                  </a:lnTo>
                  <a:lnTo>
                    <a:pt x="185" y="321"/>
                  </a:lnTo>
                  <a:lnTo>
                    <a:pt x="191" y="325"/>
                  </a:lnTo>
                  <a:lnTo>
                    <a:pt x="198" y="329"/>
                  </a:lnTo>
                  <a:lnTo>
                    <a:pt x="202" y="332"/>
                  </a:lnTo>
                  <a:lnTo>
                    <a:pt x="208" y="338"/>
                  </a:lnTo>
                  <a:lnTo>
                    <a:pt x="212" y="344"/>
                  </a:lnTo>
                  <a:lnTo>
                    <a:pt x="214" y="352"/>
                  </a:lnTo>
                  <a:lnTo>
                    <a:pt x="216" y="359"/>
                  </a:lnTo>
                  <a:lnTo>
                    <a:pt x="216" y="367"/>
                  </a:lnTo>
                  <a:lnTo>
                    <a:pt x="214" y="373"/>
                  </a:lnTo>
                  <a:lnTo>
                    <a:pt x="212" y="380"/>
                  </a:lnTo>
                  <a:lnTo>
                    <a:pt x="210" y="386"/>
                  </a:lnTo>
                  <a:lnTo>
                    <a:pt x="208" y="390"/>
                  </a:lnTo>
                  <a:lnTo>
                    <a:pt x="204" y="39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811" name="Freeform 29"/>
            <p:cNvSpPr>
              <a:spLocks/>
            </p:cNvSpPr>
            <p:nvPr/>
          </p:nvSpPr>
          <p:spPr bwMode="auto">
            <a:xfrm>
              <a:off x="617" y="1169"/>
              <a:ext cx="302" cy="327"/>
            </a:xfrm>
            <a:custGeom>
              <a:avLst/>
              <a:gdLst>
                <a:gd name="T0" fmla="*/ 75 w 302"/>
                <a:gd name="T1" fmla="*/ 319 h 327"/>
                <a:gd name="T2" fmla="*/ 64 w 302"/>
                <a:gd name="T3" fmla="*/ 308 h 327"/>
                <a:gd name="T4" fmla="*/ 52 w 302"/>
                <a:gd name="T5" fmla="*/ 294 h 327"/>
                <a:gd name="T6" fmla="*/ 35 w 302"/>
                <a:gd name="T7" fmla="*/ 287 h 327"/>
                <a:gd name="T8" fmla="*/ 25 w 302"/>
                <a:gd name="T9" fmla="*/ 281 h 327"/>
                <a:gd name="T10" fmla="*/ 18 w 302"/>
                <a:gd name="T11" fmla="*/ 281 h 327"/>
                <a:gd name="T12" fmla="*/ 10 w 302"/>
                <a:gd name="T13" fmla="*/ 281 h 327"/>
                <a:gd name="T14" fmla="*/ 4 w 302"/>
                <a:gd name="T15" fmla="*/ 279 h 327"/>
                <a:gd name="T16" fmla="*/ 6 w 302"/>
                <a:gd name="T17" fmla="*/ 271 h 327"/>
                <a:gd name="T18" fmla="*/ 16 w 302"/>
                <a:gd name="T19" fmla="*/ 256 h 327"/>
                <a:gd name="T20" fmla="*/ 29 w 302"/>
                <a:gd name="T21" fmla="*/ 242 h 327"/>
                <a:gd name="T22" fmla="*/ 39 w 302"/>
                <a:gd name="T23" fmla="*/ 227 h 327"/>
                <a:gd name="T24" fmla="*/ 45 w 302"/>
                <a:gd name="T25" fmla="*/ 217 h 327"/>
                <a:gd name="T26" fmla="*/ 52 w 302"/>
                <a:gd name="T27" fmla="*/ 216 h 327"/>
                <a:gd name="T28" fmla="*/ 54 w 302"/>
                <a:gd name="T29" fmla="*/ 212 h 327"/>
                <a:gd name="T30" fmla="*/ 58 w 302"/>
                <a:gd name="T31" fmla="*/ 208 h 327"/>
                <a:gd name="T32" fmla="*/ 60 w 302"/>
                <a:gd name="T33" fmla="*/ 202 h 327"/>
                <a:gd name="T34" fmla="*/ 66 w 302"/>
                <a:gd name="T35" fmla="*/ 194 h 327"/>
                <a:gd name="T36" fmla="*/ 75 w 302"/>
                <a:gd name="T37" fmla="*/ 183 h 327"/>
                <a:gd name="T38" fmla="*/ 85 w 302"/>
                <a:gd name="T39" fmla="*/ 171 h 327"/>
                <a:gd name="T40" fmla="*/ 93 w 302"/>
                <a:gd name="T41" fmla="*/ 160 h 327"/>
                <a:gd name="T42" fmla="*/ 114 w 302"/>
                <a:gd name="T43" fmla="*/ 135 h 327"/>
                <a:gd name="T44" fmla="*/ 143 w 302"/>
                <a:gd name="T45" fmla="*/ 98 h 327"/>
                <a:gd name="T46" fmla="*/ 175 w 302"/>
                <a:gd name="T47" fmla="*/ 62 h 327"/>
                <a:gd name="T48" fmla="*/ 206 w 302"/>
                <a:gd name="T49" fmla="*/ 23 h 327"/>
                <a:gd name="T50" fmla="*/ 227 w 302"/>
                <a:gd name="T51" fmla="*/ 2 h 327"/>
                <a:gd name="T52" fmla="*/ 237 w 302"/>
                <a:gd name="T53" fmla="*/ 0 h 327"/>
                <a:gd name="T54" fmla="*/ 247 w 302"/>
                <a:gd name="T55" fmla="*/ 0 h 327"/>
                <a:gd name="T56" fmla="*/ 256 w 302"/>
                <a:gd name="T57" fmla="*/ 0 h 327"/>
                <a:gd name="T58" fmla="*/ 268 w 302"/>
                <a:gd name="T59" fmla="*/ 2 h 327"/>
                <a:gd name="T60" fmla="*/ 279 w 302"/>
                <a:gd name="T61" fmla="*/ 10 h 327"/>
                <a:gd name="T62" fmla="*/ 289 w 302"/>
                <a:gd name="T63" fmla="*/ 20 h 327"/>
                <a:gd name="T64" fmla="*/ 295 w 302"/>
                <a:gd name="T65" fmla="*/ 29 h 327"/>
                <a:gd name="T66" fmla="*/ 300 w 302"/>
                <a:gd name="T67" fmla="*/ 37 h 327"/>
                <a:gd name="T68" fmla="*/ 302 w 302"/>
                <a:gd name="T69" fmla="*/ 41 h 327"/>
                <a:gd name="T70" fmla="*/ 302 w 302"/>
                <a:gd name="T71" fmla="*/ 45 h 327"/>
                <a:gd name="T72" fmla="*/ 302 w 302"/>
                <a:gd name="T73" fmla="*/ 48 h 327"/>
                <a:gd name="T74" fmla="*/ 285 w 302"/>
                <a:gd name="T75" fmla="*/ 71 h 327"/>
                <a:gd name="T76" fmla="*/ 252 w 302"/>
                <a:gd name="T77" fmla="*/ 114 h 327"/>
                <a:gd name="T78" fmla="*/ 216 w 302"/>
                <a:gd name="T79" fmla="*/ 158 h 327"/>
                <a:gd name="T80" fmla="*/ 181 w 302"/>
                <a:gd name="T81" fmla="*/ 200 h 327"/>
                <a:gd name="T82" fmla="*/ 154 w 302"/>
                <a:gd name="T83" fmla="*/ 235 h 327"/>
                <a:gd name="T84" fmla="*/ 133 w 302"/>
                <a:gd name="T85" fmla="*/ 262 h 327"/>
                <a:gd name="T86" fmla="*/ 112 w 302"/>
                <a:gd name="T87" fmla="*/ 289 h 327"/>
                <a:gd name="T88" fmla="*/ 89 w 302"/>
                <a:gd name="T89" fmla="*/ 313 h 3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2"/>
                <a:gd name="T136" fmla="*/ 0 h 327"/>
                <a:gd name="T137" fmla="*/ 302 w 302"/>
                <a:gd name="T138" fmla="*/ 327 h 32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2" h="327">
                  <a:moveTo>
                    <a:pt x="77" y="327"/>
                  </a:moveTo>
                  <a:lnTo>
                    <a:pt x="75" y="319"/>
                  </a:lnTo>
                  <a:lnTo>
                    <a:pt x="68" y="313"/>
                  </a:lnTo>
                  <a:lnTo>
                    <a:pt x="64" y="308"/>
                  </a:lnTo>
                  <a:lnTo>
                    <a:pt x="58" y="300"/>
                  </a:lnTo>
                  <a:lnTo>
                    <a:pt x="52" y="294"/>
                  </a:lnTo>
                  <a:lnTo>
                    <a:pt x="43" y="290"/>
                  </a:lnTo>
                  <a:lnTo>
                    <a:pt x="35" y="287"/>
                  </a:lnTo>
                  <a:lnTo>
                    <a:pt x="27" y="283"/>
                  </a:lnTo>
                  <a:lnTo>
                    <a:pt x="25" y="281"/>
                  </a:lnTo>
                  <a:lnTo>
                    <a:pt x="20" y="281"/>
                  </a:lnTo>
                  <a:lnTo>
                    <a:pt x="18" y="281"/>
                  </a:lnTo>
                  <a:lnTo>
                    <a:pt x="14" y="281"/>
                  </a:lnTo>
                  <a:lnTo>
                    <a:pt x="10" y="281"/>
                  </a:lnTo>
                  <a:lnTo>
                    <a:pt x="8" y="279"/>
                  </a:lnTo>
                  <a:lnTo>
                    <a:pt x="4" y="279"/>
                  </a:lnTo>
                  <a:lnTo>
                    <a:pt x="0" y="277"/>
                  </a:lnTo>
                  <a:lnTo>
                    <a:pt x="6" y="271"/>
                  </a:lnTo>
                  <a:lnTo>
                    <a:pt x="12" y="264"/>
                  </a:lnTo>
                  <a:lnTo>
                    <a:pt x="16" y="256"/>
                  </a:lnTo>
                  <a:lnTo>
                    <a:pt x="22" y="248"/>
                  </a:lnTo>
                  <a:lnTo>
                    <a:pt x="29" y="242"/>
                  </a:lnTo>
                  <a:lnTo>
                    <a:pt x="35" y="235"/>
                  </a:lnTo>
                  <a:lnTo>
                    <a:pt x="39" y="227"/>
                  </a:lnTo>
                  <a:lnTo>
                    <a:pt x="45" y="221"/>
                  </a:lnTo>
                  <a:lnTo>
                    <a:pt x="45" y="217"/>
                  </a:lnTo>
                  <a:lnTo>
                    <a:pt x="50" y="217"/>
                  </a:lnTo>
                  <a:lnTo>
                    <a:pt x="52" y="216"/>
                  </a:lnTo>
                  <a:lnTo>
                    <a:pt x="52" y="214"/>
                  </a:lnTo>
                  <a:lnTo>
                    <a:pt x="54" y="212"/>
                  </a:lnTo>
                  <a:lnTo>
                    <a:pt x="56" y="210"/>
                  </a:lnTo>
                  <a:lnTo>
                    <a:pt x="58" y="208"/>
                  </a:lnTo>
                  <a:lnTo>
                    <a:pt x="58" y="206"/>
                  </a:lnTo>
                  <a:lnTo>
                    <a:pt x="60" y="202"/>
                  </a:lnTo>
                  <a:lnTo>
                    <a:pt x="62" y="200"/>
                  </a:lnTo>
                  <a:lnTo>
                    <a:pt x="66" y="194"/>
                  </a:lnTo>
                  <a:lnTo>
                    <a:pt x="70" y="189"/>
                  </a:lnTo>
                  <a:lnTo>
                    <a:pt x="75" y="183"/>
                  </a:lnTo>
                  <a:lnTo>
                    <a:pt x="81" y="177"/>
                  </a:lnTo>
                  <a:lnTo>
                    <a:pt x="85" y="171"/>
                  </a:lnTo>
                  <a:lnTo>
                    <a:pt x="89" y="166"/>
                  </a:lnTo>
                  <a:lnTo>
                    <a:pt x="93" y="160"/>
                  </a:lnTo>
                  <a:lnTo>
                    <a:pt x="97" y="154"/>
                  </a:lnTo>
                  <a:lnTo>
                    <a:pt x="114" y="135"/>
                  </a:lnTo>
                  <a:lnTo>
                    <a:pt x="129" y="118"/>
                  </a:lnTo>
                  <a:lnTo>
                    <a:pt x="143" y="98"/>
                  </a:lnTo>
                  <a:lnTo>
                    <a:pt x="160" y="79"/>
                  </a:lnTo>
                  <a:lnTo>
                    <a:pt x="175" y="62"/>
                  </a:lnTo>
                  <a:lnTo>
                    <a:pt x="189" y="43"/>
                  </a:lnTo>
                  <a:lnTo>
                    <a:pt x="206" y="23"/>
                  </a:lnTo>
                  <a:lnTo>
                    <a:pt x="222" y="4"/>
                  </a:lnTo>
                  <a:lnTo>
                    <a:pt x="227" y="2"/>
                  </a:lnTo>
                  <a:lnTo>
                    <a:pt x="233" y="0"/>
                  </a:lnTo>
                  <a:lnTo>
                    <a:pt x="237" y="0"/>
                  </a:lnTo>
                  <a:lnTo>
                    <a:pt x="241" y="0"/>
                  </a:lnTo>
                  <a:lnTo>
                    <a:pt x="247" y="0"/>
                  </a:lnTo>
                  <a:lnTo>
                    <a:pt x="252" y="0"/>
                  </a:lnTo>
                  <a:lnTo>
                    <a:pt x="256" y="0"/>
                  </a:lnTo>
                  <a:lnTo>
                    <a:pt x="262" y="0"/>
                  </a:lnTo>
                  <a:lnTo>
                    <a:pt x="268" y="2"/>
                  </a:lnTo>
                  <a:lnTo>
                    <a:pt x="275" y="6"/>
                  </a:lnTo>
                  <a:lnTo>
                    <a:pt x="279" y="10"/>
                  </a:lnTo>
                  <a:lnTo>
                    <a:pt x="285" y="14"/>
                  </a:lnTo>
                  <a:lnTo>
                    <a:pt x="289" y="20"/>
                  </a:lnTo>
                  <a:lnTo>
                    <a:pt x="293" y="23"/>
                  </a:lnTo>
                  <a:lnTo>
                    <a:pt x="295" y="29"/>
                  </a:lnTo>
                  <a:lnTo>
                    <a:pt x="300" y="37"/>
                  </a:lnTo>
                  <a:lnTo>
                    <a:pt x="302" y="39"/>
                  </a:lnTo>
                  <a:lnTo>
                    <a:pt x="302" y="41"/>
                  </a:lnTo>
                  <a:lnTo>
                    <a:pt x="302" y="43"/>
                  </a:lnTo>
                  <a:lnTo>
                    <a:pt x="302" y="45"/>
                  </a:lnTo>
                  <a:lnTo>
                    <a:pt x="302" y="47"/>
                  </a:lnTo>
                  <a:lnTo>
                    <a:pt x="302" y="48"/>
                  </a:lnTo>
                  <a:lnTo>
                    <a:pt x="302" y="50"/>
                  </a:lnTo>
                  <a:lnTo>
                    <a:pt x="285" y="71"/>
                  </a:lnTo>
                  <a:lnTo>
                    <a:pt x="268" y="93"/>
                  </a:lnTo>
                  <a:lnTo>
                    <a:pt x="252" y="114"/>
                  </a:lnTo>
                  <a:lnTo>
                    <a:pt x="235" y="135"/>
                  </a:lnTo>
                  <a:lnTo>
                    <a:pt x="216" y="158"/>
                  </a:lnTo>
                  <a:lnTo>
                    <a:pt x="200" y="179"/>
                  </a:lnTo>
                  <a:lnTo>
                    <a:pt x="181" y="200"/>
                  </a:lnTo>
                  <a:lnTo>
                    <a:pt x="162" y="219"/>
                  </a:lnTo>
                  <a:lnTo>
                    <a:pt x="154" y="235"/>
                  </a:lnTo>
                  <a:lnTo>
                    <a:pt x="143" y="248"/>
                  </a:lnTo>
                  <a:lnTo>
                    <a:pt x="133" y="262"/>
                  </a:lnTo>
                  <a:lnTo>
                    <a:pt x="122" y="275"/>
                  </a:lnTo>
                  <a:lnTo>
                    <a:pt x="112" y="289"/>
                  </a:lnTo>
                  <a:lnTo>
                    <a:pt x="100" y="300"/>
                  </a:lnTo>
                  <a:lnTo>
                    <a:pt x="89" y="313"/>
                  </a:lnTo>
                  <a:lnTo>
                    <a:pt x="77" y="3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12" name="Freeform 30"/>
            <p:cNvSpPr>
              <a:spLocks/>
            </p:cNvSpPr>
            <p:nvPr/>
          </p:nvSpPr>
          <p:spPr bwMode="auto">
            <a:xfrm>
              <a:off x="617" y="1169"/>
              <a:ext cx="302" cy="327"/>
            </a:xfrm>
            <a:custGeom>
              <a:avLst/>
              <a:gdLst>
                <a:gd name="T0" fmla="*/ 75 w 302"/>
                <a:gd name="T1" fmla="*/ 319 h 327"/>
                <a:gd name="T2" fmla="*/ 64 w 302"/>
                <a:gd name="T3" fmla="*/ 308 h 327"/>
                <a:gd name="T4" fmla="*/ 52 w 302"/>
                <a:gd name="T5" fmla="*/ 294 h 327"/>
                <a:gd name="T6" fmla="*/ 35 w 302"/>
                <a:gd name="T7" fmla="*/ 287 h 327"/>
                <a:gd name="T8" fmla="*/ 25 w 302"/>
                <a:gd name="T9" fmla="*/ 281 h 327"/>
                <a:gd name="T10" fmla="*/ 18 w 302"/>
                <a:gd name="T11" fmla="*/ 281 h 327"/>
                <a:gd name="T12" fmla="*/ 10 w 302"/>
                <a:gd name="T13" fmla="*/ 281 h 327"/>
                <a:gd name="T14" fmla="*/ 4 w 302"/>
                <a:gd name="T15" fmla="*/ 279 h 327"/>
                <a:gd name="T16" fmla="*/ 6 w 302"/>
                <a:gd name="T17" fmla="*/ 271 h 327"/>
                <a:gd name="T18" fmla="*/ 16 w 302"/>
                <a:gd name="T19" fmla="*/ 256 h 327"/>
                <a:gd name="T20" fmla="*/ 29 w 302"/>
                <a:gd name="T21" fmla="*/ 242 h 327"/>
                <a:gd name="T22" fmla="*/ 39 w 302"/>
                <a:gd name="T23" fmla="*/ 227 h 327"/>
                <a:gd name="T24" fmla="*/ 45 w 302"/>
                <a:gd name="T25" fmla="*/ 217 h 327"/>
                <a:gd name="T26" fmla="*/ 52 w 302"/>
                <a:gd name="T27" fmla="*/ 216 h 327"/>
                <a:gd name="T28" fmla="*/ 54 w 302"/>
                <a:gd name="T29" fmla="*/ 212 h 327"/>
                <a:gd name="T30" fmla="*/ 58 w 302"/>
                <a:gd name="T31" fmla="*/ 208 h 327"/>
                <a:gd name="T32" fmla="*/ 60 w 302"/>
                <a:gd name="T33" fmla="*/ 202 h 327"/>
                <a:gd name="T34" fmla="*/ 66 w 302"/>
                <a:gd name="T35" fmla="*/ 194 h 327"/>
                <a:gd name="T36" fmla="*/ 75 w 302"/>
                <a:gd name="T37" fmla="*/ 183 h 327"/>
                <a:gd name="T38" fmla="*/ 85 w 302"/>
                <a:gd name="T39" fmla="*/ 171 h 327"/>
                <a:gd name="T40" fmla="*/ 93 w 302"/>
                <a:gd name="T41" fmla="*/ 160 h 327"/>
                <a:gd name="T42" fmla="*/ 114 w 302"/>
                <a:gd name="T43" fmla="*/ 135 h 327"/>
                <a:gd name="T44" fmla="*/ 143 w 302"/>
                <a:gd name="T45" fmla="*/ 98 h 327"/>
                <a:gd name="T46" fmla="*/ 175 w 302"/>
                <a:gd name="T47" fmla="*/ 62 h 327"/>
                <a:gd name="T48" fmla="*/ 206 w 302"/>
                <a:gd name="T49" fmla="*/ 23 h 327"/>
                <a:gd name="T50" fmla="*/ 227 w 302"/>
                <a:gd name="T51" fmla="*/ 2 h 327"/>
                <a:gd name="T52" fmla="*/ 237 w 302"/>
                <a:gd name="T53" fmla="*/ 0 h 327"/>
                <a:gd name="T54" fmla="*/ 247 w 302"/>
                <a:gd name="T55" fmla="*/ 0 h 327"/>
                <a:gd name="T56" fmla="*/ 256 w 302"/>
                <a:gd name="T57" fmla="*/ 0 h 327"/>
                <a:gd name="T58" fmla="*/ 268 w 302"/>
                <a:gd name="T59" fmla="*/ 2 h 327"/>
                <a:gd name="T60" fmla="*/ 279 w 302"/>
                <a:gd name="T61" fmla="*/ 10 h 327"/>
                <a:gd name="T62" fmla="*/ 289 w 302"/>
                <a:gd name="T63" fmla="*/ 20 h 327"/>
                <a:gd name="T64" fmla="*/ 295 w 302"/>
                <a:gd name="T65" fmla="*/ 29 h 327"/>
                <a:gd name="T66" fmla="*/ 300 w 302"/>
                <a:gd name="T67" fmla="*/ 37 h 327"/>
                <a:gd name="T68" fmla="*/ 302 w 302"/>
                <a:gd name="T69" fmla="*/ 41 h 327"/>
                <a:gd name="T70" fmla="*/ 302 w 302"/>
                <a:gd name="T71" fmla="*/ 45 h 327"/>
                <a:gd name="T72" fmla="*/ 302 w 302"/>
                <a:gd name="T73" fmla="*/ 48 h 327"/>
                <a:gd name="T74" fmla="*/ 285 w 302"/>
                <a:gd name="T75" fmla="*/ 71 h 327"/>
                <a:gd name="T76" fmla="*/ 252 w 302"/>
                <a:gd name="T77" fmla="*/ 114 h 327"/>
                <a:gd name="T78" fmla="*/ 216 w 302"/>
                <a:gd name="T79" fmla="*/ 158 h 327"/>
                <a:gd name="T80" fmla="*/ 181 w 302"/>
                <a:gd name="T81" fmla="*/ 200 h 327"/>
                <a:gd name="T82" fmla="*/ 154 w 302"/>
                <a:gd name="T83" fmla="*/ 235 h 327"/>
                <a:gd name="T84" fmla="*/ 133 w 302"/>
                <a:gd name="T85" fmla="*/ 262 h 327"/>
                <a:gd name="T86" fmla="*/ 112 w 302"/>
                <a:gd name="T87" fmla="*/ 289 h 327"/>
                <a:gd name="T88" fmla="*/ 89 w 302"/>
                <a:gd name="T89" fmla="*/ 313 h 3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2"/>
                <a:gd name="T136" fmla="*/ 0 h 327"/>
                <a:gd name="T137" fmla="*/ 302 w 302"/>
                <a:gd name="T138" fmla="*/ 327 h 32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2" h="327">
                  <a:moveTo>
                    <a:pt x="77" y="327"/>
                  </a:moveTo>
                  <a:lnTo>
                    <a:pt x="75" y="319"/>
                  </a:lnTo>
                  <a:lnTo>
                    <a:pt x="68" y="313"/>
                  </a:lnTo>
                  <a:lnTo>
                    <a:pt x="64" y="308"/>
                  </a:lnTo>
                  <a:lnTo>
                    <a:pt x="58" y="300"/>
                  </a:lnTo>
                  <a:lnTo>
                    <a:pt x="52" y="294"/>
                  </a:lnTo>
                  <a:lnTo>
                    <a:pt x="43" y="290"/>
                  </a:lnTo>
                  <a:lnTo>
                    <a:pt x="35" y="287"/>
                  </a:lnTo>
                  <a:lnTo>
                    <a:pt x="27" y="283"/>
                  </a:lnTo>
                  <a:lnTo>
                    <a:pt x="25" y="281"/>
                  </a:lnTo>
                  <a:lnTo>
                    <a:pt x="20" y="281"/>
                  </a:lnTo>
                  <a:lnTo>
                    <a:pt x="18" y="281"/>
                  </a:lnTo>
                  <a:lnTo>
                    <a:pt x="14" y="281"/>
                  </a:lnTo>
                  <a:lnTo>
                    <a:pt x="10" y="281"/>
                  </a:lnTo>
                  <a:lnTo>
                    <a:pt x="8" y="279"/>
                  </a:lnTo>
                  <a:lnTo>
                    <a:pt x="4" y="279"/>
                  </a:lnTo>
                  <a:lnTo>
                    <a:pt x="0" y="277"/>
                  </a:lnTo>
                  <a:lnTo>
                    <a:pt x="6" y="271"/>
                  </a:lnTo>
                  <a:lnTo>
                    <a:pt x="12" y="264"/>
                  </a:lnTo>
                  <a:lnTo>
                    <a:pt x="16" y="256"/>
                  </a:lnTo>
                  <a:lnTo>
                    <a:pt x="22" y="248"/>
                  </a:lnTo>
                  <a:lnTo>
                    <a:pt x="29" y="242"/>
                  </a:lnTo>
                  <a:lnTo>
                    <a:pt x="35" y="235"/>
                  </a:lnTo>
                  <a:lnTo>
                    <a:pt x="39" y="227"/>
                  </a:lnTo>
                  <a:lnTo>
                    <a:pt x="45" y="221"/>
                  </a:lnTo>
                  <a:lnTo>
                    <a:pt x="45" y="217"/>
                  </a:lnTo>
                  <a:lnTo>
                    <a:pt x="50" y="217"/>
                  </a:lnTo>
                  <a:lnTo>
                    <a:pt x="52" y="216"/>
                  </a:lnTo>
                  <a:lnTo>
                    <a:pt x="52" y="214"/>
                  </a:lnTo>
                  <a:lnTo>
                    <a:pt x="54" y="212"/>
                  </a:lnTo>
                  <a:lnTo>
                    <a:pt x="56" y="210"/>
                  </a:lnTo>
                  <a:lnTo>
                    <a:pt x="58" y="208"/>
                  </a:lnTo>
                  <a:lnTo>
                    <a:pt x="58" y="206"/>
                  </a:lnTo>
                  <a:lnTo>
                    <a:pt x="60" y="202"/>
                  </a:lnTo>
                  <a:lnTo>
                    <a:pt x="62" y="200"/>
                  </a:lnTo>
                  <a:lnTo>
                    <a:pt x="66" y="194"/>
                  </a:lnTo>
                  <a:lnTo>
                    <a:pt x="70" y="189"/>
                  </a:lnTo>
                  <a:lnTo>
                    <a:pt x="75" y="183"/>
                  </a:lnTo>
                  <a:lnTo>
                    <a:pt x="81" y="177"/>
                  </a:lnTo>
                  <a:lnTo>
                    <a:pt x="85" y="171"/>
                  </a:lnTo>
                  <a:lnTo>
                    <a:pt x="89" y="166"/>
                  </a:lnTo>
                  <a:lnTo>
                    <a:pt x="93" y="160"/>
                  </a:lnTo>
                  <a:lnTo>
                    <a:pt x="97" y="154"/>
                  </a:lnTo>
                  <a:lnTo>
                    <a:pt x="114" y="135"/>
                  </a:lnTo>
                  <a:lnTo>
                    <a:pt x="129" y="118"/>
                  </a:lnTo>
                  <a:lnTo>
                    <a:pt x="143" y="98"/>
                  </a:lnTo>
                  <a:lnTo>
                    <a:pt x="160" y="79"/>
                  </a:lnTo>
                  <a:lnTo>
                    <a:pt x="175" y="62"/>
                  </a:lnTo>
                  <a:lnTo>
                    <a:pt x="189" y="43"/>
                  </a:lnTo>
                  <a:lnTo>
                    <a:pt x="206" y="23"/>
                  </a:lnTo>
                  <a:lnTo>
                    <a:pt x="222" y="4"/>
                  </a:lnTo>
                  <a:lnTo>
                    <a:pt x="227" y="2"/>
                  </a:lnTo>
                  <a:lnTo>
                    <a:pt x="233" y="0"/>
                  </a:lnTo>
                  <a:lnTo>
                    <a:pt x="237" y="0"/>
                  </a:lnTo>
                  <a:lnTo>
                    <a:pt x="241" y="0"/>
                  </a:lnTo>
                  <a:lnTo>
                    <a:pt x="247" y="0"/>
                  </a:lnTo>
                  <a:lnTo>
                    <a:pt x="252" y="0"/>
                  </a:lnTo>
                  <a:lnTo>
                    <a:pt x="256" y="0"/>
                  </a:lnTo>
                  <a:lnTo>
                    <a:pt x="262" y="0"/>
                  </a:lnTo>
                  <a:lnTo>
                    <a:pt x="268" y="2"/>
                  </a:lnTo>
                  <a:lnTo>
                    <a:pt x="275" y="6"/>
                  </a:lnTo>
                  <a:lnTo>
                    <a:pt x="279" y="10"/>
                  </a:lnTo>
                  <a:lnTo>
                    <a:pt x="285" y="14"/>
                  </a:lnTo>
                  <a:lnTo>
                    <a:pt x="289" y="20"/>
                  </a:lnTo>
                  <a:lnTo>
                    <a:pt x="293" y="23"/>
                  </a:lnTo>
                  <a:lnTo>
                    <a:pt x="295" y="29"/>
                  </a:lnTo>
                  <a:lnTo>
                    <a:pt x="300" y="37"/>
                  </a:lnTo>
                  <a:lnTo>
                    <a:pt x="302" y="39"/>
                  </a:lnTo>
                  <a:lnTo>
                    <a:pt x="302" y="41"/>
                  </a:lnTo>
                  <a:lnTo>
                    <a:pt x="302" y="43"/>
                  </a:lnTo>
                  <a:lnTo>
                    <a:pt x="302" y="45"/>
                  </a:lnTo>
                  <a:lnTo>
                    <a:pt x="302" y="47"/>
                  </a:lnTo>
                  <a:lnTo>
                    <a:pt x="302" y="48"/>
                  </a:lnTo>
                  <a:lnTo>
                    <a:pt x="302" y="50"/>
                  </a:lnTo>
                  <a:lnTo>
                    <a:pt x="285" y="71"/>
                  </a:lnTo>
                  <a:lnTo>
                    <a:pt x="268" y="93"/>
                  </a:lnTo>
                  <a:lnTo>
                    <a:pt x="252" y="114"/>
                  </a:lnTo>
                  <a:lnTo>
                    <a:pt x="235" y="135"/>
                  </a:lnTo>
                  <a:lnTo>
                    <a:pt x="216" y="158"/>
                  </a:lnTo>
                  <a:lnTo>
                    <a:pt x="200" y="179"/>
                  </a:lnTo>
                  <a:lnTo>
                    <a:pt x="181" y="200"/>
                  </a:lnTo>
                  <a:lnTo>
                    <a:pt x="162" y="219"/>
                  </a:lnTo>
                  <a:lnTo>
                    <a:pt x="154" y="235"/>
                  </a:lnTo>
                  <a:lnTo>
                    <a:pt x="143" y="248"/>
                  </a:lnTo>
                  <a:lnTo>
                    <a:pt x="133" y="262"/>
                  </a:lnTo>
                  <a:lnTo>
                    <a:pt x="122" y="275"/>
                  </a:lnTo>
                  <a:lnTo>
                    <a:pt x="112" y="289"/>
                  </a:lnTo>
                  <a:lnTo>
                    <a:pt x="100" y="300"/>
                  </a:lnTo>
                  <a:lnTo>
                    <a:pt x="89" y="313"/>
                  </a:lnTo>
                  <a:lnTo>
                    <a:pt x="77" y="327"/>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813" name="Freeform 31"/>
            <p:cNvSpPr>
              <a:spLocks/>
            </p:cNvSpPr>
            <p:nvPr/>
          </p:nvSpPr>
          <p:spPr bwMode="auto">
            <a:xfrm>
              <a:off x="598" y="1492"/>
              <a:ext cx="6" cy="2"/>
            </a:xfrm>
            <a:custGeom>
              <a:avLst/>
              <a:gdLst>
                <a:gd name="T0" fmla="*/ 0 w 6"/>
                <a:gd name="T1" fmla="*/ 2 h 2"/>
                <a:gd name="T2" fmla="*/ 0 w 6"/>
                <a:gd name="T3" fmla="*/ 2 h 2"/>
                <a:gd name="T4" fmla="*/ 0 w 6"/>
                <a:gd name="T5" fmla="*/ 0 h 2"/>
                <a:gd name="T6" fmla="*/ 2 w 6"/>
                <a:gd name="T7" fmla="*/ 0 h 2"/>
                <a:gd name="T8" fmla="*/ 2 w 6"/>
                <a:gd name="T9" fmla="*/ 0 h 2"/>
                <a:gd name="T10" fmla="*/ 4 w 6"/>
                <a:gd name="T11" fmla="*/ 0 h 2"/>
                <a:gd name="T12" fmla="*/ 4 w 6"/>
                <a:gd name="T13" fmla="*/ 0 h 2"/>
                <a:gd name="T14" fmla="*/ 6 w 6"/>
                <a:gd name="T15" fmla="*/ 0 h 2"/>
                <a:gd name="T16" fmla="*/ 6 w 6"/>
                <a:gd name="T17" fmla="*/ 2 h 2"/>
                <a:gd name="T18" fmla="*/ 0 w 6"/>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
                <a:gd name="T32" fmla="*/ 6 w 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
                  <a:moveTo>
                    <a:pt x="0" y="2"/>
                  </a:moveTo>
                  <a:lnTo>
                    <a:pt x="0" y="2"/>
                  </a:lnTo>
                  <a:lnTo>
                    <a:pt x="0" y="0"/>
                  </a:lnTo>
                  <a:lnTo>
                    <a:pt x="2" y="0"/>
                  </a:lnTo>
                  <a:lnTo>
                    <a:pt x="4" y="0"/>
                  </a:lnTo>
                  <a:lnTo>
                    <a:pt x="6" y="0"/>
                  </a:lnTo>
                  <a:lnTo>
                    <a:pt x="6" y="2"/>
                  </a:lnTo>
                  <a:lnTo>
                    <a:pt x="0" y="2"/>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814" name="Freeform 32"/>
            <p:cNvSpPr>
              <a:spLocks/>
            </p:cNvSpPr>
            <p:nvPr/>
          </p:nvSpPr>
          <p:spPr bwMode="auto">
            <a:xfrm>
              <a:off x="621" y="1482"/>
              <a:ext cx="6" cy="6"/>
            </a:xfrm>
            <a:custGeom>
              <a:avLst/>
              <a:gdLst>
                <a:gd name="T0" fmla="*/ 4 w 6"/>
                <a:gd name="T1" fmla="*/ 6 h 6"/>
                <a:gd name="T2" fmla="*/ 0 w 6"/>
                <a:gd name="T3" fmla="*/ 0 h 6"/>
                <a:gd name="T4" fmla="*/ 2 w 6"/>
                <a:gd name="T5" fmla="*/ 2 h 6"/>
                <a:gd name="T6" fmla="*/ 2 w 6"/>
                <a:gd name="T7" fmla="*/ 2 h 6"/>
                <a:gd name="T8" fmla="*/ 4 w 6"/>
                <a:gd name="T9" fmla="*/ 2 h 6"/>
                <a:gd name="T10" fmla="*/ 4 w 6"/>
                <a:gd name="T11" fmla="*/ 4 h 6"/>
                <a:gd name="T12" fmla="*/ 6 w 6"/>
                <a:gd name="T13" fmla="*/ 4 h 6"/>
                <a:gd name="T14" fmla="*/ 6 w 6"/>
                <a:gd name="T15" fmla="*/ 4 h 6"/>
                <a:gd name="T16" fmla="*/ 6 w 6"/>
                <a:gd name="T17" fmla="*/ 6 h 6"/>
                <a:gd name="T18" fmla="*/ 4 w 6"/>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4" y="6"/>
                  </a:moveTo>
                  <a:lnTo>
                    <a:pt x="0" y="0"/>
                  </a:lnTo>
                  <a:lnTo>
                    <a:pt x="2" y="2"/>
                  </a:lnTo>
                  <a:lnTo>
                    <a:pt x="4" y="2"/>
                  </a:lnTo>
                  <a:lnTo>
                    <a:pt x="4" y="4"/>
                  </a:lnTo>
                  <a:lnTo>
                    <a:pt x="6" y="4"/>
                  </a:lnTo>
                  <a:lnTo>
                    <a:pt x="6" y="6"/>
                  </a:lnTo>
                  <a:lnTo>
                    <a:pt x="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15" name="Freeform 33"/>
            <p:cNvSpPr>
              <a:spLocks/>
            </p:cNvSpPr>
            <p:nvPr/>
          </p:nvSpPr>
          <p:spPr bwMode="auto">
            <a:xfrm>
              <a:off x="621" y="1482"/>
              <a:ext cx="6" cy="6"/>
            </a:xfrm>
            <a:custGeom>
              <a:avLst/>
              <a:gdLst>
                <a:gd name="T0" fmla="*/ 4 w 6"/>
                <a:gd name="T1" fmla="*/ 6 h 6"/>
                <a:gd name="T2" fmla="*/ 0 w 6"/>
                <a:gd name="T3" fmla="*/ 0 h 6"/>
                <a:gd name="T4" fmla="*/ 2 w 6"/>
                <a:gd name="T5" fmla="*/ 2 h 6"/>
                <a:gd name="T6" fmla="*/ 2 w 6"/>
                <a:gd name="T7" fmla="*/ 2 h 6"/>
                <a:gd name="T8" fmla="*/ 4 w 6"/>
                <a:gd name="T9" fmla="*/ 2 h 6"/>
                <a:gd name="T10" fmla="*/ 4 w 6"/>
                <a:gd name="T11" fmla="*/ 4 h 6"/>
                <a:gd name="T12" fmla="*/ 6 w 6"/>
                <a:gd name="T13" fmla="*/ 4 h 6"/>
                <a:gd name="T14" fmla="*/ 6 w 6"/>
                <a:gd name="T15" fmla="*/ 4 h 6"/>
                <a:gd name="T16" fmla="*/ 6 w 6"/>
                <a:gd name="T17" fmla="*/ 6 h 6"/>
                <a:gd name="T18" fmla="*/ 4 w 6"/>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4" y="6"/>
                  </a:moveTo>
                  <a:lnTo>
                    <a:pt x="0" y="0"/>
                  </a:lnTo>
                  <a:lnTo>
                    <a:pt x="2" y="2"/>
                  </a:lnTo>
                  <a:lnTo>
                    <a:pt x="4" y="2"/>
                  </a:lnTo>
                  <a:lnTo>
                    <a:pt x="4" y="4"/>
                  </a:lnTo>
                  <a:lnTo>
                    <a:pt x="6" y="4"/>
                  </a:lnTo>
                  <a:lnTo>
                    <a:pt x="6" y="6"/>
                  </a:lnTo>
                  <a:lnTo>
                    <a:pt x="4" y="6"/>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816" name="Freeform 34"/>
            <p:cNvSpPr>
              <a:spLocks/>
            </p:cNvSpPr>
            <p:nvPr/>
          </p:nvSpPr>
          <p:spPr bwMode="auto">
            <a:xfrm>
              <a:off x="604" y="1477"/>
              <a:ext cx="4" cy="5"/>
            </a:xfrm>
            <a:custGeom>
              <a:avLst/>
              <a:gdLst>
                <a:gd name="T0" fmla="*/ 0 w 4"/>
                <a:gd name="T1" fmla="*/ 5 h 5"/>
                <a:gd name="T2" fmla="*/ 4 w 4"/>
                <a:gd name="T3" fmla="*/ 0 h 5"/>
                <a:gd name="T4" fmla="*/ 0 w 4"/>
                <a:gd name="T5" fmla="*/ 5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0" y="5"/>
                  </a:moveTo>
                  <a:lnTo>
                    <a:pt x="4" y="0"/>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17" name="Freeform 35"/>
            <p:cNvSpPr>
              <a:spLocks/>
            </p:cNvSpPr>
            <p:nvPr/>
          </p:nvSpPr>
          <p:spPr bwMode="auto">
            <a:xfrm>
              <a:off x="604" y="1477"/>
              <a:ext cx="4" cy="5"/>
            </a:xfrm>
            <a:custGeom>
              <a:avLst/>
              <a:gdLst>
                <a:gd name="T0" fmla="*/ 0 w 4"/>
                <a:gd name="T1" fmla="*/ 5 h 5"/>
                <a:gd name="T2" fmla="*/ 4 w 4"/>
                <a:gd name="T3" fmla="*/ 0 h 5"/>
                <a:gd name="T4" fmla="*/ 0 w 4"/>
                <a:gd name="T5" fmla="*/ 5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0" y="5"/>
                  </a:moveTo>
                  <a:lnTo>
                    <a:pt x="4" y="0"/>
                  </a:lnTo>
                  <a:lnTo>
                    <a:pt x="0" y="5"/>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818" name="Freeform 36"/>
            <p:cNvSpPr>
              <a:spLocks/>
            </p:cNvSpPr>
            <p:nvPr/>
          </p:nvSpPr>
          <p:spPr bwMode="auto">
            <a:xfrm>
              <a:off x="633" y="1465"/>
              <a:ext cx="9" cy="6"/>
            </a:xfrm>
            <a:custGeom>
              <a:avLst/>
              <a:gdLst>
                <a:gd name="T0" fmla="*/ 0 w 9"/>
                <a:gd name="T1" fmla="*/ 6 h 6"/>
                <a:gd name="T2" fmla="*/ 0 w 9"/>
                <a:gd name="T3" fmla="*/ 4 h 6"/>
                <a:gd name="T4" fmla="*/ 2 w 9"/>
                <a:gd name="T5" fmla="*/ 4 h 6"/>
                <a:gd name="T6" fmla="*/ 2 w 9"/>
                <a:gd name="T7" fmla="*/ 2 h 6"/>
                <a:gd name="T8" fmla="*/ 2 w 9"/>
                <a:gd name="T9" fmla="*/ 0 h 6"/>
                <a:gd name="T10" fmla="*/ 4 w 9"/>
                <a:gd name="T11" fmla="*/ 0 h 6"/>
                <a:gd name="T12" fmla="*/ 4 w 9"/>
                <a:gd name="T13" fmla="*/ 0 h 6"/>
                <a:gd name="T14" fmla="*/ 6 w 9"/>
                <a:gd name="T15" fmla="*/ 0 h 6"/>
                <a:gd name="T16" fmla="*/ 9 w 9"/>
                <a:gd name="T17" fmla="*/ 0 h 6"/>
                <a:gd name="T18" fmla="*/ 9 w 9"/>
                <a:gd name="T19" fmla="*/ 2 h 6"/>
                <a:gd name="T20" fmla="*/ 6 w 9"/>
                <a:gd name="T21" fmla="*/ 2 h 6"/>
                <a:gd name="T22" fmla="*/ 6 w 9"/>
                <a:gd name="T23" fmla="*/ 4 h 6"/>
                <a:gd name="T24" fmla="*/ 4 w 9"/>
                <a:gd name="T25" fmla="*/ 4 h 6"/>
                <a:gd name="T26" fmla="*/ 4 w 9"/>
                <a:gd name="T27" fmla="*/ 4 h 6"/>
                <a:gd name="T28" fmla="*/ 2 w 9"/>
                <a:gd name="T29" fmla="*/ 6 h 6"/>
                <a:gd name="T30" fmla="*/ 0 w 9"/>
                <a:gd name="T31" fmla="*/ 6 h 6"/>
                <a:gd name="T32" fmla="*/ 0 w 9"/>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6"/>
                <a:gd name="T53" fmla="*/ 9 w 9"/>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6">
                  <a:moveTo>
                    <a:pt x="0" y="6"/>
                  </a:moveTo>
                  <a:lnTo>
                    <a:pt x="0" y="4"/>
                  </a:lnTo>
                  <a:lnTo>
                    <a:pt x="2" y="4"/>
                  </a:lnTo>
                  <a:lnTo>
                    <a:pt x="2" y="2"/>
                  </a:lnTo>
                  <a:lnTo>
                    <a:pt x="2" y="0"/>
                  </a:lnTo>
                  <a:lnTo>
                    <a:pt x="4" y="0"/>
                  </a:lnTo>
                  <a:lnTo>
                    <a:pt x="6" y="0"/>
                  </a:lnTo>
                  <a:lnTo>
                    <a:pt x="9" y="0"/>
                  </a:lnTo>
                  <a:lnTo>
                    <a:pt x="9" y="2"/>
                  </a:lnTo>
                  <a:lnTo>
                    <a:pt x="6" y="2"/>
                  </a:lnTo>
                  <a:lnTo>
                    <a:pt x="6" y="4"/>
                  </a:lnTo>
                  <a:lnTo>
                    <a:pt x="4" y="4"/>
                  </a:lnTo>
                  <a:lnTo>
                    <a:pt x="2" y="6"/>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19" name="Freeform 37"/>
            <p:cNvSpPr>
              <a:spLocks/>
            </p:cNvSpPr>
            <p:nvPr/>
          </p:nvSpPr>
          <p:spPr bwMode="auto">
            <a:xfrm>
              <a:off x="633" y="1465"/>
              <a:ext cx="9" cy="6"/>
            </a:xfrm>
            <a:custGeom>
              <a:avLst/>
              <a:gdLst>
                <a:gd name="T0" fmla="*/ 0 w 9"/>
                <a:gd name="T1" fmla="*/ 6 h 6"/>
                <a:gd name="T2" fmla="*/ 0 w 9"/>
                <a:gd name="T3" fmla="*/ 4 h 6"/>
                <a:gd name="T4" fmla="*/ 2 w 9"/>
                <a:gd name="T5" fmla="*/ 4 h 6"/>
                <a:gd name="T6" fmla="*/ 2 w 9"/>
                <a:gd name="T7" fmla="*/ 2 h 6"/>
                <a:gd name="T8" fmla="*/ 2 w 9"/>
                <a:gd name="T9" fmla="*/ 0 h 6"/>
                <a:gd name="T10" fmla="*/ 4 w 9"/>
                <a:gd name="T11" fmla="*/ 0 h 6"/>
                <a:gd name="T12" fmla="*/ 4 w 9"/>
                <a:gd name="T13" fmla="*/ 0 h 6"/>
                <a:gd name="T14" fmla="*/ 6 w 9"/>
                <a:gd name="T15" fmla="*/ 0 h 6"/>
                <a:gd name="T16" fmla="*/ 9 w 9"/>
                <a:gd name="T17" fmla="*/ 0 h 6"/>
                <a:gd name="T18" fmla="*/ 9 w 9"/>
                <a:gd name="T19" fmla="*/ 2 h 6"/>
                <a:gd name="T20" fmla="*/ 6 w 9"/>
                <a:gd name="T21" fmla="*/ 2 h 6"/>
                <a:gd name="T22" fmla="*/ 6 w 9"/>
                <a:gd name="T23" fmla="*/ 4 h 6"/>
                <a:gd name="T24" fmla="*/ 4 w 9"/>
                <a:gd name="T25" fmla="*/ 4 h 6"/>
                <a:gd name="T26" fmla="*/ 4 w 9"/>
                <a:gd name="T27" fmla="*/ 4 h 6"/>
                <a:gd name="T28" fmla="*/ 2 w 9"/>
                <a:gd name="T29" fmla="*/ 6 h 6"/>
                <a:gd name="T30" fmla="*/ 0 w 9"/>
                <a:gd name="T31" fmla="*/ 6 h 6"/>
                <a:gd name="T32" fmla="*/ 0 w 9"/>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6"/>
                <a:gd name="T53" fmla="*/ 9 w 9"/>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6">
                  <a:moveTo>
                    <a:pt x="0" y="6"/>
                  </a:moveTo>
                  <a:lnTo>
                    <a:pt x="0" y="4"/>
                  </a:lnTo>
                  <a:lnTo>
                    <a:pt x="2" y="4"/>
                  </a:lnTo>
                  <a:lnTo>
                    <a:pt x="2" y="2"/>
                  </a:lnTo>
                  <a:lnTo>
                    <a:pt x="2" y="0"/>
                  </a:lnTo>
                  <a:lnTo>
                    <a:pt x="4" y="0"/>
                  </a:lnTo>
                  <a:lnTo>
                    <a:pt x="6" y="0"/>
                  </a:lnTo>
                  <a:lnTo>
                    <a:pt x="9" y="0"/>
                  </a:lnTo>
                  <a:lnTo>
                    <a:pt x="9" y="2"/>
                  </a:lnTo>
                  <a:lnTo>
                    <a:pt x="6" y="2"/>
                  </a:lnTo>
                  <a:lnTo>
                    <a:pt x="6" y="4"/>
                  </a:lnTo>
                  <a:lnTo>
                    <a:pt x="4" y="4"/>
                  </a:lnTo>
                  <a:lnTo>
                    <a:pt x="2" y="6"/>
                  </a:lnTo>
                  <a:lnTo>
                    <a:pt x="0" y="6"/>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820" name="Freeform 38"/>
            <p:cNvSpPr>
              <a:spLocks/>
            </p:cNvSpPr>
            <p:nvPr/>
          </p:nvSpPr>
          <p:spPr bwMode="auto">
            <a:xfrm>
              <a:off x="592" y="1467"/>
              <a:ext cx="6" cy="2"/>
            </a:xfrm>
            <a:custGeom>
              <a:avLst/>
              <a:gdLst>
                <a:gd name="T0" fmla="*/ 0 w 6"/>
                <a:gd name="T1" fmla="*/ 2 h 2"/>
                <a:gd name="T2" fmla="*/ 6 w 6"/>
                <a:gd name="T3" fmla="*/ 0 h 2"/>
                <a:gd name="T4" fmla="*/ 0 w 6"/>
                <a:gd name="T5" fmla="*/ 2 h 2"/>
                <a:gd name="T6" fmla="*/ 0 60000 65536"/>
                <a:gd name="T7" fmla="*/ 0 60000 65536"/>
                <a:gd name="T8" fmla="*/ 0 60000 65536"/>
                <a:gd name="T9" fmla="*/ 0 w 6"/>
                <a:gd name="T10" fmla="*/ 0 h 2"/>
                <a:gd name="T11" fmla="*/ 6 w 6"/>
                <a:gd name="T12" fmla="*/ 2 h 2"/>
              </a:gdLst>
              <a:ahLst/>
              <a:cxnLst>
                <a:cxn ang="T6">
                  <a:pos x="T0" y="T1"/>
                </a:cxn>
                <a:cxn ang="T7">
                  <a:pos x="T2" y="T3"/>
                </a:cxn>
                <a:cxn ang="T8">
                  <a:pos x="T4" y="T5"/>
                </a:cxn>
              </a:cxnLst>
              <a:rect l="T9" t="T10" r="T11" b="T12"/>
              <a:pathLst>
                <a:path w="6" h="2">
                  <a:moveTo>
                    <a:pt x="0" y="2"/>
                  </a:moveTo>
                  <a:lnTo>
                    <a:pt x="6"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21" name="Freeform 39"/>
            <p:cNvSpPr>
              <a:spLocks/>
            </p:cNvSpPr>
            <p:nvPr/>
          </p:nvSpPr>
          <p:spPr bwMode="auto">
            <a:xfrm>
              <a:off x="592" y="1467"/>
              <a:ext cx="6" cy="2"/>
            </a:xfrm>
            <a:custGeom>
              <a:avLst/>
              <a:gdLst>
                <a:gd name="T0" fmla="*/ 0 w 6"/>
                <a:gd name="T1" fmla="*/ 2 h 2"/>
                <a:gd name="T2" fmla="*/ 6 w 6"/>
                <a:gd name="T3" fmla="*/ 0 h 2"/>
                <a:gd name="T4" fmla="*/ 0 w 6"/>
                <a:gd name="T5" fmla="*/ 2 h 2"/>
                <a:gd name="T6" fmla="*/ 0 60000 65536"/>
                <a:gd name="T7" fmla="*/ 0 60000 65536"/>
                <a:gd name="T8" fmla="*/ 0 60000 65536"/>
                <a:gd name="T9" fmla="*/ 0 w 6"/>
                <a:gd name="T10" fmla="*/ 0 h 2"/>
                <a:gd name="T11" fmla="*/ 6 w 6"/>
                <a:gd name="T12" fmla="*/ 2 h 2"/>
              </a:gdLst>
              <a:ahLst/>
              <a:cxnLst>
                <a:cxn ang="T6">
                  <a:pos x="T0" y="T1"/>
                </a:cxn>
                <a:cxn ang="T7">
                  <a:pos x="T2" y="T3"/>
                </a:cxn>
                <a:cxn ang="T8">
                  <a:pos x="T4" y="T5"/>
                </a:cxn>
              </a:cxnLst>
              <a:rect l="T9" t="T10" r="T11" b="T12"/>
              <a:pathLst>
                <a:path w="6" h="2">
                  <a:moveTo>
                    <a:pt x="0" y="2"/>
                  </a:moveTo>
                  <a:lnTo>
                    <a:pt x="6" y="0"/>
                  </a:lnTo>
                  <a:lnTo>
                    <a:pt x="0" y="2"/>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822" name="Freeform 40"/>
            <p:cNvSpPr>
              <a:spLocks/>
            </p:cNvSpPr>
            <p:nvPr/>
          </p:nvSpPr>
          <p:spPr bwMode="auto">
            <a:xfrm>
              <a:off x="614" y="1469"/>
              <a:ext cx="3" cy="1"/>
            </a:xfrm>
            <a:custGeom>
              <a:avLst/>
              <a:gdLst>
                <a:gd name="T0" fmla="*/ 0 w 3"/>
                <a:gd name="T1" fmla="*/ 0 h 1"/>
                <a:gd name="T2" fmla="*/ 3 w 3"/>
                <a:gd name="T3" fmla="*/ 0 h 1"/>
                <a:gd name="T4" fmla="*/ 0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0"/>
                  </a:moveTo>
                  <a:lnTo>
                    <a:pt x="3" y="0"/>
                  </a:lnTo>
                  <a:lnTo>
                    <a:pt x="0" y="0"/>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823" name="Freeform 41"/>
            <p:cNvSpPr>
              <a:spLocks/>
            </p:cNvSpPr>
            <p:nvPr/>
          </p:nvSpPr>
          <p:spPr bwMode="auto">
            <a:xfrm>
              <a:off x="502" y="1429"/>
              <a:ext cx="48" cy="36"/>
            </a:xfrm>
            <a:custGeom>
              <a:avLst/>
              <a:gdLst>
                <a:gd name="T0" fmla="*/ 46 w 48"/>
                <a:gd name="T1" fmla="*/ 36 h 36"/>
                <a:gd name="T2" fmla="*/ 40 w 48"/>
                <a:gd name="T3" fmla="*/ 34 h 36"/>
                <a:gd name="T4" fmla="*/ 33 w 48"/>
                <a:gd name="T5" fmla="*/ 32 h 36"/>
                <a:gd name="T6" fmla="*/ 27 w 48"/>
                <a:gd name="T7" fmla="*/ 30 h 36"/>
                <a:gd name="T8" fmla="*/ 23 w 48"/>
                <a:gd name="T9" fmla="*/ 29 h 36"/>
                <a:gd name="T10" fmla="*/ 17 w 48"/>
                <a:gd name="T11" fmla="*/ 25 h 36"/>
                <a:gd name="T12" fmla="*/ 13 w 48"/>
                <a:gd name="T13" fmla="*/ 23 h 36"/>
                <a:gd name="T14" fmla="*/ 8 w 48"/>
                <a:gd name="T15" fmla="*/ 19 h 36"/>
                <a:gd name="T16" fmla="*/ 4 w 48"/>
                <a:gd name="T17" fmla="*/ 15 h 36"/>
                <a:gd name="T18" fmla="*/ 4 w 48"/>
                <a:gd name="T19" fmla="*/ 13 h 36"/>
                <a:gd name="T20" fmla="*/ 4 w 48"/>
                <a:gd name="T21" fmla="*/ 13 h 36"/>
                <a:gd name="T22" fmla="*/ 2 w 48"/>
                <a:gd name="T23" fmla="*/ 11 h 36"/>
                <a:gd name="T24" fmla="*/ 2 w 48"/>
                <a:gd name="T25" fmla="*/ 9 h 36"/>
                <a:gd name="T26" fmla="*/ 2 w 48"/>
                <a:gd name="T27" fmla="*/ 7 h 36"/>
                <a:gd name="T28" fmla="*/ 2 w 48"/>
                <a:gd name="T29" fmla="*/ 7 h 36"/>
                <a:gd name="T30" fmla="*/ 2 w 48"/>
                <a:gd name="T31" fmla="*/ 5 h 36"/>
                <a:gd name="T32" fmla="*/ 0 w 48"/>
                <a:gd name="T33" fmla="*/ 4 h 36"/>
                <a:gd name="T34" fmla="*/ 2 w 48"/>
                <a:gd name="T35" fmla="*/ 0 h 36"/>
                <a:gd name="T36" fmla="*/ 10 w 48"/>
                <a:gd name="T37" fmla="*/ 0 h 36"/>
                <a:gd name="T38" fmla="*/ 15 w 48"/>
                <a:gd name="T39" fmla="*/ 2 h 36"/>
                <a:gd name="T40" fmla="*/ 19 w 48"/>
                <a:gd name="T41" fmla="*/ 4 h 36"/>
                <a:gd name="T42" fmla="*/ 23 w 48"/>
                <a:gd name="T43" fmla="*/ 5 h 36"/>
                <a:gd name="T44" fmla="*/ 27 w 48"/>
                <a:gd name="T45" fmla="*/ 7 h 36"/>
                <a:gd name="T46" fmla="*/ 31 w 48"/>
                <a:gd name="T47" fmla="*/ 11 h 36"/>
                <a:gd name="T48" fmla="*/ 35 w 48"/>
                <a:gd name="T49" fmla="*/ 13 h 36"/>
                <a:gd name="T50" fmla="*/ 40 w 48"/>
                <a:gd name="T51" fmla="*/ 17 h 36"/>
                <a:gd name="T52" fmla="*/ 44 w 48"/>
                <a:gd name="T53" fmla="*/ 21 h 36"/>
                <a:gd name="T54" fmla="*/ 44 w 48"/>
                <a:gd name="T55" fmla="*/ 23 h 36"/>
                <a:gd name="T56" fmla="*/ 44 w 48"/>
                <a:gd name="T57" fmla="*/ 25 h 36"/>
                <a:gd name="T58" fmla="*/ 46 w 48"/>
                <a:gd name="T59" fmla="*/ 27 h 36"/>
                <a:gd name="T60" fmla="*/ 46 w 48"/>
                <a:gd name="T61" fmla="*/ 29 h 36"/>
                <a:gd name="T62" fmla="*/ 46 w 48"/>
                <a:gd name="T63" fmla="*/ 30 h 36"/>
                <a:gd name="T64" fmla="*/ 48 w 48"/>
                <a:gd name="T65" fmla="*/ 32 h 36"/>
                <a:gd name="T66" fmla="*/ 48 w 48"/>
                <a:gd name="T67" fmla="*/ 34 h 36"/>
                <a:gd name="T68" fmla="*/ 46 w 48"/>
                <a:gd name="T69" fmla="*/ 36 h 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36"/>
                <a:gd name="T107" fmla="*/ 48 w 48"/>
                <a:gd name="T108" fmla="*/ 36 h 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36">
                  <a:moveTo>
                    <a:pt x="46" y="36"/>
                  </a:moveTo>
                  <a:lnTo>
                    <a:pt x="40" y="34"/>
                  </a:lnTo>
                  <a:lnTo>
                    <a:pt x="33" y="32"/>
                  </a:lnTo>
                  <a:lnTo>
                    <a:pt x="27" y="30"/>
                  </a:lnTo>
                  <a:lnTo>
                    <a:pt x="23" y="29"/>
                  </a:lnTo>
                  <a:lnTo>
                    <a:pt x="17" y="25"/>
                  </a:lnTo>
                  <a:lnTo>
                    <a:pt x="13" y="23"/>
                  </a:lnTo>
                  <a:lnTo>
                    <a:pt x="8" y="19"/>
                  </a:lnTo>
                  <a:lnTo>
                    <a:pt x="4" y="15"/>
                  </a:lnTo>
                  <a:lnTo>
                    <a:pt x="4" y="13"/>
                  </a:lnTo>
                  <a:lnTo>
                    <a:pt x="2" y="11"/>
                  </a:lnTo>
                  <a:lnTo>
                    <a:pt x="2" y="9"/>
                  </a:lnTo>
                  <a:lnTo>
                    <a:pt x="2" y="7"/>
                  </a:lnTo>
                  <a:lnTo>
                    <a:pt x="2" y="5"/>
                  </a:lnTo>
                  <a:lnTo>
                    <a:pt x="0" y="4"/>
                  </a:lnTo>
                  <a:lnTo>
                    <a:pt x="2" y="0"/>
                  </a:lnTo>
                  <a:lnTo>
                    <a:pt x="10" y="0"/>
                  </a:lnTo>
                  <a:lnTo>
                    <a:pt x="15" y="2"/>
                  </a:lnTo>
                  <a:lnTo>
                    <a:pt x="19" y="4"/>
                  </a:lnTo>
                  <a:lnTo>
                    <a:pt x="23" y="5"/>
                  </a:lnTo>
                  <a:lnTo>
                    <a:pt x="27" y="7"/>
                  </a:lnTo>
                  <a:lnTo>
                    <a:pt x="31" y="11"/>
                  </a:lnTo>
                  <a:lnTo>
                    <a:pt x="35" y="13"/>
                  </a:lnTo>
                  <a:lnTo>
                    <a:pt x="40" y="17"/>
                  </a:lnTo>
                  <a:lnTo>
                    <a:pt x="44" y="21"/>
                  </a:lnTo>
                  <a:lnTo>
                    <a:pt x="44" y="23"/>
                  </a:lnTo>
                  <a:lnTo>
                    <a:pt x="44" y="25"/>
                  </a:lnTo>
                  <a:lnTo>
                    <a:pt x="46" y="27"/>
                  </a:lnTo>
                  <a:lnTo>
                    <a:pt x="46" y="29"/>
                  </a:lnTo>
                  <a:lnTo>
                    <a:pt x="46" y="30"/>
                  </a:lnTo>
                  <a:lnTo>
                    <a:pt x="48" y="32"/>
                  </a:lnTo>
                  <a:lnTo>
                    <a:pt x="48" y="34"/>
                  </a:lnTo>
                  <a:lnTo>
                    <a:pt x="46"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24" name="Freeform 42"/>
            <p:cNvSpPr>
              <a:spLocks/>
            </p:cNvSpPr>
            <p:nvPr/>
          </p:nvSpPr>
          <p:spPr bwMode="auto">
            <a:xfrm>
              <a:off x="502" y="1429"/>
              <a:ext cx="48" cy="36"/>
            </a:xfrm>
            <a:custGeom>
              <a:avLst/>
              <a:gdLst>
                <a:gd name="T0" fmla="*/ 46 w 48"/>
                <a:gd name="T1" fmla="*/ 36 h 36"/>
                <a:gd name="T2" fmla="*/ 40 w 48"/>
                <a:gd name="T3" fmla="*/ 34 h 36"/>
                <a:gd name="T4" fmla="*/ 33 w 48"/>
                <a:gd name="T5" fmla="*/ 32 h 36"/>
                <a:gd name="T6" fmla="*/ 27 w 48"/>
                <a:gd name="T7" fmla="*/ 30 h 36"/>
                <a:gd name="T8" fmla="*/ 23 w 48"/>
                <a:gd name="T9" fmla="*/ 29 h 36"/>
                <a:gd name="T10" fmla="*/ 17 w 48"/>
                <a:gd name="T11" fmla="*/ 25 h 36"/>
                <a:gd name="T12" fmla="*/ 13 w 48"/>
                <a:gd name="T13" fmla="*/ 23 h 36"/>
                <a:gd name="T14" fmla="*/ 8 w 48"/>
                <a:gd name="T15" fmla="*/ 19 h 36"/>
                <a:gd name="T16" fmla="*/ 4 w 48"/>
                <a:gd name="T17" fmla="*/ 15 h 36"/>
                <a:gd name="T18" fmla="*/ 4 w 48"/>
                <a:gd name="T19" fmla="*/ 13 h 36"/>
                <a:gd name="T20" fmla="*/ 4 w 48"/>
                <a:gd name="T21" fmla="*/ 13 h 36"/>
                <a:gd name="T22" fmla="*/ 2 w 48"/>
                <a:gd name="T23" fmla="*/ 11 h 36"/>
                <a:gd name="T24" fmla="*/ 2 w 48"/>
                <a:gd name="T25" fmla="*/ 9 h 36"/>
                <a:gd name="T26" fmla="*/ 2 w 48"/>
                <a:gd name="T27" fmla="*/ 7 h 36"/>
                <a:gd name="T28" fmla="*/ 2 w 48"/>
                <a:gd name="T29" fmla="*/ 7 h 36"/>
                <a:gd name="T30" fmla="*/ 2 w 48"/>
                <a:gd name="T31" fmla="*/ 5 h 36"/>
                <a:gd name="T32" fmla="*/ 0 w 48"/>
                <a:gd name="T33" fmla="*/ 4 h 36"/>
                <a:gd name="T34" fmla="*/ 2 w 48"/>
                <a:gd name="T35" fmla="*/ 0 h 36"/>
                <a:gd name="T36" fmla="*/ 10 w 48"/>
                <a:gd name="T37" fmla="*/ 0 h 36"/>
                <a:gd name="T38" fmla="*/ 15 w 48"/>
                <a:gd name="T39" fmla="*/ 2 h 36"/>
                <a:gd name="T40" fmla="*/ 19 w 48"/>
                <a:gd name="T41" fmla="*/ 4 h 36"/>
                <a:gd name="T42" fmla="*/ 23 w 48"/>
                <a:gd name="T43" fmla="*/ 5 h 36"/>
                <a:gd name="T44" fmla="*/ 27 w 48"/>
                <a:gd name="T45" fmla="*/ 7 h 36"/>
                <a:gd name="T46" fmla="*/ 31 w 48"/>
                <a:gd name="T47" fmla="*/ 11 h 36"/>
                <a:gd name="T48" fmla="*/ 35 w 48"/>
                <a:gd name="T49" fmla="*/ 13 h 36"/>
                <a:gd name="T50" fmla="*/ 40 w 48"/>
                <a:gd name="T51" fmla="*/ 17 h 36"/>
                <a:gd name="T52" fmla="*/ 44 w 48"/>
                <a:gd name="T53" fmla="*/ 21 h 36"/>
                <a:gd name="T54" fmla="*/ 44 w 48"/>
                <a:gd name="T55" fmla="*/ 23 h 36"/>
                <a:gd name="T56" fmla="*/ 44 w 48"/>
                <a:gd name="T57" fmla="*/ 25 h 36"/>
                <a:gd name="T58" fmla="*/ 46 w 48"/>
                <a:gd name="T59" fmla="*/ 27 h 36"/>
                <a:gd name="T60" fmla="*/ 46 w 48"/>
                <a:gd name="T61" fmla="*/ 29 h 36"/>
                <a:gd name="T62" fmla="*/ 46 w 48"/>
                <a:gd name="T63" fmla="*/ 30 h 36"/>
                <a:gd name="T64" fmla="*/ 48 w 48"/>
                <a:gd name="T65" fmla="*/ 32 h 36"/>
                <a:gd name="T66" fmla="*/ 48 w 48"/>
                <a:gd name="T67" fmla="*/ 34 h 36"/>
                <a:gd name="T68" fmla="*/ 46 w 48"/>
                <a:gd name="T69" fmla="*/ 36 h 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36"/>
                <a:gd name="T107" fmla="*/ 48 w 48"/>
                <a:gd name="T108" fmla="*/ 36 h 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36">
                  <a:moveTo>
                    <a:pt x="46" y="36"/>
                  </a:moveTo>
                  <a:lnTo>
                    <a:pt x="40" y="34"/>
                  </a:lnTo>
                  <a:lnTo>
                    <a:pt x="33" y="32"/>
                  </a:lnTo>
                  <a:lnTo>
                    <a:pt x="27" y="30"/>
                  </a:lnTo>
                  <a:lnTo>
                    <a:pt x="23" y="29"/>
                  </a:lnTo>
                  <a:lnTo>
                    <a:pt x="17" y="25"/>
                  </a:lnTo>
                  <a:lnTo>
                    <a:pt x="13" y="23"/>
                  </a:lnTo>
                  <a:lnTo>
                    <a:pt x="8" y="19"/>
                  </a:lnTo>
                  <a:lnTo>
                    <a:pt x="4" y="15"/>
                  </a:lnTo>
                  <a:lnTo>
                    <a:pt x="4" y="13"/>
                  </a:lnTo>
                  <a:lnTo>
                    <a:pt x="2" y="11"/>
                  </a:lnTo>
                  <a:lnTo>
                    <a:pt x="2" y="9"/>
                  </a:lnTo>
                  <a:lnTo>
                    <a:pt x="2" y="7"/>
                  </a:lnTo>
                  <a:lnTo>
                    <a:pt x="2" y="5"/>
                  </a:lnTo>
                  <a:lnTo>
                    <a:pt x="0" y="4"/>
                  </a:lnTo>
                  <a:lnTo>
                    <a:pt x="2" y="0"/>
                  </a:lnTo>
                  <a:lnTo>
                    <a:pt x="10" y="0"/>
                  </a:lnTo>
                  <a:lnTo>
                    <a:pt x="15" y="2"/>
                  </a:lnTo>
                  <a:lnTo>
                    <a:pt x="19" y="4"/>
                  </a:lnTo>
                  <a:lnTo>
                    <a:pt x="23" y="5"/>
                  </a:lnTo>
                  <a:lnTo>
                    <a:pt x="27" y="7"/>
                  </a:lnTo>
                  <a:lnTo>
                    <a:pt x="31" y="11"/>
                  </a:lnTo>
                  <a:lnTo>
                    <a:pt x="35" y="13"/>
                  </a:lnTo>
                  <a:lnTo>
                    <a:pt x="40" y="17"/>
                  </a:lnTo>
                  <a:lnTo>
                    <a:pt x="44" y="21"/>
                  </a:lnTo>
                  <a:lnTo>
                    <a:pt x="44" y="23"/>
                  </a:lnTo>
                  <a:lnTo>
                    <a:pt x="44" y="25"/>
                  </a:lnTo>
                  <a:lnTo>
                    <a:pt x="46" y="27"/>
                  </a:lnTo>
                  <a:lnTo>
                    <a:pt x="46" y="29"/>
                  </a:lnTo>
                  <a:lnTo>
                    <a:pt x="46" y="30"/>
                  </a:lnTo>
                  <a:lnTo>
                    <a:pt x="48" y="32"/>
                  </a:lnTo>
                  <a:lnTo>
                    <a:pt x="48" y="34"/>
                  </a:lnTo>
                  <a:lnTo>
                    <a:pt x="46" y="36"/>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825" name="Freeform 43"/>
            <p:cNvSpPr>
              <a:spLocks/>
            </p:cNvSpPr>
            <p:nvPr/>
          </p:nvSpPr>
          <p:spPr bwMode="auto">
            <a:xfrm>
              <a:off x="610" y="1459"/>
              <a:ext cx="7" cy="2"/>
            </a:xfrm>
            <a:custGeom>
              <a:avLst/>
              <a:gdLst>
                <a:gd name="T0" fmla="*/ 0 w 7"/>
                <a:gd name="T1" fmla="*/ 2 h 2"/>
                <a:gd name="T2" fmla="*/ 7 w 7"/>
                <a:gd name="T3" fmla="*/ 0 h 2"/>
                <a:gd name="T4" fmla="*/ 0 w 7"/>
                <a:gd name="T5" fmla="*/ 2 h 2"/>
                <a:gd name="T6" fmla="*/ 0 60000 65536"/>
                <a:gd name="T7" fmla="*/ 0 60000 65536"/>
                <a:gd name="T8" fmla="*/ 0 60000 65536"/>
                <a:gd name="T9" fmla="*/ 0 w 7"/>
                <a:gd name="T10" fmla="*/ 0 h 2"/>
                <a:gd name="T11" fmla="*/ 7 w 7"/>
                <a:gd name="T12" fmla="*/ 2 h 2"/>
              </a:gdLst>
              <a:ahLst/>
              <a:cxnLst>
                <a:cxn ang="T6">
                  <a:pos x="T0" y="T1"/>
                </a:cxn>
                <a:cxn ang="T7">
                  <a:pos x="T2" y="T3"/>
                </a:cxn>
                <a:cxn ang="T8">
                  <a:pos x="T4" y="T5"/>
                </a:cxn>
              </a:cxnLst>
              <a:rect l="T9" t="T10" r="T11" b="T12"/>
              <a:pathLst>
                <a:path w="7" h="2">
                  <a:moveTo>
                    <a:pt x="0" y="2"/>
                  </a:moveTo>
                  <a:lnTo>
                    <a:pt x="7"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26" name="Freeform 44"/>
            <p:cNvSpPr>
              <a:spLocks/>
            </p:cNvSpPr>
            <p:nvPr/>
          </p:nvSpPr>
          <p:spPr bwMode="auto">
            <a:xfrm>
              <a:off x="610" y="1459"/>
              <a:ext cx="7" cy="2"/>
            </a:xfrm>
            <a:custGeom>
              <a:avLst/>
              <a:gdLst>
                <a:gd name="T0" fmla="*/ 0 w 7"/>
                <a:gd name="T1" fmla="*/ 2 h 2"/>
                <a:gd name="T2" fmla="*/ 7 w 7"/>
                <a:gd name="T3" fmla="*/ 0 h 2"/>
                <a:gd name="T4" fmla="*/ 0 w 7"/>
                <a:gd name="T5" fmla="*/ 2 h 2"/>
                <a:gd name="T6" fmla="*/ 0 60000 65536"/>
                <a:gd name="T7" fmla="*/ 0 60000 65536"/>
                <a:gd name="T8" fmla="*/ 0 60000 65536"/>
                <a:gd name="T9" fmla="*/ 0 w 7"/>
                <a:gd name="T10" fmla="*/ 0 h 2"/>
                <a:gd name="T11" fmla="*/ 7 w 7"/>
                <a:gd name="T12" fmla="*/ 2 h 2"/>
              </a:gdLst>
              <a:ahLst/>
              <a:cxnLst>
                <a:cxn ang="T6">
                  <a:pos x="T0" y="T1"/>
                </a:cxn>
                <a:cxn ang="T7">
                  <a:pos x="T2" y="T3"/>
                </a:cxn>
                <a:cxn ang="T8">
                  <a:pos x="T4" y="T5"/>
                </a:cxn>
              </a:cxnLst>
              <a:rect l="T9" t="T10" r="T11" b="T12"/>
              <a:pathLst>
                <a:path w="7" h="2">
                  <a:moveTo>
                    <a:pt x="0" y="2"/>
                  </a:moveTo>
                  <a:lnTo>
                    <a:pt x="7" y="0"/>
                  </a:lnTo>
                  <a:lnTo>
                    <a:pt x="0" y="2"/>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827" name="Freeform 45"/>
            <p:cNvSpPr>
              <a:spLocks/>
            </p:cNvSpPr>
            <p:nvPr/>
          </p:nvSpPr>
          <p:spPr bwMode="auto">
            <a:xfrm>
              <a:off x="354" y="1116"/>
              <a:ext cx="308" cy="286"/>
            </a:xfrm>
            <a:custGeom>
              <a:avLst/>
              <a:gdLst>
                <a:gd name="T0" fmla="*/ 121 w 308"/>
                <a:gd name="T1" fmla="*/ 278 h 286"/>
                <a:gd name="T2" fmla="*/ 119 w 308"/>
                <a:gd name="T3" fmla="*/ 272 h 286"/>
                <a:gd name="T4" fmla="*/ 115 w 308"/>
                <a:gd name="T5" fmla="*/ 267 h 286"/>
                <a:gd name="T6" fmla="*/ 115 w 308"/>
                <a:gd name="T7" fmla="*/ 257 h 286"/>
                <a:gd name="T8" fmla="*/ 115 w 308"/>
                <a:gd name="T9" fmla="*/ 245 h 286"/>
                <a:gd name="T10" fmla="*/ 119 w 308"/>
                <a:gd name="T11" fmla="*/ 232 h 286"/>
                <a:gd name="T12" fmla="*/ 148 w 308"/>
                <a:gd name="T13" fmla="*/ 194 h 286"/>
                <a:gd name="T14" fmla="*/ 190 w 308"/>
                <a:gd name="T15" fmla="*/ 159 h 286"/>
                <a:gd name="T16" fmla="*/ 219 w 308"/>
                <a:gd name="T17" fmla="*/ 128 h 286"/>
                <a:gd name="T18" fmla="*/ 221 w 308"/>
                <a:gd name="T19" fmla="*/ 111 h 286"/>
                <a:gd name="T20" fmla="*/ 221 w 308"/>
                <a:gd name="T21" fmla="*/ 94 h 286"/>
                <a:gd name="T22" fmla="*/ 215 w 308"/>
                <a:gd name="T23" fmla="*/ 80 h 286"/>
                <a:gd name="T24" fmla="*/ 211 w 308"/>
                <a:gd name="T25" fmla="*/ 78 h 286"/>
                <a:gd name="T26" fmla="*/ 206 w 308"/>
                <a:gd name="T27" fmla="*/ 76 h 286"/>
                <a:gd name="T28" fmla="*/ 202 w 308"/>
                <a:gd name="T29" fmla="*/ 71 h 286"/>
                <a:gd name="T30" fmla="*/ 194 w 308"/>
                <a:gd name="T31" fmla="*/ 65 h 286"/>
                <a:gd name="T32" fmla="*/ 186 w 308"/>
                <a:gd name="T33" fmla="*/ 59 h 286"/>
                <a:gd name="T34" fmla="*/ 133 w 308"/>
                <a:gd name="T35" fmla="*/ 53 h 286"/>
                <a:gd name="T36" fmla="*/ 77 w 308"/>
                <a:gd name="T37" fmla="*/ 59 h 286"/>
                <a:gd name="T38" fmla="*/ 40 w 308"/>
                <a:gd name="T39" fmla="*/ 73 h 286"/>
                <a:gd name="T40" fmla="*/ 21 w 308"/>
                <a:gd name="T41" fmla="*/ 82 h 286"/>
                <a:gd name="T42" fmla="*/ 0 w 308"/>
                <a:gd name="T43" fmla="*/ 92 h 286"/>
                <a:gd name="T44" fmla="*/ 11 w 308"/>
                <a:gd name="T45" fmla="*/ 80 h 286"/>
                <a:gd name="T46" fmla="*/ 27 w 308"/>
                <a:gd name="T47" fmla="*/ 65 h 286"/>
                <a:gd name="T48" fmla="*/ 46 w 308"/>
                <a:gd name="T49" fmla="*/ 50 h 286"/>
                <a:gd name="T50" fmla="*/ 50 w 308"/>
                <a:gd name="T51" fmla="*/ 48 h 286"/>
                <a:gd name="T52" fmla="*/ 56 w 308"/>
                <a:gd name="T53" fmla="*/ 46 h 286"/>
                <a:gd name="T54" fmla="*/ 61 w 308"/>
                <a:gd name="T55" fmla="*/ 42 h 286"/>
                <a:gd name="T56" fmla="*/ 65 w 308"/>
                <a:gd name="T57" fmla="*/ 38 h 286"/>
                <a:gd name="T58" fmla="*/ 69 w 308"/>
                <a:gd name="T59" fmla="*/ 36 h 286"/>
                <a:gd name="T60" fmla="*/ 77 w 308"/>
                <a:gd name="T61" fmla="*/ 34 h 286"/>
                <a:gd name="T62" fmla="*/ 96 w 308"/>
                <a:gd name="T63" fmla="*/ 25 h 286"/>
                <a:gd name="T64" fmla="*/ 119 w 308"/>
                <a:gd name="T65" fmla="*/ 15 h 286"/>
                <a:gd name="T66" fmla="*/ 142 w 308"/>
                <a:gd name="T67" fmla="*/ 5 h 286"/>
                <a:gd name="T68" fmla="*/ 186 w 308"/>
                <a:gd name="T69" fmla="*/ 0 h 286"/>
                <a:gd name="T70" fmla="*/ 231 w 308"/>
                <a:gd name="T71" fmla="*/ 7 h 286"/>
                <a:gd name="T72" fmla="*/ 267 w 308"/>
                <a:gd name="T73" fmla="*/ 21 h 286"/>
                <a:gd name="T74" fmla="*/ 283 w 308"/>
                <a:gd name="T75" fmla="*/ 32 h 286"/>
                <a:gd name="T76" fmla="*/ 298 w 308"/>
                <a:gd name="T77" fmla="*/ 51 h 286"/>
                <a:gd name="T78" fmla="*/ 306 w 308"/>
                <a:gd name="T79" fmla="*/ 76 h 286"/>
                <a:gd name="T80" fmla="*/ 308 w 308"/>
                <a:gd name="T81" fmla="*/ 105 h 286"/>
                <a:gd name="T82" fmla="*/ 302 w 308"/>
                <a:gd name="T83" fmla="*/ 134 h 286"/>
                <a:gd name="T84" fmla="*/ 298 w 308"/>
                <a:gd name="T85" fmla="*/ 140 h 286"/>
                <a:gd name="T86" fmla="*/ 292 w 308"/>
                <a:gd name="T87" fmla="*/ 148 h 286"/>
                <a:gd name="T88" fmla="*/ 288 w 308"/>
                <a:gd name="T89" fmla="*/ 153 h 286"/>
                <a:gd name="T90" fmla="*/ 285 w 308"/>
                <a:gd name="T91" fmla="*/ 155 h 286"/>
                <a:gd name="T92" fmla="*/ 283 w 308"/>
                <a:gd name="T93" fmla="*/ 161 h 286"/>
                <a:gd name="T94" fmla="*/ 277 w 308"/>
                <a:gd name="T95" fmla="*/ 169 h 286"/>
                <a:gd name="T96" fmla="*/ 265 w 308"/>
                <a:gd name="T97" fmla="*/ 178 h 286"/>
                <a:gd name="T98" fmla="*/ 254 w 308"/>
                <a:gd name="T99" fmla="*/ 186 h 286"/>
                <a:gd name="T100" fmla="*/ 248 w 308"/>
                <a:gd name="T101" fmla="*/ 190 h 286"/>
                <a:gd name="T102" fmla="*/ 242 w 308"/>
                <a:gd name="T103" fmla="*/ 192 h 286"/>
                <a:gd name="T104" fmla="*/ 235 w 308"/>
                <a:gd name="T105" fmla="*/ 194 h 286"/>
                <a:gd name="T106" fmla="*/ 231 w 308"/>
                <a:gd name="T107" fmla="*/ 196 h 286"/>
                <a:gd name="T108" fmla="*/ 229 w 308"/>
                <a:gd name="T109" fmla="*/ 197 h 286"/>
                <a:gd name="T110" fmla="*/ 215 w 308"/>
                <a:gd name="T111" fmla="*/ 207 h 286"/>
                <a:gd name="T112" fmla="*/ 177 w 308"/>
                <a:gd name="T113" fmla="*/ 230 h 286"/>
                <a:gd name="T114" fmla="*/ 146 w 308"/>
                <a:gd name="T115" fmla="*/ 261 h 2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8"/>
                <a:gd name="T175" fmla="*/ 0 h 286"/>
                <a:gd name="T176" fmla="*/ 308 w 308"/>
                <a:gd name="T177" fmla="*/ 286 h 2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8" h="286">
                  <a:moveTo>
                    <a:pt x="129" y="286"/>
                  </a:moveTo>
                  <a:lnTo>
                    <a:pt x="123" y="280"/>
                  </a:lnTo>
                  <a:lnTo>
                    <a:pt x="121" y="278"/>
                  </a:lnTo>
                  <a:lnTo>
                    <a:pt x="121" y="276"/>
                  </a:lnTo>
                  <a:lnTo>
                    <a:pt x="121" y="274"/>
                  </a:lnTo>
                  <a:lnTo>
                    <a:pt x="119" y="272"/>
                  </a:lnTo>
                  <a:lnTo>
                    <a:pt x="119" y="270"/>
                  </a:lnTo>
                  <a:lnTo>
                    <a:pt x="117" y="269"/>
                  </a:lnTo>
                  <a:lnTo>
                    <a:pt x="115" y="267"/>
                  </a:lnTo>
                  <a:lnTo>
                    <a:pt x="113" y="265"/>
                  </a:lnTo>
                  <a:lnTo>
                    <a:pt x="113" y="261"/>
                  </a:lnTo>
                  <a:lnTo>
                    <a:pt x="115" y="257"/>
                  </a:lnTo>
                  <a:lnTo>
                    <a:pt x="115" y="253"/>
                  </a:lnTo>
                  <a:lnTo>
                    <a:pt x="115" y="249"/>
                  </a:lnTo>
                  <a:lnTo>
                    <a:pt x="115" y="245"/>
                  </a:lnTo>
                  <a:lnTo>
                    <a:pt x="117" y="242"/>
                  </a:lnTo>
                  <a:lnTo>
                    <a:pt x="117" y="238"/>
                  </a:lnTo>
                  <a:lnTo>
                    <a:pt x="119" y="232"/>
                  </a:lnTo>
                  <a:lnTo>
                    <a:pt x="127" y="219"/>
                  </a:lnTo>
                  <a:lnTo>
                    <a:pt x="138" y="205"/>
                  </a:lnTo>
                  <a:lnTo>
                    <a:pt x="148" y="194"/>
                  </a:lnTo>
                  <a:lnTo>
                    <a:pt x="163" y="182"/>
                  </a:lnTo>
                  <a:lnTo>
                    <a:pt x="177" y="171"/>
                  </a:lnTo>
                  <a:lnTo>
                    <a:pt x="190" y="159"/>
                  </a:lnTo>
                  <a:lnTo>
                    <a:pt x="204" y="146"/>
                  </a:lnTo>
                  <a:lnTo>
                    <a:pt x="217" y="134"/>
                  </a:lnTo>
                  <a:lnTo>
                    <a:pt x="219" y="128"/>
                  </a:lnTo>
                  <a:lnTo>
                    <a:pt x="219" y="123"/>
                  </a:lnTo>
                  <a:lnTo>
                    <a:pt x="219" y="117"/>
                  </a:lnTo>
                  <a:lnTo>
                    <a:pt x="221" y="111"/>
                  </a:lnTo>
                  <a:lnTo>
                    <a:pt x="221" y="105"/>
                  </a:lnTo>
                  <a:lnTo>
                    <a:pt x="219" y="100"/>
                  </a:lnTo>
                  <a:lnTo>
                    <a:pt x="221" y="94"/>
                  </a:lnTo>
                  <a:lnTo>
                    <a:pt x="221" y="88"/>
                  </a:lnTo>
                  <a:lnTo>
                    <a:pt x="217" y="80"/>
                  </a:lnTo>
                  <a:lnTo>
                    <a:pt x="215" y="80"/>
                  </a:lnTo>
                  <a:lnTo>
                    <a:pt x="213" y="80"/>
                  </a:lnTo>
                  <a:lnTo>
                    <a:pt x="211" y="80"/>
                  </a:lnTo>
                  <a:lnTo>
                    <a:pt x="211" y="78"/>
                  </a:lnTo>
                  <a:lnTo>
                    <a:pt x="208" y="78"/>
                  </a:lnTo>
                  <a:lnTo>
                    <a:pt x="206" y="76"/>
                  </a:lnTo>
                  <a:lnTo>
                    <a:pt x="204" y="75"/>
                  </a:lnTo>
                  <a:lnTo>
                    <a:pt x="202" y="73"/>
                  </a:lnTo>
                  <a:lnTo>
                    <a:pt x="202" y="71"/>
                  </a:lnTo>
                  <a:lnTo>
                    <a:pt x="200" y="69"/>
                  </a:lnTo>
                  <a:lnTo>
                    <a:pt x="196" y="67"/>
                  </a:lnTo>
                  <a:lnTo>
                    <a:pt x="194" y="65"/>
                  </a:lnTo>
                  <a:lnTo>
                    <a:pt x="192" y="63"/>
                  </a:lnTo>
                  <a:lnTo>
                    <a:pt x="188" y="61"/>
                  </a:lnTo>
                  <a:lnTo>
                    <a:pt x="186" y="59"/>
                  </a:lnTo>
                  <a:lnTo>
                    <a:pt x="169" y="55"/>
                  </a:lnTo>
                  <a:lnTo>
                    <a:pt x="150" y="53"/>
                  </a:lnTo>
                  <a:lnTo>
                    <a:pt x="133" y="53"/>
                  </a:lnTo>
                  <a:lnTo>
                    <a:pt x="115" y="53"/>
                  </a:lnTo>
                  <a:lnTo>
                    <a:pt x="96" y="55"/>
                  </a:lnTo>
                  <a:lnTo>
                    <a:pt x="77" y="59"/>
                  </a:lnTo>
                  <a:lnTo>
                    <a:pt x="58" y="65"/>
                  </a:lnTo>
                  <a:lnTo>
                    <a:pt x="40" y="71"/>
                  </a:lnTo>
                  <a:lnTo>
                    <a:pt x="40" y="73"/>
                  </a:lnTo>
                  <a:lnTo>
                    <a:pt x="36" y="76"/>
                  </a:lnTo>
                  <a:lnTo>
                    <a:pt x="29" y="78"/>
                  </a:lnTo>
                  <a:lnTo>
                    <a:pt x="21" y="82"/>
                  </a:lnTo>
                  <a:lnTo>
                    <a:pt x="13" y="86"/>
                  </a:lnTo>
                  <a:lnTo>
                    <a:pt x="4" y="90"/>
                  </a:lnTo>
                  <a:lnTo>
                    <a:pt x="0" y="92"/>
                  </a:lnTo>
                  <a:lnTo>
                    <a:pt x="0" y="94"/>
                  </a:lnTo>
                  <a:lnTo>
                    <a:pt x="4" y="88"/>
                  </a:lnTo>
                  <a:lnTo>
                    <a:pt x="11" y="80"/>
                  </a:lnTo>
                  <a:lnTo>
                    <a:pt x="15" y="75"/>
                  </a:lnTo>
                  <a:lnTo>
                    <a:pt x="21" y="69"/>
                  </a:lnTo>
                  <a:lnTo>
                    <a:pt x="27" y="65"/>
                  </a:lnTo>
                  <a:lnTo>
                    <a:pt x="33" y="59"/>
                  </a:lnTo>
                  <a:lnTo>
                    <a:pt x="40" y="53"/>
                  </a:lnTo>
                  <a:lnTo>
                    <a:pt x="46" y="50"/>
                  </a:lnTo>
                  <a:lnTo>
                    <a:pt x="48" y="48"/>
                  </a:lnTo>
                  <a:lnTo>
                    <a:pt x="50" y="48"/>
                  </a:lnTo>
                  <a:lnTo>
                    <a:pt x="52" y="48"/>
                  </a:lnTo>
                  <a:lnTo>
                    <a:pt x="54" y="46"/>
                  </a:lnTo>
                  <a:lnTo>
                    <a:pt x="56" y="46"/>
                  </a:lnTo>
                  <a:lnTo>
                    <a:pt x="58" y="44"/>
                  </a:lnTo>
                  <a:lnTo>
                    <a:pt x="61" y="42"/>
                  </a:lnTo>
                  <a:lnTo>
                    <a:pt x="63" y="40"/>
                  </a:lnTo>
                  <a:lnTo>
                    <a:pt x="65" y="38"/>
                  </a:lnTo>
                  <a:lnTo>
                    <a:pt x="67" y="38"/>
                  </a:lnTo>
                  <a:lnTo>
                    <a:pt x="69" y="36"/>
                  </a:lnTo>
                  <a:lnTo>
                    <a:pt x="73" y="34"/>
                  </a:lnTo>
                  <a:lnTo>
                    <a:pt x="77" y="34"/>
                  </a:lnTo>
                  <a:lnTo>
                    <a:pt x="83" y="32"/>
                  </a:lnTo>
                  <a:lnTo>
                    <a:pt x="90" y="28"/>
                  </a:lnTo>
                  <a:lnTo>
                    <a:pt x="96" y="25"/>
                  </a:lnTo>
                  <a:lnTo>
                    <a:pt x="102" y="21"/>
                  </a:lnTo>
                  <a:lnTo>
                    <a:pt x="111" y="17"/>
                  </a:lnTo>
                  <a:lnTo>
                    <a:pt x="119" y="15"/>
                  </a:lnTo>
                  <a:lnTo>
                    <a:pt x="127" y="13"/>
                  </a:lnTo>
                  <a:lnTo>
                    <a:pt x="136" y="11"/>
                  </a:lnTo>
                  <a:lnTo>
                    <a:pt x="142" y="5"/>
                  </a:lnTo>
                  <a:lnTo>
                    <a:pt x="156" y="2"/>
                  </a:lnTo>
                  <a:lnTo>
                    <a:pt x="171" y="2"/>
                  </a:lnTo>
                  <a:lnTo>
                    <a:pt x="186" y="0"/>
                  </a:lnTo>
                  <a:lnTo>
                    <a:pt x="202" y="2"/>
                  </a:lnTo>
                  <a:lnTo>
                    <a:pt x="217" y="3"/>
                  </a:lnTo>
                  <a:lnTo>
                    <a:pt x="231" y="7"/>
                  </a:lnTo>
                  <a:lnTo>
                    <a:pt x="246" y="11"/>
                  </a:lnTo>
                  <a:lnTo>
                    <a:pt x="260" y="17"/>
                  </a:lnTo>
                  <a:lnTo>
                    <a:pt x="267" y="21"/>
                  </a:lnTo>
                  <a:lnTo>
                    <a:pt x="271" y="23"/>
                  </a:lnTo>
                  <a:lnTo>
                    <a:pt x="277" y="28"/>
                  </a:lnTo>
                  <a:lnTo>
                    <a:pt x="283" y="32"/>
                  </a:lnTo>
                  <a:lnTo>
                    <a:pt x="288" y="38"/>
                  </a:lnTo>
                  <a:lnTo>
                    <a:pt x="294" y="44"/>
                  </a:lnTo>
                  <a:lnTo>
                    <a:pt x="298" y="51"/>
                  </a:lnTo>
                  <a:lnTo>
                    <a:pt x="302" y="57"/>
                  </a:lnTo>
                  <a:lnTo>
                    <a:pt x="304" y="67"/>
                  </a:lnTo>
                  <a:lnTo>
                    <a:pt x="306" y="76"/>
                  </a:lnTo>
                  <a:lnTo>
                    <a:pt x="308" y="86"/>
                  </a:lnTo>
                  <a:lnTo>
                    <a:pt x="308" y="96"/>
                  </a:lnTo>
                  <a:lnTo>
                    <a:pt x="308" y="105"/>
                  </a:lnTo>
                  <a:lnTo>
                    <a:pt x="306" y="115"/>
                  </a:lnTo>
                  <a:lnTo>
                    <a:pt x="304" y="124"/>
                  </a:lnTo>
                  <a:lnTo>
                    <a:pt x="302" y="134"/>
                  </a:lnTo>
                  <a:lnTo>
                    <a:pt x="300" y="136"/>
                  </a:lnTo>
                  <a:lnTo>
                    <a:pt x="298" y="138"/>
                  </a:lnTo>
                  <a:lnTo>
                    <a:pt x="298" y="140"/>
                  </a:lnTo>
                  <a:lnTo>
                    <a:pt x="296" y="142"/>
                  </a:lnTo>
                  <a:lnTo>
                    <a:pt x="294" y="144"/>
                  </a:lnTo>
                  <a:lnTo>
                    <a:pt x="292" y="148"/>
                  </a:lnTo>
                  <a:lnTo>
                    <a:pt x="290" y="149"/>
                  </a:lnTo>
                  <a:lnTo>
                    <a:pt x="288" y="151"/>
                  </a:lnTo>
                  <a:lnTo>
                    <a:pt x="288" y="153"/>
                  </a:lnTo>
                  <a:lnTo>
                    <a:pt x="285" y="155"/>
                  </a:lnTo>
                  <a:lnTo>
                    <a:pt x="285" y="157"/>
                  </a:lnTo>
                  <a:lnTo>
                    <a:pt x="285" y="159"/>
                  </a:lnTo>
                  <a:lnTo>
                    <a:pt x="283" y="161"/>
                  </a:lnTo>
                  <a:lnTo>
                    <a:pt x="281" y="163"/>
                  </a:lnTo>
                  <a:lnTo>
                    <a:pt x="279" y="167"/>
                  </a:lnTo>
                  <a:lnTo>
                    <a:pt x="277" y="169"/>
                  </a:lnTo>
                  <a:lnTo>
                    <a:pt x="273" y="172"/>
                  </a:lnTo>
                  <a:lnTo>
                    <a:pt x="269" y="174"/>
                  </a:lnTo>
                  <a:lnTo>
                    <a:pt x="265" y="178"/>
                  </a:lnTo>
                  <a:lnTo>
                    <a:pt x="260" y="180"/>
                  </a:lnTo>
                  <a:lnTo>
                    <a:pt x="256" y="184"/>
                  </a:lnTo>
                  <a:lnTo>
                    <a:pt x="254" y="186"/>
                  </a:lnTo>
                  <a:lnTo>
                    <a:pt x="252" y="188"/>
                  </a:lnTo>
                  <a:lnTo>
                    <a:pt x="250" y="188"/>
                  </a:lnTo>
                  <a:lnTo>
                    <a:pt x="248" y="190"/>
                  </a:lnTo>
                  <a:lnTo>
                    <a:pt x="246" y="190"/>
                  </a:lnTo>
                  <a:lnTo>
                    <a:pt x="244" y="192"/>
                  </a:lnTo>
                  <a:lnTo>
                    <a:pt x="242" y="192"/>
                  </a:lnTo>
                  <a:lnTo>
                    <a:pt x="240" y="194"/>
                  </a:lnTo>
                  <a:lnTo>
                    <a:pt x="238" y="194"/>
                  </a:lnTo>
                  <a:lnTo>
                    <a:pt x="235" y="194"/>
                  </a:lnTo>
                  <a:lnTo>
                    <a:pt x="233" y="194"/>
                  </a:lnTo>
                  <a:lnTo>
                    <a:pt x="231" y="196"/>
                  </a:lnTo>
                  <a:lnTo>
                    <a:pt x="229" y="196"/>
                  </a:lnTo>
                  <a:lnTo>
                    <a:pt x="229" y="197"/>
                  </a:lnTo>
                  <a:lnTo>
                    <a:pt x="229" y="199"/>
                  </a:lnTo>
                  <a:lnTo>
                    <a:pt x="221" y="201"/>
                  </a:lnTo>
                  <a:lnTo>
                    <a:pt x="215" y="207"/>
                  </a:lnTo>
                  <a:lnTo>
                    <a:pt x="202" y="215"/>
                  </a:lnTo>
                  <a:lnTo>
                    <a:pt x="190" y="222"/>
                  </a:lnTo>
                  <a:lnTo>
                    <a:pt x="177" y="230"/>
                  </a:lnTo>
                  <a:lnTo>
                    <a:pt x="167" y="240"/>
                  </a:lnTo>
                  <a:lnTo>
                    <a:pt x="154" y="249"/>
                  </a:lnTo>
                  <a:lnTo>
                    <a:pt x="146" y="261"/>
                  </a:lnTo>
                  <a:lnTo>
                    <a:pt x="138" y="274"/>
                  </a:lnTo>
                  <a:lnTo>
                    <a:pt x="12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28" name="Freeform 46"/>
            <p:cNvSpPr>
              <a:spLocks/>
            </p:cNvSpPr>
            <p:nvPr/>
          </p:nvSpPr>
          <p:spPr bwMode="auto">
            <a:xfrm>
              <a:off x="354" y="1116"/>
              <a:ext cx="308" cy="286"/>
            </a:xfrm>
            <a:custGeom>
              <a:avLst/>
              <a:gdLst>
                <a:gd name="T0" fmla="*/ 121 w 308"/>
                <a:gd name="T1" fmla="*/ 278 h 286"/>
                <a:gd name="T2" fmla="*/ 119 w 308"/>
                <a:gd name="T3" fmla="*/ 272 h 286"/>
                <a:gd name="T4" fmla="*/ 115 w 308"/>
                <a:gd name="T5" fmla="*/ 267 h 286"/>
                <a:gd name="T6" fmla="*/ 115 w 308"/>
                <a:gd name="T7" fmla="*/ 257 h 286"/>
                <a:gd name="T8" fmla="*/ 115 w 308"/>
                <a:gd name="T9" fmla="*/ 245 h 286"/>
                <a:gd name="T10" fmla="*/ 119 w 308"/>
                <a:gd name="T11" fmla="*/ 232 h 286"/>
                <a:gd name="T12" fmla="*/ 148 w 308"/>
                <a:gd name="T13" fmla="*/ 194 h 286"/>
                <a:gd name="T14" fmla="*/ 190 w 308"/>
                <a:gd name="T15" fmla="*/ 159 h 286"/>
                <a:gd name="T16" fmla="*/ 219 w 308"/>
                <a:gd name="T17" fmla="*/ 128 h 286"/>
                <a:gd name="T18" fmla="*/ 221 w 308"/>
                <a:gd name="T19" fmla="*/ 111 h 286"/>
                <a:gd name="T20" fmla="*/ 221 w 308"/>
                <a:gd name="T21" fmla="*/ 94 h 286"/>
                <a:gd name="T22" fmla="*/ 215 w 308"/>
                <a:gd name="T23" fmla="*/ 80 h 286"/>
                <a:gd name="T24" fmla="*/ 211 w 308"/>
                <a:gd name="T25" fmla="*/ 78 h 286"/>
                <a:gd name="T26" fmla="*/ 206 w 308"/>
                <a:gd name="T27" fmla="*/ 76 h 286"/>
                <a:gd name="T28" fmla="*/ 202 w 308"/>
                <a:gd name="T29" fmla="*/ 71 h 286"/>
                <a:gd name="T30" fmla="*/ 194 w 308"/>
                <a:gd name="T31" fmla="*/ 65 h 286"/>
                <a:gd name="T32" fmla="*/ 186 w 308"/>
                <a:gd name="T33" fmla="*/ 59 h 286"/>
                <a:gd name="T34" fmla="*/ 133 w 308"/>
                <a:gd name="T35" fmla="*/ 53 h 286"/>
                <a:gd name="T36" fmla="*/ 77 w 308"/>
                <a:gd name="T37" fmla="*/ 59 h 286"/>
                <a:gd name="T38" fmla="*/ 40 w 308"/>
                <a:gd name="T39" fmla="*/ 73 h 286"/>
                <a:gd name="T40" fmla="*/ 21 w 308"/>
                <a:gd name="T41" fmla="*/ 82 h 286"/>
                <a:gd name="T42" fmla="*/ 0 w 308"/>
                <a:gd name="T43" fmla="*/ 92 h 286"/>
                <a:gd name="T44" fmla="*/ 11 w 308"/>
                <a:gd name="T45" fmla="*/ 80 h 286"/>
                <a:gd name="T46" fmla="*/ 27 w 308"/>
                <a:gd name="T47" fmla="*/ 65 h 286"/>
                <a:gd name="T48" fmla="*/ 46 w 308"/>
                <a:gd name="T49" fmla="*/ 50 h 286"/>
                <a:gd name="T50" fmla="*/ 50 w 308"/>
                <a:gd name="T51" fmla="*/ 48 h 286"/>
                <a:gd name="T52" fmla="*/ 56 w 308"/>
                <a:gd name="T53" fmla="*/ 46 h 286"/>
                <a:gd name="T54" fmla="*/ 61 w 308"/>
                <a:gd name="T55" fmla="*/ 42 h 286"/>
                <a:gd name="T56" fmla="*/ 65 w 308"/>
                <a:gd name="T57" fmla="*/ 38 h 286"/>
                <a:gd name="T58" fmla="*/ 69 w 308"/>
                <a:gd name="T59" fmla="*/ 36 h 286"/>
                <a:gd name="T60" fmla="*/ 77 w 308"/>
                <a:gd name="T61" fmla="*/ 34 h 286"/>
                <a:gd name="T62" fmla="*/ 96 w 308"/>
                <a:gd name="T63" fmla="*/ 25 h 286"/>
                <a:gd name="T64" fmla="*/ 119 w 308"/>
                <a:gd name="T65" fmla="*/ 15 h 286"/>
                <a:gd name="T66" fmla="*/ 142 w 308"/>
                <a:gd name="T67" fmla="*/ 5 h 286"/>
                <a:gd name="T68" fmla="*/ 186 w 308"/>
                <a:gd name="T69" fmla="*/ 0 h 286"/>
                <a:gd name="T70" fmla="*/ 231 w 308"/>
                <a:gd name="T71" fmla="*/ 7 h 286"/>
                <a:gd name="T72" fmla="*/ 267 w 308"/>
                <a:gd name="T73" fmla="*/ 21 h 286"/>
                <a:gd name="T74" fmla="*/ 283 w 308"/>
                <a:gd name="T75" fmla="*/ 32 h 286"/>
                <a:gd name="T76" fmla="*/ 298 w 308"/>
                <a:gd name="T77" fmla="*/ 51 h 286"/>
                <a:gd name="T78" fmla="*/ 306 w 308"/>
                <a:gd name="T79" fmla="*/ 76 h 286"/>
                <a:gd name="T80" fmla="*/ 308 w 308"/>
                <a:gd name="T81" fmla="*/ 105 h 286"/>
                <a:gd name="T82" fmla="*/ 302 w 308"/>
                <a:gd name="T83" fmla="*/ 134 h 286"/>
                <a:gd name="T84" fmla="*/ 298 w 308"/>
                <a:gd name="T85" fmla="*/ 140 h 286"/>
                <a:gd name="T86" fmla="*/ 292 w 308"/>
                <a:gd name="T87" fmla="*/ 148 h 286"/>
                <a:gd name="T88" fmla="*/ 288 w 308"/>
                <a:gd name="T89" fmla="*/ 153 h 286"/>
                <a:gd name="T90" fmla="*/ 285 w 308"/>
                <a:gd name="T91" fmla="*/ 155 h 286"/>
                <a:gd name="T92" fmla="*/ 283 w 308"/>
                <a:gd name="T93" fmla="*/ 161 h 286"/>
                <a:gd name="T94" fmla="*/ 277 w 308"/>
                <a:gd name="T95" fmla="*/ 169 h 286"/>
                <a:gd name="T96" fmla="*/ 265 w 308"/>
                <a:gd name="T97" fmla="*/ 178 h 286"/>
                <a:gd name="T98" fmla="*/ 254 w 308"/>
                <a:gd name="T99" fmla="*/ 186 h 286"/>
                <a:gd name="T100" fmla="*/ 248 w 308"/>
                <a:gd name="T101" fmla="*/ 190 h 286"/>
                <a:gd name="T102" fmla="*/ 242 w 308"/>
                <a:gd name="T103" fmla="*/ 192 h 286"/>
                <a:gd name="T104" fmla="*/ 235 w 308"/>
                <a:gd name="T105" fmla="*/ 194 h 286"/>
                <a:gd name="T106" fmla="*/ 231 w 308"/>
                <a:gd name="T107" fmla="*/ 196 h 286"/>
                <a:gd name="T108" fmla="*/ 229 w 308"/>
                <a:gd name="T109" fmla="*/ 197 h 286"/>
                <a:gd name="T110" fmla="*/ 215 w 308"/>
                <a:gd name="T111" fmla="*/ 207 h 286"/>
                <a:gd name="T112" fmla="*/ 177 w 308"/>
                <a:gd name="T113" fmla="*/ 230 h 286"/>
                <a:gd name="T114" fmla="*/ 146 w 308"/>
                <a:gd name="T115" fmla="*/ 261 h 2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8"/>
                <a:gd name="T175" fmla="*/ 0 h 286"/>
                <a:gd name="T176" fmla="*/ 308 w 308"/>
                <a:gd name="T177" fmla="*/ 286 h 2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8" h="286">
                  <a:moveTo>
                    <a:pt x="129" y="286"/>
                  </a:moveTo>
                  <a:lnTo>
                    <a:pt x="123" y="280"/>
                  </a:lnTo>
                  <a:lnTo>
                    <a:pt x="121" y="278"/>
                  </a:lnTo>
                  <a:lnTo>
                    <a:pt x="121" y="276"/>
                  </a:lnTo>
                  <a:lnTo>
                    <a:pt x="121" y="274"/>
                  </a:lnTo>
                  <a:lnTo>
                    <a:pt x="119" y="272"/>
                  </a:lnTo>
                  <a:lnTo>
                    <a:pt x="119" y="270"/>
                  </a:lnTo>
                  <a:lnTo>
                    <a:pt x="117" y="269"/>
                  </a:lnTo>
                  <a:lnTo>
                    <a:pt x="115" y="267"/>
                  </a:lnTo>
                  <a:lnTo>
                    <a:pt x="113" y="265"/>
                  </a:lnTo>
                  <a:lnTo>
                    <a:pt x="113" y="261"/>
                  </a:lnTo>
                  <a:lnTo>
                    <a:pt x="115" y="257"/>
                  </a:lnTo>
                  <a:lnTo>
                    <a:pt x="115" y="253"/>
                  </a:lnTo>
                  <a:lnTo>
                    <a:pt x="115" y="249"/>
                  </a:lnTo>
                  <a:lnTo>
                    <a:pt x="115" y="245"/>
                  </a:lnTo>
                  <a:lnTo>
                    <a:pt x="117" y="242"/>
                  </a:lnTo>
                  <a:lnTo>
                    <a:pt x="117" y="238"/>
                  </a:lnTo>
                  <a:lnTo>
                    <a:pt x="119" y="232"/>
                  </a:lnTo>
                  <a:lnTo>
                    <a:pt x="127" y="219"/>
                  </a:lnTo>
                  <a:lnTo>
                    <a:pt x="138" y="205"/>
                  </a:lnTo>
                  <a:lnTo>
                    <a:pt x="148" y="194"/>
                  </a:lnTo>
                  <a:lnTo>
                    <a:pt x="163" y="182"/>
                  </a:lnTo>
                  <a:lnTo>
                    <a:pt x="177" y="171"/>
                  </a:lnTo>
                  <a:lnTo>
                    <a:pt x="190" y="159"/>
                  </a:lnTo>
                  <a:lnTo>
                    <a:pt x="204" y="146"/>
                  </a:lnTo>
                  <a:lnTo>
                    <a:pt x="217" y="134"/>
                  </a:lnTo>
                  <a:lnTo>
                    <a:pt x="219" y="128"/>
                  </a:lnTo>
                  <a:lnTo>
                    <a:pt x="219" y="123"/>
                  </a:lnTo>
                  <a:lnTo>
                    <a:pt x="219" y="117"/>
                  </a:lnTo>
                  <a:lnTo>
                    <a:pt x="221" y="111"/>
                  </a:lnTo>
                  <a:lnTo>
                    <a:pt x="221" y="105"/>
                  </a:lnTo>
                  <a:lnTo>
                    <a:pt x="219" y="100"/>
                  </a:lnTo>
                  <a:lnTo>
                    <a:pt x="221" y="94"/>
                  </a:lnTo>
                  <a:lnTo>
                    <a:pt x="221" y="88"/>
                  </a:lnTo>
                  <a:lnTo>
                    <a:pt x="217" y="80"/>
                  </a:lnTo>
                  <a:lnTo>
                    <a:pt x="215" y="80"/>
                  </a:lnTo>
                  <a:lnTo>
                    <a:pt x="213" y="80"/>
                  </a:lnTo>
                  <a:lnTo>
                    <a:pt x="211" y="80"/>
                  </a:lnTo>
                  <a:lnTo>
                    <a:pt x="211" y="78"/>
                  </a:lnTo>
                  <a:lnTo>
                    <a:pt x="208" y="78"/>
                  </a:lnTo>
                  <a:lnTo>
                    <a:pt x="206" y="76"/>
                  </a:lnTo>
                  <a:lnTo>
                    <a:pt x="204" y="75"/>
                  </a:lnTo>
                  <a:lnTo>
                    <a:pt x="202" y="73"/>
                  </a:lnTo>
                  <a:lnTo>
                    <a:pt x="202" y="71"/>
                  </a:lnTo>
                  <a:lnTo>
                    <a:pt x="200" y="69"/>
                  </a:lnTo>
                  <a:lnTo>
                    <a:pt x="196" y="67"/>
                  </a:lnTo>
                  <a:lnTo>
                    <a:pt x="194" y="65"/>
                  </a:lnTo>
                  <a:lnTo>
                    <a:pt x="192" y="63"/>
                  </a:lnTo>
                  <a:lnTo>
                    <a:pt x="188" y="61"/>
                  </a:lnTo>
                  <a:lnTo>
                    <a:pt x="186" y="59"/>
                  </a:lnTo>
                  <a:lnTo>
                    <a:pt x="169" y="55"/>
                  </a:lnTo>
                  <a:lnTo>
                    <a:pt x="150" y="53"/>
                  </a:lnTo>
                  <a:lnTo>
                    <a:pt x="133" y="53"/>
                  </a:lnTo>
                  <a:lnTo>
                    <a:pt x="115" y="53"/>
                  </a:lnTo>
                  <a:lnTo>
                    <a:pt x="96" y="55"/>
                  </a:lnTo>
                  <a:lnTo>
                    <a:pt x="77" y="59"/>
                  </a:lnTo>
                  <a:lnTo>
                    <a:pt x="58" y="65"/>
                  </a:lnTo>
                  <a:lnTo>
                    <a:pt x="40" y="71"/>
                  </a:lnTo>
                  <a:lnTo>
                    <a:pt x="40" y="73"/>
                  </a:lnTo>
                  <a:lnTo>
                    <a:pt x="36" y="76"/>
                  </a:lnTo>
                  <a:lnTo>
                    <a:pt x="29" y="78"/>
                  </a:lnTo>
                  <a:lnTo>
                    <a:pt x="21" y="82"/>
                  </a:lnTo>
                  <a:lnTo>
                    <a:pt x="13" y="86"/>
                  </a:lnTo>
                  <a:lnTo>
                    <a:pt x="4" y="90"/>
                  </a:lnTo>
                  <a:lnTo>
                    <a:pt x="0" y="92"/>
                  </a:lnTo>
                  <a:lnTo>
                    <a:pt x="0" y="94"/>
                  </a:lnTo>
                  <a:lnTo>
                    <a:pt x="4" y="88"/>
                  </a:lnTo>
                  <a:lnTo>
                    <a:pt x="11" y="80"/>
                  </a:lnTo>
                  <a:lnTo>
                    <a:pt x="15" y="75"/>
                  </a:lnTo>
                  <a:lnTo>
                    <a:pt x="21" y="69"/>
                  </a:lnTo>
                  <a:lnTo>
                    <a:pt x="27" y="65"/>
                  </a:lnTo>
                  <a:lnTo>
                    <a:pt x="33" y="59"/>
                  </a:lnTo>
                  <a:lnTo>
                    <a:pt x="40" y="53"/>
                  </a:lnTo>
                  <a:lnTo>
                    <a:pt x="46" y="50"/>
                  </a:lnTo>
                  <a:lnTo>
                    <a:pt x="48" y="48"/>
                  </a:lnTo>
                  <a:lnTo>
                    <a:pt x="50" y="48"/>
                  </a:lnTo>
                  <a:lnTo>
                    <a:pt x="52" y="48"/>
                  </a:lnTo>
                  <a:lnTo>
                    <a:pt x="54" y="46"/>
                  </a:lnTo>
                  <a:lnTo>
                    <a:pt x="56" y="46"/>
                  </a:lnTo>
                  <a:lnTo>
                    <a:pt x="58" y="44"/>
                  </a:lnTo>
                  <a:lnTo>
                    <a:pt x="61" y="42"/>
                  </a:lnTo>
                  <a:lnTo>
                    <a:pt x="63" y="40"/>
                  </a:lnTo>
                  <a:lnTo>
                    <a:pt x="65" y="38"/>
                  </a:lnTo>
                  <a:lnTo>
                    <a:pt x="67" y="38"/>
                  </a:lnTo>
                  <a:lnTo>
                    <a:pt x="69" y="36"/>
                  </a:lnTo>
                  <a:lnTo>
                    <a:pt x="73" y="34"/>
                  </a:lnTo>
                  <a:lnTo>
                    <a:pt x="77" y="34"/>
                  </a:lnTo>
                  <a:lnTo>
                    <a:pt x="83" y="32"/>
                  </a:lnTo>
                  <a:lnTo>
                    <a:pt x="90" y="28"/>
                  </a:lnTo>
                  <a:lnTo>
                    <a:pt x="96" y="25"/>
                  </a:lnTo>
                  <a:lnTo>
                    <a:pt x="102" y="21"/>
                  </a:lnTo>
                  <a:lnTo>
                    <a:pt x="111" y="17"/>
                  </a:lnTo>
                  <a:lnTo>
                    <a:pt x="119" y="15"/>
                  </a:lnTo>
                  <a:lnTo>
                    <a:pt x="127" y="13"/>
                  </a:lnTo>
                  <a:lnTo>
                    <a:pt x="136" y="11"/>
                  </a:lnTo>
                  <a:lnTo>
                    <a:pt x="142" y="5"/>
                  </a:lnTo>
                  <a:lnTo>
                    <a:pt x="156" y="2"/>
                  </a:lnTo>
                  <a:lnTo>
                    <a:pt x="171" y="2"/>
                  </a:lnTo>
                  <a:lnTo>
                    <a:pt x="186" y="0"/>
                  </a:lnTo>
                  <a:lnTo>
                    <a:pt x="202" y="2"/>
                  </a:lnTo>
                  <a:lnTo>
                    <a:pt x="217" y="3"/>
                  </a:lnTo>
                  <a:lnTo>
                    <a:pt x="231" y="7"/>
                  </a:lnTo>
                  <a:lnTo>
                    <a:pt x="246" y="11"/>
                  </a:lnTo>
                  <a:lnTo>
                    <a:pt x="260" y="17"/>
                  </a:lnTo>
                  <a:lnTo>
                    <a:pt x="267" y="21"/>
                  </a:lnTo>
                  <a:lnTo>
                    <a:pt x="271" y="23"/>
                  </a:lnTo>
                  <a:lnTo>
                    <a:pt x="277" y="28"/>
                  </a:lnTo>
                  <a:lnTo>
                    <a:pt x="283" y="32"/>
                  </a:lnTo>
                  <a:lnTo>
                    <a:pt x="288" y="38"/>
                  </a:lnTo>
                  <a:lnTo>
                    <a:pt x="294" y="44"/>
                  </a:lnTo>
                  <a:lnTo>
                    <a:pt x="298" y="51"/>
                  </a:lnTo>
                  <a:lnTo>
                    <a:pt x="302" y="57"/>
                  </a:lnTo>
                  <a:lnTo>
                    <a:pt x="304" y="67"/>
                  </a:lnTo>
                  <a:lnTo>
                    <a:pt x="306" y="76"/>
                  </a:lnTo>
                  <a:lnTo>
                    <a:pt x="308" y="86"/>
                  </a:lnTo>
                  <a:lnTo>
                    <a:pt x="308" y="96"/>
                  </a:lnTo>
                  <a:lnTo>
                    <a:pt x="308" y="105"/>
                  </a:lnTo>
                  <a:lnTo>
                    <a:pt x="306" y="115"/>
                  </a:lnTo>
                  <a:lnTo>
                    <a:pt x="304" y="124"/>
                  </a:lnTo>
                  <a:lnTo>
                    <a:pt x="302" y="134"/>
                  </a:lnTo>
                  <a:lnTo>
                    <a:pt x="300" y="136"/>
                  </a:lnTo>
                  <a:lnTo>
                    <a:pt x="298" y="138"/>
                  </a:lnTo>
                  <a:lnTo>
                    <a:pt x="298" y="140"/>
                  </a:lnTo>
                  <a:lnTo>
                    <a:pt x="296" y="142"/>
                  </a:lnTo>
                  <a:lnTo>
                    <a:pt x="294" y="144"/>
                  </a:lnTo>
                  <a:lnTo>
                    <a:pt x="292" y="148"/>
                  </a:lnTo>
                  <a:lnTo>
                    <a:pt x="290" y="149"/>
                  </a:lnTo>
                  <a:lnTo>
                    <a:pt x="288" y="151"/>
                  </a:lnTo>
                  <a:lnTo>
                    <a:pt x="288" y="153"/>
                  </a:lnTo>
                  <a:lnTo>
                    <a:pt x="285" y="155"/>
                  </a:lnTo>
                  <a:lnTo>
                    <a:pt x="285" y="157"/>
                  </a:lnTo>
                  <a:lnTo>
                    <a:pt x="285" y="159"/>
                  </a:lnTo>
                  <a:lnTo>
                    <a:pt x="283" y="161"/>
                  </a:lnTo>
                  <a:lnTo>
                    <a:pt x="281" y="163"/>
                  </a:lnTo>
                  <a:lnTo>
                    <a:pt x="279" y="167"/>
                  </a:lnTo>
                  <a:lnTo>
                    <a:pt x="277" y="169"/>
                  </a:lnTo>
                  <a:lnTo>
                    <a:pt x="273" y="172"/>
                  </a:lnTo>
                  <a:lnTo>
                    <a:pt x="269" y="174"/>
                  </a:lnTo>
                  <a:lnTo>
                    <a:pt x="265" y="178"/>
                  </a:lnTo>
                  <a:lnTo>
                    <a:pt x="260" y="180"/>
                  </a:lnTo>
                  <a:lnTo>
                    <a:pt x="256" y="184"/>
                  </a:lnTo>
                  <a:lnTo>
                    <a:pt x="254" y="186"/>
                  </a:lnTo>
                  <a:lnTo>
                    <a:pt x="252" y="188"/>
                  </a:lnTo>
                  <a:lnTo>
                    <a:pt x="250" y="188"/>
                  </a:lnTo>
                  <a:lnTo>
                    <a:pt x="248" y="190"/>
                  </a:lnTo>
                  <a:lnTo>
                    <a:pt x="246" y="190"/>
                  </a:lnTo>
                  <a:lnTo>
                    <a:pt x="244" y="192"/>
                  </a:lnTo>
                  <a:lnTo>
                    <a:pt x="242" y="192"/>
                  </a:lnTo>
                  <a:lnTo>
                    <a:pt x="240" y="194"/>
                  </a:lnTo>
                  <a:lnTo>
                    <a:pt x="238" y="194"/>
                  </a:lnTo>
                  <a:lnTo>
                    <a:pt x="235" y="194"/>
                  </a:lnTo>
                  <a:lnTo>
                    <a:pt x="233" y="194"/>
                  </a:lnTo>
                  <a:lnTo>
                    <a:pt x="231" y="196"/>
                  </a:lnTo>
                  <a:lnTo>
                    <a:pt x="229" y="196"/>
                  </a:lnTo>
                  <a:lnTo>
                    <a:pt x="229" y="197"/>
                  </a:lnTo>
                  <a:lnTo>
                    <a:pt x="229" y="199"/>
                  </a:lnTo>
                  <a:lnTo>
                    <a:pt x="221" y="201"/>
                  </a:lnTo>
                  <a:lnTo>
                    <a:pt x="215" y="207"/>
                  </a:lnTo>
                  <a:lnTo>
                    <a:pt x="202" y="215"/>
                  </a:lnTo>
                  <a:lnTo>
                    <a:pt x="190" y="222"/>
                  </a:lnTo>
                  <a:lnTo>
                    <a:pt x="177" y="230"/>
                  </a:lnTo>
                  <a:lnTo>
                    <a:pt x="167" y="240"/>
                  </a:lnTo>
                  <a:lnTo>
                    <a:pt x="154" y="249"/>
                  </a:lnTo>
                  <a:lnTo>
                    <a:pt x="146" y="261"/>
                  </a:lnTo>
                  <a:lnTo>
                    <a:pt x="138" y="274"/>
                  </a:lnTo>
                  <a:lnTo>
                    <a:pt x="129" y="286"/>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829" name="Freeform 47"/>
            <p:cNvSpPr>
              <a:spLocks/>
            </p:cNvSpPr>
            <p:nvPr/>
          </p:nvSpPr>
          <p:spPr bwMode="auto">
            <a:xfrm>
              <a:off x="335" y="1058"/>
              <a:ext cx="586" cy="530"/>
            </a:xfrm>
            <a:custGeom>
              <a:avLst/>
              <a:gdLst>
                <a:gd name="T0" fmla="*/ 0 w 586"/>
                <a:gd name="T1" fmla="*/ 54 h 530"/>
                <a:gd name="T2" fmla="*/ 523 w 586"/>
                <a:gd name="T3" fmla="*/ 530 h 530"/>
                <a:gd name="T4" fmla="*/ 586 w 586"/>
                <a:gd name="T5" fmla="*/ 530 h 530"/>
                <a:gd name="T6" fmla="*/ 586 w 586"/>
                <a:gd name="T7" fmla="*/ 473 h 530"/>
                <a:gd name="T8" fmla="*/ 57 w 586"/>
                <a:gd name="T9" fmla="*/ 0 h 530"/>
                <a:gd name="T10" fmla="*/ 0 w 586"/>
                <a:gd name="T11" fmla="*/ 0 h 530"/>
                <a:gd name="T12" fmla="*/ 0 w 586"/>
                <a:gd name="T13" fmla="*/ 54 h 530"/>
                <a:gd name="T14" fmla="*/ 0 60000 65536"/>
                <a:gd name="T15" fmla="*/ 0 60000 65536"/>
                <a:gd name="T16" fmla="*/ 0 60000 65536"/>
                <a:gd name="T17" fmla="*/ 0 60000 65536"/>
                <a:gd name="T18" fmla="*/ 0 60000 65536"/>
                <a:gd name="T19" fmla="*/ 0 60000 65536"/>
                <a:gd name="T20" fmla="*/ 0 60000 65536"/>
                <a:gd name="T21" fmla="*/ 0 w 586"/>
                <a:gd name="T22" fmla="*/ 0 h 530"/>
                <a:gd name="T23" fmla="*/ 586 w 586"/>
                <a:gd name="T24" fmla="*/ 530 h 5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6" h="530">
                  <a:moveTo>
                    <a:pt x="0" y="54"/>
                  </a:moveTo>
                  <a:lnTo>
                    <a:pt x="523" y="530"/>
                  </a:lnTo>
                  <a:lnTo>
                    <a:pt x="586" y="530"/>
                  </a:lnTo>
                  <a:lnTo>
                    <a:pt x="586" y="473"/>
                  </a:lnTo>
                  <a:lnTo>
                    <a:pt x="57" y="0"/>
                  </a:lnTo>
                  <a:lnTo>
                    <a:pt x="0" y="0"/>
                  </a:lnTo>
                  <a:lnTo>
                    <a:pt x="0" y="5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59398" name="Rectangle 48"/>
          <p:cNvSpPr>
            <a:spLocks noChangeArrowheads="1"/>
          </p:cNvSpPr>
          <p:nvPr/>
        </p:nvSpPr>
        <p:spPr bwMode="auto">
          <a:xfrm>
            <a:off x="1214414" y="2857496"/>
            <a:ext cx="10668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80000"/>
              </a:lnSpc>
            </a:pPr>
            <a:r>
              <a:rPr lang="de-DE" sz="2400" b="1" dirty="0" err="1">
                <a:ea typeface="ＭＳ Ｐゴシック" pitchFamily="34" charset="-128"/>
              </a:rPr>
              <a:t>Yasak</a:t>
            </a:r>
            <a:endParaRPr lang="de-DE" sz="2400" b="1" dirty="0">
              <a:ea typeface="ＭＳ Ｐゴシック" pitchFamily="34" charset="-128"/>
            </a:endParaRPr>
          </a:p>
        </p:txBody>
      </p:sp>
      <p:sp>
        <p:nvSpPr>
          <p:cNvPr id="59399" name="Rectangle 49"/>
          <p:cNvSpPr>
            <a:spLocks noChangeArrowheads="1"/>
          </p:cNvSpPr>
          <p:nvPr/>
        </p:nvSpPr>
        <p:spPr bwMode="auto">
          <a:xfrm>
            <a:off x="4786314" y="5429264"/>
            <a:ext cx="1198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buFont typeface="Symbol" pitchFamily="18" charset="2"/>
              <a:buNone/>
            </a:pPr>
            <a:r>
              <a:rPr lang="de-DE" sz="2400" b="1" dirty="0">
                <a:ea typeface="ＭＳ Ｐゴシック" pitchFamily="34" charset="-128"/>
              </a:rPr>
              <a:t>Yang</a:t>
            </a:r>
            <a:r>
              <a:rPr lang="tr-TR" sz="2400" b="1" dirty="0"/>
              <a:t>ı</a:t>
            </a:r>
            <a:r>
              <a:rPr lang="de-DE" sz="2400" b="1" dirty="0">
                <a:ea typeface="ＭＳ Ｐゴシック" pitchFamily="34" charset="-128"/>
              </a:rPr>
              <a:t>n</a:t>
            </a:r>
          </a:p>
        </p:txBody>
      </p:sp>
      <p:pic>
        <p:nvPicPr>
          <p:cNvPr id="59400" name="Picture 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6446" y="5072074"/>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9401" name="Group 51"/>
          <p:cNvGrpSpPr>
            <a:grpSpLocks/>
          </p:cNvGrpSpPr>
          <p:nvPr/>
        </p:nvGrpSpPr>
        <p:grpSpPr bwMode="auto">
          <a:xfrm>
            <a:off x="5181600" y="457200"/>
            <a:ext cx="3505201" cy="2895600"/>
            <a:chOff x="384" y="1776"/>
            <a:chExt cx="2585" cy="2127"/>
          </a:xfrm>
        </p:grpSpPr>
        <p:sp>
          <p:nvSpPr>
            <p:cNvPr id="59402" name="AutoShape 52"/>
            <p:cNvSpPr>
              <a:spLocks noChangeAspect="1" noChangeArrowheads="1" noTextEdit="1"/>
            </p:cNvSpPr>
            <p:nvPr/>
          </p:nvSpPr>
          <p:spPr bwMode="auto">
            <a:xfrm>
              <a:off x="384" y="1776"/>
              <a:ext cx="2585" cy="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403" name="Freeform 53"/>
            <p:cNvSpPr>
              <a:spLocks/>
            </p:cNvSpPr>
            <p:nvPr/>
          </p:nvSpPr>
          <p:spPr bwMode="auto">
            <a:xfrm>
              <a:off x="391" y="1784"/>
              <a:ext cx="1603" cy="2111"/>
            </a:xfrm>
            <a:custGeom>
              <a:avLst/>
              <a:gdLst>
                <a:gd name="T0" fmla="*/ 1603 w 1603"/>
                <a:gd name="T1" fmla="*/ 1684 h 2111"/>
                <a:gd name="T2" fmla="*/ 0 w 1603"/>
                <a:gd name="T3" fmla="*/ 2111 h 2111"/>
                <a:gd name="T4" fmla="*/ 0 w 1603"/>
                <a:gd name="T5" fmla="*/ 0 h 2111"/>
                <a:gd name="T6" fmla="*/ 1603 w 1603"/>
                <a:gd name="T7" fmla="*/ 447 h 2111"/>
                <a:gd name="T8" fmla="*/ 1603 w 1603"/>
                <a:gd name="T9" fmla="*/ 1684 h 2111"/>
                <a:gd name="T10" fmla="*/ 0 60000 65536"/>
                <a:gd name="T11" fmla="*/ 0 60000 65536"/>
                <a:gd name="T12" fmla="*/ 0 60000 65536"/>
                <a:gd name="T13" fmla="*/ 0 60000 65536"/>
                <a:gd name="T14" fmla="*/ 0 60000 65536"/>
                <a:gd name="T15" fmla="*/ 0 w 1603"/>
                <a:gd name="T16" fmla="*/ 0 h 2111"/>
                <a:gd name="T17" fmla="*/ 1603 w 1603"/>
                <a:gd name="T18" fmla="*/ 2111 h 2111"/>
              </a:gdLst>
              <a:ahLst/>
              <a:cxnLst>
                <a:cxn ang="T10">
                  <a:pos x="T0" y="T1"/>
                </a:cxn>
                <a:cxn ang="T11">
                  <a:pos x="T2" y="T3"/>
                </a:cxn>
                <a:cxn ang="T12">
                  <a:pos x="T4" y="T5"/>
                </a:cxn>
                <a:cxn ang="T13">
                  <a:pos x="T6" y="T7"/>
                </a:cxn>
                <a:cxn ang="T14">
                  <a:pos x="T8" y="T9"/>
                </a:cxn>
              </a:cxnLst>
              <a:rect l="T15" t="T16" r="T17" b="T18"/>
              <a:pathLst>
                <a:path w="1603" h="2111">
                  <a:moveTo>
                    <a:pt x="1603" y="1684"/>
                  </a:moveTo>
                  <a:lnTo>
                    <a:pt x="0" y="2111"/>
                  </a:lnTo>
                  <a:lnTo>
                    <a:pt x="0" y="0"/>
                  </a:lnTo>
                  <a:lnTo>
                    <a:pt x="1603" y="447"/>
                  </a:lnTo>
                  <a:lnTo>
                    <a:pt x="1603" y="16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04" name="Freeform 54"/>
            <p:cNvSpPr>
              <a:spLocks/>
            </p:cNvSpPr>
            <p:nvPr/>
          </p:nvSpPr>
          <p:spPr bwMode="auto">
            <a:xfrm>
              <a:off x="391" y="1784"/>
              <a:ext cx="1603" cy="2111"/>
            </a:xfrm>
            <a:custGeom>
              <a:avLst/>
              <a:gdLst>
                <a:gd name="T0" fmla="*/ 1603 w 1603"/>
                <a:gd name="T1" fmla="*/ 1684 h 2111"/>
                <a:gd name="T2" fmla="*/ 0 w 1603"/>
                <a:gd name="T3" fmla="*/ 2111 h 2111"/>
                <a:gd name="T4" fmla="*/ 0 w 1603"/>
                <a:gd name="T5" fmla="*/ 0 h 2111"/>
                <a:gd name="T6" fmla="*/ 1603 w 1603"/>
                <a:gd name="T7" fmla="*/ 447 h 2111"/>
                <a:gd name="T8" fmla="*/ 1603 w 1603"/>
                <a:gd name="T9" fmla="*/ 1684 h 2111"/>
                <a:gd name="T10" fmla="*/ 0 60000 65536"/>
                <a:gd name="T11" fmla="*/ 0 60000 65536"/>
                <a:gd name="T12" fmla="*/ 0 60000 65536"/>
                <a:gd name="T13" fmla="*/ 0 60000 65536"/>
                <a:gd name="T14" fmla="*/ 0 60000 65536"/>
                <a:gd name="T15" fmla="*/ 0 w 1603"/>
                <a:gd name="T16" fmla="*/ 0 h 2111"/>
                <a:gd name="T17" fmla="*/ 1603 w 1603"/>
                <a:gd name="T18" fmla="*/ 2111 h 2111"/>
              </a:gdLst>
              <a:ahLst/>
              <a:cxnLst>
                <a:cxn ang="T10">
                  <a:pos x="T0" y="T1"/>
                </a:cxn>
                <a:cxn ang="T11">
                  <a:pos x="T2" y="T3"/>
                </a:cxn>
                <a:cxn ang="T12">
                  <a:pos x="T4" y="T5"/>
                </a:cxn>
                <a:cxn ang="T13">
                  <a:pos x="T6" y="T7"/>
                </a:cxn>
                <a:cxn ang="T14">
                  <a:pos x="T8" y="T9"/>
                </a:cxn>
              </a:cxnLst>
              <a:rect l="T15" t="T16" r="T17" b="T18"/>
              <a:pathLst>
                <a:path w="1603" h="2111">
                  <a:moveTo>
                    <a:pt x="1603" y="1684"/>
                  </a:moveTo>
                  <a:lnTo>
                    <a:pt x="0" y="2111"/>
                  </a:lnTo>
                  <a:lnTo>
                    <a:pt x="0" y="0"/>
                  </a:lnTo>
                  <a:lnTo>
                    <a:pt x="1603" y="447"/>
                  </a:lnTo>
                  <a:lnTo>
                    <a:pt x="1603" y="1684"/>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05" name="Line 55"/>
            <p:cNvSpPr>
              <a:spLocks noChangeShapeType="1"/>
            </p:cNvSpPr>
            <p:nvPr/>
          </p:nvSpPr>
          <p:spPr bwMode="auto">
            <a:xfrm flipH="1">
              <a:off x="2214" y="3390"/>
              <a:ext cx="408" cy="1"/>
            </a:xfrm>
            <a:prstGeom prst="line">
              <a:avLst/>
            </a:prstGeom>
            <a:noFill/>
            <a:ln w="1588">
              <a:solidFill>
                <a:srgbClr val="1F1A17"/>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9406" name="Freeform 56"/>
            <p:cNvSpPr>
              <a:spLocks/>
            </p:cNvSpPr>
            <p:nvPr/>
          </p:nvSpPr>
          <p:spPr bwMode="auto">
            <a:xfrm>
              <a:off x="1989" y="2239"/>
              <a:ext cx="973" cy="1233"/>
            </a:xfrm>
            <a:custGeom>
              <a:avLst/>
              <a:gdLst>
                <a:gd name="T0" fmla="*/ 0 w 973"/>
                <a:gd name="T1" fmla="*/ 1233 h 1233"/>
                <a:gd name="T2" fmla="*/ 0 w 973"/>
                <a:gd name="T3" fmla="*/ 0 h 1233"/>
                <a:gd name="T4" fmla="*/ 973 w 973"/>
                <a:gd name="T5" fmla="*/ 0 h 1233"/>
                <a:gd name="T6" fmla="*/ 973 w 973"/>
                <a:gd name="T7" fmla="*/ 1233 h 1233"/>
                <a:gd name="T8" fmla="*/ 731 w 973"/>
                <a:gd name="T9" fmla="*/ 1233 h 1233"/>
                <a:gd name="T10" fmla="*/ 731 w 973"/>
                <a:gd name="T11" fmla="*/ 366 h 1233"/>
                <a:gd name="T12" fmla="*/ 258 w 973"/>
                <a:gd name="T13" fmla="*/ 366 h 1233"/>
                <a:gd name="T14" fmla="*/ 258 w 973"/>
                <a:gd name="T15" fmla="*/ 1233 h 1233"/>
                <a:gd name="T16" fmla="*/ 0 w 973"/>
                <a:gd name="T17" fmla="*/ 1233 h 12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3"/>
                <a:gd name="T28" fmla="*/ 0 h 1233"/>
                <a:gd name="T29" fmla="*/ 973 w 973"/>
                <a:gd name="T30" fmla="*/ 1233 h 12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3" h="1233">
                  <a:moveTo>
                    <a:pt x="0" y="1233"/>
                  </a:moveTo>
                  <a:lnTo>
                    <a:pt x="0" y="0"/>
                  </a:lnTo>
                  <a:lnTo>
                    <a:pt x="973" y="0"/>
                  </a:lnTo>
                  <a:lnTo>
                    <a:pt x="973" y="1233"/>
                  </a:lnTo>
                  <a:lnTo>
                    <a:pt x="731" y="1233"/>
                  </a:lnTo>
                  <a:lnTo>
                    <a:pt x="731" y="366"/>
                  </a:lnTo>
                  <a:lnTo>
                    <a:pt x="258" y="366"/>
                  </a:lnTo>
                  <a:lnTo>
                    <a:pt x="258" y="1233"/>
                  </a:lnTo>
                  <a:lnTo>
                    <a:pt x="0" y="1233"/>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07" name="Freeform 57"/>
            <p:cNvSpPr>
              <a:spLocks/>
            </p:cNvSpPr>
            <p:nvPr/>
          </p:nvSpPr>
          <p:spPr bwMode="auto">
            <a:xfrm>
              <a:off x="1989" y="2239"/>
              <a:ext cx="973" cy="1233"/>
            </a:xfrm>
            <a:custGeom>
              <a:avLst/>
              <a:gdLst>
                <a:gd name="T0" fmla="*/ 0 w 973"/>
                <a:gd name="T1" fmla="*/ 1233 h 1233"/>
                <a:gd name="T2" fmla="*/ 0 w 973"/>
                <a:gd name="T3" fmla="*/ 1233 h 1233"/>
                <a:gd name="T4" fmla="*/ 0 w 973"/>
                <a:gd name="T5" fmla="*/ 0 h 1233"/>
                <a:gd name="T6" fmla="*/ 973 w 973"/>
                <a:gd name="T7" fmla="*/ 0 h 1233"/>
                <a:gd name="T8" fmla="*/ 973 w 973"/>
                <a:gd name="T9" fmla="*/ 1233 h 1233"/>
                <a:gd name="T10" fmla="*/ 731 w 973"/>
                <a:gd name="T11" fmla="*/ 1233 h 1233"/>
                <a:gd name="T12" fmla="*/ 731 w 973"/>
                <a:gd name="T13" fmla="*/ 366 h 1233"/>
                <a:gd name="T14" fmla="*/ 258 w 973"/>
                <a:gd name="T15" fmla="*/ 366 h 1233"/>
                <a:gd name="T16" fmla="*/ 258 w 973"/>
                <a:gd name="T17" fmla="*/ 1233 h 1233"/>
                <a:gd name="T18" fmla="*/ 0 w 973"/>
                <a:gd name="T19" fmla="*/ 1233 h 12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3"/>
                <a:gd name="T31" fmla="*/ 0 h 1233"/>
                <a:gd name="T32" fmla="*/ 973 w 973"/>
                <a:gd name="T33" fmla="*/ 1233 h 12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3" h="1233">
                  <a:moveTo>
                    <a:pt x="0" y="1233"/>
                  </a:moveTo>
                  <a:lnTo>
                    <a:pt x="0" y="1233"/>
                  </a:lnTo>
                  <a:lnTo>
                    <a:pt x="0" y="0"/>
                  </a:lnTo>
                  <a:lnTo>
                    <a:pt x="973" y="0"/>
                  </a:lnTo>
                  <a:lnTo>
                    <a:pt x="973" y="1233"/>
                  </a:lnTo>
                  <a:lnTo>
                    <a:pt x="731" y="1233"/>
                  </a:lnTo>
                  <a:lnTo>
                    <a:pt x="731" y="366"/>
                  </a:lnTo>
                  <a:lnTo>
                    <a:pt x="258" y="366"/>
                  </a:lnTo>
                  <a:lnTo>
                    <a:pt x="258" y="1233"/>
                  </a:lnTo>
                  <a:lnTo>
                    <a:pt x="0" y="1233"/>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08" name="Line 58"/>
            <p:cNvSpPr>
              <a:spLocks noChangeShapeType="1"/>
            </p:cNvSpPr>
            <p:nvPr/>
          </p:nvSpPr>
          <p:spPr bwMode="auto">
            <a:xfrm flipV="1">
              <a:off x="2632" y="2605"/>
              <a:ext cx="1" cy="779"/>
            </a:xfrm>
            <a:prstGeom prst="line">
              <a:avLst/>
            </a:prstGeom>
            <a:noFill/>
            <a:ln w="1588">
              <a:solidFill>
                <a:srgbClr val="1F1A17"/>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9409" name="Line 59"/>
            <p:cNvSpPr>
              <a:spLocks noChangeShapeType="1"/>
            </p:cNvSpPr>
            <p:nvPr/>
          </p:nvSpPr>
          <p:spPr bwMode="auto">
            <a:xfrm flipV="1">
              <a:off x="2618" y="2605"/>
              <a:ext cx="1" cy="783"/>
            </a:xfrm>
            <a:prstGeom prst="line">
              <a:avLst/>
            </a:prstGeom>
            <a:noFill/>
            <a:ln w="1588">
              <a:solidFill>
                <a:srgbClr val="1F1A17"/>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9410" name="Freeform 60"/>
            <p:cNvSpPr>
              <a:spLocks/>
            </p:cNvSpPr>
            <p:nvPr/>
          </p:nvSpPr>
          <p:spPr bwMode="auto">
            <a:xfrm>
              <a:off x="2632" y="2605"/>
              <a:ext cx="86" cy="867"/>
            </a:xfrm>
            <a:custGeom>
              <a:avLst/>
              <a:gdLst>
                <a:gd name="T0" fmla="*/ 0 w 86"/>
                <a:gd name="T1" fmla="*/ 0 h 867"/>
                <a:gd name="T2" fmla="*/ 0 w 86"/>
                <a:gd name="T3" fmla="*/ 785 h 867"/>
                <a:gd name="T4" fmla="*/ 86 w 86"/>
                <a:gd name="T5" fmla="*/ 867 h 867"/>
                <a:gd name="T6" fmla="*/ 86 w 86"/>
                <a:gd name="T7" fmla="*/ 0 h 867"/>
                <a:gd name="T8" fmla="*/ 0 w 86"/>
                <a:gd name="T9" fmla="*/ 0 h 867"/>
                <a:gd name="T10" fmla="*/ 0 60000 65536"/>
                <a:gd name="T11" fmla="*/ 0 60000 65536"/>
                <a:gd name="T12" fmla="*/ 0 60000 65536"/>
                <a:gd name="T13" fmla="*/ 0 60000 65536"/>
                <a:gd name="T14" fmla="*/ 0 60000 65536"/>
                <a:gd name="T15" fmla="*/ 0 w 86"/>
                <a:gd name="T16" fmla="*/ 0 h 867"/>
                <a:gd name="T17" fmla="*/ 86 w 86"/>
                <a:gd name="T18" fmla="*/ 867 h 867"/>
              </a:gdLst>
              <a:ahLst/>
              <a:cxnLst>
                <a:cxn ang="T10">
                  <a:pos x="T0" y="T1"/>
                </a:cxn>
                <a:cxn ang="T11">
                  <a:pos x="T2" y="T3"/>
                </a:cxn>
                <a:cxn ang="T12">
                  <a:pos x="T4" y="T5"/>
                </a:cxn>
                <a:cxn ang="T13">
                  <a:pos x="T6" y="T7"/>
                </a:cxn>
                <a:cxn ang="T14">
                  <a:pos x="T8" y="T9"/>
                </a:cxn>
              </a:cxnLst>
              <a:rect l="T15" t="T16" r="T17" b="T18"/>
              <a:pathLst>
                <a:path w="86" h="867">
                  <a:moveTo>
                    <a:pt x="0" y="0"/>
                  </a:moveTo>
                  <a:lnTo>
                    <a:pt x="0" y="785"/>
                  </a:lnTo>
                  <a:lnTo>
                    <a:pt x="86" y="867"/>
                  </a:lnTo>
                  <a:lnTo>
                    <a:pt x="86" y="0"/>
                  </a:lnTo>
                  <a:lnTo>
                    <a:pt x="0" y="0"/>
                  </a:lnTo>
                  <a:close/>
                </a:path>
              </a:pathLst>
            </a:custGeom>
            <a:solidFill>
              <a:srgbClr val="9695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11" name="Freeform 61"/>
            <p:cNvSpPr>
              <a:spLocks/>
            </p:cNvSpPr>
            <p:nvPr/>
          </p:nvSpPr>
          <p:spPr bwMode="auto">
            <a:xfrm>
              <a:off x="2632" y="2605"/>
              <a:ext cx="86" cy="867"/>
            </a:xfrm>
            <a:custGeom>
              <a:avLst/>
              <a:gdLst>
                <a:gd name="T0" fmla="*/ 0 w 86"/>
                <a:gd name="T1" fmla="*/ 0 h 867"/>
                <a:gd name="T2" fmla="*/ 0 w 86"/>
                <a:gd name="T3" fmla="*/ 0 h 867"/>
                <a:gd name="T4" fmla="*/ 0 w 86"/>
                <a:gd name="T5" fmla="*/ 785 h 867"/>
                <a:gd name="T6" fmla="*/ 86 w 86"/>
                <a:gd name="T7" fmla="*/ 867 h 867"/>
                <a:gd name="T8" fmla="*/ 86 w 86"/>
                <a:gd name="T9" fmla="*/ 0 h 867"/>
                <a:gd name="T10" fmla="*/ 0 w 86"/>
                <a:gd name="T11" fmla="*/ 0 h 867"/>
                <a:gd name="T12" fmla="*/ 0 60000 65536"/>
                <a:gd name="T13" fmla="*/ 0 60000 65536"/>
                <a:gd name="T14" fmla="*/ 0 60000 65536"/>
                <a:gd name="T15" fmla="*/ 0 60000 65536"/>
                <a:gd name="T16" fmla="*/ 0 60000 65536"/>
                <a:gd name="T17" fmla="*/ 0 60000 65536"/>
                <a:gd name="T18" fmla="*/ 0 w 86"/>
                <a:gd name="T19" fmla="*/ 0 h 867"/>
                <a:gd name="T20" fmla="*/ 86 w 86"/>
                <a:gd name="T21" fmla="*/ 867 h 867"/>
              </a:gdLst>
              <a:ahLst/>
              <a:cxnLst>
                <a:cxn ang="T12">
                  <a:pos x="T0" y="T1"/>
                </a:cxn>
                <a:cxn ang="T13">
                  <a:pos x="T2" y="T3"/>
                </a:cxn>
                <a:cxn ang="T14">
                  <a:pos x="T4" y="T5"/>
                </a:cxn>
                <a:cxn ang="T15">
                  <a:pos x="T6" y="T7"/>
                </a:cxn>
                <a:cxn ang="T16">
                  <a:pos x="T8" y="T9"/>
                </a:cxn>
                <a:cxn ang="T17">
                  <a:pos x="T10" y="T11"/>
                </a:cxn>
              </a:cxnLst>
              <a:rect l="T18" t="T19" r="T20" b="T21"/>
              <a:pathLst>
                <a:path w="86" h="867">
                  <a:moveTo>
                    <a:pt x="0" y="0"/>
                  </a:moveTo>
                  <a:lnTo>
                    <a:pt x="0" y="0"/>
                  </a:lnTo>
                  <a:lnTo>
                    <a:pt x="0" y="785"/>
                  </a:lnTo>
                  <a:lnTo>
                    <a:pt x="86" y="867"/>
                  </a:lnTo>
                  <a:lnTo>
                    <a:pt x="86" y="0"/>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12" name="Rectangle 62"/>
            <p:cNvSpPr>
              <a:spLocks noChangeArrowheads="1"/>
            </p:cNvSpPr>
            <p:nvPr/>
          </p:nvSpPr>
          <p:spPr bwMode="auto">
            <a:xfrm>
              <a:off x="621" y="3046"/>
              <a:ext cx="101" cy="263"/>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413" name="Rectangle 63"/>
            <p:cNvSpPr>
              <a:spLocks noChangeArrowheads="1"/>
            </p:cNvSpPr>
            <p:nvPr/>
          </p:nvSpPr>
          <p:spPr bwMode="auto">
            <a:xfrm>
              <a:off x="621" y="3046"/>
              <a:ext cx="101" cy="263"/>
            </a:xfrm>
            <a:prstGeom prst="rect">
              <a:avLst/>
            </a:prstGeom>
            <a:noFill/>
            <a:ln w="1588">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14" name="Rectangle 64"/>
            <p:cNvSpPr>
              <a:spLocks noChangeArrowheads="1"/>
            </p:cNvSpPr>
            <p:nvPr/>
          </p:nvSpPr>
          <p:spPr bwMode="auto">
            <a:xfrm>
              <a:off x="2409" y="2315"/>
              <a:ext cx="122" cy="273"/>
            </a:xfrm>
            <a:prstGeom prst="rect">
              <a:avLst/>
            </a:prstGeom>
            <a:solidFill>
              <a:srgbClr val="3F91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415" name="Freeform 65"/>
            <p:cNvSpPr>
              <a:spLocks/>
            </p:cNvSpPr>
            <p:nvPr/>
          </p:nvSpPr>
          <p:spPr bwMode="auto">
            <a:xfrm>
              <a:off x="2409" y="2315"/>
              <a:ext cx="122" cy="273"/>
            </a:xfrm>
            <a:custGeom>
              <a:avLst/>
              <a:gdLst>
                <a:gd name="T0" fmla="*/ 0 w 122"/>
                <a:gd name="T1" fmla="*/ 273 h 273"/>
                <a:gd name="T2" fmla="*/ 0 w 122"/>
                <a:gd name="T3" fmla="*/ 273 h 273"/>
                <a:gd name="T4" fmla="*/ 0 w 122"/>
                <a:gd name="T5" fmla="*/ 0 h 273"/>
                <a:gd name="T6" fmla="*/ 122 w 122"/>
                <a:gd name="T7" fmla="*/ 0 h 273"/>
                <a:gd name="T8" fmla="*/ 122 w 122"/>
                <a:gd name="T9" fmla="*/ 273 h 273"/>
                <a:gd name="T10" fmla="*/ 0 w 122"/>
                <a:gd name="T11" fmla="*/ 273 h 273"/>
                <a:gd name="T12" fmla="*/ 0 60000 65536"/>
                <a:gd name="T13" fmla="*/ 0 60000 65536"/>
                <a:gd name="T14" fmla="*/ 0 60000 65536"/>
                <a:gd name="T15" fmla="*/ 0 60000 65536"/>
                <a:gd name="T16" fmla="*/ 0 60000 65536"/>
                <a:gd name="T17" fmla="*/ 0 60000 65536"/>
                <a:gd name="T18" fmla="*/ 0 w 122"/>
                <a:gd name="T19" fmla="*/ 0 h 273"/>
                <a:gd name="T20" fmla="*/ 122 w 122"/>
                <a:gd name="T21" fmla="*/ 273 h 273"/>
              </a:gdLst>
              <a:ahLst/>
              <a:cxnLst>
                <a:cxn ang="T12">
                  <a:pos x="T0" y="T1"/>
                </a:cxn>
                <a:cxn ang="T13">
                  <a:pos x="T2" y="T3"/>
                </a:cxn>
                <a:cxn ang="T14">
                  <a:pos x="T4" y="T5"/>
                </a:cxn>
                <a:cxn ang="T15">
                  <a:pos x="T6" y="T7"/>
                </a:cxn>
                <a:cxn ang="T16">
                  <a:pos x="T8" y="T9"/>
                </a:cxn>
                <a:cxn ang="T17">
                  <a:pos x="T10" y="T11"/>
                </a:cxn>
              </a:cxnLst>
              <a:rect l="T18" t="T19" r="T20" b="T21"/>
              <a:pathLst>
                <a:path w="122" h="273">
                  <a:moveTo>
                    <a:pt x="0" y="273"/>
                  </a:moveTo>
                  <a:lnTo>
                    <a:pt x="0" y="273"/>
                  </a:lnTo>
                  <a:lnTo>
                    <a:pt x="0" y="0"/>
                  </a:lnTo>
                  <a:lnTo>
                    <a:pt x="122" y="0"/>
                  </a:lnTo>
                  <a:lnTo>
                    <a:pt x="122" y="273"/>
                  </a:lnTo>
                  <a:lnTo>
                    <a:pt x="0" y="273"/>
                  </a:lnTo>
                </a:path>
              </a:pathLst>
            </a:custGeom>
            <a:noFill/>
            <a:ln w="1588">
              <a:solidFill>
                <a:srgbClr val="456A5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16" name="Rectangle 66"/>
            <p:cNvSpPr>
              <a:spLocks noChangeArrowheads="1"/>
            </p:cNvSpPr>
            <p:nvPr/>
          </p:nvSpPr>
          <p:spPr bwMode="auto">
            <a:xfrm>
              <a:off x="2415" y="2320"/>
              <a:ext cx="111" cy="264"/>
            </a:xfrm>
            <a:prstGeom prst="rect">
              <a:avLst/>
            </a:prstGeom>
            <a:solidFill>
              <a:srgbClr val="3F91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417" name="Freeform 67"/>
            <p:cNvSpPr>
              <a:spLocks/>
            </p:cNvSpPr>
            <p:nvPr/>
          </p:nvSpPr>
          <p:spPr bwMode="auto">
            <a:xfrm>
              <a:off x="2415" y="2320"/>
              <a:ext cx="111" cy="264"/>
            </a:xfrm>
            <a:custGeom>
              <a:avLst/>
              <a:gdLst>
                <a:gd name="T0" fmla="*/ 0 w 111"/>
                <a:gd name="T1" fmla="*/ 264 h 264"/>
                <a:gd name="T2" fmla="*/ 0 w 111"/>
                <a:gd name="T3" fmla="*/ 264 h 264"/>
                <a:gd name="T4" fmla="*/ 0 w 111"/>
                <a:gd name="T5" fmla="*/ 0 h 264"/>
                <a:gd name="T6" fmla="*/ 111 w 111"/>
                <a:gd name="T7" fmla="*/ 0 h 264"/>
                <a:gd name="T8" fmla="*/ 111 w 111"/>
                <a:gd name="T9" fmla="*/ 264 h 264"/>
                <a:gd name="T10" fmla="*/ 0 w 111"/>
                <a:gd name="T11" fmla="*/ 264 h 264"/>
                <a:gd name="T12" fmla="*/ 0 60000 65536"/>
                <a:gd name="T13" fmla="*/ 0 60000 65536"/>
                <a:gd name="T14" fmla="*/ 0 60000 65536"/>
                <a:gd name="T15" fmla="*/ 0 60000 65536"/>
                <a:gd name="T16" fmla="*/ 0 60000 65536"/>
                <a:gd name="T17" fmla="*/ 0 60000 65536"/>
                <a:gd name="T18" fmla="*/ 0 w 111"/>
                <a:gd name="T19" fmla="*/ 0 h 264"/>
                <a:gd name="T20" fmla="*/ 111 w 111"/>
                <a:gd name="T21" fmla="*/ 264 h 264"/>
              </a:gdLst>
              <a:ahLst/>
              <a:cxnLst>
                <a:cxn ang="T12">
                  <a:pos x="T0" y="T1"/>
                </a:cxn>
                <a:cxn ang="T13">
                  <a:pos x="T2" y="T3"/>
                </a:cxn>
                <a:cxn ang="T14">
                  <a:pos x="T4" y="T5"/>
                </a:cxn>
                <a:cxn ang="T15">
                  <a:pos x="T6" y="T7"/>
                </a:cxn>
                <a:cxn ang="T16">
                  <a:pos x="T8" y="T9"/>
                </a:cxn>
                <a:cxn ang="T17">
                  <a:pos x="T10" y="T11"/>
                </a:cxn>
              </a:cxnLst>
              <a:rect l="T18" t="T19" r="T20" b="T21"/>
              <a:pathLst>
                <a:path w="111" h="264">
                  <a:moveTo>
                    <a:pt x="0" y="264"/>
                  </a:moveTo>
                  <a:lnTo>
                    <a:pt x="0" y="264"/>
                  </a:lnTo>
                  <a:lnTo>
                    <a:pt x="0" y="0"/>
                  </a:lnTo>
                  <a:lnTo>
                    <a:pt x="111" y="0"/>
                  </a:lnTo>
                  <a:lnTo>
                    <a:pt x="111" y="264"/>
                  </a:lnTo>
                  <a:lnTo>
                    <a:pt x="0" y="264"/>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18" name="Rectangle 68"/>
            <p:cNvSpPr>
              <a:spLocks noChangeArrowheads="1"/>
            </p:cNvSpPr>
            <p:nvPr/>
          </p:nvSpPr>
          <p:spPr bwMode="auto">
            <a:xfrm>
              <a:off x="2440" y="2353"/>
              <a:ext cx="55" cy="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419" name="Freeform 69"/>
            <p:cNvSpPr>
              <a:spLocks/>
            </p:cNvSpPr>
            <p:nvPr/>
          </p:nvSpPr>
          <p:spPr bwMode="auto">
            <a:xfrm>
              <a:off x="2440" y="2353"/>
              <a:ext cx="55" cy="93"/>
            </a:xfrm>
            <a:custGeom>
              <a:avLst/>
              <a:gdLst>
                <a:gd name="T0" fmla="*/ 55 w 55"/>
                <a:gd name="T1" fmla="*/ 93 h 93"/>
                <a:gd name="T2" fmla="*/ 55 w 55"/>
                <a:gd name="T3" fmla="*/ 93 h 93"/>
                <a:gd name="T4" fmla="*/ 0 w 55"/>
                <a:gd name="T5" fmla="*/ 93 h 93"/>
                <a:gd name="T6" fmla="*/ 0 w 55"/>
                <a:gd name="T7" fmla="*/ 0 h 93"/>
                <a:gd name="T8" fmla="*/ 55 w 55"/>
                <a:gd name="T9" fmla="*/ 0 h 93"/>
                <a:gd name="T10" fmla="*/ 55 w 55"/>
                <a:gd name="T11" fmla="*/ 93 h 93"/>
                <a:gd name="T12" fmla="*/ 0 60000 65536"/>
                <a:gd name="T13" fmla="*/ 0 60000 65536"/>
                <a:gd name="T14" fmla="*/ 0 60000 65536"/>
                <a:gd name="T15" fmla="*/ 0 60000 65536"/>
                <a:gd name="T16" fmla="*/ 0 60000 65536"/>
                <a:gd name="T17" fmla="*/ 0 60000 65536"/>
                <a:gd name="T18" fmla="*/ 0 w 55"/>
                <a:gd name="T19" fmla="*/ 0 h 93"/>
                <a:gd name="T20" fmla="*/ 55 w 55"/>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55" h="93">
                  <a:moveTo>
                    <a:pt x="55" y="93"/>
                  </a:moveTo>
                  <a:lnTo>
                    <a:pt x="55" y="93"/>
                  </a:lnTo>
                  <a:lnTo>
                    <a:pt x="0" y="93"/>
                  </a:lnTo>
                  <a:lnTo>
                    <a:pt x="0" y="0"/>
                  </a:lnTo>
                  <a:lnTo>
                    <a:pt x="55" y="0"/>
                  </a:lnTo>
                  <a:lnTo>
                    <a:pt x="55" y="93"/>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20" name="Freeform 70"/>
            <p:cNvSpPr>
              <a:spLocks/>
            </p:cNvSpPr>
            <p:nvPr/>
          </p:nvSpPr>
          <p:spPr bwMode="auto">
            <a:xfrm>
              <a:off x="2470" y="2484"/>
              <a:ext cx="1" cy="78"/>
            </a:xfrm>
            <a:custGeom>
              <a:avLst/>
              <a:gdLst>
                <a:gd name="T0" fmla="*/ 0 w 1"/>
                <a:gd name="T1" fmla="*/ 0 h 78"/>
                <a:gd name="T2" fmla="*/ 0 w 1"/>
                <a:gd name="T3" fmla="*/ 78 h 78"/>
                <a:gd name="T4" fmla="*/ 0 w 1"/>
                <a:gd name="T5" fmla="*/ 0 h 78"/>
                <a:gd name="T6" fmla="*/ 0 60000 65536"/>
                <a:gd name="T7" fmla="*/ 0 60000 65536"/>
                <a:gd name="T8" fmla="*/ 0 60000 65536"/>
                <a:gd name="T9" fmla="*/ 0 w 1"/>
                <a:gd name="T10" fmla="*/ 0 h 78"/>
                <a:gd name="T11" fmla="*/ 1 w 1"/>
                <a:gd name="T12" fmla="*/ 78 h 78"/>
              </a:gdLst>
              <a:ahLst/>
              <a:cxnLst>
                <a:cxn ang="T6">
                  <a:pos x="T0" y="T1"/>
                </a:cxn>
                <a:cxn ang="T7">
                  <a:pos x="T2" y="T3"/>
                </a:cxn>
                <a:cxn ang="T8">
                  <a:pos x="T4" y="T5"/>
                </a:cxn>
              </a:cxnLst>
              <a:rect l="T9" t="T10" r="T11" b="T12"/>
              <a:pathLst>
                <a:path w="1" h="78">
                  <a:moveTo>
                    <a:pt x="0" y="0"/>
                  </a:moveTo>
                  <a:lnTo>
                    <a:pt x="0" y="7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21" name="Freeform 71"/>
            <p:cNvSpPr>
              <a:spLocks/>
            </p:cNvSpPr>
            <p:nvPr/>
          </p:nvSpPr>
          <p:spPr bwMode="auto">
            <a:xfrm>
              <a:off x="2470" y="2484"/>
              <a:ext cx="1" cy="78"/>
            </a:xfrm>
            <a:custGeom>
              <a:avLst/>
              <a:gdLst>
                <a:gd name="T0" fmla="*/ 0 w 1"/>
                <a:gd name="T1" fmla="*/ 0 h 78"/>
                <a:gd name="T2" fmla="*/ 0 w 1"/>
                <a:gd name="T3" fmla="*/ 0 h 78"/>
                <a:gd name="T4" fmla="*/ 0 w 1"/>
                <a:gd name="T5" fmla="*/ 78 h 78"/>
                <a:gd name="T6" fmla="*/ 0 w 1"/>
                <a:gd name="T7" fmla="*/ 78 h 78"/>
                <a:gd name="T8" fmla="*/ 0 w 1"/>
                <a:gd name="T9" fmla="*/ 0 h 78"/>
                <a:gd name="T10" fmla="*/ 0 w 1"/>
                <a:gd name="T11" fmla="*/ 0 h 78"/>
                <a:gd name="T12" fmla="*/ 0 60000 65536"/>
                <a:gd name="T13" fmla="*/ 0 60000 65536"/>
                <a:gd name="T14" fmla="*/ 0 60000 65536"/>
                <a:gd name="T15" fmla="*/ 0 60000 65536"/>
                <a:gd name="T16" fmla="*/ 0 60000 65536"/>
                <a:gd name="T17" fmla="*/ 0 60000 65536"/>
                <a:gd name="T18" fmla="*/ 0 w 1"/>
                <a:gd name="T19" fmla="*/ 0 h 78"/>
                <a:gd name="T20" fmla="*/ 1 w 1"/>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1" h="78">
                  <a:moveTo>
                    <a:pt x="0" y="0"/>
                  </a:moveTo>
                  <a:lnTo>
                    <a:pt x="0" y="0"/>
                  </a:lnTo>
                  <a:lnTo>
                    <a:pt x="0" y="78"/>
                  </a:lnTo>
                  <a:lnTo>
                    <a:pt x="0" y="0"/>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22" name="Freeform 72"/>
            <p:cNvSpPr>
              <a:spLocks/>
            </p:cNvSpPr>
            <p:nvPr/>
          </p:nvSpPr>
          <p:spPr bwMode="auto">
            <a:xfrm>
              <a:off x="2460" y="2550"/>
              <a:ext cx="21" cy="17"/>
            </a:xfrm>
            <a:custGeom>
              <a:avLst/>
              <a:gdLst>
                <a:gd name="T0" fmla="*/ 10 w 21"/>
                <a:gd name="T1" fmla="*/ 17 h 17"/>
                <a:gd name="T2" fmla="*/ 0 w 21"/>
                <a:gd name="T3" fmla="*/ 0 h 17"/>
                <a:gd name="T4" fmla="*/ 21 w 21"/>
                <a:gd name="T5" fmla="*/ 0 h 17"/>
                <a:gd name="T6" fmla="*/ 10 w 21"/>
                <a:gd name="T7" fmla="*/ 17 h 17"/>
                <a:gd name="T8" fmla="*/ 0 60000 65536"/>
                <a:gd name="T9" fmla="*/ 0 60000 65536"/>
                <a:gd name="T10" fmla="*/ 0 60000 65536"/>
                <a:gd name="T11" fmla="*/ 0 60000 65536"/>
                <a:gd name="T12" fmla="*/ 0 w 21"/>
                <a:gd name="T13" fmla="*/ 0 h 17"/>
                <a:gd name="T14" fmla="*/ 21 w 21"/>
                <a:gd name="T15" fmla="*/ 17 h 17"/>
              </a:gdLst>
              <a:ahLst/>
              <a:cxnLst>
                <a:cxn ang="T8">
                  <a:pos x="T0" y="T1"/>
                </a:cxn>
                <a:cxn ang="T9">
                  <a:pos x="T2" y="T3"/>
                </a:cxn>
                <a:cxn ang="T10">
                  <a:pos x="T4" y="T5"/>
                </a:cxn>
                <a:cxn ang="T11">
                  <a:pos x="T6" y="T7"/>
                </a:cxn>
              </a:cxnLst>
              <a:rect l="T12" t="T13" r="T14" b="T15"/>
              <a:pathLst>
                <a:path w="21" h="17">
                  <a:moveTo>
                    <a:pt x="10" y="17"/>
                  </a:moveTo>
                  <a:lnTo>
                    <a:pt x="0" y="0"/>
                  </a:lnTo>
                  <a:lnTo>
                    <a:pt x="21" y="0"/>
                  </a:lnTo>
                  <a:lnTo>
                    <a:pt x="1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23" name="Freeform 73"/>
            <p:cNvSpPr>
              <a:spLocks/>
            </p:cNvSpPr>
            <p:nvPr/>
          </p:nvSpPr>
          <p:spPr bwMode="auto">
            <a:xfrm>
              <a:off x="2460" y="2550"/>
              <a:ext cx="21" cy="17"/>
            </a:xfrm>
            <a:custGeom>
              <a:avLst/>
              <a:gdLst>
                <a:gd name="T0" fmla="*/ 10 w 21"/>
                <a:gd name="T1" fmla="*/ 17 h 17"/>
                <a:gd name="T2" fmla="*/ 0 w 21"/>
                <a:gd name="T3" fmla="*/ 0 h 17"/>
                <a:gd name="T4" fmla="*/ 21 w 21"/>
                <a:gd name="T5" fmla="*/ 0 h 17"/>
                <a:gd name="T6" fmla="*/ 21 w 21"/>
                <a:gd name="T7" fmla="*/ 0 h 17"/>
                <a:gd name="T8" fmla="*/ 10 w 21"/>
                <a:gd name="T9" fmla="*/ 17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10" y="17"/>
                  </a:moveTo>
                  <a:lnTo>
                    <a:pt x="0" y="0"/>
                  </a:lnTo>
                  <a:lnTo>
                    <a:pt x="21" y="0"/>
                  </a:lnTo>
                  <a:lnTo>
                    <a:pt x="10" y="17"/>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24" name="Rectangle 74"/>
            <p:cNvSpPr>
              <a:spLocks noChangeArrowheads="1"/>
            </p:cNvSpPr>
            <p:nvPr/>
          </p:nvSpPr>
          <p:spPr bwMode="auto">
            <a:xfrm>
              <a:off x="2545" y="2943"/>
              <a:ext cx="52" cy="106"/>
            </a:xfrm>
            <a:prstGeom prst="rect">
              <a:avLst/>
            </a:prstGeom>
            <a:solidFill>
              <a:srgbClr val="FEFE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425" name="Freeform 75"/>
            <p:cNvSpPr>
              <a:spLocks/>
            </p:cNvSpPr>
            <p:nvPr/>
          </p:nvSpPr>
          <p:spPr bwMode="auto">
            <a:xfrm>
              <a:off x="2545" y="2943"/>
              <a:ext cx="52" cy="106"/>
            </a:xfrm>
            <a:custGeom>
              <a:avLst/>
              <a:gdLst>
                <a:gd name="T0" fmla="*/ 52 w 52"/>
                <a:gd name="T1" fmla="*/ 106 h 106"/>
                <a:gd name="T2" fmla="*/ 52 w 52"/>
                <a:gd name="T3" fmla="*/ 106 h 106"/>
                <a:gd name="T4" fmla="*/ 0 w 52"/>
                <a:gd name="T5" fmla="*/ 106 h 106"/>
                <a:gd name="T6" fmla="*/ 0 w 52"/>
                <a:gd name="T7" fmla="*/ 0 h 106"/>
                <a:gd name="T8" fmla="*/ 52 w 52"/>
                <a:gd name="T9" fmla="*/ 0 h 106"/>
                <a:gd name="T10" fmla="*/ 52 w 52"/>
                <a:gd name="T11" fmla="*/ 106 h 106"/>
                <a:gd name="T12" fmla="*/ 0 60000 65536"/>
                <a:gd name="T13" fmla="*/ 0 60000 65536"/>
                <a:gd name="T14" fmla="*/ 0 60000 65536"/>
                <a:gd name="T15" fmla="*/ 0 60000 65536"/>
                <a:gd name="T16" fmla="*/ 0 60000 65536"/>
                <a:gd name="T17" fmla="*/ 0 60000 65536"/>
                <a:gd name="T18" fmla="*/ 0 w 52"/>
                <a:gd name="T19" fmla="*/ 0 h 106"/>
                <a:gd name="T20" fmla="*/ 52 w 52"/>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52" h="106">
                  <a:moveTo>
                    <a:pt x="52" y="106"/>
                  </a:moveTo>
                  <a:lnTo>
                    <a:pt x="52" y="106"/>
                  </a:lnTo>
                  <a:lnTo>
                    <a:pt x="0" y="106"/>
                  </a:lnTo>
                  <a:lnTo>
                    <a:pt x="0" y="0"/>
                  </a:lnTo>
                  <a:lnTo>
                    <a:pt x="52" y="0"/>
                  </a:lnTo>
                  <a:lnTo>
                    <a:pt x="52" y="106"/>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26" name="Line 76"/>
            <p:cNvSpPr>
              <a:spLocks noChangeShapeType="1"/>
            </p:cNvSpPr>
            <p:nvPr/>
          </p:nvSpPr>
          <p:spPr bwMode="auto">
            <a:xfrm flipH="1">
              <a:off x="1985" y="3468"/>
              <a:ext cx="6" cy="1"/>
            </a:xfrm>
            <a:prstGeom prst="line">
              <a:avLst/>
            </a:prstGeom>
            <a:noFill/>
            <a:ln w="1588">
              <a:solidFill>
                <a:srgbClr val="1F1A17"/>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9427" name="Freeform 77"/>
            <p:cNvSpPr>
              <a:spLocks/>
            </p:cNvSpPr>
            <p:nvPr/>
          </p:nvSpPr>
          <p:spPr bwMode="auto">
            <a:xfrm>
              <a:off x="2524" y="3002"/>
              <a:ext cx="4" cy="3"/>
            </a:xfrm>
            <a:custGeom>
              <a:avLst/>
              <a:gdLst>
                <a:gd name="T0" fmla="*/ 4 w 4"/>
                <a:gd name="T1" fmla="*/ 0 h 3"/>
                <a:gd name="T2" fmla="*/ 4 w 4"/>
                <a:gd name="T3" fmla="*/ 0 h 3"/>
                <a:gd name="T4" fmla="*/ 4 w 4"/>
                <a:gd name="T5" fmla="*/ 0 h 3"/>
                <a:gd name="T6" fmla="*/ 2 w 4"/>
                <a:gd name="T7" fmla="*/ 0 h 3"/>
                <a:gd name="T8" fmla="*/ 2 w 4"/>
                <a:gd name="T9" fmla="*/ 0 h 3"/>
                <a:gd name="T10" fmla="*/ 2 w 4"/>
                <a:gd name="T11" fmla="*/ 0 h 3"/>
                <a:gd name="T12" fmla="*/ 2 w 4"/>
                <a:gd name="T13" fmla="*/ 0 h 3"/>
                <a:gd name="T14" fmla="*/ 2 w 4"/>
                <a:gd name="T15" fmla="*/ 0 h 3"/>
                <a:gd name="T16" fmla="*/ 2 w 4"/>
                <a:gd name="T17" fmla="*/ 0 h 3"/>
                <a:gd name="T18" fmla="*/ 2 w 4"/>
                <a:gd name="T19" fmla="*/ 0 h 3"/>
                <a:gd name="T20" fmla="*/ 2 w 4"/>
                <a:gd name="T21" fmla="*/ 0 h 3"/>
                <a:gd name="T22" fmla="*/ 2 w 4"/>
                <a:gd name="T23" fmla="*/ 0 h 3"/>
                <a:gd name="T24" fmla="*/ 2 w 4"/>
                <a:gd name="T25" fmla="*/ 0 h 3"/>
                <a:gd name="T26" fmla="*/ 2 w 4"/>
                <a:gd name="T27" fmla="*/ 0 h 3"/>
                <a:gd name="T28" fmla="*/ 2 w 4"/>
                <a:gd name="T29" fmla="*/ 0 h 3"/>
                <a:gd name="T30" fmla="*/ 2 w 4"/>
                <a:gd name="T31" fmla="*/ 0 h 3"/>
                <a:gd name="T32" fmla="*/ 2 w 4"/>
                <a:gd name="T33" fmla="*/ 0 h 3"/>
                <a:gd name="T34" fmla="*/ 2 w 4"/>
                <a:gd name="T35" fmla="*/ 0 h 3"/>
                <a:gd name="T36" fmla="*/ 2 w 4"/>
                <a:gd name="T37" fmla="*/ 0 h 3"/>
                <a:gd name="T38" fmla="*/ 2 w 4"/>
                <a:gd name="T39" fmla="*/ 0 h 3"/>
                <a:gd name="T40" fmla="*/ 2 w 4"/>
                <a:gd name="T41" fmla="*/ 0 h 3"/>
                <a:gd name="T42" fmla="*/ 2 w 4"/>
                <a:gd name="T43" fmla="*/ 0 h 3"/>
                <a:gd name="T44" fmla="*/ 1 w 4"/>
                <a:gd name="T45" fmla="*/ 0 h 3"/>
                <a:gd name="T46" fmla="*/ 1 w 4"/>
                <a:gd name="T47" fmla="*/ 0 h 3"/>
                <a:gd name="T48" fmla="*/ 1 w 4"/>
                <a:gd name="T49" fmla="*/ 0 h 3"/>
                <a:gd name="T50" fmla="*/ 1 w 4"/>
                <a:gd name="T51" fmla="*/ 2 h 3"/>
                <a:gd name="T52" fmla="*/ 1 w 4"/>
                <a:gd name="T53" fmla="*/ 2 h 3"/>
                <a:gd name="T54" fmla="*/ 1 w 4"/>
                <a:gd name="T55" fmla="*/ 2 h 3"/>
                <a:gd name="T56" fmla="*/ 1 w 4"/>
                <a:gd name="T57" fmla="*/ 2 h 3"/>
                <a:gd name="T58" fmla="*/ 1 w 4"/>
                <a:gd name="T59" fmla="*/ 2 h 3"/>
                <a:gd name="T60" fmla="*/ 1 w 4"/>
                <a:gd name="T61" fmla="*/ 2 h 3"/>
                <a:gd name="T62" fmla="*/ 1 w 4"/>
                <a:gd name="T63" fmla="*/ 2 h 3"/>
                <a:gd name="T64" fmla="*/ 0 w 4"/>
                <a:gd name="T65" fmla="*/ 3 h 3"/>
                <a:gd name="T66" fmla="*/ 0 w 4"/>
                <a:gd name="T67" fmla="*/ 3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4" y="0"/>
                  </a:moveTo>
                  <a:lnTo>
                    <a:pt x="4" y="0"/>
                  </a:lnTo>
                  <a:lnTo>
                    <a:pt x="2" y="0"/>
                  </a:lnTo>
                  <a:lnTo>
                    <a:pt x="1" y="0"/>
                  </a:lnTo>
                  <a:lnTo>
                    <a:pt x="1" y="2"/>
                  </a:lnTo>
                  <a:lnTo>
                    <a:pt x="0" y="3"/>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28" name="Rectangle 78"/>
            <p:cNvSpPr>
              <a:spLocks noChangeArrowheads="1"/>
            </p:cNvSpPr>
            <p:nvPr/>
          </p:nvSpPr>
          <p:spPr bwMode="auto">
            <a:xfrm>
              <a:off x="2555" y="3073"/>
              <a:ext cx="1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200">
                  <a:solidFill>
                    <a:srgbClr val="FFFFFF"/>
                  </a:solidFill>
                  <a:latin typeface="AvantGarde Bk BT" charset="0"/>
                </a:rPr>
                <a:t>1.</a:t>
              </a:r>
              <a:endParaRPr kumimoji="1" lang="tr-TR" sz="2400"/>
            </a:p>
          </p:txBody>
        </p:sp>
        <p:sp>
          <p:nvSpPr>
            <p:cNvPr id="59429" name="Rectangle 79"/>
            <p:cNvSpPr>
              <a:spLocks noChangeArrowheads="1"/>
            </p:cNvSpPr>
            <p:nvPr/>
          </p:nvSpPr>
          <p:spPr bwMode="auto">
            <a:xfrm>
              <a:off x="2555" y="3107"/>
              <a:ext cx="15"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200">
                  <a:solidFill>
                    <a:srgbClr val="FFFFFF"/>
                  </a:solidFill>
                  <a:latin typeface="AvantGarde Bk BT" charset="0"/>
                </a:rPr>
                <a:t>2.</a:t>
              </a:r>
              <a:endParaRPr kumimoji="1" lang="tr-TR" sz="2400"/>
            </a:p>
          </p:txBody>
        </p:sp>
        <p:sp>
          <p:nvSpPr>
            <p:cNvPr id="59430" name="Freeform 80"/>
            <p:cNvSpPr>
              <a:spLocks/>
            </p:cNvSpPr>
            <p:nvPr/>
          </p:nvSpPr>
          <p:spPr bwMode="auto">
            <a:xfrm>
              <a:off x="1114" y="2501"/>
              <a:ext cx="389" cy="1204"/>
            </a:xfrm>
            <a:custGeom>
              <a:avLst/>
              <a:gdLst>
                <a:gd name="T0" fmla="*/ 0 w 389"/>
                <a:gd name="T1" fmla="*/ 1204 h 1204"/>
                <a:gd name="T2" fmla="*/ 0 w 389"/>
                <a:gd name="T3" fmla="*/ 0 h 1204"/>
                <a:gd name="T4" fmla="*/ 389 w 389"/>
                <a:gd name="T5" fmla="*/ 38 h 1204"/>
                <a:gd name="T6" fmla="*/ 389 w 389"/>
                <a:gd name="T7" fmla="*/ 1098 h 1204"/>
                <a:gd name="T8" fmla="*/ 0 w 389"/>
                <a:gd name="T9" fmla="*/ 1204 h 1204"/>
                <a:gd name="T10" fmla="*/ 0 60000 65536"/>
                <a:gd name="T11" fmla="*/ 0 60000 65536"/>
                <a:gd name="T12" fmla="*/ 0 60000 65536"/>
                <a:gd name="T13" fmla="*/ 0 60000 65536"/>
                <a:gd name="T14" fmla="*/ 0 60000 65536"/>
                <a:gd name="T15" fmla="*/ 0 w 389"/>
                <a:gd name="T16" fmla="*/ 0 h 1204"/>
                <a:gd name="T17" fmla="*/ 389 w 389"/>
                <a:gd name="T18" fmla="*/ 1204 h 1204"/>
              </a:gdLst>
              <a:ahLst/>
              <a:cxnLst>
                <a:cxn ang="T10">
                  <a:pos x="T0" y="T1"/>
                </a:cxn>
                <a:cxn ang="T11">
                  <a:pos x="T2" y="T3"/>
                </a:cxn>
                <a:cxn ang="T12">
                  <a:pos x="T4" y="T5"/>
                </a:cxn>
                <a:cxn ang="T13">
                  <a:pos x="T6" y="T7"/>
                </a:cxn>
                <a:cxn ang="T14">
                  <a:pos x="T8" y="T9"/>
                </a:cxn>
              </a:cxnLst>
              <a:rect l="T15" t="T16" r="T17" b="T18"/>
              <a:pathLst>
                <a:path w="389" h="1204">
                  <a:moveTo>
                    <a:pt x="0" y="1204"/>
                  </a:moveTo>
                  <a:lnTo>
                    <a:pt x="0" y="0"/>
                  </a:lnTo>
                  <a:lnTo>
                    <a:pt x="389" y="38"/>
                  </a:lnTo>
                  <a:lnTo>
                    <a:pt x="389" y="1098"/>
                  </a:lnTo>
                  <a:lnTo>
                    <a:pt x="0" y="1204"/>
                  </a:lnTo>
                  <a:close/>
                </a:path>
              </a:pathLst>
            </a:custGeom>
            <a:solidFill>
              <a:srgbClr val="FEFE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31" name="Freeform 81"/>
            <p:cNvSpPr>
              <a:spLocks/>
            </p:cNvSpPr>
            <p:nvPr/>
          </p:nvSpPr>
          <p:spPr bwMode="auto">
            <a:xfrm>
              <a:off x="1114" y="2501"/>
              <a:ext cx="389" cy="1204"/>
            </a:xfrm>
            <a:custGeom>
              <a:avLst/>
              <a:gdLst>
                <a:gd name="T0" fmla="*/ 0 w 389"/>
                <a:gd name="T1" fmla="*/ 1204 h 1204"/>
                <a:gd name="T2" fmla="*/ 0 w 389"/>
                <a:gd name="T3" fmla="*/ 0 h 1204"/>
                <a:gd name="T4" fmla="*/ 389 w 389"/>
                <a:gd name="T5" fmla="*/ 38 h 1204"/>
                <a:gd name="T6" fmla="*/ 389 w 389"/>
                <a:gd name="T7" fmla="*/ 1098 h 1204"/>
                <a:gd name="T8" fmla="*/ 0 w 389"/>
                <a:gd name="T9" fmla="*/ 1204 h 1204"/>
                <a:gd name="T10" fmla="*/ 0 60000 65536"/>
                <a:gd name="T11" fmla="*/ 0 60000 65536"/>
                <a:gd name="T12" fmla="*/ 0 60000 65536"/>
                <a:gd name="T13" fmla="*/ 0 60000 65536"/>
                <a:gd name="T14" fmla="*/ 0 60000 65536"/>
                <a:gd name="T15" fmla="*/ 0 w 389"/>
                <a:gd name="T16" fmla="*/ 0 h 1204"/>
                <a:gd name="T17" fmla="*/ 389 w 389"/>
                <a:gd name="T18" fmla="*/ 1204 h 1204"/>
              </a:gdLst>
              <a:ahLst/>
              <a:cxnLst>
                <a:cxn ang="T10">
                  <a:pos x="T0" y="T1"/>
                </a:cxn>
                <a:cxn ang="T11">
                  <a:pos x="T2" y="T3"/>
                </a:cxn>
                <a:cxn ang="T12">
                  <a:pos x="T4" y="T5"/>
                </a:cxn>
                <a:cxn ang="T13">
                  <a:pos x="T6" y="T7"/>
                </a:cxn>
                <a:cxn ang="T14">
                  <a:pos x="T8" y="T9"/>
                </a:cxn>
              </a:cxnLst>
              <a:rect l="T15" t="T16" r="T17" b="T18"/>
              <a:pathLst>
                <a:path w="389" h="1204">
                  <a:moveTo>
                    <a:pt x="0" y="1204"/>
                  </a:moveTo>
                  <a:lnTo>
                    <a:pt x="0" y="0"/>
                  </a:lnTo>
                  <a:lnTo>
                    <a:pt x="389" y="38"/>
                  </a:lnTo>
                  <a:lnTo>
                    <a:pt x="389" y="1098"/>
                  </a:lnTo>
                  <a:lnTo>
                    <a:pt x="0" y="1204"/>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32" name="Freeform 82"/>
            <p:cNvSpPr>
              <a:spLocks/>
            </p:cNvSpPr>
            <p:nvPr/>
          </p:nvSpPr>
          <p:spPr bwMode="auto">
            <a:xfrm>
              <a:off x="1443" y="2533"/>
              <a:ext cx="60" cy="1066"/>
            </a:xfrm>
            <a:custGeom>
              <a:avLst/>
              <a:gdLst>
                <a:gd name="T0" fmla="*/ 60 w 60"/>
                <a:gd name="T1" fmla="*/ 1066 h 1066"/>
                <a:gd name="T2" fmla="*/ 0 w 60"/>
                <a:gd name="T3" fmla="*/ 1066 h 1066"/>
                <a:gd name="T4" fmla="*/ 0 w 60"/>
                <a:gd name="T5" fmla="*/ 0 h 1066"/>
                <a:gd name="T6" fmla="*/ 60 w 60"/>
                <a:gd name="T7" fmla="*/ 6 h 1066"/>
                <a:gd name="T8" fmla="*/ 60 w 60"/>
                <a:gd name="T9" fmla="*/ 1066 h 1066"/>
                <a:gd name="T10" fmla="*/ 0 60000 65536"/>
                <a:gd name="T11" fmla="*/ 0 60000 65536"/>
                <a:gd name="T12" fmla="*/ 0 60000 65536"/>
                <a:gd name="T13" fmla="*/ 0 60000 65536"/>
                <a:gd name="T14" fmla="*/ 0 60000 65536"/>
                <a:gd name="T15" fmla="*/ 0 w 60"/>
                <a:gd name="T16" fmla="*/ 0 h 1066"/>
                <a:gd name="T17" fmla="*/ 60 w 60"/>
                <a:gd name="T18" fmla="*/ 1066 h 1066"/>
              </a:gdLst>
              <a:ahLst/>
              <a:cxnLst>
                <a:cxn ang="T10">
                  <a:pos x="T0" y="T1"/>
                </a:cxn>
                <a:cxn ang="T11">
                  <a:pos x="T2" y="T3"/>
                </a:cxn>
                <a:cxn ang="T12">
                  <a:pos x="T4" y="T5"/>
                </a:cxn>
                <a:cxn ang="T13">
                  <a:pos x="T6" y="T7"/>
                </a:cxn>
                <a:cxn ang="T14">
                  <a:pos x="T8" y="T9"/>
                </a:cxn>
              </a:cxnLst>
              <a:rect l="T15" t="T16" r="T17" b="T18"/>
              <a:pathLst>
                <a:path w="60" h="1066">
                  <a:moveTo>
                    <a:pt x="60" y="1066"/>
                  </a:moveTo>
                  <a:lnTo>
                    <a:pt x="0" y="1066"/>
                  </a:lnTo>
                  <a:lnTo>
                    <a:pt x="0" y="0"/>
                  </a:lnTo>
                  <a:lnTo>
                    <a:pt x="60" y="6"/>
                  </a:lnTo>
                  <a:lnTo>
                    <a:pt x="60" y="1066"/>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33" name="Freeform 83"/>
            <p:cNvSpPr>
              <a:spLocks/>
            </p:cNvSpPr>
            <p:nvPr/>
          </p:nvSpPr>
          <p:spPr bwMode="auto">
            <a:xfrm>
              <a:off x="1443" y="2533"/>
              <a:ext cx="60" cy="1066"/>
            </a:xfrm>
            <a:custGeom>
              <a:avLst/>
              <a:gdLst>
                <a:gd name="T0" fmla="*/ 60 w 60"/>
                <a:gd name="T1" fmla="*/ 1066 h 1066"/>
                <a:gd name="T2" fmla="*/ 0 w 60"/>
                <a:gd name="T3" fmla="*/ 1066 h 1066"/>
                <a:gd name="T4" fmla="*/ 0 w 60"/>
                <a:gd name="T5" fmla="*/ 0 h 1066"/>
                <a:gd name="T6" fmla="*/ 60 w 60"/>
                <a:gd name="T7" fmla="*/ 6 h 1066"/>
                <a:gd name="T8" fmla="*/ 60 w 60"/>
                <a:gd name="T9" fmla="*/ 1066 h 1066"/>
                <a:gd name="T10" fmla="*/ 0 60000 65536"/>
                <a:gd name="T11" fmla="*/ 0 60000 65536"/>
                <a:gd name="T12" fmla="*/ 0 60000 65536"/>
                <a:gd name="T13" fmla="*/ 0 60000 65536"/>
                <a:gd name="T14" fmla="*/ 0 60000 65536"/>
                <a:gd name="T15" fmla="*/ 0 w 60"/>
                <a:gd name="T16" fmla="*/ 0 h 1066"/>
                <a:gd name="T17" fmla="*/ 60 w 60"/>
                <a:gd name="T18" fmla="*/ 1066 h 1066"/>
              </a:gdLst>
              <a:ahLst/>
              <a:cxnLst>
                <a:cxn ang="T10">
                  <a:pos x="T0" y="T1"/>
                </a:cxn>
                <a:cxn ang="T11">
                  <a:pos x="T2" y="T3"/>
                </a:cxn>
                <a:cxn ang="T12">
                  <a:pos x="T4" y="T5"/>
                </a:cxn>
                <a:cxn ang="T13">
                  <a:pos x="T6" y="T7"/>
                </a:cxn>
                <a:cxn ang="T14">
                  <a:pos x="T8" y="T9"/>
                </a:cxn>
              </a:cxnLst>
              <a:rect l="T15" t="T16" r="T17" b="T18"/>
              <a:pathLst>
                <a:path w="60" h="1066">
                  <a:moveTo>
                    <a:pt x="60" y="1066"/>
                  </a:moveTo>
                  <a:lnTo>
                    <a:pt x="0" y="1066"/>
                  </a:lnTo>
                  <a:lnTo>
                    <a:pt x="0" y="0"/>
                  </a:lnTo>
                  <a:lnTo>
                    <a:pt x="60" y="6"/>
                  </a:lnTo>
                  <a:lnTo>
                    <a:pt x="60" y="1066"/>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34" name="Freeform 84"/>
            <p:cNvSpPr>
              <a:spLocks/>
            </p:cNvSpPr>
            <p:nvPr/>
          </p:nvSpPr>
          <p:spPr bwMode="auto">
            <a:xfrm>
              <a:off x="1114" y="3599"/>
              <a:ext cx="395" cy="106"/>
            </a:xfrm>
            <a:custGeom>
              <a:avLst/>
              <a:gdLst>
                <a:gd name="T0" fmla="*/ 329 w 395"/>
                <a:gd name="T1" fmla="*/ 0 h 106"/>
                <a:gd name="T2" fmla="*/ 0 w 395"/>
                <a:gd name="T3" fmla="*/ 86 h 106"/>
                <a:gd name="T4" fmla="*/ 0 w 395"/>
                <a:gd name="T5" fmla="*/ 106 h 106"/>
                <a:gd name="T6" fmla="*/ 395 w 395"/>
                <a:gd name="T7" fmla="*/ 0 h 106"/>
                <a:gd name="T8" fmla="*/ 329 w 395"/>
                <a:gd name="T9" fmla="*/ 0 h 106"/>
                <a:gd name="T10" fmla="*/ 0 60000 65536"/>
                <a:gd name="T11" fmla="*/ 0 60000 65536"/>
                <a:gd name="T12" fmla="*/ 0 60000 65536"/>
                <a:gd name="T13" fmla="*/ 0 60000 65536"/>
                <a:gd name="T14" fmla="*/ 0 60000 65536"/>
                <a:gd name="T15" fmla="*/ 0 w 395"/>
                <a:gd name="T16" fmla="*/ 0 h 106"/>
                <a:gd name="T17" fmla="*/ 395 w 395"/>
                <a:gd name="T18" fmla="*/ 106 h 106"/>
              </a:gdLst>
              <a:ahLst/>
              <a:cxnLst>
                <a:cxn ang="T10">
                  <a:pos x="T0" y="T1"/>
                </a:cxn>
                <a:cxn ang="T11">
                  <a:pos x="T2" y="T3"/>
                </a:cxn>
                <a:cxn ang="T12">
                  <a:pos x="T4" y="T5"/>
                </a:cxn>
                <a:cxn ang="T13">
                  <a:pos x="T6" y="T7"/>
                </a:cxn>
                <a:cxn ang="T14">
                  <a:pos x="T8" y="T9"/>
                </a:cxn>
              </a:cxnLst>
              <a:rect l="T15" t="T16" r="T17" b="T18"/>
              <a:pathLst>
                <a:path w="395" h="106">
                  <a:moveTo>
                    <a:pt x="329" y="0"/>
                  </a:moveTo>
                  <a:lnTo>
                    <a:pt x="0" y="86"/>
                  </a:lnTo>
                  <a:lnTo>
                    <a:pt x="0" y="106"/>
                  </a:lnTo>
                  <a:lnTo>
                    <a:pt x="395" y="0"/>
                  </a:lnTo>
                  <a:lnTo>
                    <a:pt x="329" y="0"/>
                  </a:lnTo>
                  <a:close/>
                </a:path>
              </a:pathLst>
            </a:custGeom>
            <a:solidFill>
              <a:srgbClr val="EF9D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35" name="Freeform 85"/>
            <p:cNvSpPr>
              <a:spLocks/>
            </p:cNvSpPr>
            <p:nvPr/>
          </p:nvSpPr>
          <p:spPr bwMode="auto">
            <a:xfrm>
              <a:off x="1114" y="3599"/>
              <a:ext cx="395" cy="106"/>
            </a:xfrm>
            <a:custGeom>
              <a:avLst/>
              <a:gdLst>
                <a:gd name="T0" fmla="*/ 329 w 395"/>
                <a:gd name="T1" fmla="*/ 0 h 106"/>
                <a:gd name="T2" fmla="*/ 0 w 395"/>
                <a:gd name="T3" fmla="*/ 86 h 106"/>
                <a:gd name="T4" fmla="*/ 0 w 395"/>
                <a:gd name="T5" fmla="*/ 106 h 106"/>
                <a:gd name="T6" fmla="*/ 395 w 395"/>
                <a:gd name="T7" fmla="*/ 0 h 106"/>
                <a:gd name="T8" fmla="*/ 329 w 395"/>
                <a:gd name="T9" fmla="*/ 0 h 106"/>
                <a:gd name="T10" fmla="*/ 0 60000 65536"/>
                <a:gd name="T11" fmla="*/ 0 60000 65536"/>
                <a:gd name="T12" fmla="*/ 0 60000 65536"/>
                <a:gd name="T13" fmla="*/ 0 60000 65536"/>
                <a:gd name="T14" fmla="*/ 0 60000 65536"/>
                <a:gd name="T15" fmla="*/ 0 w 395"/>
                <a:gd name="T16" fmla="*/ 0 h 106"/>
                <a:gd name="T17" fmla="*/ 395 w 395"/>
                <a:gd name="T18" fmla="*/ 106 h 106"/>
              </a:gdLst>
              <a:ahLst/>
              <a:cxnLst>
                <a:cxn ang="T10">
                  <a:pos x="T0" y="T1"/>
                </a:cxn>
                <a:cxn ang="T11">
                  <a:pos x="T2" y="T3"/>
                </a:cxn>
                <a:cxn ang="T12">
                  <a:pos x="T4" y="T5"/>
                </a:cxn>
                <a:cxn ang="T13">
                  <a:pos x="T6" y="T7"/>
                </a:cxn>
                <a:cxn ang="T14">
                  <a:pos x="T8" y="T9"/>
                </a:cxn>
              </a:cxnLst>
              <a:rect l="T15" t="T16" r="T17" b="T18"/>
              <a:pathLst>
                <a:path w="395" h="106">
                  <a:moveTo>
                    <a:pt x="329" y="0"/>
                  </a:moveTo>
                  <a:lnTo>
                    <a:pt x="0" y="86"/>
                  </a:lnTo>
                  <a:lnTo>
                    <a:pt x="0" y="106"/>
                  </a:lnTo>
                  <a:lnTo>
                    <a:pt x="395" y="0"/>
                  </a:lnTo>
                  <a:lnTo>
                    <a:pt x="329"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36" name="Rectangle 86"/>
            <p:cNvSpPr>
              <a:spLocks noChangeArrowheads="1"/>
            </p:cNvSpPr>
            <p:nvPr/>
          </p:nvSpPr>
          <p:spPr bwMode="auto">
            <a:xfrm>
              <a:off x="1388" y="3027"/>
              <a:ext cx="42" cy="1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437" name="Rectangle 87"/>
            <p:cNvSpPr>
              <a:spLocks noChangeArrowheads="1"/>
            </p:cNvSpPr>
            <p:nvPr/>
          </p:nvSpPr>
          <p:spPr bwMode="auto">
            <a:xfrm>
              <a:off x="1388" y="3027"/>
              <a:ext cx="42" cy="105"/>
            </a:xfrm>
            <a:prstGeom prst="rect">
              <a:avLst/>
            </a:prstGeom>
            <a:noFill/>
            <a:ln w="1588">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38" name="Freeform 88"/>
            <p:cNvSpPr>
              <a:spLocks/>
            </p:cNvSpPr>
            <p:nvPr/>
          </p:nvSpPr>
          <p:spPr bwMode="auto">
            <a:xfrm>
              <a:off x="1347" y="3051"/>
              <a:ext cx="70" cy="29"/>
            </a:xfrm>
            <a:custGeom>
              <a:avLst/>
              <a:gdLst>
                <a:gd name="T0" fmla="*/ 65 w 70"/>
                <a:gd name="T1" fmla="*/ 2 h 29"/>
                <a:gd name="T2" fmla="*/ 65 w 70"/>
                <a:gd name="T3" fmla="*/ 12 h 29"/>
                <a:gd name="T4" fmla="*/ 0 w 70"/>
                <a:gd name="T5" fmla="*/ 18 h 29"/>
                <a:gd name="T6" fmla="*/ 0 w 70"/>
                <a:gd name="T7" fmla="*/ 29 h 29"/>
                <a:gd name="T8" fmla="*/ 70 w 70"/>
                <a:gd name="T9" fmla="*/ 23 h 29"/>
                <a:gd name="T10" fmla="*/ 70 w 70"/>
                <a:gd name="T11" fmla="*/ 0 h 29"/>
                <a:gd name="T12" fmla="*/ 65 w 70"/>
                <a:gd name="T13" fmla="*/ 2 h 29"/>
                <a:gd name="T14" fmla="*/ 0 60000 65536"/>
                <a:gd name="T15" fmla="*/ 0 60000 65536"/>
                <a:gd name="T16" fmla="*/ 0 60000 65536"/>
                <a:gd name="T17" fmla="*/ 0 60000 65536"/>
                <a:gd name="T18" fmla="*/ 0 60000 65536"/>
                <a:gd name="T19" fmla="*/ 0 60000 65536"/>
                <a:gd name="T20" fmla="*/ 0 60000 65536"/>
                <a:gd name="T21" fmla="*/ 0 w 70"/>
                <a:gd name="T22" fmla="*/ 0 h 29"/>
                <a:gd name="T23" fmla="*/ 70 w 70"/>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29">
                  <a:moveTo>
                    <a:pt x="65" y="2"/>
                  </a:moveTo>
                  <a:lnTo>
                    <a:pt x="65" y="12"/>
                  </a:lnTo>
                  <a:lnTo>
                    <a:pt x="0" y="18"/>
                  </a:lnTo>
                  <a:lnTo>
                    <a:pt x="0" y="29"/>
                  </a:lnTo>
                  <a:lnTo>
                    <a:pt x="70" y="23"/>
                  </a:lnTo>
                  <a:lnTo>
                    <a:pt x="70" y="0"/>
                  </a:lnTo>
                  <a:lnTo>
                    <a:pt x="65" y="2"/>
                  </a:lnTo>
                  <a:close/>
                </a:path>
              </a:pathLst>
            </a:custGeom>
            <a:solidFill>
              <a:srgbClr val="4D4A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39" name="Freeform 89"/>
            <p:cNvSpPr>
              <a:spLocks/>
            </p:cNvSpPr>
            <p:nvPr/>
          </p:nvSpPr>
          <p:spPr bwMode="auto">
            <a:xfrm>
              <a:off x="1347" y="3051"/>
              <a:ext cx="70" cy="29"/>
            </a:xfrm>
            <a:custGeom>
              <a:avLst/>
              <a:gdLst>
                <a:gd name="T0" fmla="*/ 65 w 70"/>
                <a:gd name="T1" fmla="*/ 2 h 29"/>
                <a:gd name="T2" fmla="*/ 65 w 70"/>
                <a:gd name="T3" fmla="*/ 2 h 29"/>
                <a:gd name="T4" fmla="*/ 65 w 70"/>
                <a:gd name="T5" fmla="*/ 12 h 29"/>
                <a:gd name="T6" fmla="*/ 0 w 70"/>
                <a:gd name="T7" fmla="*/ 18 h 29"/>
                <a:gd name="T8" fmla="*/ 0 w 70"/>
                <a:gd name="T9" fmla="*/ 29 h 29"/>
                <a:gd name="T10" fmla="*/ 70 w 70"/>
                <a:gd name="T11" fmla="*/ 23 h 29"/>
                <a:gd name="T12" fmla="*/ 70 w 70"/>
                <a:gd name="T13" fmla="*/ 0 h 29"/>
                <a:gd name="T14" fmla="*/ 65 w 70"/>
                <a:gd name="T15" fmla="*/ 2 h 29"/>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29"/>
                <a:gd name="T26" fmla="*/ 70 w 70"/>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29">
                  <a:moveTo>
                    <a:pt x="65" y="2"/>
                  </a:moveTo>
                  <a:lnTo>
                    <a:pt x="65" y="2"/>
                  </a:lnTo>
                  <a:lnTo>
                    <a:pt x="65" y="12"/>
                  </a:lnTo>
                  <a:lnTo>
                    <a:pt x="0" y="18"/>
                  </a:lnTo>
                  <a:lnTo>
                    <a:pt x="0" y="29"/>
                  </a:lnTo>
                  <a:lnTo>
                    <a:pt x="70" y="23"/>
                  </a:lnTo>
                  <a:lnTo>
                    <a:pt x="70" y="0"/>
                  </a:lnTo>
                  <a:lnTo>
                    <a:pt x="65" y="2"/>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40" name="Freeform 90"/>
            <p:cNvSpPr>
              <a:spLocks/>
            </p:cNvSpPr>
            <p:nvPr/>
          </p:nvSpPr>
          <p:spPr bwMode="auto">
            <a:xfrm>
              <a:off x="663" y="2935"/>
              <a:ext cx="6" cy="11"/>
            </a:xfrm>
            <a:custGeom>
              <a:avLst/>
              <a:gdLst>
                <a:gd name="T0" fmla="*/ 6 w 6"/>
                <a:gd name="T1" fmla="*/ 11 h 11"/>
                <a:gd name="T2" fmla="*/ 4 w 6"/>
                <a:gd name="T3" fmla="*/ 11 h 11"/>
                <a:gd name="T4" fmla="*/ 3 w 6"/>
                <a:gd name="T5" fmla="*/ 11 h 11"/>
                <a:gd name="T6" fmla="*/ 1 w 6"/>
                <a:gd name="T7" fmla="*/ 9 h 11"/>
                <a:gd name="T8" fmla="*/ 1 w 6"/>
                <a:gd name="T9" fmla="*/ 8 h 11"/>
                <a:gd name="T10" fmla="*/ 0 w 6"/>
                <a:gd name="T11" fmla="*/ 6 h 11"/>
                <a:gd name="T12" fmla="*/ 0 w 6"/>
                <a:gd name="T13" fmla="*/ 5 h 11"/>
                <a:gd name="T14" fmla="*/ 0 w 6"/>
                <a:gd name="T15" fmla="*/ 1 h 11"/>
                <a:gd name="T16" fmla="*/ 0 w 6"/>
                <a:gd name="T17" fmla="*/ 0 h 11"/>
                <a:gd name="T18" fmla="*/ 1 w 6"/>
                <a:gd name="T19" fmla="*/ 0 h 11"/>
                <a:gd name="T20" fmla="*/ 1 w 6"/>
                <a:gd name="T21" fmla="*/ 1 h 11"/>
                <a:gd name="T22" fmla="*/ 1 w 6"/>
                <a:gd name="T23" fmla="*/ 3 h 11"/>
                <a:gd name="T24" fmla="*/ 1 w 6"/>
                <a:gd name="T25" fmla="*/ 5 h 11"/>
                <a:gd name="T26" fmla="*/ 3 w 6"/>
                <a:gd name="T27" fmla="*/ 6 h 11"/>
                <a:gd name="T28" fmla="*/ 3 w 6"/>
                <a:gd name="T29" fmla="*/ 8 h 11"/>
                <a:gd name="T30" fmla="*/ 4 w 6"/>
                <a:gd name="T31" fmla="*/ 9 h 11"/>
                <a:gd name="T32" fmla="*/ 4 w 6"/>
                <a:gd name="T33" fmla="*/ 9 h 11"/>
                <a:gd name="T34" fmla="*/ 6 w 6"/>
                <a:gd name="T35" fmla="*/ 9 h 11"/>
                <a:gd name="T36" fmla="*/ 6 w 6"/>
                <a:gd name="T37" fmla="*/ 11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
                <a:gd name="T58" fmla="*/ 0 h 11"/>
                <a:gd name="T59" fmla="*/ 6 w 6"/>
                <a:gd name="T60" fmla="*/ 11 h 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 h="11">
                  <a:moveTo>
                    <a:pt x="6" y="11"/>
                  </a:moveTo>
                  <a:lnTo>
                    <a:pt x="4" y="11"/>
                  </a:lnTo>
                  <a:lnTo>
                    <a:pt x="3" y="11"/>
                  </a:lnTo>
                  <a:lnTo>
                    <a:pt x="1" y="9"/>
                  </a:lnTo>
                  <a:lnTo>
                    <a:pt x="1" y="8"/>
                  </a:lnTo>
                  <a:lnTo>
                    <a:pt x="0" y="6"/>
                  </a:lnTo>
                  <a:lnTo>
                    <a:pt x="0" y="5"/>
                  </a:lnTo>
                  <a:lnTo>
                    <a:pt x="0" y="1"/>
                  </a:lnTo>
                  <a:lnTo>
                    <a:pt x="0" y="0"/>
                  </a:lnTo>
                  <a:lnTo>
                    <a:pt x="1" y="0"/>
                  </a:lnTo>
                  <a:lnTo>
                    <a:pt x="1" y="1"/>
                  </a:lnTo>
                  <a:lnTo>
                    <a:pt x="1" y="3"/>
                  </a:lnTo>
                  <a:lnTo>
                    <a:pt x="1" y="5"/>
                  </a:lnTo>
                  <a:lnTo>
                    <a:pt x="3" y="6"/>
                  </a:lnTo>
                  <a:lnTo>
                    <a:pt x="3" y="8"/>
                  </a:lnTo>
                  <a:lnTo>
                    <a:pt x="4" y="9"/>
                  </a:lnTo>
                  <a:lnTo>
                    <a:pt x="6" y="9"/>
                  </a:lnTo>
                  <a:lnTo>
                    <a:pt x="6" y="11"/>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41" name="Freeform 91"/>
            <p:cNvSpPr>
              <a:spLocks/>
            </p:cNvSpPr>
            <p:nvPr/>
          </p:nvSpPr>
          <p:spPr bwMode="auto">
            <a:xfrm>
              <a:off x="664" y="2935"/>
              <a:ext cx="6" cy="12"/>
            </a:xfrm>
            <a:custGeom>
              <a:avLst/>
              <a:gdLst>
                <a:gd name="T0" fmla="*/ 6 w 6"/>
                <a:gd name="T1" fmla="*/ 12 h 12"/>
                <a:gd name="T2" fmla="*/ 5 w 6"/>
                <a:gd name="T3" fmla="*/ 12 h 12"/>
                <a:gd name="T4" fmla="*/ 3 w 6"/>
                <a:gd name="T5" fmla="*/ 11 h 12"/>
                <a:gd name="T6" fmla="*/ 2 w 6"/>
                <a:gd name="T7" fmla="*/ 9 h 12"/>
                <a:gd name="T8" fmla="*/ 2 w 6"/>
                <a:gd name="T9" fmla="*/ 8 h 12"/>
                <a:gd name="T10" fmla="*/ 2 w 6"/>
                <a:gd name="T11" fmla="*/ 6 h 12"/>
                <a:gd name="T12" fmla="*/ 0 w 6"/>
                <a:gd name="T13" fmla="*/ 5 h 12"/>
                <a:gd name="T14" fmla="*/ 0 w 6"/>
                <a:gd name="T15" fmla="*/ 1 h 12"/>
                <a:gd name="T16" fmla="*/ 0 w 6"/>
                <a:gd name="T17" fmla="*/ 0 h 12"/>
                <a:gd name="T18" fmla="*/ 2 w 6"/>
                <a:gd name="T19" fmla="*/ 0 h 12"/>
                <a:gd name="T20" fmla="*/ 2 w 6"/>
                <a:gd name="T21" fmla="*/ 1 h 12"/>
                <a:gd name="T22" fmla="*/ 2 w 6"/>
                <a:gd name="T23" fmla="*/ 3 h 12"/>
                <a:gd name="T24" fmla="*/ 2 w 6"/>
                <a:gd name="T25" fmla="*/ 5 h 12"/>
                <a:gd name="T26" fmla="*/ 3 w 6"/>
                <a:gd name="T27" fmla="*/ 6 h 12"/>
                <a:gd name="T28" fmla="*/ 3 w 6"/>
                <a:gd name="T29" fmla="*/ 8 h 12"/>
                <a:gd name="T30" fmla="*/ 3 w 6"/>
                <a:gd name="T31" fmla="*/ 9 h 12"/>
                <a:gd name="T32" fmla="*/ 5 w 6"/>
                <a:gd name="T33" fmla="*/ 9 h 12"/>
                <a:gd name="T34" fmla="*/ 6 w 6"/>
                <a:gd name="T35" fmla="*/ 9 h 12"/>
                <a:gd name="T36" fmla="*/ 6 w 6"/>
                <a:gd name="T37" fmla="*/ 12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
                <a:gd name="T58" fmla="*/ 0 h 12"/>
                <a:gd name="T59" fmla="*/ 6 w 6"/>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 h="12">
                  <a:moveTo>
                    <a:pt x="6" y="12"/>
                  </a:moveTo>
                  <a:lnTo>
                    <a:pt x="5" y="12"/>
                  </a:lnTo>
                  <a:lnTo>
                    <a:pt x="3" y="11"/>
                  </a:lnTo>
                  <a:lnTo>
                    <a:pt x="2" y="9"/>
                  </a:lnTo>
                  <a:lnTo>
                    <a:pt x="2" y="8"/>
                  </a:lnTo>
                  <a:lnTo>
                    <a:pt x="2" y="6"/>
                  </a:lnTo>
                  <a:lnTo>
                    <a:pt x="0" y="5"/>
                  </a:lnTo>
                  <a:lnTo>
                    <a:pt x="0" y="1"/>
                  </a:lnTo>
                  <a:lnTo>
                    <a:pt x="0" y="0"/>
                  </a:lnTo>
                  <a:lnTo>
                    <a:pt x="2" y="0"/>
                  </a:lnTo>
                  <a:lnTo>
                    <a:pt x="2" y="1"/>
                  </a:lnTo>
                  <a:lnTo>
                    <a:pt x="2" y="3"/>
                  </a:lnTo>
                  <a:lnTo>
                    <a:pt x="2" y="5"/>
                  </a:lnTo>
                  <a:lnTo>
                    <a:pt x="3" y="6"/>
                  </a:lnTo>
                  <a:lnTo>
                    <a:pt x="3" y="8"/>
                  </a:lnTo>
                  <a:lnTo>
                    <a:pt x="3" y="9"/>
                  </a:lnTo>
                  <a:lnTo>
                    <a:pt x="5" y="9"/>
                  </a:lnTo>
                  <a:lnTo>
                    <a:pt x="6" y="9"/>
                  </a:lnTo>
                  <a:lnTo>
                    <a:pt x="6" y="12"/>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42" name="Freeform 92"/>
            <p:cNvSpPr>
              <a:spLocks/>
            </p:cNvSpPr>
            <p:nvPr/>
          </p:nvSpPr>
          <p:spPr bwMode="auto">
            <a:xfrm>
              <a:off x="663" y="2923"/>
              <a:ext cx="7" cy="12"/>
            </a:xfrm>
            <a:custGeom>
              <a:avLst/>
              <a:gdLst>
                <a:gd name="T0" fmla="*/ 7 w 7"/>
                <a:gd name="T1" fmla="*/ 1 h 12"/>
                <a:gd name="T2" fmla="*/ 6 w 7"/>
                <a:gd name="T3" fmla="*/ 1 h 12"/>
                <a:gd name="T4" fmla="*/ 4 w 7"/>
                <a:gd name="T5" fmla="*/ 1 h 12"/>
                <a:gd name="T6" fmla="*/ 4 w 7"/>
                <a:gd name="T7" fmla="*/ 3 h 12"/>
                <a:gd name="T8" fmla="*/ 3 w 7"/>
                <a:gd name="T9" fmla="*/ 4 h 12"/>
                <a:gd name="T10" fmla="*/ 3 w 7"/>
                <a:gd name="T11" fmla="*/ 6 h 12"/>
                <a:gd name="T12" fmla="*/ 1 w 7"/>
                <a:gd name="T13" fmla="*/ 7 h 12"/>
                <a:gd name="T14" fmla="*/ 1 w 7"/>
                <a:gd name="T15" fmla="*/ 9 h 12"/>
                <a:gd name="T16" fmla="*/ 1 w 7"/>
                <a:gd name="T17" fmla="*/ 12 h 12"/>
                <a:gd name="T18" fmla="*/ 0 w 7"/>
                <a:gd name="T19" fmla="*/ 12 h 12"/>
                <a:gd name="T20" fmla="*/ 0 w 7"/>
                <a:gd name="T21" fmla="*/ 9 h 12"/>
                <a:gd name="T22" fmla="*/ 0 w 7"/>
                <a:gd name="T23" fmla="*/ 7 h 12"/>
                <a:gd name="T24" fmla="*/ 1 w 7"/>
                <a:gd name="T25" fmla="*/ 4 h 12"/>
                <a:gd name="T26" fmla="*/ 1 w 7"/>
                <a:gd name="T27" fmla="*/ 3 h 12"/>
                <a:gd name="T28" fmla="*/ 3 w 7"/>
                <a:gd name="T29" fmla="*/ 1 h 12"/>
                <a:gd name="T30" fmla="*/ 4 w 7"/>
                <a:gd name="T31" fmla="*/ 0 h 12"/>
                <a:gd name="T32" fmla="*/ 6 w 7"/>
                <a:gd name="T33" fmla="*/ 0 h 12"/>
                <a:gd name="T34" fmla="*/ 7 w 7"/>
                <a:gd name="T35" fmla="*/ 0 h 12"/>
                <a:gd name="T36" fmla="*/ 7 w 7"/>
                <a:gd name="T37" fmla="*/ 1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
                <a:gd name="T58" fmla="*/ 0 h 12"/>
                <a:gd name="T59" fmla="*/ 7 w 7"/>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 h="12">
                  <a:moveTo>
                    <a:pt x="7" y="1"/>
                  </a:moveTo>
                  <a:lnTo>
                    <a:pt x="6" y="1"/>
                  </a:lnTo>
                  <a:lnTo>
                    <a:pt x="4" y="1"/>
                  </a:lnTo>
                  <a:lnTo>
                    <a:pt x="4" y="3"/>
                  </a:lnTo>
                  <a:lnTo>
                    <a:pt x="3" y="4"/>
                  </a:lnTo>
                  <a:lnTo>
                    <a:pt x="3" y="6"/>
                  </a:lnTo>
                  <a:lnTo>
                    <a:pt x="1" y="7"/>
                  </a:lnTo>
                  <a:lnTo>
                    <a:pt x="1" y="9"/>
                  </a:lnTo>
                  <a:lnTo>
                    <a:pt x="1" y="12"/>
                  </a:lnTo>
                  <a:lnTo>
                    <a:pt x="0" y="12"/>
                  </a:lnTo>
                  <a:lnTo>
                    <a:pt x="0" y="9"/>
                  </a:lnTo>
                  <a:lnTo>
                    <a:pt x="0" y="7"/>
                  </a:lnTo>
                  <a:lnTo>
                    <a:pt x="1" y="4"/>
                  </a:lnTo>
                  <a:lnTo>
                    <a:pt x="1" y="3"/>
                  </a:lnTo>
                  <a:lnTo>
                    <a:pt x="3" y="1"/>
                  </a:lnTo>
                  <a:lnTo>
                    <a:pt x="4" y="0"/>
                  </a:lnTo>
                  <a:lnTo>
                    <a:pt x="6" y="0"/>
                  </a:lnTo>
                  <a:lnTo>
                    <a:pt x="7" y="0"/>
                  </a:lnTo>
                  <a:lnTo>
                    <a:pt x="7" y="1"/>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43" name="Freeform 93"/>
            <p:cNvSpPr>
              <a:spLocks/>
            </p:cNvSpPr>
            <p:nvPr/>
          </p:nvSpPr>
          <p:spPr bwMode="auto">
            <a:xfrm>
              <a:off x="663" y="2935"/>
              <a:ext cx="6" cy="11"/>
            </a:xfrm>
            <a:custGeom>
              <a:avLst/>
              <a:gdLst>
                <a:gd name="T0" fmla="*/ 6 w 6"/>
                <a:gd name="T1" fmla="*/ 11 h 11"/>
                <a:gd name="T2" fmla="*/ 4 w 6"/>
                <a:gd name="T3" fmla="*/ 11 h 11"/>
                <a:gd name="T4" fmla="*/ 3 w 6"/>
                <a:gd name="T5" fmla="*/ 11 h 11"/>
                <a:gd name="T6" fmla="*/ 1 w 6"/>
                <a:gd name="T7" fmla="*/ 9 h 11"/>
                <a:gd name="T8" fmla="*/ 1 w 6"/>
                <a:gd name="T9" fmla="*/ 8 h 11"/>
                <a:gd name="T10" fmla="*/ 0 w 6"/>
                <a:gd name="T11" fmla="*/ 6 h 11"/>
                <a:gd name="T12" fmla="*/ 0 w 6"/>
                <a:gd name="T13" fmla="*/ 5 h 11"/>
                <a:gd name="T14" fmla="*/ 0 w 6"/>
                <a:gd name="T15" fmla="*/ 1 h 11"/>
                <a:gd name="T16" fmla="*/ 0 w 6"/>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1"/>
                <a:gd name="T29" fmla="*/ 6 w 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1">
                  <a:moveTo>
                    <a:pt x="6" y="11"/>
                  </a:moveTo>
                  <a:lnTo>
                    <a:pt x="4" y="11"/>
                  </a:lnTo>
                  <a:lnTo>
                    <a:pt x="3" y="11"/>
                  </a:lnTo>
                  <a:lnTo>
                    <a:pt x="1" y="9"/>
                  </a:lnTo>
                  <a:lnTo>
                    <a:pt x="1" y="8"/>
                  </a:lnTo>
                  <a:lnTo>
                    <a:pt x="0" y="6"/>
                  </a:lnTo>
                  <a:lnTo>
                    <a:pt x="0" y="5"/>
                  </a:lnTo>
                  <a:lnTo>
                    <a:pt x="0" y="1"/>
                  </a:lnTo>
                  <a:lnTo>
                    <a:pt x="0" y="0"/>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44" name="Freeform 94"/>
            <p:cNvSpPr>
              <a:spLocks/>
            </p:cNvSpPr>
            <p:nvPr/>
          </p:nvSpPr>
          <p:spPr bwMode="auto">
            <a:xfrm>
              <a:off x="664" y="2935"/>
              <a:ext cx="6" cy="12"/>
            </a:xfrm>
            <a:custGeom>
              <a:avLst/>
              <a:gdLst>
                <a:gd name="T0" fmla="*/ 6 w 6"/>
                <a:gd name="T1" fmla="*/ 12 h 12"/>
                <a:gd name="T2" fmla="*/ 5 w 6"/>
                <a:gd name="T3" fmla="*/ 12 h 12"/>
                <a:gd name="T4" fmla="*/ 3 w 6"/>
                <a:gd name="T5" fmla="*/ 11 h 12"/>
                <a:gd name="T6" fmla="*/ 2 w 6"/>
                <a:gd name="T7" fmla="*/ 9 h 12"/>
                <a:gd name="T8" fmla="*/ 2 w 6"/>
                <a:gd name="T9" fmla="*/ 8 h 12"/>
                <a:gd name="T10" fmla="*/ 2 w 6"/>
                <a:gd name="T11" fmla="*/ 6 h 12"/>
                <a:gd name="T12" fmla="*/ 0 w 6"/>
                <a:gd name="T13" fmla="*/ 5 h 12"/>
                <a:gd name="T14" fmla="*/ 0 w 6"/>
                <a:gd name="T15" fmla="*/ 1 h 12"/>
                <a:gd name="T16" fmla="*/ 0 w 6"/>
                <a:gd name="T17" fmla="*/ 0 h 12"/>
                <a:gd name="T18" fmla="*/ 2 w 6"/>
                <a:gd name="T19" fmla="*/ 0 h 12"/>
                <a:gd name="T20" fmla="*/ 2 w 6"/>
                <a:gd name="T21" fmla="*/ 1 h 12"/>
                <a:gd name="T22" fmla="*/ 2 w 6"/>
                <a:gd name="T23" fmla="*/ 3 h 12"/>
                <a:gd name="T24" fmla="*/ 2 w 6"/>
                <a:gd name="T25" fmla="*/ 5 h 12"/>
                <a:gd name="T26" fmla="*/ 3 w 6"/>
                <a:gd name="T27" fmla="*/ 6 h 12"/>
                <a:gd name="T28" fmla="*/ 3 w 6"/>
                <a:gd name="T29" fmla="*/ 8 h 12"/>
                <a:gd name="T30" fmla="*/ 3 w 6"/>
                <a:gd name="T31" fmla="*/ 9 h 12"/>
                <a:gd name="T32" fmla="*/ 5 w 6"/>
                <a:gd name="T33" fmla="*/ 9 h 12"/>
                <a:gd name="T34" fmla="*/ 6 w 6"/>
                <a:gd name="T35" fmla="*/ 9 h 12"/>
                <a:gd name="T36" fmla="*/ 6 w 6"/>
                <a:gd name="T37" fmla="*/ 12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
                <a:gd name="T58" fmla="*/ 0 h 12"/>
                <a:gd name="T59" fmla="*/ 6 w 6"/>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 h="12">
                  <a:moveTo>
                    <a:pt x="6" y="12"/>
                  </a:moveTo>
                  <a:lnTo>
                    <a:pt x="5" y="12"/>
                  </a:lnTo>
                  <a:lnTo>
                    <a:pt x="3" y="11"/>
                  </a:lnTo>
                  <a:lnTo>
                    <a:pt x="2" y="9"/>
                  </a:lnTo>
                  <a:lnTo>
                    <a:pt x="2" y="8"/>
                  </a:lnTo>
                  <a:lnTo>
                    <a:pt x="2" y="6"/>
                  </a:lnTo>
                  <a:lnTo>
                    <a:pt x="0" y="5"/>
                  </a:lnTo>
                  <a:lnTo>
                    <a:pt x="0" y="1"/>
                  </a:lnTo>
                  <a:lnTo>
                    <a:pt x="0" y="0"/>
                  </a:lnTo>
                  <a:lnTo>
                    <a:pt x="2" y="0"/>
                  </a:lnTo>
                  <a:lnTo>
                    <a:pt x="2" y="1"/>
                  </a:lnTo>
                  <a:lnTo>
                    <a:pt x="2" y="3"/>
                  </a:lnTo>
                  <a:lnTo>
                    <a:pt x="2" y="5"/>
                  </a:lnTo>
                  <a:lnTo>
                    <a:pt x="3" y="6"/>
                  </a:lnTo>
                  <a:lnTo>
                    <a:pt x="3" y="8"/>
                  </a:lnTo>
                  <a:lnTo>
                    <a:pt x="3" y="9"/>
                  </a:lnTo>
                  <a:lnTo>
                    <a:pt x="5" y="9"/>
                  </a:lnTo>
                  <a:lnTo>
                    <a:pt x="6" y="9"/>
                  </a:lnTo>
                  <a:lnTo>
                    <a:pt x="6" y="12"/>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45" name="Freeform 95"/>
            <p:cNvSpPr>
              <a:spLocks/>
            </p:cNvSpPr>
            <p:nvPr/>
          </p:nvSpPr>
          <p:spPr bwMode="auto">
            <a:xfrm>
              <a:off x="663" y="2923"/>
              <a:ext cx="7" cy="12"/>
            </a:xfrm>
            <a:custGeom>
              <a:avLst/>
              <a:gdLst>
                <a:gd name="T0" fmla="*/ 0 w 7"/>
                <a:gd name="T1" fmla="*/ 12 h 12"/>
                <a:gd name="T2" fmla="*/ 0 w 7"/>
                <a:gd name="T3" fmla="*/ 9 h 12"/>
                <a:gd name="T4" fmla="*/ 0 w 7"/>
                <a:gd name="T5" fmla="*/ 7 h 12"/>
                <a:gd name="T6" fmla="*/ 1 w 7"/>
                <a:gd name="T7" fmla="*/ 4 h 12"/>
                <a:gd name="T8" fmla="*/ 1 w 7"/>
                <a:gd name="T9" fmla="*/ 3 h 12"/>
                <a:gd name="T10" fmla="*/ 3 w 7"/>
                <a:gd name="T11" fmla="*/ 1 h 12"/>
                <a:gd name="T12" fmla="*/ 4 w 7"/>
                <a:gd name="T13" fmla="*/ 0 h 12"/>
                <a:gd name="T14" fmla="*/ 6 w 7"/>
                <a:gd name="T15" fmla="*/ 0 h 12"/>
                <a:gd name="T16" fmla="*/ 7 w 7"/>
                <a:gd name="T17" fmla="*/ 0 h 12"/>
                <a:gd name="T18" fmla="*/ 7 w 7"/>
                <a:gd name="T19" fmla="*/ 1 h 12"/>
                <a:gd name="T20" fmla="*/ 6 w 7"/>
                <a:gd name="T21" fmla="*/ 1 h 12"/>
                <a:gd name="T22" fmla="*/ 4 w 7"/>
                <a:gd name="T23" fmla="*/ 1 h 12"/>
                <a:gd name="T24" fmla="*/ 4 w 7"/>
                <a:gd name="T25" fmla="*/ 3 h 12"/>
                <a:gd name="T26" fmla="*/ 3 w 7"/>
                <a:gd name="T27" fmla="*/ 4 h 12"/>
                <a:gd name="T28" fmla="*/ 3 w 7"/>
                <a:gd name="T29" fmla="*/ 6 h 12"/>
                <a:gd name="T30" fmla="*/ 1 w 7"/>
                <a:gd name="T31" fmla="*/ 7 h 12"/>
                <a:gd name="T32" fmla="*/ 1 w 7"/>
                <a:gd name="T33" fmla="*/ 9 h 12"/>
                <a:gd name="T34" fmla="*/ 1 w 7"/>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
                <a:gd name="T55" fmla="*/ 0 h 12"/>
                <a:gd name="T56" fmla="*/ 7 w 7"/>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 h="12">
                  <a:moveTo>
                    <a:pt x="0" y="12"/>
                  </a:moveTo>
                  <a:lnTo>
                    <a:pt x="0" y="9"/>
                  </a:lnTo>
                  <a:lnTo>
                    <a:pt x="0" y="7"/>
                  </a:lnTo>
                  <a:lnTo>
                    <a:pt x="1" y="4"/>
                  </a:lnTo>
                  <a:lnTo>
                    <a:pt x="1" y="3"/>
                  </a:lnTo>
                  <a:lnTo>
                    <a:pt x="3" y="1"/>
                  </a:lnTo>
                  <a:lnTo>
                    <a:pt x="4" y="0"/>
                  </a:lnTo>
                  <a:lnTo>
                    <a:pt x="6" y="0"/>
                  </a:lnTo>
                  <a:lnTo>
                    <a:pt x="7" y="0"/>
                  </a:lnTo>
                  <a:lnTo>
                    <a:pt x="7" y="1"/>
                  </a:lnTo>
                  <a:lnTo>
                    <a:pt x="6" y="1"/>
                  </a:lnTo>
                  <a:lnTo>
                    <a:pt x="4" y="1"/>
                  </a:lnTo>
                  <a:lnTo>
                    <a:pt x="4" y="3"/>
                  </a:lnTo>
                  <a:lnTo>
                    <a:pt x="3" y="4"/>
                  </a:lnTo>
                  <a:lnTo>
                    <a:pt x="3" y="6"/>
                  </a:lnTo>
                  <a:lnTo>
                    <a:pt x="1" y="7"/>
                  </a:lnTo>
                  <a:lnTo>
                    <a:pt x="1" y="9"/>
                  </a:lnTo>
                  <a:lnTo>
                    <a:pt x="1" y="12"/>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46" name="Freeform 96"/>
            <p:cNvSpPr>
              <a:spLocks/>
            </p:cNvSpPr>
            <p:nvPr/>
          </p:nvSpPr>
          <p:spPr bwMode="auto">
            <a:xfrm>
              <a:off x="639" y="2976"/>
              <a:ext cx="99" cy="379"/>
            </a:xfrm>
            <a:custGeom>
              <a:avLst/>
              <a:gdLst>
                <a:gd name="T0" fmla="*/ 49 w 99"/>
                <a:gd name="T1" fmla="*/ 0 h 379"/>
                <a:gd name="T2" fmla="*/ 59 w 99"/>
                <a:gd name="T3" fmla="*/ 2 h 379"/>
                <a:gd name="T4" fmla="*/ 69 w 99"/>
                <a:gd name="T5" fmla="*/ 3 h 379"/>
                <a:gd name="T6" fmla="*/ 78 w 99"/>
                <a:gd name="T7" fmla="*/ 6 h 379"/>
                <a:gd name="T8" fmla="*/ 85 w 99"/>
                <a:gd name="T9" fmla="*/ 11 h 379"/>
                <a:gd name="T10" fmla="*/ 90 w 99"/>
                <a:gd name="T11" fmla="*/ 17 h 379"/>
                <a:gd name="T12" fmla="*/ 95 w 99"/>
                <a:gd name="T13" fmla="*/ 23 h 379"/>
                <a:gd name="T14" fmla="*/ 97 w 99"/>
                <a:gd name="T15" fmla="*/ 31 h 379"/>
                <a:gd name="T16" fmla="*/ 99 w 99"/>
                <a:gd name="T17" fmla="*/ 38 h 379"/>
                <a:gd name="T18" fmla="*/ 99 w 99"/>
                <a:gd name="T19" fmla="*/ 57 h 379"/>
                <a:gd name="T20" fmla="*/ 99 w 99"/>
                <a:gd name="T21" fmla="*/ 93 h 379"/>
                <a:gd name="T22" fmla="*/ 99 w 99"/>
                <a:gd name="T23" fmla="*/ 144 h 379"/>
                <a:gd name="T24" fmla="*/ 99 w 99"/>
                <a:gd name="T25" fmla="*/ 199 h 379"/>
                <a:gd name="T26" fmla="*/ 99 w 99"/>
                <a:gd name="T27" fmla="*/ 254 h 379"/>
                <a:gd name="T28" fmla="*/ 99 w 99"/>
                <a:gd name="T29" fmla="*/ 301 h 379"/>
                <a:gd name="T30" fmla="*/ 99 w 99"/>
                <a:gd name="T31" fmla="*/ 335 h 379"/>
                <a:gd name="T32" fmla="*/ 99 w 99"/>
                <a:gd name="T33" fmla="*/ 348 h 379"/>
                <a:gd name="T34" fmla="*/ 99 w 99"/>
                <a:gd name="T35" fmla="*/ 351 h 379"/>
                <a:gd name="T36" fmla="*/ 99 w 99"/>
                <a:gd name="T37" fmla="*/ 356 h 379"/>
                <a:gd name="T38" fmla="*/ 96 w 99"/>
                <a:gd name="T39" fmla="*/ 359 h 379"/>
                <a:gd name="T40" fmla="*/ 95 w 99"/>
                <a:gd name="T41" fmla="*/ 362 h 379"/>
                <a:gd name="T42" fmla="*/ 89 w 99"/>
                <a:gd name="T43" fmla="*/ 368 h 379"/>
                <a:gd name="T44" fmla="*/ 80 w 99"/>
                <a:gd name="T45" fmla="*/ 373 h 379"/>
                <a:gd name="T46" fmla="*/ 72 w 99"/>
                <a:gd name="T47" fmla="*/ 376 h 379"/>
                <a:gd name="T48" fmla="*/ 64 w 99"/>
                <a:gd name="T49" fmla="*/ 377 h 379"/>
                <a:gd name="T50" fmla="*/ 56 w 99"/>
                <a:gd name="T51" fmla="*/ 379 h 379"/>
                <a:gd name="T52" fmla="*/ 49 w 99"/>
                <a:gd name="T53" fmla="*/ 379 h 379"/>
                <a:gd name="T54" fmla="*/ 34 w 99"/>
                <a:gd name="T55" fmla="*/ 377 h 379"/>
                <a:gd name="T56" fmla="*/ 23 w 99"/>
                <a:gd name="T57" fmla="*/ 374 h 379"/>
                <a:gd name="T58" fmla="*/ 13 w 99"/>
                <a:gd name="T59" fmla="*/ 370 h 379"/>
                <a:gd name="T60" fmla="*/ 7 w 99"/>
                <a:gd name="T61" fmla="*/ 364 h 379"/>
                <a:gd name="T62" fmla="*/ 3 w 99"/>
                <a:gd name="T63" fmla="*/ 357 h 379"/>
                <a:gd name="T64" fmla="*/ 2 w 99"/>
                <a:gd name="T65" fmla="*/ 353 h 379"/>
                <a:gd name="T66" fmla="*/ 0 w 99"/>
                <a:gd name="T67" fmla="*/ 348 h 379"/>
                <a:gd name="T68" fmla="*/ 0 w 99"/>
                <a:gd name="T69" fmla="*/ 348 h 379"/>
                <a:gd name="T70" fmla="*/ 0 w 99"/>
                <a:gd name="T71" fmla="*/ 106 h 379"/>
                <a:gd name="T72" fmla="*/ 0 w 99"/>
                <a:gd name="T73" fmla="*/ 43 h 379"/>
                <a:gd name="T74" fmla="*/ 0 w 99"/>
                <a:gd name="T75" fmla="*/ 43 h 379"/>
                <a:gd name="T76" fmla="*/ 2 w 99"/>
                <a:gd name="T77" fmla="*/ 35 h 379"/>
                <a:gd name="T78" fmla="*/ 4 w 99"/>
                <a:gd name="T79" fmla="*/ 29 h 379"/>
                <a:gd name="T80" fmla="*/ 6 w 99"/>
                <a:gd name="T81" fmla="*/ 23 h 379"/>
                <a:gd name="T82" fmla="*/ 9 w 99"/>
                <a:gd name="T83" fmla="*/ 18 h 379"/>
                <a:gd name="T84" fmla="*/ 16 w 99"/>
                <a:gd name="T85" fmla="*/ 11 h 379"/>
                <a:gd name="T86" fmla="*/ 23 w 99"/>
                <a:gd name="T87" fmla="*/ 6 h 379"/>
                <a:gd name="T88" fmla="*/ 30 w 99"/>
                <a:gd name="T89" fmla="*/ 3 h 379"/>
                <a:gd name="T90" fmla="*/ 37 w 99"/>
                <a:gd name="T91" fmla="*/ 2 h 379"/>
                <a:gd name="T92" fmla="*/ 42 w 99"/>
                <a:gd name="T93" fmla="*/ 2 h 379"/>
                <a:gd name="T94" fmla="*/ 47 w 99"/>
                <a:gd name="T95" fmla="*/ 0 h 379"/>
                <a:gd name="T96" fmla="*/ 49 w 99"/>
                <a:gd name="T97" fmla="*/ 0 h 3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
                <a:gd name="T148" fmla="*/ 0 h 379"/>
                <a:gd name="T149" fmla="*/ 99 w 99"/>
                <a:gd name="T150" fmla="*/ 379 h 37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 h="379">
                  <a:moveTo>
                    <a:pt x="49" y="0"/>
                  </a:moveTo>
                  <a:lnTo>
                    <a:pt x="59" y="2"/>
                  </a:lnTo>
                  <a:lnTo>
                    <a:pt x="69" y="3"/>
                  </a:lnTo>
                  <a:lnTo>
                    <a:pt x="78" y="6"/>
                  </a:lnTo>
                  <a:lnTo>
                    <a:pt x="85" y="11"/>
                  </a:lnTo>
                  <a:lnTo>
                    <a:pt x="90" y="17"/>
                  </a:lnTo>
                  <a:lnTo>
                    <a:pt x="95" y="23"/>
                  </a:lnTo>
                  <a:lnTo>
                    <a:pt x="97" y="31"/>
                  </a:lnTo>
                  <a:lnTo>
                    <a:pt x="99" y="38"/>
                  </a:lnTo>
                  <a:lnTo>
                    <a:pt x="99" y="57"/>
                  </a:lnTo>
                  <a:lnTo>
                    <a:pt x="99" y="93"/>
                  </a:lnTo>
                  <a:lnTo>
                    <a:pt x="99" y="144"/>
                  </a:lnTo>
                  <a:lnTo>
                    <a:pt x="99" y="199"/>
                  </a:lnTo>
                  <a:lnTo>
                    <a:pt x="99" y="254"/>
                  </a:lnTo>
                  <a:lnTo>
                    <a:pt x="99" y="301"/>
                  </a:lnTo>
                  <a:lnTo>
                    <a:pt x="99" y="335"/>
                  </a:lnTo>
                  <a:lnTo>
                    <a:pt x="99" y="348"/>
                  </a:lnTo>
                  <a:lnTo>
                    <a:pt x="99" y="351"/>
                  </a:lnTo>
                  <a:lnTo>
                    <a:pt x="99" y="356"/>
                  </a:lnTo>
                  <a:lnTo>
                    <a:pt x="96" y="359"/>
                  </a:lnTo>
                  <a:lnTo>
                    <a:pt x="95" y="362"/>
                  </a:lnTo>
                  <a:lnTo>
                    <a:pt x="89" y="368"/>
                  </a:lnTo>
                  <a:lnTo>
                    <a:pt x="80" y="373"/>
                  </a:lnTo>
                  <a:lnTo>
                    <a:pt x="72" y="376"/>
                  </a:lnTo>
                  <a:lnTo>
                    <a:pt x="64" y="377"/>
                  </a:lnTo>
                  <a:lnTo>
                    <a:pt x="56" y="379"/>
                  </a:lnTo>
                  <a:lnTo>
                    <a:pt x="49" y="379"/>
                  </a:lnTo>
                  <a:lnTo>
                    <a:pt x="34" y="377"/>
                  </a:lnTo>
                  <a:lnTo>
                    <a:pt x="23" y="374"/>
                  </a:lnTo>
                  <a:lnTo>
                    <a:pt x="13" y="370"/>
                  </a:lnTo>
                  <a:lnTo>
                    <a:pt x="7" y="364"/>
                  </a:lnTo>
                  <a:lnTo>
                    <a:pt x="3" y="357"/>
                  </a:lnTo>
                  <a:lnTo>
                    <a:pt x="2" y="353"/>
                  </a:lnTo>
                  <a:lnTo>
                    <a:pt x="0" y="348"/>
                  </a:lnTo>
                  <a:lnTo>
                    <a:pt x="0" y="106"/>
                  </a:lnTo>
                  <a:lnTo>
                    <a:pt x="0" y="43"/>
                  </a:lnTo>
                  <a:lnTo>
                    <a:pt x="2" y="35"/>
                  </a:lnTo>
                  <a:lnTo>
                    <a:pt x="4" y="29"/>
                  </a:lnTo>
                  <a:lnTo>
                    <a:pt x="6" y="23"/>
                  </a:lnTo>
                  <a:lnTo>
                    <a:pt x="9" y="18"/>
                  </a:lnTo>
                  <a:lnTo>
                    <a:pt x="16" y="11"/>
                  </a:lnTo>
                  <a:lnTo>
                    <a:pt x="23" y="6"/>
                  </a:lnTo>
                  <a:lnTo>
                    <a:pt x="30" y="3"/>
                  </a:lnTo>
                  <a:lnTo>
                    <a:pt x="37" y="2"/>
                  </a:lnTo>
                  <a:lnTo>
                    <a:pt x="42" y="2"/>
                  </a:lnTo>
                  <a:lnTo>
                    <a:pt x="47" y="0"/>
                  </a:lnTo>
                  <a:lnTo>
                    <a:pt x="49" y="0"/>
                  </a:lnTo>
                  <a:close/>
                </a:path>
              </a:pathLst>
            </a:custGeom>
            <a:solidFill>
              <a:srgbClr val="B13C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47" name="Freeform 97"/>
            <p:cNvSpPr>
              <a:spLocks/>
            </p:cNvSpPr>
            <p:nvPr/>
          </p:nvSpPr>
          <p:spPr bwMode="auto">
            <a:xfrm>
              <a:off x="639" y="2976"/>
              <a:ext cx="99" cy="379"/>
            </a:xfrm>
            <a:custGeom>
              <a:avLst/>
              <a:gdLst>
                <a:gd name="T0" fmla="*/ 49 w 99"/>
                <a:gd name="T1" fmla="*/ 0 h 379"/>
                <a:gd name="T2" fmla="*/ 59 w 99"/>
                <a:gd name="T3" fmla="*/ 2 h 379"/>
                <a:gd name="T4" fmla="*/ 69 w 99"/>
                <a:gd name="T5" fmla="*/ 3 h 379"/>
                <a:gd name="T6" fmla="*/ 78 w 99"/>
                <a:gd name="T7" fmla="*/ 6 h 379"/>
                <a:gd name="T8" fmla="*/ 85 w 99"/>
                <a:gd name="T9" fmla="*/ 11 h 379"/>
                <a:gd name="T10" fmla="*/ 90 w 99"/>
                <a:gd name="T11" fmla="*/ 17 h 379"/>
                <a:gd name="T12" fmla="*/ 95 w 99"/>
                <a:gd name="T13" fmla="*/ 23 h 379"/>
                <a:gd name="T14" fmla="*/ 97 w 99"/>
                <a:gd name="T15" fmla="*/ 31 h 379"/>
                <a:gd name="T16" fmla="*/ 99 w 99"/>
                <a:gd name="T17" fmla="*/ 38 h 379"/>
                <a:gd name="T18" fmla="*/ 99 w 99"/>
                <a:gd name="T19" fmla="*/ 57 h 379"/>
                <a:gd name="T20" fmla="*/ 99 w 99"/>
                <a:gd name="T21" fmla="*/ 93 h 379"/>
                <a:gd name="T22" fmla="*/ 99 w 99"/>
                <a:gd name="T23" fmla="*/ 144 h 379"/>
                <a:gd name="T24" fmla="*/ 99 w 99"/>
                <a:gd name="T25" fmla="*/ 199 h 379"/>
                <a:gd name="T26" fmla="*/ 99 w 99"/>
                <a:gd name="T27" fmla="*/ 254 h 379"/>
                <a:gd name="T28" fmla="*/ 99 w 99"/>
                <a:gd name="T29" fmla="*/ 301 h 379"/>
                <a:gd name="T30" fmla="*/ 99 w 99"/>
                <a:gd name="T31" fmla="*/ 335 h 379"/>
                <a:gd name="T32" fmla="*/ 99 w 99"/>
                <a:gd name="T33" fmla="*/ 348 h 379"/>
                <a:gd name="T34" fmla="*/ 99 w 99"/>
                <a:gd name="T35" fmla="*/ 351 h 379"/>
                <a:gd name="T36" fmla="*/ 99 w 99"/>
                <a:gd name="T37" fmla="*/ 356 h 379"/>
                <a:gd name="T38" fmla="*/ 96 w 99"/>
                <a:gd name="T39" fmla="*/ 359 h 379"/>
                <a:gd name="T40" fmla="*/ 95 w 99"/>
                <a:gd name="T41" fmla="*/ 362 h 379"/>
                <a:gd name="T42" fmla="*/ 89 w 99"/>
                <a:gd name="T43" fmla="*/ 368 h 379"/>
                <a:gd name="T44" fmla="*/ 80 w 99"/>
                <a:gd name="T45" fmla="*/ 373 h 379"/>
                <a:gd name="T46" fmla="*/ 72 w 99"/>
                <a:gd name="T47" fmla="*/ 376 h 379"/>
                <a:gd name="T48" fmla="*/ 64 w 99"/>
                <a:gd name="T49" fmla="*/ 377 h 379"/>
                <a:gd name="T50" fmla="*/ 56 w 99"/>
                <a:gd name="T51" fmla="*/ 379 h 379"/>
                <a:gd name="T52" fmla="*/ 49 w 99"/>
                <a:gd name="T53" fmla="*/ 379 h 379"/>
                <a:gd name="T54" fmla="*/ 34 w 99"/>
                <a:gd name="T55" fmla="*/ 377 h 379"/>
                <a:gd name="T56" fmla="*/ 23 w 99"/>
                <a:gd name="T57" fmla="*/ 374 h 379"/>
                <a:gd name="T58" fmla="*/ 13 w 99"/>
                <a:gd name="T59" fmla="*/ 370 h 379"/>
                <a:gd name="T60" fmla="*/ 7 w 99"/>
                <a:gd name="T61" fmla="*/ 364 h 379"/>
                <a:gd name="T62" fmla="*/ 3 w 99"/>
                <a:gd name="T63" fmla="*/ 357 h 379"/>
                <a:gd name="T64" fmla="*/ 2 w 99"/>
                <a:gd name="T65" fmla="*/ 353 h 379"/>
                <a:gd name="T66" fmla="*/ 0 w 99"/>
                <a:gd name="T67" fmla="*/ 348 h 379"/>
                <a:gd name="T68" fmla="*/ 0 w 99"/>
                <a:gd name="T69" fmla="*/ 348 h 379"/>
                <a:gd name="T70" fmla="*/ 0 w 99"/>
                <a:gd name="T71" fmla="*/ 106 h 379"/>
                <a:gd name="T72" fmla="*/ 0 w 99"/>
                <a:gd name="T73" fmla="*/ 43 h 379"/>
                <a:gd name="T74" fmla="*/ 0 w 99"/>
                <a:gd name="T75" fmla="*/ 43 h 379"/>
                <a:gd name="T76" fmla="*/ 2 w 99"/>
                <a:gd name="T77" fmla="*/ 35 h 379"/>
                <a:gd name="T78" fmla="*/ 4 w 99"/>
                <a:gd name="T79" fmla="*/ 29 h 379"/>
                <a:gd name="T80" fmla="*/ 6 w 99"/>
                <a:gd name="T81" fmla="*/ 23 h 379"/>
                <a:gd name="T82" fmla="*/ 9 w 99"/>
                <a:gd name="T83" fmla="*/ 18 h 379"/>
                <a:gd name="T84" fmla="*/ 16 w 99"/>
                <a:gd name="T85" fmla="*/ 11 h 379"/>
                <a:gd name="T86" fmla="*/ 23 w 99"/>
                <a:gd name="T87" fmla="*/ 6 h 379"/>
                <a:gd name="T88" fmla="*/ 30 w 99"/>
                <a:gd name="T89" fmla="*/ 3 h 379"/>
                <a:gd name="T90" fmla="*/ 37 w 99"/>
                <a:gd name="T91" fmla="*/ 2 h 379"/>
                <a:gd name="T92" fmla="*/ 42 w 99"/>
                <a:gd name="T93" fmla="*/ 2 h 379"/>
                <a:gd name="T94" fmla="*/ 47 w 99"/>
                <a:gd name="T95" fmla="*/ 0 h 379"/>
                <a:gd name="T96" fmla="*/ 49 w 99"/>
                <a:gd name="T97" fmla="*/ 0 h 3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
                <a:gd name="T148" fmla="*/ 0 h 379"/>
                <a:gd name="T149" fmla="*/ 99 w 99"/>
                <a:gd name="T150" fmla="*/ 379 h 37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 h="379">
                  <a:moveTo>
                    <a:pt x="49" y="0"/>
                  </a:moveTo>
                  <a:lnTo>
                    <a:pt x="59" y="2"/>
                  </a:lnTo>
                  <a:lnTo>
                    <a:pt x="69" y="3"/>
                  </a:lnTo>
                  <a:lnTo>
                    <a:pt x="78" y="6"/>
                  </a:lnTo>
                  <a:lnTo>
                    <a:pt x="85" y="11"/>
                  </a:lnTo>
                  <a:lnTo>
                    <a:pt x="90" y="17"/>
                  </a:lnTo>
                  <a:lnTo>
                    <a:pt x="95" y="23"/>
                  </a:lnTo>
                  <a:lnTo>
                    <a:pt x="97" y="31"/>
                  </a:lnTo>
                  <a:lnTo>
                    <a:pt x="99" y="38"/>
                  </a:lnTo>
                  <a:lnTo>
                    <a:pt x="99" y="57"/>
                  </a:lnTo>
                  <a:lnTo>
                    <a:pt x="99" y="93"/>
                  </a:lnTo>
                  <a:lnTo>
                    <a:pt x="99" y="144"/>
                  </a:lnTo>
                  <a:lnTo>
                    <a:pt x="99" y="199"/>
                  </a:lnTo>
                  <a:lnTo>
                    <a:pt x="99" y="254"/>
                  </a:lnTo>
                  <a:lnTo>
                    <a:pt x="99" y="301"/>
                  </a:lnTo>
                  <a:lnTo>
                    <a:pt x="99" y="335"/>
                  </a:lnTo>
                  <a:lnTo>
                    <a:pt x="99" y="348"/>
                  </a:lnTo>
                  <a:lnTo>
                    <a:pt x="99" y="351"/>
                  </a:lnTo>
                  <a:lnTo>
                    <a:pt x="99" y="356"/>
                  </a:lnTo>
                  <a:lnTo>
                    <a:pt x="96" y="359"/>
                  </a:lnTo>
                  <a:lnTo>
                    <a:pt x="95" y="362"/>
                  </a:lnTo>
                  <a:lnTo>
                    <a:pt x="89" y="368"/>
                  </a:lnTo>
                  <a:lnTo>
                    <a:pt x="80" y="373"/>
                  </a:lnTo>
                  <a:lnTo>
                    <a:pt x="72" y="376"/>
                  </a:lnTo>
                  <a:lnTo>
                    <a:pt x="64" y="377"/>
                  </a:lnTo>
                  <a:lnTo>
                    <a:pt x="56" y="379"/>
                  </a:lnTo>
                  <a:lnTo>
                    <a:pt x="49" y="379"/>
                  </a:lnTo>
                  <a:lnTo>
                    <a:pt x="34" y="377"/>
                  </a:lnTo>
                  <a:lnTo>
                    <a:pt x="23" y="374"/>
                  </a:lnTo>
                  <a:lnTo>
                    <a:pt x="13" y="370"/>
                  </a:lnTo>
                  <a:lnTo>
                    <a:pt x="7" y="364"/>
                  </a:lnTo>
                  <a:lnTo>
                    <a:pt x="3" y="357"/>
                  </a:lnTo>
                  <a:lnTo>
                    <a:pt x="2" y="353"/>
                  </a:lnTo>
                  <a:lnTo>
                    <a:pt x="0" y="348"/>
                  </a:lnTo>
                  <a:lnTo>
                    <a:pt x="0" y="106"/>
                  </a:lnTo>
                  <a:lnTo>
                    <a:pt x="0" y="43"/>
                  </a:lnTo>
                  <a:lnTo>
                    <a:pt x="2" y="35"/>
                  </a:lnTo>
                  <a:lnTo>
                    <a:pt x="4" y="29"/>
                  </a:lnTo>
                  <a:lnTo>
                    <a:pt x="6" y="23"/>
                  </a:lnTo>
                  <a:lnTo>
                    <a:pt x="9" y="18"/>
                  </a:lnTo>
                  <a:lnTo>
                    <a:pt x="16" y="11"/>
                  </a:lnTo>
                  <a:lnTo>
                    <a:pt x="23" y="6"/>
                  </a:lnTo>
                  <a:lnTo>
                    <a:pt x="30" y="3"/>
                  </a:lnTo>
                  <a:lnTo>
                    <a:pt x="37" y="2"/>
                  </a:lnTo>
                  <a:lnTo>
                    <a:pt x="42" y="2"/>
                  </a:lnTo>
                  <a:lnTo>
                    <a:pt x="47" y="0"/>
                  </a:lnTo>
                  <a:lnTo>
                    <a:pt x="49" y="0"/>
                  </a:lnTo>
                </a:path>
              </a:pathLst>
            </a:custGeom>
            <a:noFill/>
            <a:ln w="6350">
              <a:solidFill>
                <a:srgbClr val="8A241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48" name="Freeform 98"/>
            <p:cNvSpPr>
              <a:spLocks/>
            </p:cNvSpPr>
            <p:nvPr/>
          </p:nvSpPr>
          <p:spPr bwMode="auto">
            <a:xfrm>
              <a:off x="645" y="2988"/>
              <a:ext cx="70" cy="364"/>
            </a:xfrm>
            <a:custGeom>
              <a:avLst/>
              <a:gdLst>
                <a:gd name="T0" fmla="*/ 34 w 70"/>
                <a:gd name="T1" fmla="*/ 0 h 364"/>
                <a:gd name="T2" fmla="*/ 41 w 70"/>
                <a:gd name="T3" fmla="*/ 2 h 364"/>
                <a:gd name="T4" fmla="*/ 48 w 70"/>
                <a:gd name="T5" fmla="*/ 3 h 364"/>
                <a:gd name="T6" fmla="*/ 55 w 70"/>
                <a:gd name="T7" fmla="*/ 5 h 364"/>
                <a:gd name="T8" fmla="*/ 60 w 70"/>
                <a:gd name="T9" fmla="*/ 8 h 364"/>
                <a:gd name="T10" fmla="*/ 65 w 70"/>
                <a:gd name="T11" fmla="*/ 13 h 364"/>
                <a:gd name="T12" fmla="*/ 67 w 70"/>
                <a:gd name="T13" fmla="*/ 17 h 364"/>
                <a:gd name="T14" fmla="*/ 69 w 70"/>
                <a:gd name="T15" fmla="*/ 22 h 364"/>
                <a:gd name="T16" fmla="*/ 69 w 70"/>
                <a:gd name="T17" fmla="*/ 28 h 364"/>
                <a:gd name="T18" fmla="*/ 69 w 70"/>
                <a:gd name="T19" fmla="*/ 42 h 364"/>
                <a:gd name="T20" fmla="*/ 69 w 70"/>
                <a:gd name="T21" fmla="*/ 78 h 364"/>
                <a:gd name="T22" fmla="*/ 69 w 70"/>
                <a:gd name="T23" fmla="*/ 130 h 364"/>
                <a:gd name="T24" fmla="*/ 69 w 70"/>
                <a:gd name="T25" fmla="*/ 188 h 364"/>
                <a:gd name="T26" fmla="*/ 69 w 70"/>
                <a:gd name="T27" fmla="*/ 248 h 364"/>
                <a:gd name="T28" fmla="*/ 70 w 70"/>
                <a:gd name="T29" fmla="*/ 298 h 364"/>
                <a:gd name="T30" fmla="*/ 70 w 70"/>
                <a:gd name="T31" fmla="*/ 335 h 364"/>
                <a:gd name="T32" fmla="*/ 70 w 70"/>
                <a:gd name="T33" fmla="*/ 350 h 364"/>
                <a:gd name="T34" fmla="*/ 69 w 70"/>
                <a:gd name="T35" fmla="*/ 355 h 364"/>
                <a:gd name="T36" fmla="*/ 66 w 70"/>
                <a:gd name="T37" fmla="*/ 359 h 364"/>
                <a:gd name="T38" fmla="*/ 62 w 70"/>
                <a:gd name="T39" fmla="*/ 361 h 364"/>
                <a:gd name="T40" fmla="*/ 58 w 70"/>
                <a:gd name="T41" fmla="*/ 362 h 364"/>
                <a:gd name="T42" fmla="*/ 52 w 70"/>
                <a:gd name="T43" fmla="*/ 364 h 364"/>
                <a:gd name="T44" fmla="*/ 46 w 70"/>
                <a:gd name="T45" fmla="*/ 364 h 364"/>
                <a:gd name="T46" fmla="*/ 42 w 70"/>
                <a:gd name="T47" fmla="*/ 364 h 364"/>
                <a:gd name="T48" fmla="*/ 36 w 70"/>
                <a:gd name="T49" fmla="*/ 364 h 364"/>
                <a:gd name="T50" fmla="*/ 25 w 70"/>
                <a:gd name="T51" fmla="*/ 362 h 364"/>
                <a:gd name="T52" fmla="*/ 15 w 70"/>
                <a:gd name="T53" fmla="*/ 358 h 364"/>
                <a:gd name="T54" fmla="*/ 10 w 70"/>
                <a:gd name="T55" fmla="*/ 355 h 364"/>
                <a:gd name="T56" fmla="*/ 5 w 70"/>
                <a:gd name="T57" fmla="*/ 349 h 364"/>
                <a:gd name="T58" fmla="*/ 3 w 70"/>
                <a:gd name="T59" fmla="*/ 344 h 364"/>
                <a:gd name="T60" fmla="*/ 1 w 70"/>
                <a:gd name="T61" fmla="*/ 339 h 364"/>
                <a:gd name="T62" fmla="*/ 0 w 70"/>
                <a:gd name="T63" fmla="*/ 338 h 364"/>
                <a:gd name="T64" fmla="*/ 0 w 70"/>
                <a:gd name="T65" fmla="*/ 336 h 364"/>
                <a:gd name="T66" fmla="*/ 0 w 70"/>
                <a:gd name="T67" fmla="*/ 74 h 364"/>
                <a:gd name="T68" fmla="*/ 0 w 70"/>
                <a:gd name="T69" fmla="*/ 31 h 364"/>
                <a:gd name="T70" fmla="*/ 0 w 70"/>
                <a:gd name="T71" fmla="*/ 29 h 364"/>
                <a:gd name="T72" fmla="*/ 3 w 70"/>
                <a:gd name="T73" fmla="*/ 20 h 364"/>
                <a:gd name="T74" fmla="*/ 5 w 70"/>
                <a:gd name="T75" fmla="*/ 13 h 364"/>
                <a:gd name="T76" fmla="*/ 10 w 70"/>
                <a:gd name="T77" fmla="*/ 8 h 364"/>
                <a:gd name="T78" fmla="*/ 15 w 70"/>
                <a:gd name="T79" fmla="*/ 5 h 364"/>
                <a:gd name="T80" fmla="*/ 19 w 70"/>
                <a:gd name="T81" fmla="*/ 3 h 364"/>
                <a:gd name="T82" fmla="*/ 25 w 70"/>
                <a:gd name="T83" fmla="*/ 2 h 364"/>
                <a:gd name="T84" fmla="*/ 29 w 70"/>
                <a:gd name="T85" fmla="*/ 2 h 364"/>
                <a:gd name="T86" fmla="*/ 32 w 70"/>
                <a:gd name="T87" fmla="*/ 0 h 364"/>
                <a:gd name="T88" fmla="*/ 34 w 70"/>
                <a:gd name="T89" fmla="*/ 0 h 3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0"/>
                <a:gd name="T136" fmla="*/ 0 h 364"/>
                <a:gd name="T137" fmla="*/ 70 w 70"/>
                <a:gd name="T138" fmla="*/ 364 h 3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0" h="364">
                  <a:moveTo>
                    <a:pt x="34" y="0"/>
                  </a:moveTo>
                  <a:lnTo>
                    <a:pt x="41" y="2"/>
                  </a:lnTo>
                  <a:lnTo>
                    <a:pt x="48" y="3"/>
                  </a:lnTo>
                  <a:lnTo>
                    <a:pt x="55" y="5"/>
                  </a:lnTo>
                  <a:lnTo>
                    <a:pt x="60" y="8"/>
                  </a:lnTo>
                  <a:lnTo>
                    <a:pt x="65" y="13"/>
                  </a:lnTo>
                  <a:lnTo>
                    <a:pt x="67" y="17"/>
                  </a:lnTo>
                  <a:lnTo>
                    <a:pt x="69" y="22"/>
                  </a:lnTo>
                  <a:lnTo>
                    <a:pt x="69" y="28"/>
                  </a:lnTo>
                  <a:lnTo>
                    <a:pt x="69" y="42"/>
                  </a:lnTo>
                  <a:lnTo>
                    <a:pt x="69" y="78"/>
                  </a:lnTo>
                  <a:lnTo>
                    <a:pt x="69" y="130"/>
                  </a:lnTo>
                  <a:lnTo>
                    <a:pt x="69" y="188"/>
                  </a:lnTo>
                  <a:lnTo>
                    <a:pt x="69" y="248"/>
                  </a:lnTo>
                  <a:lnTo>
                    <a:pt x="70" y="298"/>
                  </a:lnTo>
                  <a:lnTo>
                    <a:pt x="70" y="335"/>
                  </a:lnTo>
                  <a:lnTo>
                    <a:pt x="70" y="350"/>
                  </a:lnTo>
                  <a:lnTo>
                    <a:pt x="69" y="355"/>
                  </a:lnTo>
                  <a:lnTo>
                    <a:pt x="66" y="359"/>
                  </a:lnTo>
                  <a:lnTo>
                    <a:pt x="62" y="361"/>
                  </a:lnTo>
                  <a:lnTo>
                    <a:pt x="58" y="362"/>
                  </a:lnTo>
                  <a:lnTo>
                    <a:pt x="52" y="364"/>
                  </a:lnTo>
                  <a:lnTo>
                    <a:pt x="46" y="364"/>
                  </a:lnTo>
                  <a:lnTo>
                    <a:pt x="42" y="364"/>
                  </a:lnTo>
                  <a:lnTo>
                    <a:pt x="36" y="364"/>
                  </a:lnTo>
                  <a:lnTo>
                    <a:pt x="25" y="362"/>
                  </a:lnTo>
                  <a:lnTo>
                    <a:pt x="15" y="358"/>
                  </a:lnTo>
                  <a:lnTo>
                    <a:pt x="10" y="355"/>
                  </a:lnTo>
                  <a:lnTo>
                    <a:pt x="5" y="349"/>
                  </a:lnTo>
                  <a:lnTo>
                    <a:pt x="3" y="344"/>
                  </a:lnTo>
                  <a:lnTo>
                    <a:pt x="1" y="339"/>
                  </a:lnTo>
                  <a:lnTo>
                    <a:pt x="0" y="338"/>
                  </a:lnTo>
                  <a:lnTo>
                    <a:pt x="0" y="336"/>
                  </a:lnTo>
                  <a:lnTo>
                    <a:pt x="0" y="74"/>
                  </a:lnTo>
                  <a:lnTo>
                    <a:pt x="0" y="31"/>
                  </a:lnTo>
                  <a:lnTo>
                    <a:pt x="0" y="29"/>
                  </a:lnTo>
                  <a:lnTo>
                    <a:pt x="3" y="20"/>
                  </a:lnTo>
                  <a:lnTo>
                    <a:pt x="5" y="13"/>
                  </a:lnTo>
                  <a:lnTo>
                    <a:pt x="10" y="8"/>
                  </a:lnTo>
                  <a:lnTo>
                    <a:pt x="15" y="5"/>
                  </a:lnTo>
                  <a:lnTo>
                    <a:pt x="19" y="3"/>
                  </a:lnTo>
                  <a:lnTo>
                    <a:pt x="25" y="2"/>
                  </a:lnTo>
                  <a:lnTo>
                    <a:pt x="29" y="2"/>
                  </a:lnTo>
                  <a:lnTo>
                    <a:pt x="32" y="0"/>
                  </a:lnTo>
                  <a:lnTo>
                    <a:pt x="34" y="0"/>
                  </a:lnTo>
                  <a:close/>
                </a:path>
              </a:pathLst>
            </a:custGeom>
            <a:solidFill>
              <a:srgbClr val="BC3E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49" name="Freeform 99"/>
            <p:cNvSpPr>
              <a:spLocks/>
            </p:cNvSpPr>
            <p:nvPr/>
          </p:nvSpPr>
          <p:spPr bwMode="auto">
            <a:xfrm>
              <a:off x="648" y="2993"/>
              <a:ext cx="64" cy="356"/>
            </a:xfrm>
            <a:custGeom>
              <a:avLst/>
              <a:gdLst>
                <a:gd name="T0" fmla="*/ 64 w 64"/>
                <a:gd name="T1" fmla="*/ 23 h 356"/>
                <a:gd name="T2" fmla="*/ 63 w 64"/>
                <a:gd name="T3" fmla="*/ 24 h 356"/>
                <a:gd name="T4" fmla="*/ 63 w 64"/>
                <a:gd name="T5" fmla="*/ 24 h 356"/>
                <a:gd name="T6" fmla="*/ 63 w 64"/>
                <a:gd name="T7" fmla="*/ 26 h 356"/>
                <a:gd name="T8" fmla="*/ 63 w 64"/>
                <a:gd name="T9" fmla="*/ 49 h 356"/>
                <a:gd name="T10" fmla="*/ 64 w 64"/>
                <a:gd name="T11" fmla="*/ 139 h 356"/>
                <a:gd name="T12" fmla="*/ 64 w 64"/>
                <a:gd name="T13" fmla="*/ 249 h 356"/>
                <a:gd name="T14" fmla="*/ 64 w 64"/>
                <a:gd name="T15" fmla="*/ 328 h 356"/>
                <a:gd name="T16" fmla="*/ 63 w 64"/>
                <a:gd name="T17" fmla="*/ 347 h 356"/>
                <a:gd name="T18" fmla="*/ 57 w 64"/>
                <a:gd name="T19" fmla="*/ 353 h 356"/>
                <a:gd name="T20" fmla="*/ 47 w 64"/>
                <a:gd name="T21" fmla="*/ 354 h 356"/>
                <a:gd name="T22" fmla="*/ 38 w 64"/>
                <a:gd name="T23" fmla="*/ 356 h 356"/>
                <a:gd name="T24" fmla="*/ 22 w 64"/>
                <a:gd name="T25" fmla="*/ 354 h 356"/>
                <a:gd name="T26" fmla="*/ 8 w 64"/>
                <a:gd name="T27" fmla="*/ 347 h 356"/>
                <a:gd name="T28" fmla="*/ 1 w 64"/>
                <a:gd name="T29" fmla="*/ 337 h 356"/>
                <a:gd name="T30" fmla="*/ 0 w 64"/>
                <a:gd name="T31" fmla="*/ 331 h 356"/>
                <a:gd name="T32" fmla="*/ 0 w 64"/>
                <a:gd name="T33" fmla="*/ 318 h 356"/>
                <a:gd name="T34" fmla="*/ 0 w 64"/>
                <a:gd name="T35" fmla="*/ 249 h 356"/>
                <a:gd name="T36" fmla="*/ 0 w 64"/>
                <a:gd name="T37" fmla="*/ 156 h 356"/>
                <a:gd name="T38" fmla="*/ 0 w 64"/>
                <a:gd name="T39" fmla="*/ 85 h 356"/>
                <a:gd name="T40" fmla="*/ 0 w 64"/>
                <a:gd name="T41" fmla="*/ 70 h 356"/>
                <a:gd name="T42" fmla="*/ 0 w 64"/>
                <a:gd name="T43" fmla="*/ 60 h 356"/>
                <a:gd name="T44" fmla="*/ 0 w 64"/>
                <a:gd name="T45" fmla="*/ 44 h 356"/>
                <a:gd name="T46" fmla="*/ 0 w 64"/>
                <a:gd name="T47" fmla="*/ 32 h 356"/>
                <a:gd name="T48" fmla="*/ 0 w 64"/>
                <a:gd name="T49" fmla="*/ 30 h 356"/>
                <a:gd name="T50" fmla="*/ 0 w 64"/>
                <a:gd name="T51" fmla="*/ 30 h 356"/>
                <a:gd name="T52" fmla="*/ 0 w 64"/>
                <a:gd name="T53" fmla="*/ 30 h 356"/>
                <a:gd name="T54" fmla="*/ 0 w 64"/>
                <a:gd name="T55" fmla="*/ 29 h 356"/>
                <a:gd name="T56" fmla="*/ 0 w 64"/>
                <a:gd name="T57" fmla="*/ 29 h 356"/>
                <a:gd name="T58" fmla="*/ 0 w 64"/>
                <a:gd name="T59" fmla="*/ 29 h 356"/>
                <a:gd name="T60" fmla="*/ 0 w 64"/>
                <a:gd name="T61" fmla="*/ 27 h 356"/>
                <a:gd name="T62" fmla="*/ 0 w 64"/>
                <a:gd name="T63" fmla="*/ 26 h 356"/>
                <a:gd name="T64" fmla="*/ 2 w 64"/>
                <a:gd name="T65" fmla="*/ 18 h 356"/>
                <a:gd name="T66" fmla="*/ 9 w 64"/>
                <a:gd name="T67" fmla="*/ 8 h 356"/>
                <a:gd name="T68" fmla="*/ 19 w 64"/>
                <a:gd name="T69" fmla="*/ 1 h 356"/>
                <a:gd name="T70" fmla="*/ 26 w 64"/>
                <a:gd name="T71" fmla="*/ 0 h 356"/>
                <a:gd name="T72" fmla="*/ 29 w 64"/>
                <a:gd name="T73" fmla="*/ 0 h 356"/>
                <a:gd name="T74" fmla="*/ 31 w 64"/>
                <a:gd name="T75" fmla="*/ 0 h 356"/>
                <a:gd name="T76" fmla="*/ 31 w 64"/>
                <a:gd name="T77" fmla="*/ 0 h 356"/>
                <a:gd name="T78" fmla="*/ 31 w 64"/>
                <a:gd name="T79" fmla="*/ 0 h 356"/>
                <a:gd name="T80" fmla="*/ 33 w 64"/>
                <a:gd name="T81" fmla="*/ 0 h 356"/>
                <a:gd name="T82" fmla="*/ 38 w 64"/>
                <a:gd name="T83" fmla="*/ 0 h 356"/>
                <a:gd name="T84" fmla="*/ 42 w 64"/>
                <a:gd name="T85" fmla="*/ 0 h 356"/>
                <a:gd name="T86" fmla="*/ 46 w 64"/>
                <a:gd name="T87" fmla="*/ 1 h 356"/>
                <a:gd name="T88" fmla="*/ 52 w 64"/>
                <a:gd name="T89" fmla="*/ 3 h 356"/>
                <a:gd name="T90" fmla="*/ 59 w 64"/>
                <a:gd name="T91" fmla="*/ 8 h 356"/>
                <a:gd name="T92" fmla="*/ 63 w 64"/>
                <a:gd name="T93" fmla="*/ 14 h 356"/>
                <a:gd name="T94" fmla="*/ 64 w 64"/>
                <a:gd name="T95" fmla="*/ 20 h 3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
                <a:gd name="T145" fmla="*/ 0 h 356"/>
                <a:gd name="T146" fmla="*/ 64 w 64"/>
                <a:gd name="T147" fmla="*/ 356 h 3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 h="356">
                  <a:moveTo>
                    <a:pt x="64" y="23"/>
                  </a:moveTo>
                  <a:lnTo>
                    <a:pt x="64" y="23"/>
                  </a:lnTo>
                  <a:lnTo>
                    <a:pt x="63" y="23"/>
                  </a:lnTo>
                  <a:lnTo>
                    <a:pt x="63" y="24"/>
                  </a:lnTo>
                  <a:lnTo>
                    <a:pt x="63" y="26"/>
                  </a:lnTo>
                  <a:lnTo>
                    <a:pt x="63" y="49"/>
                  </a:lnTo>
                  <a:lnTo>
                    <a:pt x="64" y="87"/>
                  </a:lnTo>
                  <a:lnTo>
                    <a:pt x="64" y="139"/>
                  </a:lnTo>
                  <a:lnTo>
                    <a:pt x="64" y="194"/>
                  </a:lnTo>
                  <a:lnTo>
                    <a:pt x="64" y="249"/>
                  </a:lnTo>
                  <a:lnTo>
                    <a:pt x="64" y="295"/>
                  </a:lnTo>
                  <a:lnTo>
                    <a:pt x="64" y="328"/>
                  </a:lnTo>
                  <a:lnTo>
                    <a:pt x="64" y="342"/>
                  </a:lnTo>
                  <a:lnTo>
                    <a:pt x="63" y="347"/>
                  </a:lnTo>
                  <a:lnTo>
                    <a:pt x="60" y="350"/>
                  </a:lnTo>
                  <a:lnTo>
                    <a:pt x="57" y="353"/>
                  </a:lnTo>
                  <a:lnTo>
                    <a:pt x="53" y="354"/>
                  </a:lnTo>
                  <a:lnTo>
                    <a:pt x="47" y="354"/>
                  </a:lnTo>
                  <a:lnTo>
                    <a:pt x="43" y="356"/>
                  </a:lnTo>
                  <a:lnTo>
                    <a:pt x="38" y="356"/>
                  </a:lnTo>
                  <a:lnTo>
                    <a:pt x="33" y="356"/>
                  </a:lnTo>
                  <a:lnTo>
                    <a:pt x="22" y="354"/>
                  </a:lnTo>
                  <a:lnTo>
                    <a:pt x="14" y="351"/>
                  </a:lnTo>
                  <a:lnTo>
                    <a:pt x="8" y="347"/>
                  </a:lnTo>
                  <a:lnTo>
                    <a:pt x="4" y="342"/>
                  </a:lnTo>
                  <a:lnTo>
                    <a:pt x="1" y="337"/>
                  </a:lnTo>
                  <a:lnTo>
                    <a:pt x="0" y="333"/>
                  </a:lnTo>
                  <a:lnTo>
                    <a:pt x="0" y="331"/>
                  </a:lnTo>
                  <a:lnTo>
                    <a:pt x="0" y="330"/>
                  </a:lnTo>
                  <a:lnTo>
                    <a:pt x="0" y="318"/>
                  </a:lnTo>
                  <a:lnTo>
                    <a:pt x="0" y="289"/>
                  </a:lnTo>
                  <a:lnTo>
                    <a:pt x="0" y="249"/>
                  </a:lnTo>
                  <a:lnTo>
                    <a:pt x="0" y="202"/>
                  </a:lnTo>
                  <a:lnTo>
                    <a:pt x="0" y="156"/>
                  </a:lnTo>
                  <a:lnTo>
                    <a:pt x="0" y="114"/>
                  </a:lnTo>
                  <a:lnTo>
                    <a:pt x="0" y="85"/>
                  </a:lnTo>
                  <a:lnTo>
                    <a:pt x="0" y="73"/>
                  </a:lnTo>
                  <a:lnTo>
                    <a:pt x="0" y="70"/>
                  </a:lnTo>
                  <a:lnTo>
                    <a:pt x="0" y="66"/>
                  </a:lnTo>
                  <a:lnTo>
                    <a:pt x="0" y="60"/>
                  </a:lnTo>
                  <a:lnTo>
                    <a:pt x="0" y="52"/>
                  </a:lnTo>
                  <a:lnTo>
                    <a:pt x="0" y="44"/>
                  </a:lnTo>
                  <a:lnTo>
                    <a:pt x="0" y="37"/>
                  </a:lnTo>
                  <a:lnTo>
                    <a:pt x="0" y="32"/>
                  </a:lnTo>
                  <a:lnTo>
                    <a:pt x="0" y="30"/>
                  </a:lnTo>
                  <a:lnTo>
                    <a:pt x="0" y="29"/>
                  </a:lnTo>
                  <a:lnTo>
                    <a:pt x="0" y="27"/>
                  </a:lnTo>
                  <a:lnTo>
                    <a:pt x="0" y="26"/>
                  </a:lnTo>
                  <a:lnTo>
                    <a:pt x="2" y="18"/>
                  </a:lnTo>
                  <a:lnTo>
                    <a:pt x="5" y="12"/>
                  </a:lnTo>
                  <a:lnTo>
                    <a:pt x="9" y="8"/>
                  </a:lnTo>
                  <a:lnTo>
                    <a:pt x="14" y="5"/>
                  </a:lnTo>
                  <a:lnTo>
                    <a:pt x="19" y="1"/>
                  </a:lnTo>
                  <a:lnTo>
                    <a:pt x="24" y="1"/>
                  </a:lnTo>
                  <a:lnTo>
                    <a:pt x="26" y="0"/>
                  </a:lnTo>
                  <a:lnTo>
                    <a:pt x="29" y="0"/>
                  </a:lnTo>
                  <a:lnTo>
                    <a:pt x="31" y="0"/>
                  </a:lnTo>
                  <a:lnTo>
                    <a:pt x="33" y="0"/>
                  </a:lnTo>
                  <a:lnTo>
                    <a:pt x="35" y="0"/>
                  </a:lnTo>
                  <a:lnTo>
                    <a:pt x="38" y="0"/>
                  </a:lnTo>
                  <a:lnTo>
                    <a:pt x="40" y="0"/>
                  </a:lnTo>
                  <a:lnTo>
                    <a:pt x="42" y="0"/>
                  </a:lnTo>
                  <a:lnTo>
                    <a:pt x="45" y="1"/>
                  </a:lnTo>
                  <a:lnTo>
                    <a:pt x="46" y="1"/>
                  </a:lnTo>
                  <a:lnTo>
                    <a:pt x="47" y="1"/>
                  </a:lnTo>
                  <a:lnTo>
                    <a:pt x="52" y="3"/>
                  </a:lnTo>
                  <a:lnTo>
                    <a:pt x="55" y="6"/>
                  </a:lnTo>
                  <a:lnTo>
                    <a:pt x="59" y="8"/>
                  </a:lnTo>
                  <a:lnTo>
                    <a:pt x="60" y="11"/>
                  </a:lnTo>
                  <a:lnTo>
                    <a:pt x="63" y="14"/>
                  </a:lnTo>
                  <a:lnTo>
                    <a:pt x="63" y="17"/>
                  </a:lnTo>
                  <a:lnTo>
                    <a:pt x="64" y="20"/>
                  </a:lnTo>
                  <a:lnTo>
                    <a:pt x="64" y="23"/>
                  </a:lnTo>
                  <a:close/>
                </a:path>
              </a:pathLst>
            </a:custGeom>
            <a:solidFill>
              <a:srgbClr val="BE4A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50" name="Freeform 100"/>
            <p:cNvSpPr>
              <a:spLocks/>
            </p:cNvSpPr>
            <p:nvPr/>
          </p:nvSpPr>
          <p:spPr bwMode="auto">
            <a:xfrm>
              <a:off x="649" y="2996"/>
              <a:ext cx="62" cy="350"/>
            </a:xfrm>
            <a:custGeom>
              <a:avLst/>
              <a:gdLst>
                <a:gd name="T0" fmla="*/ 61 w 62"/>
                <a:gd name="T1" fmla="*/ 21 h 350"/>
                <a:gd name="T2" fmla="*/ 61 w 62"/>
                <a:gd name="T3" fmla="*/ 21 h 350"/>
                <a:gd name="T4" fmla="*/ 61 w 62"/>
                <a:gd name="T5" fmla="*/ 23 h 350"/>
                <a:gd name="T6" fmla="*/ 61 w 62"/>
                <a:gd name="T7" fmla="*/ 24 h 350"/>
                <a:gd name="T8" fmla="*/ 61 w 62"/>
                <a:gd name="T9" fmla="*/ 46 h 350"/>
                <a:gd name="T10" fmla="*/ 61 w 62"/>
                <a:gd name="T11" fmla="*/ 134 h 350"/>
                <a:gd name="T12" fmla="*/ 62 w 62"/>
                <a:gd name="T13" fmla="*/ 243 h 350"/>
                <a:gd name="T14" fmla="*/ 62 w 62"/>
                <a:gd name="T15" fmla="*/ 322 h 350"/>
                <a:gd name="T16" fmla="*/ 61 w 62"/>
                <a:gd name="T17" fmla="*/ 339 h 350"/>
                <a:gd name="T18" fmla="*/ 55 w 62"/>
                <a:gd name="T19" fmla="*/ 345 h 350"/>
                <a:gd name="T20" fmla="*/ 46 w 62"/>
                <a:gd name="T21" fmla="*/ 348 h 350"/>
                <a:gd name="T22" fmla="*/ 37 w 62"/>
                <a:gd name="T23" fmla="*/ 350 h 350"/>
                <a:gd name="T24" fmla="*/ 23 w 62"/>
                <a:gd name="T25" fmla="*/ 348 h 350"/>
                <a:gd name="T26" fmla="*/ 8 w 62"/>
                <a:gd name="T27" fmla="*/ 342 h 350"/>
                <a:gd name="T28" fmla="*/ 1 w 62"/>
                <a:gd name="T29" fmla="*/ 333 h 350"/>
                <a:gd name="T30" fmla="*/ 0 w 62"/>
                <a:gd name="T31" fmla="*/ 327 h 350"/>
                <a:gd name="T32" fmla="*/ 0 w 62"/>
                <a:gd name="T33" fmla="*/ 313 h 350"/>
                <a:gd name="T34" fmla="*/ 0 w 62"/>
                <a:gd name="T35" fmla="*/ 246 h 350"/>
                <a:gd name="T36" fmla="*/ 0 w 62"/>
                <a:gd name="T37" fmla="*/ 156 h 350"/>
                <a:gd name="T38" fmla="*/ 0 w 62"/>
                <a:gd name="T39" fmla="*/ 87 h 350"/>
                <a:gd name="T40" fmla="*/ 0 w 62"/>
                <a:gd name="T41" fmla="*/ 72 h 350"/>
                <a:gd name="T42" fmla="*/ 0 w 62"/>
                <a:gd name="T43" fmla="*/ 60 h 350"/>
                <a:gd name="T44" fmla="*/ 0 w 62"/>
                <a:gd name="T45" fmla="*/ 46 h 350"/>
                <a:gd name="T46" fmla="*/ 0 w 62"/>
                <a:gd name="T47" fmla="*/ 34 h 350"/>
                <a:gd name="T48" fmla="*/ 0 w 62"/>
                <a:gd name="T49" fmla="*/ 32 h 350"/>
                <a:gd name="T50" fmla="*/ 0 w 62"/>
                <a:gd name="T51" fmla="*/ 32 h 350"/>
                <a:gd name="T52" fmla="*/ 0 w 62"/>
                <a:gd name="T53" fmla="*/ 32 h 350"/>
                <a:gd name="T54" fmla="*/ 0 w 62"/>
                <a:gd name="T55" fmla="*/ 31 h 350"/>
                <a:gd name="T56" fmla="*/ 0 w 62"/>
                <a:gd name="T57" fmla="*/ 31 h 350"/>
                <a:gd name="T58" fmla="*/ 0 w 62"/>
                <a:gd name="T59" fmla="*/ 31 h 350"/>
                <a:gd name="T60" fmla="*/ 1 w 62"/>
                <a:gd name="T61" fmla="*/ 29 h 350"/>
                <a:gd name="T62" fmla="*/ 1 w 62"/>
                <a:gd name="T63" fmla="*/ 27 h 350"/>
                <a:gd name="T64" fmla="*/ 3 w 62"/>
                <a:gd name="T65" fmla="*/ 20 h 350"/>
                <a:gd name="T66" fmla="*/ 10 w 62"/>
                <a:gd name="T67" fmla="*/ 9 h 350"/>
                <a:gd name="T68" fmla="*/ 18 w 62"/>
                <a:gd name="T69" fmla="*/ 3 h 350"/>
                <a:gd name="T70" fmla="*/ 27 w 62"/>
                <a:gd name="T71" fmla="*/ 2 h 350"/>
                <a:gd name="T72" fmla="*/ 28 w 62"/>
                <a:gd name="T73" fmla="*/ 0 h 350"/>
                <a:gd name="T74" fmla="*/ 30 w 62"/>
                <a:gd name="T75" fmla="*/ 0 h 350"/>
                <a:gd name="T76" fmla="*/ 30 w 62"/>
                <a:gd name="T77" fmla="*/ 0 h 350"/>
                <a:gd name="T78" fmla="*/ 30 w 62"/>
                <a:gd name="T79" fmla="*/ 0 h 350"/>
                <a:gd name="T80" fmla="*/ 32 w 62"/>
                <a:gd name="T81" fmla="*/ 0 h 350"/>
                <a:gd name="T82" fmla="*/ 37 w 62"/>
                <a:gd name="T83" fmla="*/ 0 h 350"/>
                <a:gd name="T84" fmla="*/ 41 w 62"/>
                <a:gd name="T85" fmla="*/ 0 h 350"/>
                <a:gd name="T86" fmla="*/ 44 w 62"/>
                <a:gd name="T87" fmla="*/ 2 h 350"/>
                <a:gd name="T88" fmla="*/ 49 w 62"/>
                <a:gd name="T89" fmla="*/ 3 h 350"/>
                <a:gd name="T90" fmla="*/ 55 w 62"/>
                <a:gd name="T91" fmla="*/ 6 h 350"/>
                <a:gd name="T92" fmla="*/ 59 w 62"/>
                <a:gd name="T93" fmla="*/ 12 h 350"/>
                <a:gd name="T94" fmla="*/ 62 w 62"/>
                <a:gd name="T95" fmla="*/ 17 h 3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
                <a:gd name="T145" fmla="*/ 0 h 350"/>
                <a:gd name="T146" fmla="*/ 62 w 62"/>
                <a:gd name="T147" fmla="*/ 350 h 3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 h="350">
                  <a:moveTo>
                    <a:pt x="61" y="21"/>
                  </a:moveTo>
                  <a:lnTo>
                    <a:pt x="61" y="21"/>
                  </a:lnTo>
                  <a:lnTo>
                    <a:pt x="61" y="23"/>
                  </a:lnTo>
                  <a:lnTo>
                    <a:pt x="61" y="24"/>
                  </a:lnTo>
                  <a:lnTo>
                    <a:pt x="61" y="46"/>
                  </a:lnTo>
                  <a:lnTo>
                    <a:pt x="61" y="84"/>
                  </a:lnTo>
                  <a:lnTo>
                    <a:pt x="61" y="134"/>
                  </a:lnTo>
                  <a:lnTo>
                    <a:pt x="61" y="189"/>
                  </a:lnTo>
                  <a:lnTo>
                    <a:pt x="62" y="243"/>
                  </a:lnTo>
                  <a:lnTo>
                    <a:pt x="62" y="289"/>
                  </a:lnTo>
                  <a:lnTo>
                    <a:pt x="62" y="322"/>
                  </a:lnTo>
                  <a:lnTo>
                    <a:pt x="62" y="334"/>
                  </a:lnTo>
                  <a:lnTo>
                    <a:pt x="61" y="339"/>
                  </a:lnTo>
                  <a:lnTo>
                    <a:pt x="58" y="342"/>
                  </a:lnTo>
                  <a:lnTo>
                    <a:pt x="55" y="345"/>
                  </a:lnTo>
                  <a:lnTo>
                    <a:pt x="51" y="347"/>
                  </a:lnTo>
                  <a:lnTo>
                    <a:pt x="46" y="348"/>
                  </a:lnTo>
                  <a:lnTo>
                    <a:pt x="41" y="350"/>
                  </a:lnTo>
                  <a:lnTo>
                    <a:pt x="37" y="350"/>
                  </a:lnTo>
                  <a:lnTo>
                    <a:pt x="32" y="350"/>
                  </a:lnTo>
                  <a:lnTo>
                    <a:pt x="23" y="348"/>
                  </a:lnTo>
                  <a:lnTo>
                    <a:pt x="14" y="345"/>
                  </a:lnTo>
                  <a:lnTo>
                    <a:pt x="8" y="342"/>
                  </a:lnTo>
                  <a:lnTo>
                    <a:pt x="4" y="337"/>
                  </a:lnTo>
                  <a:lnTo>
                    <a:pt x="1" y="333"/>
                  </a:lnTo>
                  <a:lnTo>
                    <a:pt x="1" y="328"/>
                  </a:lnTo>
                  <a:lnTo>
                    <a:pt x="0" y="327"/>
                  </a:lnTo>
                  <a:lnTo>
                    <a:pt x="0" y="325"/>
                  </a:lnTo>
                  <a:lnTo>
                    <a:pt x="0" y="313"/>
                  </a:lnTo>
                  <a:lnTo>
                    <a:pt x="0" y="286"/>
                  </a:lnTo>
                  <a:lnTo>
                    <a:pt x="0" y="246"/>
                  </a:lnTo>
                  <a:lnTo>
                    <a:pt x="0" y="202"/>
                  </a:lnTo>
                  <a:lnTo>
                    <a:pt x="0" y="156"/>
                  </a:lnTo>
                  <a:lnTo>
                    <a:pt x="0" y="116"/>
                  </a:lnTo>
                  <a:lnTo>
                    <a:pt x="0" y="87"/>
                  </a:lnTo>
                  <a:lnTo>
                    <a:pt x="0" y="73"/>
                  </a:lnTo>
                  <a:lnTo>
                    <a:pt x="0" y="72"/>
                  </a:lnTo>
                  <a:lnTo>
                    <a:pt x="0" y="67"/>
                  </a:lnTo>
                  <a:lnTo>
                    <a:pt x="0" y="60"/>
                  </a:lnTo>
                  <a:lnTo>
                    <a:pt x="0" y="52"/>
                  </a:lnTo>
                  <a:lnTo>
                    <a:pt x="0" y="46"/>
                  </a:lnTo>
                  <a:lnTo>
                    <a:pt x="0" y="38"/>
                  </a:lnTo>
                  <a:lnTo>
                    <a:pt x="0" y="34"/>
                  </a:lnTo>
                  <a:lnTo>
                    <a:pt x="0" y="32"/>
                  </a:lnTo>
                  <a:lnTo>
                    <a:pt x="0" y="31"/>
                  </a:lnTo>
                  <a:lnTo>
                    <a:pt x="0" y="29"/>
                  </a:lnTo>
                  <a:lnTo>
                    <a:pt x="1" y="29"/>
                  </a:lnTo>
                  <a:lnTo>
                    <a:pt x="1" y="27"/>
                  </a:lnTo>
                  <a:lnTo>
                    <a:pt x="3" y="20"/>
                  </a:lnTo>
                  <a:lnTo>
                    <a:pt x="6" y="14"/>
                  </a:lnTo>
                  <a:lnTo>
                    <a:pt x="10" y="9"/>
                  </a:lnTo>
                  <a:lnTo>
                    <a:pt x="14" y="6"/>
                  </a:lnTo>
                  <a:lnTo>
                    <a:pt x="18" y="3"/>
                  </a:lnTo>
                  <a:lnTo>
                    <a:pt x="23" y="2"/>
                  </a:lnTo>
                  <a:lnTo>
                    <a:pt x="27" y="2"/>
                  </a:lnTo>
                  <a:lnTo>
                    <a:pt x="28" y="0"/>
                  </a:lnTo>
                  <a:lnTo>
                    <a:pt x="30" y="0"/>
                  </a:lnTo>
                  <a:lnTo>
                    <a:pt x="32" y="0"/>
                  </a:lnTo>
                  <a:lnTo>
                    <a:pt x="34" y="0"/>
                  </a:lnTo>
                  <a:lnTo>
                    <a:pt x="37" y="0"/>
                  </a:lnTo>
                  <a:lnTo>
                    <a:pt x="38" y="0"/>
                  </a:lnTo>
                  <a:lnTo>
                    <a:pt x="41" y="0"/>
                  </a:lnTo>
                  <a:lnTo>
                    <a:pt x="42" y="0"/>
                  </a:lnTo>
                  <a:lnTo>
                    <a:pt x="44" y="2"/>
                  </a:lnTo>
                  <a:lnTo>
                    <a:pt x="46" y="2"/>
                  </a:lnTo>
                  <a:lnTo>
                    <a:pt x="49" y="3"/>
                  </a:lnTo>
                  <a:lnTo>
                    <a:pt x="52" y="5"/>
                  </a:lnTo>
                  <a:lnTo>
                    <a:pt x="55" y="6"/>
                  </a:lnTo>
                  <a:lnTo>
                    <a:pt x="58" y="9"/>
                  </a:lnTo>
                  <a:lnTo>
                    <a:pt x="59" y="12"/>
                  </a:lnTo>
                  <a:lnTo>
                    <a:pt x="61" y="14"/>
                  </a:lnTo>
                  <a:lnTo>
                    <a:pt x="62" y="17"/>
                  </a:lnTo>
                  <a:lnTo>
                    <a:pt x="61" y="21"/>
                  </a:lnTo>
                  <a:close/>
                </a:path>
              </a:pathLst>
            </a:custGeom>
            <a:solidFill>
              <a:srgbClr val="C352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51" name="Freeform 101"/>
            <p:cNvSpPr>
              <a:spLocks/>
            </p:cNvSpPr>
            <p:nvPr/>
          </p:nvSpPr>
          <p:spPr bwMode="auto">
            <a:xfrm>
              <a:off x="652" y="2999"/>
              <a:ext cx="56" cy="344"/>
            </a:xfrm>
            <a:custGeom>
              <a:avLst/>
              <a:gdLst>
                <a:gd name="T0" fmla="*/ 56 w 56"/>
                <a:gd name="T1" fmla="*/ 18 h 344"/>
                <a:gd name="T2" fmla="*/ 56 w 56"/>
                <a:gd name="T3" fmla="*/ 20 h 344"/>
                <a:gd name="T4" fmla="*/ 56 w 56"/>
                <a:gd name="T5" fmla="*/ 21 h 344"/>
                <a:gd name="T6" fmla="*/ 56 w 56"/>
                <a:gd name="T7" fmla="*/ 21 h 344"/>
                <a:gd name="T8" fmla="*/ 56 w 56"/>
                <a:gd name="T9" fmla="*/ 43 h 344"/>
                <a:gd name="T10" fmla="*/ 56 w 56"/>
                <a:gd name="T11" fmla="*/ 130 h 344"/>
                <a:gd name="T12" fmla="*/ 56 w 56"/>
                <a:gd name="T13" fmla="*/ 237 h 344"/>
                <a:gd name="T14" fmla="*/ 56 w 56"/>
                <a:gd name="T15" fmla="*/ 315 h 344"/>
                <a:gd name="T16" fmla="*/ 55 w 56"/>
                <a:gd name="T17" fmla="*/ 331 h 344"/>
                <a:gd name="T18" fmla="*/ 51 w 56"/>
                <a:gd name="T19" fmla="*/ 339 h 344"/>
                <a:gd name="T20" fmla="*/ 42 w 56"/>
                <a:gd name="T21" fmla="*/ 342 h 344"/>
                <a:gd name="T22" fmla="*/ 34 w 56"/>
                <a:gd name="T23" fmla="*/ 344 h 344"/>
                <a:gd name="T24" fmla="*/ 20 w 56"/>
                <a:gd name="T25" fmla="*/ 342 h 344"/>
                <a:gd name="T26" fmla="*/ 7 w 56"/>
                <a:gd name="T27" fmla="*/ 336 h 344"/>
                <a:gd name="T28" fmla="*/ 1 w 56"/>
                <a:gd name="T29" fmla="*/ 328 h 344"/>
                <a:gd name="T30" fmla="*/ 0 w 56"/>
                <a:gd name="T31" fmla="*/ 321 h 344"/>
                <a:gd name="T32" fmla="*/ 0 w 56"/>
                <a:gd name="T33" fmla="*/ 309 h 344"/>
                <a:gd name="T34" fmla="*/ 0 w 56"/>
                <a:gd name="T35" fmla="*/ 243 h 344"/>
                <a:gd name="T36" fmla="*/ 0 w 56"/>
                <a:gd name="T37" fmla="*/ 156 h 344"/>
                <a:gd name="T38" fmla="*/ 0 w 56"/>
                <a:gd name="T39" fmla="*/ 89 h 344"/>
                <a:gd name="T40" fmla="*/ 0 w 56"/>
                <a:gd name="T41" fmla="*/ 72 h 344"/>
                <a:gd name="T42" fmla="*/ 0 w 56"/>
                <a:gd name="T43" fmla="*/ 61 h 344"/>
                <a:gd name="T44" fmla="*/ 0 w 56"/>
                <a:gd name="T45" fmla="*/ 46 h 344"/>
                <a:gd name="T46" fmla="*/ 0 w 56"/>
                <a:gd name="T47" fmla="*/ 35 h 344"/>
                <a:gd name="T48" fmla="*/ 0 w 56"/>
                <a:gd name="T49" fmla="*/ 34 h 344"/>
                <a:gd name="T50" fmla="*/ 0 w 56"/>
                <a:gd name="T51" fmla="*/ 34 h 344"/>
                <a:gd name="T52" fmla="*/ 0 w 56"/>
                <a:gd name="T53" fmla="*/ 34 h 344"/>
                <a:gd name="T54" fmla="*/ 0 w 56"/>
                <a:gd name="T55" fmla="*/ 32 h 344"/>
                <a:gd name="T56" fmla="*/ 0 w 56"/>
                <a:gd name="T57" fmla="*/ 32 h 344"/>
                <a:gd name="T58" fmla="*/ 0 w 56"/>
                <a:gd name="T59" fmla="*/ 32 h 344"/>
                <a:gd name="T60" fmla="*/ 0 w 56"/>
                <a:gd name="T61" fmla="*/ 31 h 344"/>
                <a:gd name="T62" fmla="*/ 0 w 56"/>
                <a:gd name="T63" fmla="*/ 31 h 344"/>
                <a:gd name="T64" fmla="*/ 3 w 56"/>
                <a:gd name="T65" fmla="*/ 21 h 344"/>
                <a:gd name="T66" fmla="*/ 8 w 56"/>
                <a:gd name="T67" fmla="*/ 11 h 344"/>
                <a:gd name="T68" fmla="*/ 17 w 56"/>
                <a:gd name="T69" fmla="*/ 5 h 344"/>
                <a:gd name="T70" fmla="*/ 24 w 56"/>
                <a:gd name="T71" fmla="*/ 2 h 344"/>
                <a:gd name="T72" fmla="*/ 27 w 56"/>
                <a:gd name="T73" fmla="*/ 2 h 344"/>
                <a:gd name="T74" fmla="*/ 27 w 56"/>
                <a:gd name="T75" fmla="*/ 2 h 344"/>
                <a:gd name="T76" fmla="*/ 27 w 56"/>
                <a:gd name="T77" fmla="*/ 2 h 344"/>
                <a:gd name="T78" fmla="*/ 27 w 56"/>
                <a:gd name="T79" fmla="*/ 2 h 344"/>
                <a:gd name="T80" fmla="*/ 29 w 56"/>
                <a:gd name="T81" fmla="*/ 0 h 344"/>
                <a:gd name="T82" fmla="*/ 34 w 56"/>
                <a:gd name="T83" fmla="*/ 0 h 344"/>
                <a:gd name="T84" fmla="*/ 36 w 56"/>
                <a:gd name="T85" fmla="*/ 0 h 344"/>
                <a:gd name="T86" fmla="*/ 41 w 56"/>
                <a:gd name="T87" fmla="*/ 2 h 344"/>
                <a:gd name="T88" fmla="*/ 45 w 56"/>
                <a:gd name="T89" fmla="*/ 2 h 344"/>
                <a:gd name="T90" fmla="*/ 51 w 56"/>
                <a:gd name="T91" fmla="*/ 5 h 344"/>
                <a:gd name="T92" fmla="*/ 55 w 56"/>
                <a:gd name="T93" fmla="*/ 9 h 344"/>
                <a:gd name="T94" fmla="*/ 56 w 56"/>
                <a:gd name="T95" fmla="*/ 15 h 3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
                <a:gd name="T145" fmla="*/ 0 h 344"/>
                <a:gd name="T146" fmla="*/ 56 w 56"/>
                <a:gd name="T147" fmla="*/ 344 h 3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 h="344">
                  <a:moveTo>
                    <a:pt x="56" y="18"/>
                  </a:moveTo>
                  <a:lnTo>
                    <a:pt x="56" y="18"/>
                  </a:lnTo>
                  <a:lnTo>
                    <a:pt x="56" y="20"/>
                  </a:lnTo>
                  <a:lnTo>
                    <a:pt x="56" y="21"/>
                  </a:lnTo>
                  <a:lnTo>
                    <a:pt x="56" y="23"/>
                  </a:lnTo>
                  <a:lnTo>
                    <a:pt x="56" y="43"/>
                  </a:lnTo>
                  <a:lnTo>
                    <a:pt x="56" y="81"/>
                  </a:lnTo>
                  <a:lnTo>
                    <a:pt x="56" y="130"/>
                  </a:lnTo>
                  <a:lnTo>
                    <a:pt x="56" y="183"/>
                  </a:lnTo>
                  <a:lnTo>
                    <a:pt x="56" y="237"/>
                  </a:lnTo>
                  <a:lnTo>
                    <a:pt x="56" y="283"/>
                  </a:lnTo>
                  <a:lnTo>
                    <a:pt x="56" y="315"/>
                  </a:lnTo>
                  <a:lnTo>
                    <a:pt x="56" y="328"/>
                  </a:lnTo>
                  <a:lnTo>
                    <a:pt x="55" y="331"/>
                  </a:lnTo>
                  <a:lnTo>
                    <a:pt x="53" y="336"/>
                  </a:lnTo>
                  <a:lnTo>
                    <a:pt x="51" y="339"/>
                  </a:lnTo>
                  <a:lnTo>
                    <a:pt x="46" y="341"/>
                  </a:lnTo>
                  <a:lnTo>
                    <a:pt x="42" y="342"/>
                  </a:lnTo>
                  <a:lnTo>
                    <a:pt x="38" y="344"/>
                  </a:lnTo>
                  <a:lnTo>
                    <a:pt x="34" y="344"/>
                  </a:lnTo>
                  <a:lnTo>
                    <a:pt x="29" y="344"/>
                  </a:lnTo>
                  <a:lnTo>
                    <a:pt x="20" y="342"/>
                  </a:lnTo>
                  <a:lnTo>
                    <a:pt x="12" y="339"/>
                  </a:lnTo>
                  <a:lnTo>
                    <a:pt x="7" y="336"/>
                  </a:lnTo>
                  <a:lnTo>
                    <a:pt x="3" y="331"/>
                  </a:lnTo>
                  <a:lnTo>
                    <a:pt x="1" y="328"/>
                  </a:lnTo>
                  <a:lnTo>
                    <a:pt x="0" y="324"/>
                  </a:lnTo>
                  <a:lnTo>
                    <a:pt x="0" y="321"/>
                  </a:lnTo>
                  <a:lnTo>
                    <a:pt x="0" y="309"/>
                  </a:lnTo>
                  <a:lnTo>
                    <a:pt x="0" y="281"/>
                  </a:lnTo>
                  <a:lnTo>
                    <a:pt x="0" y="243"/>
                  </a:lnTo>
                  <a:lnTo>
                    <a:pt x="0" y="200"/>
                  </a:lnTo>
                  <a:lnTo>
                    <a:pt x="0" y="156"/>
                  </a:lnTo>
                  <a:lnTo>
                    <a:pt x="0" y="118"/>
                  </a:lnTo>
                  <a:lnTo>
                    <a:pt x="0" y="89"/>
                  </a:lnTo>
                  <a:lnTo>
                    <a:pt x="0" y="75"/>
                  </a:lnTo>
                  <a:lnTo>
                    <a:pt x="0" y="72"/>
                  </a:lnTo>
                  <a:lnTo>
                    <a:pt x="0" y="67"/>
                  </a:lnTo>
                  <a:lnTo>
                    <a:pt x="0" y="61"/>
                  </a:lnTo>
                  <a:lnTo>
                    <a:pt x="0" y="54"/>
                  </a:lnTo>
                  <a:lnTo>
                    <a:pt x="0" y="46"/>
                  </a:lnTo>
                  <a:lnTo>
                    <a:pt x="0" y="40"/>
                  </a:lnTo>
                  <a:lnTo>
                    <a:pt x="0" y="35"/>
                  </a:lnTo>
                  <a:lnTo>
                    <a:pt x="0" y="34"/>
                  </a:lnTo>
                  <a:lnTo>
                    <a:pt x="0" y="32"/>
                  </a:lnTo>
                  <a:lnTo>
                    <a:pt x="0" y="31"/>
                  </a:lnTo>
                  <a:lnTo>
                    <a:pt x="0" y="29"/>
                  </a:lnTo>
                  <a:lnTo>
                    <a:pt x="3" y="21"/>
                  </a:lnTo>
                  <a:lnTo>
                    <a:pt x="5" y="15"/>
                  </a:lnTo>
                  <a:lnTo>
                    <a:pt x="8" y="11"/>
                  </a:lnTo>
                  <a:lnTo>
                    <a:pt x="12" y="8"/>
                  </a:lnTo>
                  <a:lnTo>
                    <a:pt x="17" y="5"/>
                  </a:lnTo>
                  <a:lnTo>
                    <a:pt x="21" y="3"/>
                  </a:lnTo>
                  <a:lnTo>
                    <a:pt x="24" y="2"/>
                  </a:lnTo>
                  <a:lnTo>
                    <a:pt x="27" y="2"/>
                  </a:lnTo>
                  <a:lnTo>
                    <a:pt x="29" y="0"/>
                  </a:lnTo>
                  <a:lnTo>
                    <a:pt x="31" y="0"/>
                  </a:lnTo>
                  <a:lnTo>
                    <a:pt x="34" y="0"/>
                  </a:lnTo>
                  <a:lnTo>
                    <a:pt x="35" y="0"/>
                  </a:lnTo>
                  <a:lnTo>
                    <a:pt x="36" y="0"/>
                  </a:lnTo>
                  <a:lnTo>
                    <a:pt x="38" y="0"/>
                  </a:lnTo>
                  <a:lnTo>
                    <a:pt x="41" y="2"/>
                  </a:lnTo>
                  <a:lnTo>
                    <a:pt x="42" y="2"/>
                  </a:lnTo>
                  <a:lnTo>
                    <a:pt x="45" y="2"/>
                  </a:lnTo>
                  <a:lnTo>
                    <a:pt x="48" y="3"/>
                  </a:lnTo>
                  <a:lnTo>
                    <a:pt x="51" y="5"/>
                  </a:lnTo>
                  <a:lnTo>
                    <a:pt x="53" y="8"/>
                  </a:lnTo>
                  <a:lnTo>
                    <a:pt x="55" y="9"/>
                  </a:lnTo>
                  <a:lnTo>
                    <a:pt x="56" y="12"/>
                  </a:lnTo>
                  <a:lnTo>
                    <a:pt x="56" y="15"/>
                  </a:lnTo>
                  <a:lnTo>
                    <a:pt x="56" y="18"/>
                  </a:lnTo>
                  <a:close/>
                </a:path>
              </a:pathLst>
            </a:custGeom>
            <a:solidFill>
              <a:srgbClr val="C65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52" name="Freeform 102"/>
            <p:cNvSpPr>
              <a:spLocks/>
            </p:cNvSpPr>
            <p:nvPr/>
          </p:nvSpPr>
          <p:spPr bwMode="auto">
            <a:xfrm>
              <a:off x="653" y="3002"/>
              <a:ext cx="54" cy="338"/>
            </a:xfrm>
            <a:custGeom>
              <a:avLst/>
              <a:gdLst>
                <a:gd name="T0" fmla="*/ 54 w 54"/>
                <a:gd name="T1" fmla="*/ 17 h 338"/>
                <a:gd name="T2" fmla="*/ 54 w 54"/>
                <a:gd name="T3" fmla="*/ 18 h 338"/>
                <a:gd name="T4" fmla="*/ 54 w 54"/>
                <a:gd name="T5" fmla="*/ 18 h 338"/>
                <a:gd name="T6" fmla="*/ 54 w 54"/>
                <a:gd name="T7" fmla="*/ 20 h 338"/>
                <a:gd name="T8" fmla="*/ 54 w 54"/>
                <a:gd name="T9" fmla="*/ 40 h 338"/>
                <a:gd name="T10" fmla="*/ 54 w 54"/>
                <a:gd name="T11" fmla="*/ 125 h 338"/>
                <a:gd name="T12" fmla="*/ 54 w 54"/>
                <a:gd name="T13" fmla="*/ 231 h 338"/>
                <a:gd name="T14" fmla="*/ 54 w 54"/>
                <a:gd name="T15" fmla="*/ 309 h 338"/>
                <a:gd name="T16" fmla="*/ 52 w 54"/>
                <a:gd name="T17" fmla="*/ 325 h 338"/>
                <a:gd name="T18" fmla="*/ 47 w 54"/>
                <a:gd name="T19" fmla="*/ 331 h 338"/>
                <a:gd name="T20" fmla="*/ 40 w 54"/>
                <a:gd name="T21" fmla="*/ 336 h 338"/>
                <a:gd name="T22" fmla="*/ 31 w 54"/>
                <a:gd name="T23" fmla="*/ 338 h 338"/>
                <a:gd name="T24" fmla="*/ 19 w 54"/>
                <a:gd name="T25" fmla="*/ 336 h 338"/>
                <a:gd name="T26" fmla="*/ 7 w 54"/>
                <a:gd name="T27" fmla="*/ 331 h 338"/>
                <a:gd name="T28" fmla="*/ 2 w 54"/>
                <a:gd name="T29" fmla="*/ 322 h 338"/>
                <a:gd name="T30" fmla="*/ 0 w 54"/>
                <a:gd name="T31" fmla="*/ 316 h 338"/>
                <a:gd name="T32" fmla="*/ 0 w 54"/>
                <a:gd name="T33" fmla="*/ 304 h 338"/>
                <a:gd name="T34" fmla="*/ 0 w 54"/>
                <a:gd name="T35" fmla="*/ 241 h 338"/>
                <a:gd name="T36" fmla="*/ 0 w 54"/>
                <a:gd name="T37" fmla="*/ 156 h 338"/>
                <a:gd name="T38" fmla="*/ 0 w 54"/>
                <a:gd name="T39" fmla="*/ 90 h 338"/>
                <a:gd name="T40" fmla="*/ 0 w 54"/>
                <a:gd name="T41" fmla="*/ 72 h 338"/>
                <a:gd name="T42" fmla="*/ 0 w 54"/>
                <a:gd name="T43" fmla="*/ 61 h 338"/>
                <a:gd name="T44" fmla="*/ 0 w 54"/>
                <a:gd name="T45" fmla="*/ 47 h 338"/>
                <a:gd name="T46" fmla="*/ 0 w 54"/>
                <a:gd name="T47" fmla="*/ 37 h 338"/>
                <a:gd name="T48" fmla="*/ 0 w 54"/>
                <a:gd name="T49" fmla="*/ 35 h 338"/>
                <a:gd name="T50" fmla="*/ 0 w 54"/>
                <a:gd name="T51" fmla="*/ 35 h 338"/>
                <a:gd name="T52" fmla="*/ 0 w 54"/>
                <a:gd name="T53" fmla="*/ 35 h 338"/>
                <a:gd name="T54" fmla="*/ 0 w 54"/>
                <a:gd name="T55" fmla="*/ 34 h 338"/>
                <a:gd name="T56" fmla="*/ 0 w 54"/>
                <a:gd name="T57" fmla="*/ 34 h 338"/>
                <a:gd name="T58" fmla="*/ 2 w 54"/>
                <a:gd name="T59" fmla="*/ 34 h 338"/>
                <a:gd name="T60" fmla="*/ 2 w 54"/>
                <a:gd name="T61" fmla="*/ 32 h 338"/>
                <a:gd name="T62" fmla="*/ 2 w 54"/>
                <a:gd name="T63" fmla="*/ 32 h 338"/>
                <a:gd name="T64" fmla="*/ 3 w 54"/>
                <a:gd name="T65" fmla="*/ 23 h 338"/>
                <a:gd name="T66" fmla="*/ 9 w 54"/>
                <a:gd name="T67" fmla="*/ 12 h 338"/>
                <a:gd name="T68" fmla="*/ 17 w 54"/>
                <a:gd name="T69" fmla="*/ 6 h 338"/>
                <a:gd name="T70" fmla="*/ 23 w 54"/>
                <a:gd name="T71" fmla="*/ 3 h 338"/>
                <a:gd name="T72" fmla="*/ 26 w 54"/>
                <a:gd name="T73" fmla="*/ 2 h 338"/>
                <a:gd name="T74" fmla="*/ 26 w 54"/>
                <a:gd name="T75" fmla="*/ 2 h 338"/>
                <a:gd name="T76" fmla="*/ 26 w 54"/>
                <a:gd name="T77" fmla="*/ 2 h 338"/>
                <a:gd name="T78" fmla="*/ 26 w 54"/>
                <a:gd name="T79" fmla="*/ 2 h 338"/>
                <a:gd name="T80" fmla="*/ 28 w 54"/>
                <a:gd name="T81" fmla="*/ 2 h 338"/>
                <a:gd name="T82" fmla="*/ 31 w 54"/>
                <a:gd name="T83" fmla="*/ 0 h 338"/>
                <a:gd name="T84" fmla="*/ 35 w 54"/>
                <a:gd name="T85" fmla="*/ 0 h 338"/>
                <a:gd name="T86" fmla="*/ 38 w 54"/>
                <a:gd name="T87" fmla="*/ 2 h 338"/>
                <a:gd name="T88" fmla="*/ 42 w 54"/>
                <a:gd name="T89" fmla="*/ 2 h 338"/>
                <a:gd name="T90" fmla="*/ 48 w 54"/>
                <a:gd name="T91" fmla="*/ 5 h 338"/>
                <a:gd name="T92" fmla="*/ 52 w 54"/>
                <a:gd name="T93" fmla="*/ 8 h 338"/>
                <a:gd name="T94" fmla="*/ 54 w 54"/>
                <a:gd name="T95" fmla="*/ 14 h 3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4"/>
                <a:gd name="T145" fmla="*/ 0 h 338"/>
                <a:gd name="T146" fmla="*/ 54 w 54"/>
                <a:gd name="T147" fmla="*/ 338 h 3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4" h="338">
                  <a:moveTo>
                    <a:pt x="54" y="15"/>
                  </a:moveTo>
                  <a:lnTo>
                    <a:pt x="54" y="17"/>
                  </a:lnTo>
                  <a:lnTo>
                    <a:pt x="54" y="18"/>
                  </a:lnTo>
                  <a:lnTo>
                    <a:pt x="54" y="20"/>
                  </a:lnTo>
                  <a:lnTo>
                    <a:pt x="54" y="21"/>
                  </a:lnTo>
                  <a:lnTo>
                    <a:pt x="54" y="40"/>
                  </a:lnTo>
                  <a:lnTo>
                    <a:pt x="54" y="78"/>
                  </a:lnTo>
                  <a:lnTo>
                    <a:pt x="54" y="125"/>
                  </a:lnTo>
                  <a:lnTo>
                    <a:pt x="54" y="179"/>
                  </a:lnTo>
                  <a:lnTo>
                    <a:pt x="54" y="231"/>
                  </a:lnTo>
                  <a:lnTo>
                    <a:pt x="54" y="276"/>
                  </a:lnTo>
                  <a:lnTo>
                    <a:pt x="54" y="309"/>
                  </a:lnTo>
                  <a:lnTo>
                    <a:pt x="54" y="321"/>
                  </a:lnTo>
                  <a:lnTo>
                    <a:pt x="52" y="325"/>
                  </a:lnTo>
                  <a:lnTo>
                    <a:pt x="50" y="328"/>
                  </a:lnTo>
                  <a:lnTo>
                    <a:pt x="47" y="331"/>
                  </a:lnTo>
                  <a:lnTo>
                    <a:pt x="44" y="335"/>
                  </a:lnTo>
                  <a:lnTo>
                    <a:pt x="40" y="336"/>
                  </a:lnTo>
                  <a:lnTo>
                    <a:pt x="35" y="338"/>
                  </a:lnTo>
                  <a:lnTo>
                    <a:pt x="31" y="338"/>
                  </a:lnTo>
                  <a:lnTo>
                    <a:pt x="28" y="338"/>
                  </a:lnTo>
                  <a:lnTo>
                    <a:pt x="19" y="336"/>
                  </a:lnTo>
                  <a:lnTo>
                    <a:pt x="13" y="335"/>
                  </a:lnTo>
                  <a:lnTo>
                    <a:pt x="7" y="331"/>
                  </a:lnTo>
                  <a:lnTo>
                    <a:pt x="4" y="327"/>
                  </a:lnTo>
                  <a:lnTo>
                    <a:pt x="2" y="322"/>
                  </a:lnTo>
                  <a:lnTo>
                    <a:pt x="2" y="319"/>
                  </a:lnTo>
                  <a:lnTo>
                    <a:pt x="0" y="316"/>
                  </a:lnTo>
                  <a:lnTo>
                    <a:pt x="0" y="304"/>
                  </a:lnTo>
                  <a:lnTo>
                    <a:pt x="0" y="278"/>
                  </a:lnTo>
                  <a:lnTo>
                    <a:pt x="0" y="241"/>
                  </a:lnTo>
                  <a:lnTo>
                    <a:pt x="0" y="199"/>
                  </a:lnTo>
                  <a:lnTo>
                    <a:pt x="0" y="156"/>
                  </a:lnTo>
                  <a:lnTo>
                    <a:pt x="0" y="119"/>
                  </a:lnTo>
                  <a:lnTo>
                    <a:pt x="0" y="90"/>
                  </a:lnTo>
                  <a:lnTo>
                    <a:pt x="0" y="75"/>
                  </a:lnTo>
                  <a:lnTo>
                    <a:pt x="0" y="72"/>
                  </a:lnTo>
                  <a:lnTo>
                    <a:pt x="0" y="67"/>
                  </a:lnTo>
                  <a:lnTo>
                    <a:pt x="0" y="61"/>
                  </a:lnTo>
                  <a:lnTo>
                    <a:pt x="0" y="55"/>
                  </a:lnTo>
                  <a:lnTo>
                    <a:pt x="0" y="47"/>
                  </a:lnTo>
                  <a:lnTo>
                    <a:pt x="0" y="41"/>
                  </a:lnTo>
                  <a:lnTo>
                    <a:pt x="0" y="37"/>
                  </a:lnTo>
                  <a:lnTo>
                    <a:pt x="0" y="35"/>
                  </a:lnTo>
                  <a:lnTo>
                    <a:pt x="0" y="34"/>
                  </a:lnTo>
                  <a:lnTo>
                    <a:pt x="2" y="34"/>
                  </a:lnTo>
                  <a:lnTo>
                    <a:pt x="2" y="32"/>
                  </a:lnTo>
                  <a:lnTo>
                    <a:pt x="2" y="31"/>
                  </a:lnTo>
                  <a:lnTo>
                    <a:pt x="3" y="23"/>
                  </a:lnTo>
                  <a:lnTo>
                    <a:pt x="6" y="17"/>
                  </a:lnTo>
                  <a:lnTo>
                    <a:pt x="9" y="12"/>
                  </a:lnTo>
                  <a:lnTo>
                    <a:pt x="13" y="9"/>
                  </a:lnTo>
                  <a:lnTo>
                    <a:pt x="17" y="6"/>
                  </a:lnTo>
                  <a:lnTo>
                    <a:pt x="20" y="5"/>
                  </a:lnTo>
                  <a:lnTo>
                    <a:pt x="23" y="3"/>
                  </a:lnTo>
                  <a:lnTo>
                    <a:pt x="26" y="2"/>
                  </a:lnTo>
                  <a:lnTo>
                    <a:pt x="28" y="2"/>
                  </a:lnTo>
                  <a:lnTo>
                    <a:pt x="30" y="0"/>
                  </a:lnTo>
                  <a:lnTo>
                    <a:pt x="31" y="0"/>
                  </a:lnTo>
                  <a:lnTo>
                    <a:pt x="34" y="0"/>
                  </a:lnTo>
                  <a:lnTo>
                    <a:pt x="35" y="0"/>
                  </a:lnTo>
                  <a:lnTo>
                    <a:pt x="37" y="0"/>
                  </a:lnTo>
                  <a:lnTo>
                    <a:pt x="38" y="2"/>
                  </a:lnTo>
                  <a:lnTo>
                    <a:pt x="40" y="2"/>
                  </a:lnTo>
                  <a:lnTo>
                    <a:pt x="42" y="2"/>
                  </a:lnTo>
                  <a:lnTo>
                    <a:pt x="45" y="3"/>
                  </a:lnTo>
                  <a:lnTo>
                    <a:pt x="48" y="5"/>
                  </a:lnTo>
                  <a:lnTo>
                    <a:pt x="51" y="6"/>
                  </a:lnTo>
                  <a:lnTo>
                    <a:pt x="52" y="8"/>
                  </a:lnTo>
                  <a:lnTo>
                    <a:pt x="54" y="11"/>
                  </a:lnTo>
                  <a:lnTo>
                    <a:pt x="54" y="14"/>
                  </a:lnTo>
                  <a:lnTo>
                    <a:pt x="54" y="15"/>
                  </a:lnTo>
                  <a:close/>
                </a:path>
              </a:pathLst>
            </a:custGeom>
            <a:solidFill>
              <a:srgbClr val="CA65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53" name="Freeform 103"/>
            <p:cNvSpPr>
              <a:spLocks/>
            </p:cNvSpPr>
            <p:nvPr/>
          </p:nvSpPr>
          <p:spPr bwMode="auto">
            <a:xfrm>
              <a:off x="656" y="3005"/>
              <a:ext cx="49" cy="332"/>
            </a:xfrm>
            <a:custGeom>
              <a:avLst/>
              <a:gdLst>
                <a:gd name="T0" fmla="*/ 49 w 49"/>
                <a:gd name="T1" fmla="*/ 14 h 332"/>
                <a:gd name="T2" fmla="*/ 49 w 49"/>
                <a:gd name="T3" fmla="*/ 15 h 332"/>
                <a:gd name="T4" fmla="*/ 49 w 49"/>
                <a:gd name="T5" fmla="*/ 17 h 332"/>
                <a:gd name="T6" fmla="*/ 49 w 49"/>
                <a:gd name="T7" fmla="*/ 18 h 332"/>
                <a:gd name="T8" fmla="*/ 49 w 49"/>
                <a:gd name="T9" fmla="*/ 38 h 332"/>
                <a:gd name="T10" fmla="*/ 48 w 49"/>
                <a:gd name="T11" fmla="*/ 121 h 332"/>
                <a:gd name="T12" fmla="*/ 48 w 49"/>
                <a:gd name="T13" fmla="*/ 226 h 332"/>
                <a:gd name="T14" fmla="*/ 48 w 49"/>
                <a:gd name="T15" fmla="*/ 303 h 332"/>
                <a:gd name="T16" fmla="*/ 47 w 49"/>
                <a:gd name="T17" fmla="*/ 318 h 332"/>
                <a:gd name="T18" fmla="*/ 42 w 49"/>
                <a:gd name="T19" fmla="*/ 324 h 332"/>
                <a:gd name="T20" fmla="*/ 35 w 49"/>
                <a:gd name="T21" fmla="*/ 330 h 332"/>
                <a:gd name="T22" fmla="*/ 28 w 49"/>
                <a:gd name="T23" fmla="*/ 332 h 332"/>
                <a:gd name="T24" fmla="*/ 17 w 49"/>
                <a:gd name="T25" fmla="*/ 332 h 332"/>
                <a:gd name="T26" fmla="*/ 6 w 49"/>
                <a:gd name="T27" fmla="*/ 325 h 332"/>
                <a:gd name="T28" fmla="*/ 1 w 49"/>
                <a:gd name="T29" fmla="*/ 318 h 332"/>
                <a:gd name="T30" fmla="*/ 0 w 49"/>
                <a:gd name="T31" fmla="*/ 312 h 332"/>
                <a:gd name="T32" fmla="*/ 0 w 49"/>
                <a:gd name="T33" fmla="*/ 299 h 332"/>
                <a:gd name="T34" fmla="*/ 0 w 49"/>
                <a:gd name="T35" fmla="*/ 238 h 332"/>
                <a:gd name="T36" fmla="*/ 0 w 49"/>
                <a:gd name="T37" fmla="*/ 157 h 332"/>
                <a:gd name="T38" fmla="*/ 0 w 49"/>
                <a:gd name="T39" fmla="*/ 92 h 332"/>
                <a:gd name="T40" fmla="*/ 0 w 49"/>
                <a:gd name="T41" fmla="*/ 73 h 332"/>
                <a:gd name="T42" fmla="*/ 0 w 49"/>
                <a:gd name="T43" fmla="*/ 63 h 332"/>
                <a:gd name="T44" fmla="*/ 0 w 49"/>
                <a:gd name="T45" fmla="*/ 49 h 332"/>
                <a:gd name="T46" fmla="*/ 0 w 49"/>
                <a:gd name="T47" fmla="*/ 38 h 332"/>
                <a:gd name="T48" fmla="*/ 0 w 49"/>
                <a:gd name="T49" fmla="*/ 37 h 332"/>
                <a:gd name="T50" fmla="*/ 0 w 49"/>
                <a:gd name="T51" fmla="*/ 37 h 332"/>
                <a:gd name="T52" fmla="*/ 0 w 49"/>
                <a:gd name="T53" fmla="*/ 37 h 332"/>
                <a:gd name="T54" fmla="*/ 0 w 49"/>
                <a:gd name="T55" fmla="*/ 35 h 332"/>
                <a:gd name="T56" fmla="*/ 0 w 49"/>
                <a:gd name="T57" fmla="*/ 35 h 332"/>
                <a:gd name="T58" fmla="*/ 0 w 49"/>
                <a:gd name="T59" fmla="*/ 35 h 332"/>
                <a:gd name="T60" fmla="*/ 0 w 49"/>
                <a:gd name="T61" fmla="*/ 34 h 332"/>
                <a:gd name="T62" fmla="*/ 0 w 49"/>
                <a:gd name="T63" fmla="*/ 34 h 332"/>
                <a:gd name="T64" fmla="*/ 3 w 49"/>
                <a:gd name="T65" fmla="*/ 25 h 332"/>
                <a:gd name="T66" fmla="*/ 7 w 49"/>
                <a:gd name="T67" fmla="*/ 14 h 332"/>
                <a:gd name="T68" fmla="*/ 14 w 49"/>
                <a:gd name="T69" fmla="*/ 8 h 332"/>
                <a:gd name="T70" fmla="*/ 20 w 49"/>
                <a:gd name="T71" fmla="*/ 3 h 332"/>
                <a:gd name="T72" fmla="*/ 23 w 49"/>
                <a:gd name="T73" fmla="*/ 3 h 332"/>
                <a:gd name="T74" fmla="*/ 23 w 49"/>
                <a:gd name="T75" fmla="*/ 2 h 332"/>
                <a:gd name="T76" fmla="*/ 23 w 49"/>
                <a:gd name="T77" fmla="*/ 2 h 332"/>
                <a:gd name="T78" fmla="*/ 23 w 49"/>
                <a:gd name="T79" fmla="*/ 2 h 332"/>
                <a:gd name="T80" fmla="*/ 25 w 49"/>
                <a:gd name="T81" fmla="*/ 2 h 332"/>
                <a:gd name="T82" fmla="*/ 28 w 49"/>
                <a:gd name="T83" fmla="*/ 0 h 332"/>
                <a:gd name="T84" fmla="*/ 31 w 49"/>
                <a:gd name="T85" fmla="*/ 0 h 332"/>
                <a:gd name="T86" fmla="*/ 34 w 49"/>
                <a:gd name="T87" fmla="*/ 0 h 332"/>
                <a:gd name="T88" fmla="*/ 38 w 49"/>
                <a:gd name="T89" fmla="*/ 2 h 332"/>
                <a:gd name="T90" fmla="*/ 44 w 49"/>
                <a:gd name="T91" fmla="*/ 3 h 332"/>
                <a:gd name="T92" fmla="*/ 48 w 49"/>
                <a:gd name="T93" fmla="*/ 6 h 332"/>
                <a:gd name="T94" fmla="*/ 49 w 49"/>
                <a:gd name="T95" fmla="*/ 11 h 3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
                <a:gd name="T145" fmla="*/ 0 h 332"/>
                <a:gd name="T146" fmla="*/ 49 w 49"/>
                <a:gd name="T147" fmla="*/ 332 h 3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 h="332">
                  <a:moveTo>
                    <a:pt x="49" y="14"/>
                  </a:moveTo>
                  <a:lnTo>
                    <a:pt x="49" y="14"/>
                  </a:lnTo>
                  <a:lnTo>
                    <a:pt x="49" y="15"/>
                  </a:lnTo>
                  <a:lnTo>
                    <a:pt x="49" y="17"/>
                  </a:lnTo>
                  <a:lnTo>
                    <a:pt x="49" y="18"/>
                  </a:lnTo>
                  <a:lnTo>
                    <a:pt x="49" y="38"/>
                  </a:lnTo>
                  <a:lnTo>
                    <a:pt x="48" y="73"/>
                  </a:lnTo>
                  <a:lnTo>
                    <a:pt x="48" y="121"/>
                  </a:lnTo>
                  <a:lnTo>
                    <a:pt x="48" y="174"/>
                  </a:lnTo>
                  <a:lnTo>
                    <a:pt x="48" y="226"/>
                  </a:lnTo>
                  <a:lnTo>
                    <a:pt x="48" y="270"/>
                  </a:lnTo>
                  <a:lnTo>
                    <a:pt x="48" y="303"/>
                  </a:lnTo>
                  <a:lnTo>
                    <a:pt x="48" y="315"/>
                  </a:lnTo>
                  <a:lnTo>
                    <a:pt x="47" y="318"/>
                  </a:lnTo>
                  <a:lnTo>
                    <a:pt x="45" y="321"/>
                  </a:lnTo>
                  <a:lnTo>
                    <a:pt x="42" y="324"/>
                  </a:lnTo>
                  <a:lnTo>
                    <a:pt x="39" y="327"/>
                  </a:lnTo>
                  <a:lnTo>
                    <a:pt x="35" y="330"/>
                  </a:lnTo>
                  <a:lnTo>
                    <a:pt x="32" y="332"/>
                  </a:lnTo>
                  <a:lnTo>
                    <a:pt x="28" y="332"/>
                  </a:lnTo>
                  <a:lnTo>
                    <a:pt x="25" y="332"/>
                  </a:lnTo>
                  <a:lnTo>
                    <a:pt x="17" y="332"/>
                  </a:lnTo>
                  <a:lnTo>
                    <a:pt x="10" y="328"/>
                  </a:lnTo>
                  <a:lnTo>
                    <a:pt x="6" y="325"/>
                  </a:lnTo>
                  <a:lnTo>
                    <a:pt x="3" y="322"/>
                  </a:lnTo>
                  <a:lnTo>
                    <a:pt x="1" y="318"/>
                  </a:lnTo>
                  <a:lnTo>
                    <a:pt x="0" y="315"/>
                  </a:lnTo>
                  <a:lnTo>
                    <a:pt x="0" y="312"/>
                  </a:lnTo>
                  <a:lnTo>
                    <a:pt x="0" y="299"/>
                  </a:lnTo>
                  <a:lnTo>
                    <a:pt x="0" y="273"/>
                  </a:lnTo>
                  <a:lnTo>
                    <a:pt x="0" y="238"/>
                  </a:lnTo>
                  <a:lnTo>
                    <a:pt x="0" y="197"/>
                  </a:lnTo>
                  <a:lnTo>
                    <a:pt x="0" y="157"/>
                  </a:lnTo>
                  <a:lnTo>
                    <a:pt x="0" y="119"/>
                  </a:lnTo>
                  <a:lnTo>
                    <a:pt x="0" y="92"/>
                  </a:lnTo>
                  <a:lnTo>
                    <a:pt x="0" y="75"/>
                  </a:lnTo>
                  <a:lnTo>
                    <a:pt x="0" y="73"/>
                  </a:lnTo>
                  <a:lnTo>
                    <a:pt x="0" y="69"/>
                  </a:lnTo>
                  <a:lnTo>
                    <a:pt x="0" y="63"/>
                  </a:lnTo>
                  <a:lnTo>
                    <a:pt x="0" y="57"/>
                  </a:lnTo>
                  <a:lnTo>
                    <a:pt x="0" y="49"/>
                  </a:lnTo>
                  <a:lnTo>
                    <a:pt x="0" y="43"/>
                  </a:lnTo>
                  <a:lnTo>
                    <a:pt x="0" y="38"/>
                  </a:lnTo>
                  <a:lnTo>
                    <a:pt x="0" y="37"/>
                  </a:lnTo>
                  <a:lnTo>
                    <a:pt x="0" y="35"/>
                  </a:lnTo>
                  <a:lnTo>
                    <a:pt x="0" y="34"/>
                  </a:lnTo>
                  <a:lnTo>
                    <a:pt x="0" y="32"/>
                  </a:lnTo>
                  <a:lnTo>
                    <a:pt x="3" y="25"/>
                  </a:lnTo>
                  <a:lnTo>
                    <a:pt x="4" y="18"/>
                  </a:lnTo>
                  <a:lnTo>
                    <a:pt x="7" y="14"/>
                  </a:lnTo>
                  <a:lnTo>
                    <a:pt x="11" y="11"/>
                  </a:lnTo>
                  <a:lnTo>
                    <a:pt x="14" y="8"/>
                  </a:lnTo>
                  <a:lnTo>
                    <a:pt x="17" y="5"/>
                  </a:lnTo>
                  <a:lnTo>
                    <a:pt x="20" y="3"/>
                  </a:lnTo>
                  <a:lnTo>
                    <a:pt x="23" y="3"/>
                  </a:lnTo>
                  <a:lnTo>
                    <a:pt x="23" y="2"/>
                  </a:lnTo>
                  <a:lnTo>
                    <a:pt x="25" y="2"/>
                  </a:lnTo>
                  <a:lnTo>
                    <a:pt x="27" y="2"/>
                  </a:lnTo>
                  <a:lnTo>
                    <a:pt x="28" y="0"/>
                  </a:lnTo>
                  <a:lnTo>
                    <a:pt x="30" y="0"/>
                  </a:lnTo>
                  <a:lnTo>
                    <a:pt x="31" y="0"/>
                  </a:lnTo>
                  <a:lnTo>
                    <a:pt x="32" y="0"/>
                  </a:lnTo>
                  <a:lnTo>
                    <a:pt x="34" y="0"/>
                  </a:lnTo>
                  <a:lnTo>
                    <a:pt x="35" y="2"/>
                  </a:lnTo>
                  <a:lnTo>
                    <a:pt x="38" y="2"/>
                  </a:lnTo>
                  <a:lnTo>
                    <a:pt x="41" y="2"/>
                  </a:lnTo>
                  <a:lnTo>
                    <a:pt x="44" y="3"/>
                  </a:lnTo>
                  <a:lnTo>
                    <a:pt x="47" y="5"/>
                  </a:lnTo>
                  <a:lnTo>
                    <a:pt x="48" y="6"/>
                  </a:lnTo>
                  <a:lnTo>
                    <a:pt x="49" y="9"/>
                  </a:lnTo>
                  <a:lnTo>
                    <a:pt x="49" y="11"/>
                  </a:lnTo>
                  <a:lnTo>
                    <a:pt x="49" y="14"/>
                  </a:lnTo>
                  <a:close/>
                </a:path>
              </a:pathLst>
            </a:custGeom>
            <a:solidFill>
              <a:srgbClr val="CE6E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54" name="Freeform 104"/>
            <p:cNvSpPr>
              <a:spLocks/>
            </p:cNvSpPr>
            <p:nvPr/>
          </p:nvSpPr>
          <p:spPr bwMode="auto">
            <a:xfrm>
              <a:off x="657" y="3008"/>
              <a:ext cx="47" cy="327"/>
            </a:xfrm>
            <a:custGeom>
              <a:avLst/>
              <a:gdLst>
                <a:gd name="T0" fmla="*/ 47 w 47"/>
                <a:gd name="T1" fmla="*/ 12 h 327"/>
                <a:gd name="T2" fmla="*/ 46 w 47"/>
                <a:gd name="T3" fmla="*/ 14 h 327"/>
                <a:gd name="T4" fmla="*/ 46 w 47"/>
                <a:gd name="T5" fmla="*/ 15 h 327"/>
                <a:gd name="T6" fmla="*/ 46 w 47"/>
                <a:gd name="T7" fmla="*/ 17 h 327"/>
                <a:gd name="T8" fmla="*/ 46 w 47"/>
                <a:gd name="T9" fmla="*/ 35 h 327"/>
                <a:gd name="T10" fmla="*/ 46 w 47"/>
                <a:gd name="T11" fmla="*/ 118 h 327"/>
                <a:gd name="T12" fmla="*/ 46 w 47"/>
                <a:gd name="T13" fmla="*/ 220 h 327"/>
                <a:gd name="T14" fmla="*/ 44 w 47"/>
                <a:gd name="T15" fmla="*/ 295 h 327"/>
                <a:gd name="T16" fmla="*/ 44 w 47"/>
                <a:gd name="T17" fmla="*/ 312 h 327"/>
                <a:gd name="T18" fmla="*/ 40 w 47"/>
                <a:gd name="T19" fmla="*/ 318 h 327"/>
                <a:gd name="T20" fmla="*/ 33 w 47"/>
                <a:gd name="T21" fmla="*/ 322 h 327"/>
                <a:gd name="T22" fmla="*/ 27 w 47"/>
                <a:gd name="T23" fmla="*/ 325 h 327"/>
                <a:gd name="T24" fmla="*/ 16 w 47"/>
                <a:gd name="T25" fmla="*/ 325 h 327"/>
                <a:gd name="T26" fmla="*/ 6 w 47"/>
                <a:gd name="T27" fmla="*/ 321 h 327"/>
                <a:gd name="T28" fmla="*/ 2 w 47"/>
                <a:gd name="T29" fmla="*/ 313 h 327"/>
                <a:gd name="T30" fmla="*/ 0 w 47"/>
                <a:gd name="T31" fmla="*/ 307 h 327"/>
                <a:gd name="T32" fmla="*/ 0 w 47"/>
                <a:gd name="T33" fmla="*/ 295 h 327"/>
                <a:gd name="T34" fmla="*/ 0 w 47"/>
                <a:gd name="T35" fmla="*/ 235 h 327"/>
                <a:gd name="T36" fmla="*/ 0 w 47"/>
                <a:gd name="T37" fmla="*/ 157 h 327"/>
                <a:gd name="T38" fmla="*/ 0 w 47"/>
                <a:gd name="T39" fmla="*/ 93 h 327"/>
                <a:gd name="T40" fmla="*/ 2 w 47"/>
                <a:gd name="T41" fmla="*/ 74 h 327"/>
                <a:gd name="T42" fmla="*/ 2 w 47"/>
                <a:gd name="T43" fmla="*/ 63 h 327"/>
                <a:gd name="T44" fmla="*/ 2 w 47"/>
                <a:gd name="T45" fmla="*/ 51 h 327"/>
                <a:gd name="T46" fmla="*/ 2 w 47"/>
                <a:gd name="T47" fmla="*/ 40 h 327"/>
                <a:gd name="T48" fmla="*/ 2 w 47"/>
                <a:gd name="T49" fmla="*/ 38 h 327"/>
                <a:gd name="T50" fmla="*/ 2 w 47"/>
                <a:gd name="T51" fmla="*/ 38 h 327"/>
                <a:gd name="T52" fmla="*/ 2 w 47"/>
                <a:gd name="T53" fmla="*/ 38 h 327"/>
                <a:gd name="T54" fmla="*/ 2 w 47"/>
                <a:gd name="T55" fmla="*/ 38 h 327"/>
                <a:gd name="T56" fmla="*/ 2 w 47"/>
                <a:gd name="T57" fmla="*/ 37 h 327"/>
                <a:gd name="T58" fmla="*/ 2 w 47"/>
                <a:gd name="T59" fmla="*/ 37 h 327"/>
                <a:gd name="T60" fmla="*/ 2 w 47"/>
                <a:gd name="T61" fmla="*/ 35 h 327"/>
                <a:gd name="T62" fmla="*/ 2 w 47"/>
                <a:gd name="T63" fmla="*/ 35 h 327"/>
                <a:gd name="T64" fmla="*/ 3 w 47"/>
                <a:gd name="T65" fmla="*/ 28 h 327"/>
                <a:gd name="T66" fmla="*/ 9 w 47"/>
                <a:gd name="T67" fmla="*/ 15 h 327"/>
                <a:gd name="T68" fmla="*/ 15 w 47"/>
                <a:gd name="T69" fmla="*/ 9 h 327"/>
                <a:gd name="T70" fmla="*/ 20 w 47"/>
                <a:gd name="T71" fmla="*/ 5 h 327"/>
                <a:gd name="T72" fmla="*/ 22 w 47"/>
                <a:gd name="T73" fmla="*/ 3 h 327"/>
                <a:gd name="T74" fmla="*/ 22 w 47"/>
                <a:gd name="T75" fmla="*/ 3 h 327"/>
                <a:gd name="T76" fmla="*/ 22 w 47"/>
                <a:gd name="T77" fmla="*/ 3 h 327"/>
                <a:gd name="T78" fmla="*/ 23 w 47"/>
                <a:gd name="T79" fmla="*/ 3 h 327"/>
                <a:gd name="T80" fmla="*/ 24 w 47"/>
                <a:gd name="T81" fmla="*/ 2 h 327"/>
                <a:gd name="T82" fmla="*/ 27 w 47"/>
                <a:gd name="T83" fmla="*/ 2 h 327"/>
                <a:gd name="T84" fmla="*/ 30 w 47"/>
                <a:gd name="T85" fmla="*/ 0 h 327"/>
                <a:gd name="T86" fmla="*/ 33 w 47"/>
                <a:gd name="T87" fmla="*/ 0 h 327"/>
                <a:gd name="T88" fmla="*/ 37 w 47"/>
                <a:gd name="T89" fmla="*/ 0 h 327"/>
                <a:gd name="T90" fmla="*/ 41 w 47"/>
                <a:gd name="T91" fmla="*/ 2 h 327"/>
                <a:gd name="T92" fmla="*/ 46 w 47"/>
                <a:gd name="T93" fmla="*/ 5 h 327"/>
                <a:gd name="T94" fmla="*/ 47 w 47"/>
                <a:gd name="T95" fmla="*/ 9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7"/>
                <a:gd name="T145" fmla="*/ 0 h 327"/>
                <a:gd name="T146" fmla="*/ 47 w 47"/>
                <a:gd name="T147" fmla="*/ 327 h 3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7" h="327">
                  <a:moveTo>
                    <a:pt x="47" y="11"/>
                  </a:moveTo>
                  <a:lnTo>
                    <a:pt x="47" y="12"/>
                  </a:lnTo>
                  <a:lnTo>
                    <a:pt x="46" y="12"/>
                  </a:lnTo>
                  <a:lnTo>
                    <a:pt x="46" y="14"/>
                  </a:lnTo>
                  <a:lnTo>
                    <a:pt x="46" y="15"/>
                  </a:lnTo>
                  <a:lnTo>
                    <a:pt x="46" y="17"/>
                  </a:lnTo>
                  <a:lnTo>
                    <a:pt x="46" y="35"/>
                  </a:lnTo>
                  <a:lnTo>
                    <a:pt x="46" y="70"/>
                  </a:lnTo>
                  <a:lnTo>
                    <a:pt x="46" y="118"/>
                  </a:lnTo>
                  <a:lnTo>
                    <a:pt x="46" y="170"/>
                  </a:lnTo>
                  <a:lnTo>
                    <a:pt x="46" y="220"/>
                  </a:lnTo>
                  <a:lnTo>
                    <a:pt x="46" y="264"/>
                  </a:lnTo>
                  <a:lnTo>
                    <a:pt x="44" y="295"/>
                  </a:lnTo>
                  <a:lnTo>
                    <a:pt x="44" y="307"/>
                  </a:lnTo>
                  <a:lnTo>
                    <a:pt x="44" y="312"/>
                  </a:lnTo>
                  <a:lnTo>
                    <a:pt x="43" y="315"/>
                  </a:lnTo>
                  <a:lnTo>
                    <a:pt x="40" y="318"/>
                  </a:lnTo>
                  <a:lnTo>
                    <a:pt x="37" y="321"/>
                  </a:lnTo>
                  <a:lnTo>
                    <a:pt x="33" y="322"/>
                  </a:lnTo>
                  <a:lnTo>
                    <a:pt x="30" y="325"/>
                  </a:lnTo>
                  <a:lnTo>
                    <a:pt x="27" y="325"/>
                  </a:lnTo>
                  <a:lnTo>
                    <a:pt x="24" y="327"/>
                  </a:lnTo>
                  <a:lnTo>
                    <a:pt x="16" y="325"/>
                  </a:lnTo>
                  <a:lnTo>
                    <a:pt x="10" y="324"/>
                  </a:lnTo>
                  <a:lnTo>
                    <a:pt x="6" y="321"/>
                  </a:lnTo>
                  <a:lnTo>
                    <a:pt x="3" y="316"/>
                  </a:lnTo>
                  <a:lnTo>
                    <a:pt x="2" y="313"/>
                  </a:lnTo>
                  <a:lnTo>
                    <a:pt x="2" y="310"/>
                  </a:lnTo>
                  <a:lnTo>
                    <a:pt x="0" y="307"/>
                  </a:lnTo>
                  <a:lnTo>
                    <a:pt x="0" y="306"/>
                  </a:lnTo>
                  <a:lnTo>
                    <a:pt x="0" y="295"/>
                  </a:lnTo>
                  <a:lnTo>
                    <a:pt x="0" y="269"/>
                  </a:lnTo>
                  <a:lnTo>
                    <a:pt x="0" y="235"/>
                  </a:lnTo>
                  <a:lnTo>
                    <a:pt x="0" y="197"/>
                  </a:lnTo>
                  <a:lnTo>
                    <a:pt x="0" y="157"/>
                  </a:lnTo>
                  <a:lnTo>
                    <a:pt x="0" y="121"/>
                  </a:lnTo>
                  <a:lnTo>
                    <a:pt x="0" y="93"/>
                  </a:lnTo>
                  <a:lnTo>
                    <a:pt x="0" y="77"/>
                  </a:lnTo>
                  <a:lnTo>
                    <a:pt x="2" y="74"/>
                  </a:lnTo>
                  <a:lnTo>
                    <a:pt x="2" y="69"/>
                  </a:lnTo>
                  <a:lnTo>
                    <a:pt x="2" y="63"/>
                  </a:lnTo>
                  <a:lnTo>
                    <a:pt x="2" y="57"/>
                  </a:lnTo>
                  <a:lnTo>
                    <a:pt x="2" y="51"/>
                  </a:lnTo>
                  <a:lnTo>
                    <a:pt x="2" y="45"/>
                  </a:lnTo>
                  <a:lnTo>
                    <a:pt x="2" y="40"/>
                  </a:lnTo>
                  <a:lnTo>
                    <a:pt x="2" y="38"/>
                  </a:lnTo>
                  <a:lnTo>
                    <a:pt x="2" y="37"/>
                  </a:lnTo>
                  <a:lnTo>
                    <a:pt x="2" y="35"/>
                  </a:lnTo>
                  <a:lnTo>
                    <a:pt x="3" y="28"/>
                  </a:lnTo>
                  <a:lnTo>
                    <a:pt x="6" y="20"/>
                  </a:lnTo>
                  <a:lnTo>
                    <a:pt x="9" y="15"/>
                  </a:lnTo>
                  <a:lnTo>
                    <a:pt x="12" y="12"/>
                  </a:lnTo>
                  <a:lnTo>
                    <a:pt x="15" y="9"/>
                  </a:lnTo>
                  <a:lnTo>
                    <a:pt x="17" y="6"/>
                  </a:lnTo>
                  <a:lnTo>
                    <a:pt x="20" y="5"/>
                  </a:lnTo>
                  <a:lnTo>
                    <a:pt x="22" y="3"/>
                  </a:lnTo>
                  <a:lnTo>
                    <a:pt x="23" y="3"/>
                  </a:lnTo>
                  <a:lnTo>
                    <a:pt x="24" y="2"/>
                  </a:lnTo>
                  <a:lnTo>
                    <a:pt x="26" y="2"/>
                  </a:lnTo>
                  <a:lnTo>
                    <a:pt x="27" y="2"/>
                  </a:lnTo>
                  <a:lnTo>
                    <a:pt x="29" y="0"/>
                  </a:lnTo>
                  <a:lnTo>
                    <a:pt x="30" y="0"/>
                  </a:lnTo>
                  <a:lnTo>
                    <a:pt x="31" y="0"/>
                  </a:lnTo>
                  <a:lnTo>
                    <a:pt x="33" y="0"/>
                  </a:lnTo>
                  <a:lnTo>
                    <a:pt x="34" y="2"/>
                  </a:lnTo>
                  <a:lnTo>
                    <a:pt x="37" y="0"/>
                  </a:lnTo>
                  <a:lnTo>
                    <a:pt x="38" y="0"/>
                  </a:lnTo>
                  <a:lnTo>
                    <a:pt x="41" y="2"/>
                  </a:lnTo>
                  <a:lnTo>
                    <a:pt x="43" y="3"/>
                  </a:lnTo>
                  <a:lnTo>
                    <a:pt x="46" y="5"/>
                  </a:lnTo>
                  <a:lnTo>
                    <a:pt x="47" y="6"/>
                  </a:lnTo>
                  <a:lnTo>
                    <a:pt x="47" y="9"/>
                  </a:lnTo>
                  <a:lnTo>
                    <a:pt x="47" y="11"/>
                  </a:lnTo>
                  <a:close/>
                </a:path>
              </a:pathLst>
            </a:custGeom>
            <a:solidFill>
              <a:srgbClr val="D278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55" name="Freeform 105"/>
            <p:cNvSpPr>
              <a:spLocks/>
            </p:cNvSpPr>
            <p:nvPr/>
          </p:nvSpPr>
          <p:spPr bwMode="auto">
            <a:xfrm>
              <a:off x="660" y="3011"/>
              <a:ext cx="43" cy="321"/>
            </a:xfrm>
            <a:custGeom>
              <a:avLst/>
              <a:gdLst>
                <a:gd name="T0" fmla="*/ 43 w 43"/>
                <a:gd name="T1" fmla="*/ 9 h 321"/>
                <a:gd name="T2" fmla="*/ 41 w 43"/>
                <a:gd name="T3" fmla="*/ 11 h 321"/>
                <a:gd name="T4" fmla="*/ 41 w 43"/>
                <a:gd name="T5" fmla="*/ 14 h 321"/>
                <a:gd name="T6" fmla="*/ 41 w 43"/>
                <a:gd name="T7" fmla="*/ 16 h 321"/>
                <a:gd name="T8" fmla="*/ 41 w 43"/>
                <a:gd name="T9" fmla="*/ 32 h 321"/>
                <a:gd name="T10" fmla="*/ 41 w 43"/>
                <a:gd name="T11" fmla="*/ 113 h 321"/>
                <a:gd name="T12" fmla="*/ 40 w 43"/>
                <a:gd name="T13" fmla="*/ 214 h 321"/>
                <a:gd name="T14" fmla="*/ 40 w 43"/>
                <a:gd name="T15" fmla="*/ 289 h 321"/>
                <a:gd name="T16" fmla="*/ 38 w 43"/>
                <a:gd name="T17" fmla="*/ 304 h 321"/>
                <a:gd name="T18" fmla="*/ 35 w 43"/>
                <a:gd name="T19" fmla="*/ 310 h 321"/>
                <a:gd name="T20" fmla="*/ 30 w 43"/>
                <a:gd name="T21" fmla="*/ 316 h 321"/>
                <a:gd name="T22" fmla="*/ 23 w 43"/>
                <a:gd name="T23" fmla="*/ 321 h 321"/>
                <a:gd name="T24" fmla="*/ 14 w 43"/>
                <a:gd name="T25" fmla="*/ 319 h 321"/>
                <a:gd name="T26" fmla="*/ 4 w 43"/>
                <a:gd name="T27" fmla="*/ 315 h 321"/>
                <a:gd name="T28" fmla="*/ 2 w 43"/>
                <a:gd name="T29" fmla="*/ 309 h 321"/>
                <a:gd name="T30" fmla="*/ 0 w 43"/>
                <a:gd name="T31" fmla="*/ 303 h 321"/>
                <a:gd name="T32" fmla="*/ 0 w 43"/>
                <a:gd name="T33" fmla="*/ 290 h 321"/>
                <a:gd name="T34" fmla="*/ 0 w 43"/>
                <a:gd name="T35" fmla="*/ 232 h 321"/>
                <a:gd name="T36" fmla="*/ 0 w 43"/>
                <a:gd name="T37" fmla="*/ 158 h 321"/>
                <a:gd name="T38" fmla="*/ 0 w 43"/>
                <a:gd name="T39" fmla="*/ 95 h 321"/>
                <a:gd name="T40" fmla="*/ 0 w 43"/>
                <a:gd name="T41" fmla="*/ 75 h 321"/>
                <a:gd name="T42" fmla="*/ 0 w 43"/>
                <a:gd name="T43" fmla="*/ 64 h 321"/>
                <a:gd name="T44" fmla="*/ 0 w 43"/>
                <a:gd name="T45" fmla="*/ 52 h 321"/>
                <a:gd name="T46" fmla="*/ 0 w 43"/>
                <a:gd name="T47" fmla="*/ 43 h 321"/>
                <a:gd name="T48" fmla="*/ 0 w 43"/>
                <a:gd name="T49" fmla="*/ 40 h 321"/>
                <a:gd name="T50" fmla="*/ 0 w 43"/>
                <a:gd name="T51" fmla="*/ 40 h 321"/>
                <a:gd name="T52" fmla="*/ 0 w 43"/>
                <a:gd name="T53" fmla="*/ 40 h 321"/>
                <a:gd name="T54" fmla="*/ 0 w 43"/>
                <a:gd name="T55" fmla="*/ 40 h 321"/>
                <a:gd name="T56" fmla="*/ 0 w 43"/>
                <a:gd name="T57" fmla="*/ 38 h 321"/>
                <a:gd name="T58" fmla="*/ 0 w 43"/>
                <a:gd name="T59" fmla="*/ 38 h 321"/>
                <a:gd name="T60" fmla="*/ 0 w 43"/>
                <a:gd name="T61" fmla="*/ 37 h 321"/>
                <a:gd name="T62" fmla="*/ 0 w 43"/>
                <a:gd name="T63" fmla="*/ 37 h 321"/>
                <a:gd name="T64" fmla="*/ 2 w 43"/>
                <a:gd name="T65" fmla="*/ 29 h 321"/>
                <a:gd name="T66" fmla="*/ 7 w 43"/>
                <a:gd name="T67" fmla="*/ 17 h 321"/>
                <a:gd name="T68" fmla="*/ 12 w 43"/>
                <a:gd name="T69" fmla="*/ 11 h 321"/>
                <a:gd name="T70" fmla="*/ 17 w 43"/>
                <a:gd name="T71" fmla="*/ 6 h 321"/>
                <a:gd name="T72" fmla="*/ 19 w 43"/>
                <a:gd name="T73" fmla="*/ 3 h 321"/>
                <a:gd name="T74" fmla="*/ 19 w 43"/>
                <a:gd name="T75" fmla="*/ 3 h 321"/>
                <a:gd name="T76" fmla="*/ 19 w 43"/>
                <a:gd name="T77" fmla="*/ 3 h 321"/>
                <a:gd name="T78" fmla="*/ 20 w 43"/>
                <a:gd name="T79" fmla="*/ 3 h 321"/>
                <a:gd name="T80" fmla="*/ 21 w 43"/>
                <a:gd name="T81" fmla="*/ 3 h 321"/>
                <a:gd name="T82" fmla="*/ 24 w 43"/>
                <a:gd name="T83" fmla="*/ 2 h 321"/>
                <a:gd name="T84" fmla="*/ 26 w 43"/>
                <a:gd name="T85" fmla="*/ 0 h 321"/>
                <a:gd name="T86" fmla="*/ 28 w 43"/>
                <a:gd name="T87" fmla="*/ 0 h 321"/>
                <a:gd name="T88" fmla="*/ 33 w 43"/>
                <a:gd name="T89" fmla="*/ 0 h 321"/>
                <a:gd name="T90" fmla="*/ 37 w 43"/>
                <a:gd name="T91" fmla="*/ 0 h 321"/>
                <a:gd name="T92" fmla="*/ 41 w 43"/>
                <a:gd name="T93" fmla="*/ 3 h 321"/>
                <a:gd name="T94" fmla="*/ 43 w 43"/>
                <a:gd name="T95" fmla="*/ 6 h 3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3"/>
                <a:gd name="T145" fmla="*/ 0 h 321"/>
                <a:gd name="T146" fmla="*/ 43 w 43"/>
                <a:gd name="T147" fmla="*/ 321 h 3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3" h="321">
                  <a:moveTo>
                    <a:pt x="43" y="9"/>
                  </a:moveTo>
                  <a:lnTo>
                    <a:pt x="43" y="9"/>
                  </a:lnTo>
                  <a:lnTo>
                    <a:pt x="41" y="11"/>
                  </a:lnTo>
                  <a:lnTo>
                    <a:pt x="41" y="12"/>
                  </a:lnTo>
                  <a:lnTo>
                    <a:pt x="41" y="14"/>
                  </a:lnTo>
                  <a:lnTo>
                    <a:pt x="41" y="16"/>
                  </a:lnTo>
                  <a:lnTo>
                    <a:pt x="41" y="32"/>
                  </a:lnTo>
                  <a:lnTo>
                    <a:pt x="41" y="67"/>
                  </a:lnTo>
                  <a:lnTo>
                    <a:pt x="41" y="113"/>
                  </a:lnTo>
                  <a:lnTo>
                    <a:pt x="41" y="164"/>
                  </a:lnTo>
                  <a:lnTo>
                    <a:pt x="40" y="214"/>
                  </a:lnTo>
                  <a:lnTo>
                    <a:pt x="40" y="258"/>
                  </a:lnTo>
                  <a:lnTo>
                    <a:pt x="40" y="289"/>
                  </a:lnTo>
                  <a:lnTo>
                    <a:pt x="40" y="301"/>
                  </a:lnTo>
                  <a:lnTo>
                    <a:pt x="38" y="304"/>
                  </a:lnTo>
                  <a:lnTo>
                    <a:pt x="37" y="307"/>
                  </a:lnTo>
                  <a:lnTo>
                    <a:pt x="35" y="310"/>
                  </a:lnTo>
                  <a:lnTo>
                    <a:pt x="33" y="313"/>
                  </a:lnTo>
                  <a:lnTo>
                    <a:pt x="30" y="316"/>
                  </a:lnTo>
                  <a:lnTo>
                    <a:pt x="27" y="319"/>
                  </a:lnTo>
                  <a:lnTo>
                    <a:pt x="23" y="321"/>
                  </a:lnTo>
                  <a:lnTo>
                    <a:pt x="21" y="321"/>
                  </a:lnTo>
                  <a:lnTo>
                    <a:pt x="14" y="319"/>
                  </a:lnTo>
                  <a:lnTo>
                    <a:pt x="9" y="318"/>
                  </a:lnTo>
                  <a:lnTo>
                    <a:pt x="4" y="315"/>
                  </a:lnTo>
                  <a:lnTo>
                    <a:pt x="3" y="312"/>
                  </a:lnTo>
                  <a:lnTo>
                    <a:pt x="2" y="309"/>
                  </a:lnTo>
                  <a:lnTo>
                    <a:pt x="0" y="306"/>
                  </a:lnTo>
                  <a:lnTo>
                    <a:pt x="0" y="303"/>
                  </a:lnTo>
                  <a:lnTo>
                    <a:pt x="0" y="301"/>
                  </a:lnTo>
                  <a:lnTo>
                    <a:pt x="0" y="290"/>
                  </a:lnTo>
                  <a:lnTo>
                    <a:pt x="0" y="266"/>
                  </a:lnTo>
                  <a:lnTo>
                    <a:pt x="0" y="232"/>
                  </a:lnTo>
                  <a:lnTo>
                    <a:pt x="0" y="196"/>
                  </a:lnTo>
                  <a:lnTo>
                    <a:pt x="0" y="158"/>
                  </a:lnTo>
                  <a:lnTo>
                    <a:pt x="0" y="122"/>
                  </a:lnTo>
                  <a:lnTo>
                    <a:pt x="0" y="95"/>
                  </a:lnTo>
                  <a:lnTo>
                    <a:pt x="0" y="77"/>
                  </a:lnTo>
                  <a:lnTo>
                    <a:pt x="0" y="75"/>
                  </a:lnTo>
                  <a:lnTo>
                    <a:pt x="0" y="71"/>
                  </a:lnTo>
                  <a:lnTo>
                    <a:pt x="0" y="64"/>
                  </a:lnTo>
                  <a:lnTo>
                    <a:pt x="0" y="58"/>
                  </a:lnTo>
                  <a:lnTo>
                    <a:pt x="0" y="52"/>
                  </a:lnTo>
                  <a:lnTo>
                    <a:pt x="0" y="46"/>
                  </a:lnTo>
                  <a:lnTo>
                    <a:pt x="0" y="43"/>
                  </a:lnTo>
                  <a:lnTo>
                    <a:pt x="0" y="40"/>
                  </a:lnTo>
                  <a:lnTo>
                    <a:pt x="0" y="38"/>
                  </a:lnTo>
                  <a:lnTo>
                    <a:pt x="0" y="37"/>
                  </a:lnTo>
                  <a:lnTo>
                    <a:pt x="2" y="29"/>
                  </a:lnTo>
                  <a:lnTo>
                    <a:pt x="4" y="23"/>
                  </a:lnTo>
                  <a:lnTo>
                    <a:pt x="7" y="17"/>
                  </a:lnTo>
                  <a:lnTo>
                    <a:pt x="10" y="14"/>
                  </a:lnTo>
                  <a:lnTo>
                    <a:pt x="12" y="11"/>
                  </a:lnTo>
                  <a:lnTo>
                    <a:pt x="14" y="8"/>
                  </a:lnTo>
                  <a:lnTo>
                    <a:pt x="17" y="6"/>
                  </a:lnTo>
                  <a:lnTo>
                    <a:pt x="19" y="3"/>
                  </a:lnTo>
                  <a:lnTo>
                    <a:pt x="20" y="3"/>
                  </a:lnTo>
                  <a:lnTo>
                    <a:pt x="21" y="3"/>
                  </a:lnTo>
                  <a:lnTo>
                    <a:pt x="23" y="2"/>
                  </a:lnTo>
                  <a:lnTo>
                    <a:pt x="24" y="2"/>
                  </a:lnTo>
                  <a:lnTo>
                    <a:pt x="24" y="0"/>
                  </a:lnTo>
                  <a:lnTo>
                    <a:pt x="26" y="0"/>
                  </a:lnTo>
                  <a:lnTo>
                    <a:pt x="27" y="0"/>
                  </a:lnTo>
                  <a:lnTo>
                    <a:pt x="28" y="0"/>
                  </a:lnTo>
                  <a:lnTo>
                    <a:pt x="30" y="0"/>
                  </a:lnTo>
                  <a:lnTo>
                    <a:pt x="33" y="0"/>
                  </a:lnTo>
                  <a:lnTo>
                    <a:pt x="34" y="0"/>
                  </a:lnTo>
                  <a:lnTo>
                    <a:pt x="37" y="0"/>
                  </a:lnTo>
                  <a:lnTo>
                    <a:pt x="38" y="2"/>
                  </a:lnTo>
                  <a:lnTo>
                    <a:pt x="41" y="3"/>
                  </a:lnTo>
                  <a:lnTo>
                    <a:pt x="41" y="5"/>
                  </a:lnTo>
                  <a:lnTo>
                    <a:pt x="43" y="6"/>
                  </a:lnTo>
                  <a:lnTo>
                    <a:pt x="43" y="9"/>
                  </a:lnTo>
                  <a:close/>
                </a:path>
              </a:pathLst>
            </a:custGeom>
            <a:solidFill>
              <a:srgbClr val="D78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56" name="Freeform 106"/>
            <p:cNvSpPr>
              <a:spLocks/>
            </p:cNvSpPr>
            <p:nvPr/>
          </p:nvSpPr>
          <p:spPr bwMode="auto">
            <a:xfrm>
              <a:off x="662" y="3013"/>
              <a:ext cx="39" cy="316"/>
            </a:xfrm>
            <a:custGeom>
              <a:avLst/>
              <a:gdLst>
                <a:gd name="T0" fmla="*/ 38 w 39"/>
                <a:gd name="T1" fmla="*/ 9 h 316"/>
                <a:gd name="T2" fmla="*/ 38 w 39"/>
                <a:gd name="T3" fmla="*/ 10 h 316"/>
                <a:gd name="T4" fmla="*/ 38 w 39"/>
                <a:gd name="T5" fmla="*/ 12 h 316"/>
                <a:gd name="T6" fmla="*/ 38 w 39"/>
                <a:gd name="T7" fmla="*/ 14 h 316"/>
                <a:gd name="T8" fmla="*/ 38 w 39"/>
                <a:gd name="T9" fmla="*/ 30 h 316"/>
                <a:gd name="T10" fmla="*/ 36 w 39"/>
                <a:gd name="T11" fmla="*/ 110 h 316"/>
                <a:gd name="T12" fmla="*/ 36 w 39"/>
                <a:gd name="T13" fmla="*/ 211 h 316"/>
                <a:gd name="T14" fmla="*/ 35 w 39"/>
                <a:gd name="T15" fmla="*/ 284 h 316"/>
                <a:gd name="T16" fmla="*/ 35 w 39"/>
                <a:gd name="T17" fmla="*/ 299 h 316"/>
                <a:gd name="T18" fmla="*/ 31 w 39"/>
                <a:gd name="T19" fmla="*/ 305 h 316"/>
                <a:gd name="T20" fmla="*/ 26 w 39"/>
                <a:gd name="T21" fmla="*/ 311 h 316"/>
                <a:gd name="T22" fmla="*/ 21 w 39"/>
                <a:gd name="T23" fmla="*/ 316 h 316"/>
                <a:gd name="T24" fmla="*/ 12 w 39"/>
                <a:gd name="T25" fmla="*/ 314 h 316"/>
                <a:gd name="T26" fmla="*/ 5 w 39"/>
                <a:gd name="T27" fmla="*/ 311 h 316"/>
                <a:gd name="T28" fmla="*/ 1 w 39"/>
                <a:gd name="T29" fmla="*/ 305 h 316"/>
                <a:gd name="T30" fmla="*/ 0 w 39"/>
                <a:gd name="T31" fmla="*/ 299 h 316"/>
                <a:gd name="T32" fmla="*/ 0 w 39"/>
                <a:gd name="T33" fmla="*/ 287 h 316"/>
                <a:gd name="T34" fmla="*/ 0 w 39"/>
                <a:gd name="T35" fmla="*/ 232 h 316"/>
                <a:gd name="T36" fmla="*/ 1 w 39"/>
                <a:gd name="T37" fmla="*/ 159 h 316"/>
                <a:gd name="T38" fmla="*/ 1 w 39"/>
                <a:gd name="T39" fmla="*/ 98 h 316"/>
                <a:gd name="T40" fmla="*/ 1 w 39"/>
                <a:gd name="T41" fmla="*/ 76 h 316"/>
                <a:gd name="T42" fmla="*/ 1 w 39"/>
                <a:gd name="T43" fmla="*/ 67 h 316"/>
                <a:gd name="T44" fmla="*/ 1 w 39"/>
                <a:gd name="T45" fmla="*/ 55 h 316"/>
                <a:gd name="T46" fmla="*/ 1 w 39"/>
                <a:gd name="T47" fmla="*/ 46 h 316"/>
                <a:gd name="T48" fmla="*/ 1 w 39"/>
                <a:gd name="T49" fmla="*/ 43 h 316"/>
                <a:gd name="T50" fmla="*/ 1 w 39"/>
                <a:gd name="T51" fmla="*/ 43 h 316"/>
                <a:gd name="T52" fmla="*/ 1 w 39"/>
                <a:gd name="T53" fmla="*/ 43 h 316"/>
                <a:gd name="T54" fmla="*/ 1 w 39"/>
                <a:gd name="T55" fmla="*/ 43 h 316"/>
                <a:gd name="T56" fmla="*/ 1 w 39"/>
                <a:gd name="T57" fmla="*/ 41 h 316"/>
                <a:gd name="T58" fmla="*/ 1 w 39"/>
                <a:gd name="T59" fmla="*/ 41 h 316"/>
                <a:gd name="T60" fmla="*/ 1 w 39"/>
                <a:gd name="T61" fmla="*/ 40 h 316"/>
                <a:gd name="T62" fmla="*/ 1 w 39"/>
                <a:gd name="T63" fmla="*/ 40 h 316"/>
                <a:gd name="T64" fmla="*/ 2 w 39"/>
                <a:gd name="T65" fmla="*/ 32 h 316"/>
                <a:gd name="T66" fmla="*/ 7 w 39"/>
                <a:gd name="T67" fmla="*/ 20 h 316"/>
                <a:gd name="T68" fmla="*/ 11 w 39"/>
                <a:gd name="T69" fmla="*/ 12 h 316"/>
                <a:gd name="T70" fmla="*/ 15 w 39"/>
                <a:gd name="T71" fmla="*/ 7 h 316"/>
                <a:gd name="T72" fmla="*/ 17 w 39"/>
                <a:gd name="T73" fmla="*/ 6 h 316"/>
                <a:gd name="T74" fmla="*/ 17 w 39"/>
                <a:gd name="T75" fmla="*/ 6 h 316"/>
                <a:gd name="T76" fmla="*/ 18 w 39"/>
                <a:gd name="T77" fmla="*/ 6 h 316"/>
                <a:gd name="T78" fmla="*/ 18 w 39"/>
                <a:gd name="T79" fmla="*/ 4 h 316"/>
                <a:gd name="T80" fmla="*/ 19 w 39"/>
                <a:gd name="T81" fmla="*/ 4 h 316"/>
                <a:gd name="T82" fmla="*/ 21 w 39"/>
                <a:gd name="T83" fmla="*/ 3 h 316"/>
                <a:gd name="T84" fmla="*/ 24 w 39"/>
                <a:gd name="T85" fmla="*/ 1 h 316"/>
                <a:gd name="T86" fmla="*/ 26 w 39"/>
                <a:gd name="T87" fmla="*/ 1 h 316"/>
                <a:gd name="T88" fmla="*/ 29 w 39"/>
                <a:gd name="T89" fmla="*/ 0 h 316"/>
                <a:gd name="T90" fmla="*/ 33 w 39"/>
                <a:gd name="T91" fmla="*/ 0 h 316"/>
                <a:gd name="T92" fmla="*/ 36 w 39"/>
                <a:gd name="T93" fmla="*/ 3 h 316"/>
                <a:gd name="T94" fmla="*/ 39 w 39"/>
                <a:gd name="T95" fmla="*/ 6 h 3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
                <a:gd name="T145" fmla="*/ 0 h 316"/>
                <a:gd name="T146" fmla="*/ 39 w 39"/>
                <a:gd name="T147" fmla="*/ 316 h 3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 h="316">
                  <a:moveTo>
                    <a:pt x="39" y="7"/>
                  </a:moveTo>
                  <a:lnTo>
                    <a:pt x="38" y="9"/>
                  </a:lnTo>
                  <a:lnTo>
                    <a:pt x="38" y="10"/>
                  </a:lnTo>
                  <a:lnTo>
                    <a:pt x="38" y="12"/>
                  </a:lnTo>
                  <a:lnTo>
                    <a:pt x="38" y="14"/>
                  </a:lnTo>
                  <a:lnTo>
                    <a:pt x="38" y="15"/>
                  </a:lnTo>
                  <a:lnTo>
                    <a:pt x="38" y="30"/>
                  </a:lnTo>
                  <a:lnTo>
                    <a:pt x="38" y="65"/>
                  </a:lnTo>
                  <a:lnTo>
                    <a:pt x="36" y="110"/>
                  </a:lnTo>
                  <a:lnTo>
                    <a:pt x="36" y="160"/>
                  </a:lnTo>
                  <a:lnTo>
                    <a:pt x="36" y="211"/>
                  </a:lnTo>
                  <a:lnTo>
                    <a:pt x="36" y="253"/>
                  </a:lnTo>
                  <a:lnTo>
                    <a:pt x="35" y="284"/>
                  </a:lnTo>
                  <a:lnTo>
                    <a:pt x="35" y="296"/>
                  </a:lnTo>
                  <a:lnTo>
                    <a:pt x="35" y="299"/>
                  </a:lnTo>
                  <a:lnTo>
                    <a:pt x="33" y="302"/>
                  </a:lnTo>
                  <a:lnTo>
                    <a:pt x="31" y="305"/>
                  </a:lnTo>
                  <a:lnTo>
                    <a:pt x="29" y="308"/>
                  </a:lnTo>
                  <a:lnTo>
                    <a:pt x="26" y="311"/>
                  </a:lnTo>
                  <a:lnTo>
                    <a:pt x="24" y="314"/>
                  </a:lnTo>
                  <a:lnTo>
                    <a:pt x="21" y="316"/>
                  </a:lnTo>
                  <a:lnTo>
                    <a:pt x="18" y="316"/>
                  </a:lnTo>
                  <a:lnTo>
                    <a:pt x="12" y="314"/>
                  </a:lnTo>
                  <a:lnTo>
                    <a:pt x="8" y="313"/>
                  </a:lnTo>
                  <a:lnTo>
                    <a:pt x="5" y="311"/>
                  </a:lnTo>
                  <a:lnTo>
                    <a:pt x="2" y="308"/>
                  </a:lnTo>
                  <a:lnTo>
                    <a:pt x="1" y="305"/>
                  </a:lnTo>
                  <a:lnTo>
                    <a:pt x="1" y="302"/>
                  </a:lnTo>
                  <a:lnTo>
                    <a:pt x="0" y="299"/>
                  </a:lnTo>
                  <a:lnTo>
                    <a:pt x="0" y="298"/>
                  </a:lnTo>
                  <a:lnTo>
                    <a:pt x="0" y="287"/>
                  </a:lnTo>
                  <a:lnTo>
                    <a:pt x="0" y="262"/>
                  </a:lnTo>
                  <a:lnTo>
                    <a:pt x="0" y="232"/>
                  </a:lnTo>
                  <a:lnTo>
                    <a:pt x="0" y="195"/>
                  </a:lnTo>
                  <a:lnTo>
                    <a:pt x="1" y="159"/>
                  </a:lnTo>
                  <a:lnTo>
                    <a:pt x="1" y="125"/>
                  </a:lnTo>
                  <a:lnTo>
                    <a:pt x="1" y="98"/>
                  </a:lnTo>
                  <a:lnTo>
                    <a:pt x="1" y="79"/>
                  </a:lnTo>
                  <a:lnTo>
                    <a:pt x="1" y="76"/>
                  </a:lnTo>
                  <a:lnTo>
                    <a:pt x="1" y="72"/>
                  </a:lnTo>
                  <a:lnTo>
                    <a:pt x="1" y="67"/>
                  </a:lnTo>
                  <a:lnTo>
                    <a:pt x="1" y="61"/>
                  </a:lnTo>
                  <a:lnTo>
                    <a:pt x="1" y="55"/>
                  </a:lnTo>
                  <a:lnTo>
                    <a:pt x="1" y="49"/>
                  </a:lnTo>
                  <a:lnTo>
                    <a:pt x="1" y="46"/>
                  </a:lnTo>
                  <a:lnTo>
                    <a:pt x="1" y="43"/>
                  </a:lnTo>
                  <a:lnTo>
                    <a:pt x="1" y="41"/>
                  </a:lnTo>
                  <a:lnTo>
                    <a:pt x="1" y="40"/>
                  </a:lnTo>
                  <a:lnTo>
                    <a:pt x="2" y="32"/>
                  </a:lnTo>
                  <a:lnTo>
                    <a:pt x="4" y="26"/>
                  </a:lnTo>
                  <a:lnTo>
                    <a:pt x="7" y="20"/>
                  </a:lnTo>
                  <a:lnTo>
                    <a:pt x="8" y="17"/>
                  </a:lnTo>
                  <a:lnTo>
                    <a:pt x="11" y="12"/>
                  </a:lnTo>
                  <a:lnTo>
                    <a:pt x="14" y="10"/>
                  </a:lnTo>
                  <a:lnTo>
                    <a:pt x="15" y="7"/>
                  </a:lnTo>
                  <a:lnTo>
                    <a:pt x="17" y="6"/>
                  </a:lnTo>
                  <a:lnTo>
                    <a:pt x="18" y="6"/>
                  </a:lnTo>
                  <a:lnTo>
                    <a:pt x="18" y="4"/>
                  </a:lnTo>
                  <a:lnTo>
                    <a:pt x="19" y="4"/>
                  </a:lnTo>
                  <a:lnTo>
                    <a:pt x="19" y="3"/>
                  </a:lnTo>
                  <a:lnTo>
                    <a:pt x="21" y="3"/>
                  </a:lnTo>
                  <a:lnTo>
                    <a:pt x="22" y="3"/>
                  </a:lnTo>
                  <a:lnTo>
                    <a:pt x="24" y="1"/>
                  </a:lnTo>
                  <a:lnTo>
                    <a:pt x="25" y="1"/>
                  </a:lnTo>
                  <a:lnTo>
                    <a:pt x="26" y="1"/>
                  </a:lnTo>
                  <a:lnTo>
                    <a:pt x="29" y="0"/>
                  </a:lnTo>
                  <a:lnTo>
                    <a:pt x="31" y="0"/>
                  </a:lnTo>
                  <a:lnTo>
                    <a:pt x="33" y="0"/>
                  </a:lnTo>
                  <a:lnTo>
                    <a:pt x="35" y="1"/>
                  </a:lnTo>
                  <a:lnTo>
                    <a:pt x="36" y="3"/>
                  </a:lnTo>
                  <a:lnTo>
                    <a:pt x="38" y="4"/>
                  </a:lnTo>
                  <a:lnTo>
                    <a:pt x="39" y="6"/>
                  </a:lnTo>
                  <a:lnTo>
                    <a:pt x="39" y="7"/>
                  </a:lnTo>
                  <a:close/>
                </a:path>
              </a:pathLst>
            </a:custGeom>
            <a:solidFill>
              <a:srgbClr val="D88A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57" name="Freeform 107"/>
            <p:cNvSpPr>
              <a:spLocks/>
            </p:cNvSpPr>
            <p:nvPr/>
          </p:nvSpPr>
          <p:spPr bwMode="auto">
            <a:xfrm>
              <a:off x="664" y="3014"/>
              <a:ext cx="36" cy="312"/>
            </a:xfrm>
            <a:custGeom>
              <a:avLst/>
              <a:gdLst>
                <a:gd name="T0" fmla="*/ 34 w 36"/>
                <a:gd name="T1" fmla="*/ 8 h 312"/>
                <a:gd name="T2" fmla="*/ 34 w 36"/>
                <a:gd name="T3" fmla="*/ 11 h 312"/>
                <a:gd name="T4" fmla="*/ 34 w 36"/>
                <a:gd name="T5" fmla="*/ 13 h 312"/>
                <a:gd name="T6" fmla="*/ 34 w 36"/>
                <a:gd name="T7" fmla="*/ 14 h 312"/>
                <a:gd name="T8" fmla="*/ 34 w 36"/>
                <a:gd name="T9" fmla="*/ 31 h 312"/>
                <a:gd name="T10" fmla="*/ 33 w 36"/>
                <a:gd name="T11" fmla="*/ 107 h 312"/>
                <a:gd name="T12" fmla="*/ 31 w 36"/>
                <a:gd name="T13" fmla="*/ 206 h 312"/>
                <a:gd name="T14" fmla="*/ 31 w 36"/>
                <a:gd name="T15" fmla="*/ 278 h 312"/>
                <a:gd name="T16" fmla="*/ 30 w 36"/>
                <a:gd name="T17" fmla="*/ 294 h 312"/>
                <a:gd name="T18" fmla="*/ 27 w 36"/>
                <a:gd name="T19" fmla="*/ 300 h 312"/>
                <a:gd name="T20" fmla="*/ 23 w 36"/>
                <a:gd name="T21" fmla="*/ 307 h 312"/>
                <a:gd name="T22" fmla="*/ 19 w 36"/>
                <a:gd name="T23" fmla="*/ 312 h 312"/>
                <a:gd name="T24" fmla="*/ 12 w 36"/>
                <a:gd name="T25" fmla="*/ 312 h 312"/>
                <a:gd name="T26" fmla="*/ 5 w 36"/>
                <a:gd name="T27" fmla="*/ 307 h 312"/>
                <a:gd name="T28" fmla="*/ 0 w 36"/>
                <a:gd name="T29" fmla="*/ 301 h 312"/>
                <a:gd name="T30" fmla="*/ 0 w 36"/>
                <a:gd name="T31" fmla="*/ 297 h 312"/>
                <a:gd name="T32" fmla="*/ 0 w 36"/>
                <a:gd name="T33" fmla="*/ 283 h 312"/>
                <a:gd name="T34" fmla="*/ 0 w 36"/>
                <a:gd name="T35" fmla="*/ 231 h 312"/>
                <a:gd name="T36" fmla="*/ 0 w 36"/>
                <a:gd name="T37" fmla="*/ 162 h 312"/>
                <a:gd name="T38" fmla="*/ 0 w 36"/>
                <a:gd name="T39" fmla="*/ 101 h 312"/>
                <a:gd name="T40" fmla="*/ 0 w 36"/>
                <a:gd name="T41" fmla="*/ 78 h 312"/>
                <a:gd name="T42" fmla="*/ 0 w 36"/>
                <a:gd name="T43" fmla="*/ 69 h 312"/>
                <a:gd name="T44" fmla="*/ 0 w 36"/>
                <a:gd name="T45" fmla="*/ 58 h 312"/>
                <a:gd name="T46" fmla="*/ 0 w 36"/>
                <a:gd name="T47" fmla="*/ 49 h 312"/>
                <a:gd name="T48" fmla="*/ 0 w 36"/>
                <a:gd name="T49" fmla="*/ 46 h 312"/>
                <a:gd name="T50" fmla="*/ 0 w 36"/>
                <a:gd name="T51" fmla="*/ 46 h 312"/>
                <a:gd name="T52" fmla="*/ 0 w 36"/>
                <a:gd name="T53" fmla="*/ 46 h 312"/>
                <a:gd name="T54" fmla="*/ 0 w 36"/>
                <a:gd name="T55" fmla="*/ 46 h 312"/>
                <a:gd name="T56" fmla="*/ 0 w 36"/>
                <a:gd name="T57" fmla="*/ 45 h 312"/>
                <a:gd name="T58" fmla="*/ 0 w 36"/>
                <a:gd name="T59" fmla="*/ 45 h 312"/>
                <a:gd name="T60" fmla="*/ 0 w 36"/>
                <a:gd name="T61" fmla="*/ 43 h 312"/>
                <a:gd name="T62" fmla="*/ 0 w 36"/>
                <a:gd name="T63" fmla="*/ 43 h 312"/>
                <a:gd name="T64" fmla="*/ 2 w 36"/>
                <a:gd name="T65" fmla="*/ 35 h 312"/>
                <a:gd name="T66" fmla="*/ 6 w 36"/>
                <a:gd name="T67" fmla="*/ 25 h 312"/>
                <a:gd name="T68" fmla="*/ 10 w 36"/>
                <a:gd name="T69" fmla="*/ 16 h 312"/>
                <a:gd name="T70" fmla="*/ 13 w 36"/>
                <a:gd name="T71" fmla="*/ 11 h 312"/>
                <a:gd name="T72" fmla="*/ 15 w 36"/>
                <a:gd name="T73" fmla="*/ 8 h 312"/>
                <a:gd name="T74" fmla="*/ 16 w 36"/>
                <a:gd name="T75" fmla="*/ 8 h 312"/>
                <a:gd name="T76" fmla="*/ 16 w 36"/>
                <a:gd name="T77" fmla="*/ 8 h 312"/>
                <a:gd name="T78" fmla="*/ 16 w 36"/>
                <a:gd name="T79" fmla="*/ 8 h 312"/>
                <a:gd name="T80" fmla="*/ 17 w 36"/>
                <a:gd name="T81" fmla="*/ 6 h 312"/>
                <a:gd name="T82" fmla="*/ 19 w 36"/>
                <a:gd name="T83" fmla="*/ 5 h 312"/>
                <a:gd name="T84" fmla="*/ 22 w 36"/>
                <a:gd name="T85" fmla="*/ 3 h 312"/>
                <a:gd name="T86" fmla="*/ 23 w 36"/>
                <a:gd name="T87" fmla="*/ 3 h 312"/>
                <a:gd name="T88" fmla="*/ 26 w 36"/>
                <a:gd name="T89" fmla="*/ 2 h 312"/>
                <a:gd name="T90" fmla="*/ 30 w 36"/>
                <a:gd name="T91" fmla="*/ 0 h 312"/>
                <a:gd name="T92" fmla="*/ 33 w 36"/>
                <a:gd name="T93" fmla="*/ 2 h 312"/>
                <a:gd name="T94" fmla="*/ 36 w 36"/>
                <a:gd name="T95" fmla="*/ 5 h 3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312"/>
                <a:gd name="T146" fmla="*/ 36 w 36"/>
                <a:gd name="T147" fmla="*/ 312 h 3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312">
                  <a:moveTo>
                    <a:pt x="36" y="6"/>
                  </a:moveTo>
                  <a:lnTo>
                    <a:pt x="34" y="8"/>
                  </a:lnTo>
                  <a:lnTo>
                    <a:pt x="34" y="9"/>
                  </a:lnTo>
                  <a:lnTo>
                    <a:pt x="34" y="11"/>
                  </a:lnTo>
                  <a:lnTo>
                    <a:pt x="34" y="13"/>
                  </a:lnTo>
                  <a:lnTo>
                    <a:pt x="34" y="14"/>
                  </a:lnTo>
                  <a:lnTo>
                    <a:pt x="34" y="31"/>
                  </a:lnTo>
                  <a:lnTo>
                    <a:pt x="33" y="63"/>
                  </a:lnTo>
                  <a:lnTo>
                    <a:pt x="33" y="107"/>
                  </a:lnTo>
                  <a:lnTo>
                    <a:pt x="33" y="158"/>
                  </a:lnTo>
                  <a:lnTo>
                    <a:pt x="31" y="206"/>
                  </a:lnTo>
                  <a:lnTo>
                    <a:pt x="31" y="249"/>
                  </a:lnTo>
                  <a:lnTo>
                    <a:pt x="31" y="278"/>
                  </a:lnTo>
                  <a:lnTo>
                    <a:pt x="31" y="290"/>
                  </a:lnTo>
                  <a:lnTo>
                    <a:pt x="30" y="294"/>
                  </a:lnTo>
                  <a:lnTo>
                    <a:pt x="29" y="297"/>
                  </a:lnTo>
                  <a:lnTo>
                    <a:pt x="27" y="300"/>
                  </a:lnTo>
                  <a:lnTo>
                    <a:pt x="26" y="304"/>
                  </a:lnTo>
                  <a:lnTo>
                    <a:pt x="23" y="307"/>
                  </a:lnTo>
                  <a:lnTo>
                    <a:pt x="20" y="310"/>
                  </a:lnTo>
                  <a:lnTo>
                    <a:pt x="19" y="312"/>
                  </a:lnTo>
                  <a:lnTo>
                    <a:pt x="16" y="312"/>
                  </a:lnTo>
                  <a:lnTo>
                    <a:pt x="12" y="312"/>
                  </a:lnTo>
                  <a:lnTo>
                    <a:pt x="8" y="310"/>
                  </a:lnTo>
                  <a:lnTo>
                    <a:pt x="5" y="307"/>
                  </a:lnTo>
                  <a:lnTo>
                    <a:pt x="2" y="304"/>
                  </a:lnTo>
                  <a:lnTo>
                    <a:pt x="0" y="301"/>
                  </a:lnTo>
                  <a:lnTo>
                    <a:pt x="0" y="300"/>
                  </a:lnTo>
                  <a:lnTo>
                    <a:pt x="0" y="297"/>
                  </a:lnTo>
                  <a:lnTo>
                    <a:pt x="0" y="295"/>
                  </a:lnTo>
                  <a:lnTo>
                    <a:pt x="0" y="283"/>
                  </a:lnTo>
                  <a:lnTo>
                    <a:pt x="0" y="261"/>
                  </a:lnTo>
                  <a:lnTo>
                    <a:pt x="0" y="231"/>
                  </a:lnTo>
                  <a:lnTo>
                    <a:pt x="0" y="197"/>
                  </a:lnTo>
                  <a:lnTo>
                    <a:pt x="0" y="162"/>
                  </a:lnTo>
                  <a:lnTo>
                    <a:pt x="0" y="129"/>
                  </a:lnTo>
                  <a:lnTo>
                    <a:pt x="0" y="101"/>
                  </a:lnTo>
                  <a:lnTo>
                    <a:pt x="0" y="81"/>
                  </a:lnTo>
                  <a:lnTo>
                    <a:pt x="0" y="78"/>
                  </a:lnTo>
                  <a:lnTo>
                    <a:pt x="0" y="74"/>
                  </a:lnTo>
                  <a:lnTo>
                    <a:pt x="0" y="69"/>
                  </a:lnTo>
                  <a:lnTo>
                    <a:pt x="0" y="63"/>
                  </a:lnTo>
                  <a:lnTo>
                    <a:pt x="0" y="58"/>
                  </a:lnTo>
                  <a:lnTo>
                    <a:pt x="0" y="52"/>
                  </a:lnTo>
                  <a:lnTo>
                    <a:pt x="0" y="49"/>
                  </a:lnTo>
                  <a:lnTo>
                    <a:pt x="0" y="46"/>
                  </a:lnTo>
                  <a:lnTo>
                    <a:pt x="0" y="45"/>
                  </a:lnTo>
                  <a:lnTo>
                    <a:pt x="0" y="43"/>
                  </a:lnTo>
                  <a:lnTo>
                    <a:pt x="2" y="35"/>
                  </a:lnTo>
                  <a:lnTo>
                    <a:pt x="3" y="29"/>
                  </a:lnTo>
                  <a:lnTo>
                    <a:pt x="6" y="25"/>
                  </a:lnTo>
                  <a:lnTo>
                    <a:pt x="8" y="20"/>
                  </a:lnTo>
                  <a:lnTo>
                    <a:pt x="10" y="16"/>
                  </a:lnTo>
                  <a:lnTo>
                    <a:pt x="12" y="13"/>
                  </a:lnTo>
                  <a:lnTo>
                    <a:pt x="13" y="11"/>
                  </a:lnTo>
                  <a:lnTo>
                    <a:pt x="15" y="8"/>
                  </a:lnTo>
                  <a:lnTo>
                    <a:pt x="16" y="8"/>
                  </a:lnTo>
                  <a:lnTo>
                    <a:pt x="17" y="6"/>
                  </a:lnTo>
                  <a:lnTo>
                    <a:pt x="19" y="5"/>
                  </a:lnTo>
                  <a:lnTo>
                    <a:pt x="20" y="5"/>
                  </a:lnTo>
                  <a:lnTo>
                    <a:pt x="22" y="3"/>
                  </a:lnTo>
                  <a:lnTo>
                    <a:pt x="23" y="3"/>
                  </a:lnTo>
                  <a:lnTo>
                    <a:pt x="24" y="3"/>
                  </a:lnTo>
                  <a:lnTo>
                    <a:pt x="26" y="2"/>
                  </a:lnTo>
                  <a:lnTo>
                    <a:pt x="27" y="0"/>
                  </a:lnTo>
                  <a:lnTo>
                    <a:pt x="30" y="0"/>
                  </a:lnTo>
                  <a:lnTo>
                    <a:pt x="31" y="2"/>
                  </a:lnTo>
                  <a:lnTo>
                    <a:pt x="33" y="2"/>
                  </a:lnTo>
                  <a:lnTo>
                    <a:pt x="34" y="3"/>
                  </a:lnTo>
                  <a:lnTo>
                    <a:pt x="36" y="5"/>
                  </a:lnTo>
                  <a:lnTo>
                    <a:pt x="36" y="6"/>
                  </a:lnTo>
                  <a:close/>
                </a:path>
              </a:pathLst>
            </a:custGeom>
            <a:solidFill>
              <a:srgbClr val="DC96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58" name="Freeform 108"/>
            <p:cNvSpPr>
              <a:spLocks/>
            </p:cNvSpPr>
            <p:nvPr/>
          </p:nvSpPr>
          <p:spPr bwMode="auto">
            <a:xfrm>
              <a:off x="666" y="3017"/>
              <a:ext cx="31" cy="306"/>
            </a:xfrm>
            <a:custGeom>
              <a:avLst/>
              <a:gdLst>
                <a:gd name="T0" fmla="*/ 31 w 31"/>
                <a:gd name="T1" fmla="*/ 6 h 306"/>
                <a:gd name="T2" fmla="*/ 29 w 31"/>
                <a:gd name="T3" fmla="*/ 8 h 306"/>
                <a:gd name="T4" fmla="*/ 29 w 31"/>
                <a:gd name="T5" fmla="*/ 11 h 306"/>
                <a:gd name="T6" fmla="*/ 29 w 31"/>
                <a:gd name="T7" fmla="*/ 13 h 306"/>
                <a:gd name="T8" fmla="*/ 29 w 31"/>
                <a:gd name="T9" fmla="*/ 28 h 306"/>
                <a:gd name="T10" fmla="*/ 29 w 31"/>
                <a:gd name="T11" fmla="*/ 104 h 306"/>
                <a:gd name="T12" fmla="*/ 28 w 31"/>
                <a:gd name="T13" fmla="*/ 200 h 306"/>
                <a:gd name="T14" fmla="*/ 27 w 31"/>
                <a:gd name="T15" fmla="*/ 272 h 306"/>
                <a:gd name="T16" fmla="*/ 27 w 31"/>
                <a:gd name="T17" fmla="*/ 286 h 306"/>
                <a:gd name="T18" fmla="*/ 24 w 31"/>
                <a:gd name="T19" fmla="*/ 294 h 306"/>
                <a:gd name="T20" fmla="*/ 20 w 31"/>
                <a:gd name="T21" fmla="*/ 301 h 306"/>
                <a:gd name="T22" fmla="*/ 15 w 31"/>
                <a:gd name="T23" fmla="*/ 306 h 306"/>
                <a:gd name="T24" fmla="*/ 10 w 31"/>
                <a:gd name="T25" fmla="*/ 306 h 306"/>
                <a:gd name="T26" fmla="*/ 4 w 31"/>
                <a:gd name="T27" fmla="*/ 303 h 306"/>
                <a:gd name="T28" fmla="*/ 1 w 31"/>
                <a:gd name="T29" fmla="*/ 297 h 306"/>
                <a:gd name="T30" fmla="*/ 0 w 31"/>
                <a:gd name="T31" fmla="*/ 292 h 306"/>
                <a:gd name="T32" fmla="*/ 0 w 31"/>
                <a:gd name="T33" fmla="*/ 278 h 306"/>
                <a:gd name="T34" fmla="*/ 0 w 31"/>
                <a:gd name="T35" fmla="*/ 228 h 306"/>
                <a:gd name="T36" fmla="*/ 1 w 31"/>
                <a:gd name="T37" fmla="*/ 162 h 306"/>
                <a:gd name="T38" fmla="*/ 1 w 31"/>
                <a:gd name="T39" fmla="*/ 103 h 306"/>
                <a:gd name="T40" fmla="*/ 1 w 31"/>
                <a:gd name="T41" fmla="*/ 80 h 306"/>
                <a:gd name="T42" fmla="*/ 1 w 31"/>
                <a:gd name="T43" fmla="*/ 71 h 306"/>
                <a:gd name="T44" fmla="*/ 1 w 31"/>
                <a:gd name="T45" fmla="*/ 60 h 306"/>
                <a:gd name="T46" fmla="*/ 1 w 31"/>
                <a:gd name="T47" fmla="*/ 51 h 306"/>
                <a:gd name="T48" fmla="*/ 1 w 31"/>
                <a:gd name="T49" fmla="*/ 48 h 306"/>
                <a:gd name="T50" fmla="*/ 1 w 31"/>
                <a:gd name="T51" fmla="*/ 48 h 306"/>
                <a:gd name="T52" fmla="*/ 1 w 31"/>
                <a:gd name="T53" fmla="*/ 48 h 306"/>
                <a:gd name="T54" fmla="*/ 1 w 31"/>
                <a:gd name="T55" fmla="*/ 48 h 306"/>
                <a:gd name="T56" fmla="*/ 1 w 31"/>
                <a:gd name="T57" fmla="*/ 46 h 306"/>
                <a:gd name="T58" fmla="*/ 1 w 31"/>
                <a:gd name="T59" fmla="*/ 46 h 306"/>
                <a:gd name="T60" fmla="*/ 1 w 31"/>
                <a:gd name="T61" fmla="*/ 45 h 306"/>
                <a:gd name="T62" fmla="*/ 1 w 31"/>
                <a:gd name="T63" fmla="*/ 45 h 306"/>
                <a:gd name="T64" fmla="*/ 3 w 31"/>
                <a:gd name="T65" fmla="*/ 37 h 306"/>
                <a:gd name="T66" fmla="*/ 6 w 31"/>
                <a:gd name="T67" fmla="*/ 26 h 306"/>
                <a:gd name="T68" fmla="*/ 8 w 31"/>
                <a:gd name="T69" fmla="*/ 17 h 306"/>
                <a:gd name="T70" fmla="*/ 13 w 31"/>
                <a:gd name="T71" fmla="*/ 11 h 306"/>
                <a:gd name="T72" fmla="*/ 14 w 31"/>
                <a:gd name="T73" fmla="*/ 10 h 306"/>
                <a:gd name="T74" fmla="*/ 14 w 31"/>
                <a:gd name="T75" fmla="*/ 10 h 306"/>
                <a:gd name="T76" fmla="*/ 14 w 31"/>
                <a:gd name="T77" fmla="*/ 8 h 306"/>
                <a:gd name="T78" fmla="*/ 14 w 31"/>
                <a:gd name="T79" fmla="*/ 8 h 306"/>
                <a:gd name="T80" fmla="*/ 15 w 31"/>
                <a:gd name="T81" fmla="*/ 6 h 306"/>
                <a:gd name="T82" fmla="*/ 17 w 31"/>
                <a:gd name="T83" fmla="*/ 5 h 306"/>
                <a:gd name="T84" fmla="*/ 18 w 31"/>
                <a:gd name="T85" fmla="*/ 3 h 306"/>
                <a:gd name="T86" fmla="*/ 20 w 31"/>
                <a:gd name="T87" fmla="*/ 3 h 306"/>
                <a:gd name="T88" fmla="*/ 22 w 31"/>
                <a:gd name="T89" fmla="*/ 0 h 306"/>
                <a:gd name="T90" fmla="*/ 27 w 31"/>
                <a:gd name="T91" fmla="*/ 0 h 306"/>
                <a:gd name="T92" fmla="*/ 29 w 31"/>
                <a:gd name="T93" fmla="*/ 0 h 306"/>
                <a:gd name="T94" fmla="*/ 31 w 31"/>
                <a:gd name="T95" fmla="*/ 3 h 3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
                <a:gd name="T145" fmla="*/ 0 h 306"/>
                <a:gd name="T146" fmla="*/ 31 w 31"/>
                <a:gd name="T147" fmla="*/ 306 h 30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 h="306">
                  <a:moveTo>
                    <a:pt x="31" y="5"/>
                  </a:moveTo>
                  <a:lnTo>
                    <a:pt x="31" y="6"/>
                  </a:lnTo>
                  <a:lnTo>
                    <a:pt x="29" y="8"/>
                  </a:lnTo>
                  <a:lnTo>
                    <a:pt x="29" y="10"/>
                  </a:lnTo>
                  <a:lnTo>
                    <a:pt x="29" y="11"/>
                  </a:lnTo>
                  <a:lnTo>
                    <a:pt x="29" y="13"/>
                  </a:lnTo>
                  <a:lnTo>
                    <a:pt x="29" y="28"/>
                  </a:lnTo>
                  <a:lnTo>
                    <a:pt x="29" y="60"/>
                  </a:lnTo>
                  <a:lnTo>
                    <a:pt x="29" y="104"/>
                  </a:lnTo>
                  <a:lnTo>
                    <a:pt x="28" y="153"/>
                  </a:lnTo>
                  <a:lnTo>
                    <a:pt x="28" y="200"/>
                  </a:lnTo>
                  <a:lnTo>
                    <a:pt x="28" y="243"/>
                  </a:lnTo>
                  <a:lnTo>
                    <a:pt x="27" y="272"/>
                  </a:lnTo>
                  <a:lnTo>
                    <a:pt x="27" y="284"/>
                  </a:lnTo>
                  <a:lnTo>
                    <a:pt x="27" y="286"/>
                  </a:lnTo>
                  <a:lnTo>
                    <a:pt x="25" y="289"/>
                  </a:lnTo>
                  <a:lnTo>
                    <a:pt x="24" y="294"/>
                  </a:lnTo>
                  <a:lnTo>
                    <a:pt x="22" y="297"/>
                  </a:lnTo>
                  <a:lnTo>
                    <a:pt x="20" y="301"/>
                  </a:lnTo>
                  <a:lnTo>
                    <a:pt x="18" y="304"/>
                  </a:lnTo>
                  <a:lnTo>
                    <a:pt x="15" y="306"/>
                  </a:lnTo>
                  <a:lnTo>
                    <a:pt x="14" y="306"/>
                  </a:lnTo>
                  <a:lnTo>
                    <a:pt x="10" y="306"/>
                  </a:lnTo>
                  <a:lnTo>
                    <a:pt x="7" y="304"/>
                  </a:lnTo>
                  <a:lnTo>
                    <a:pt x="4" y="303"/>
                  </a:lnTo>
                  <a:lnTo>
                    <a:pt x="3" y="300"/>
                  </a:lnTo>
                  <a:lnTo>
                    <a:pt x="1" y="297"/>
                  </a:lnTo>
                  <a:lnTo>
                    <a:pt x="0" y="295"/>
                  </a:lnTo>
                  <a:lnTo>
                    <a:pt x="0" y="292"/>
                  </a:lnTo>
                  <a:lnTo>
                    <a:pt x="0" y="291"/>
                  </a:lnTo>
                  <a:lnTo>
                    <a:pt x="0" y="278"/>
                  </a:lnTo>
                  <a:lnTo>
                    <a:pt x="0" y="257"/>
                  </a:lnTo>
                  <a:lnTo>
                    <a:pt x="0" y="228"/>
                  </a:lnTo>
                  <a:lnTo>
                    <a:pt x="1" y="196"/>
                  </a:lnTo>
                  <a:lnTo>
                    <a:pt x="1" y="162"/>
                  </a:lnTo>
                  <a:lnTo>
                    <a:pt x="1" y="130"/>
                  </a:lnTo>
                  <a:lnTo>
                    <a:pt x="1" y="103"/>
                  </a:lnTo>
                  <a:lnTo>
                    <a:pt x="1" y="83"/>
                  </a:lnTo>
                  <a:lnTo>
                    <a:pt x="1" y="80"/>
                  </a:lnTo>
                  <a:lnTo>
                    <a:pt x="1" y="75"/>
                  </a:lnTo>
                  <a:lnTo>
                    <a:pt x="1" y="71"/>
                  </a:lnTo>
                  <a:lnTo>
                    <a:pt x="1" y="65"/>
                  </a:lnTo>
                  <a:lnTo>
                    <a:pt x="1" y="60"/>
                  </a:lnTo>
                  <a:lnTo>
                    <a:pt x="1" y="54"/>
                  </a:lnTo>
                  <a:lnTo>
                    <a:pt x="1" y="51"/>
                  </a:lnTo>
                  <a:lnTo>
                    <a:pt x="1" y="48"/>
                  </a:lnTo>
                  <a:lnTo>
                    <a:pt x="1" y="46"/>
                  </a:lnTo>
                  <a:lnTo>
                    <a:pt x="1" y="45"/>
                  </a:lnTo>
                  <a:lnTo>
                    <a:pt x="3" y="37"/>
                  </a:lnTo>
                  <a:lnTo>
                    <a:pt x="4" y="31"/>
                  </a:lnTo>
                  <a:lnTo>
                    <a:pt x="6" y="26"/>
                  </a:lnTo>
                  <a:lnTo>
                    <a:pt x="7" y="22"/>
                  </a:lnTo>
                  <a:lnTo>
                    <a:pt x="8" y="17"/>
                  </a:lnTo>
                  <a:lnTo>
                    <a:pt x="11" y="14"/>
                  </a:lnTo>
                  <a:lnTo>
                    <a:pt x="13" y="11"/>
                  </a:lnTo>
                  <a:lnTo>
                    <a:pt x="14" y="10"/>
                  </a:lnTo>
                  <a:lnTo>
                    <a:pt x="14" y="8"/>
                  </a:lnTo>
                  <a:lnTo>
                    <a:pt x="15" y="6"/>
                  </a:lnTo>
                  <a:lnTo>
                    <a:pt x="17" y="5"/>
                  </a:lnTo>
                  <a:lnTo>
                    <a:pt x="18" y="3"/>
                  </a:lnTo>
                  <a:lnTo>
                    <a:pt x="20" y="3"/>
                  </a:lnTo>
                  <a:lnTo>
                    <a:pt x="21" y="3"/>
                  </a:lnTo>
                  <a:lnTo>
                    <a:pt x="22" y="0"/>
                  </a:lnTo>
                  <a:lnTo>
                    <a:pt x="24" y="0"/>
                  </a:lnTo>
                  <a:lnTo>
                    <a:pt x="27" y="0"/>
                  </a:lnTo>
                  <a:lnTo>
                    <a:pt x="28" y="0"/>
                  </a:lnTo>
                  <a:lnTo>
                    <a:pt x="29" y="0"/>
                  </a:lnTo>
                  <a:lnTo>
                    <a:pt x="31" y="2"/>
                  </a:lnTo>
                  <a:lnTo>
                    <a:pt x="31" y="3"/>
                  </a:lnTo>
                  <a:lnTo>
                    <a:pt x="31" y="5"/>
                  </a:lnTo>
                  <a:close/>
                </a:path>
              </a:pathLst>
            </a:custGeom>
            <a:solidFill>
              <a:srgbClr val="E1A0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59" name="Freeform 109"/>
            <p:cNvSpPr>
              <a:spLocks/>
            </p:cNvSpPr>
            <p:nvPr/>
          </p:nvSpPr>
          <p:spPr bwMode="auto">
            <a:xfrm>
              <a:off x="669" y="3019"/>
              <a:ext cx="26" cy="302"/>
            </a:xfrm>
            <a:custGeom>
              <a:avLst/>
              <a:gdLst>
                <a:gd name="T0" fmla="*/ 26 w 26"/>
                <a:gd name="T1" fmla="*/ 4 h 302"/>
                <a:gd name="T2" fmla="*/ 25 w 26"/>
                <a:gd name="T3" fmla="*/ 8 h 302"/>
                <a:gd name="T4" fmla="*/ 25 w 26"/>
                <a:gd name="T5" fmla="*/ 11 h 302"/>
                <a:gd name="T6" fmla="*/ 25 w 26"/>
                <a:gd name="T7" fmla="*/ 12 h 302"/>
                <a:gd name="T8" fmla="*/ 25 w 26"/>
                <a:gd name="T9" fmla="*/ 26 h 302"/>
                <a:gd name="T10" fmla="*/ 24 w 26"/>
                <a:gd name="T11" fmla="*/ 101 h 302"/>
                <a:gd name="T12" fmla="*/ 22 w 26"/>
                <a:gd name="T13" fmla="*/ 195 h 302"/>
                <a:gd name="T14" fmla="*/ 22 w 26"/>
                <a:gd name="T15" fmla="*/ 267 h 302"/>
                <a:gd name="T16" fmla="*/ 21 w 26"/>
                <a:gd name="T17" fmla="*/ 281 h 302"/>
                <a:gd name="T18" fmla="*/ 19 w 26"/>
                <a:gd name="T19" fmla="*/ 287 h 302"/>
                <a:gd name="T20" fmla="*/ 17 w 26"/>
                <a:gd name="T21" fmla="*/ 296 h 302"/>
                <a:gd name="T22" fmla="*/ 12 w 26"/>
                <a:gd name="T23" fmla="*/ 301 h 302"/>
                <a:gd name="T24" fmla="*/ 7 w 26"/>
                <a:gd name="T25" fmla="*/ 301 h 302"/>
                <a:gd name="T26" fmla="*/ 3 w 26"/>
                <a:gd name="T27" fmla="*/ 298 h 302"/>
                <a:gd name="T28" fmla="*/ 0 w 26"/>
                <a:gd name="T29" fmla="*/ 293 h 302"/>
                <a:gd name="T30" fmla="*/ 0 w 26"/>
                <a:gd name="T31" fmla="*/ 289 h 302"/>
                <a:gd name="T32" fmla="*/ 0 w 26"/>
                <a:gd name="T33" fmla="*/ 275 h 302"/>
                <a:gd name="T34" fmla="*/ 0 w 26"/>
                <a:gd name="T35" fmla="*/ 227 h 302"/>
                <a:gd name="T36" fmla="*/ 0 w 26"/>
                <a:gd name="T37" fmla="*/ 163 h 302"/>
                <a:gd name="T38" fmla="*/ 0 w 26"/>
                <a:gd name="T39" fmla="*/ 105 h 302"/>
                <a:gd name="T40" fmla="*/ 0 w 26"/>
                <a:gd name="T41" fmla="*/ 81 h 302"/>
                <a:gd name="T42" fmla="*/ 0 w 26"/>
                <a:gd name="T43" fmla="*/ 72 h 302"/>
                <a:gd name="T44" fmla="*/ 0 w 26"/>
                <a:gd name="T45" fmla="*/ 61 h 302"/>
                <a:gd name="T46" fmla="*/ 0 w 26"/>
                <a:gd name="T47" fmla="*/ 53 h 302"/>
                <a:gd name="T48" fmla="*/ 0 w 26"/>
                <a:gd name="T49" fmla="*/ 50 h 302"/>
                <a:gd name="T50" fmla="*/ 0 w 26"/>
                <a:gd name="T51" fmla="*/ 50 h 302"/>
                <a:gd name="T52" fmla="*/ 0 w 26"/>
                <a:gd name="T53" fmla="*/ 50 h 302"/>
                <a:gd name="T54" fmla="*/ 0 w 26"/>
                <a:gd name="T55" fmla="*/ 50 h 302"/>
                <a:gd name="T56" fmla="*/ 0 w 26"/>
                <a:gd name="T57" fmla="*/ 49 h 302"/>
                <a:gd name="T58" fmla="*/ 1 w 26"/>
                <a:gd name="T59" fmla="*/ 49 h 302"/>
                <a:gd name="T60" fmla="*/ 1 w 26"/>
                <a:gd name="T61" fmla="*/ 49 h 302"/>
                <a:gd name="T62" fmla="*/ 1 w 26"/>
                <a:gd name="T63" fmla="*/ 47 h 302"/>
                <a:gd name="T64" fmla="*/ 1 w 26"/>
                <a:gd name="T65" fmla="*/ 40 h 302"/>
                <a:gd name="T66" fmla="*/ 4 w 26"/>
                <a:gd name="T67" fmla="*/ 29 h 302"/>
                <a:gd name="T68" fmla="*/ 7 w 26"/>
                <a:gd name="T69" fmla="*/ 20 h 302"/>
                <a:gd name="T70" fmla="*/ 10 w 26"/>
                <a:gd name="T71" fmla="*/ 14 h 302"/>
                <a:gd name="T72" fmla="*/ 11 w 26"/>
                <a:gd name="T73" fmla="*/ 11 h 302"/>
                <a:gd name="T74" fmla="*/ 11 w 26"/>
                <a:gd name="T75" fmla="*/ 11 h 302"/>
                <a:gd name="T76" fmla="*/ 11 w 26"/>
                <a:gd name="T77" fmla="*/ 11 h 302"/>
                <a:gd name="T78" fmla="*/ 11 w 26"/>
                <a:gd name="T79" fmla="*/ 11 h 302"/>
                <a:gd name="T80" fmla="*/ 12 w 26"/>
                <a:gd name="T81" fmla="*/ 9 h 302"/>
                <a:gd name="T82" fmla="*/ 14 w 26"/>
                <a:gd name="T83" fmla="*/ 6 h 302"/>
                <a:gd name="T84" fmla="*/ 15 w 26"/>
                <a:gd name="T85" fmla="*/ 4 h 302"/>
                <a:gd name="T86" fmla="*/ 17 w 26"/>
                <a:gd name="T87" fmla="*/ 4 h 302"/>
                <a:gd name="T88" fmla="*/ 18 w 26"/>
                <a:gd name="T89" fmla="*/ 1 h 302"/>
                <a:gd name="T90" fmla="*/ 21 w 26"/>
                <a:gd name="T91" fmla="*/ 0 h 302"/>
                <a:gd name="T92" fmla="*/ 25 w 26"/>
                <a:gd name="T93" fmla="*/ 0 h 302"/>
                <a:gd name="T94" fmla="*/ 26 w 26"/>
                <a:gd name="T95" fmla="*/ 3 h 3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
                <a:gd name="T145" fmla="*/ 0 h 302"/>
                <a:gd name="T146" fmla="*/ 26 w 26"/>
                <a:gd name="T147" fmla="*/ 302 h 3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 h="302">
                  <a:moveTo>
                    <a:pt x="26" y="3"/>
                  </a:moveTo>
                  <a:lnTo>
                    <a:pt x="26" y="4"/>
                  </a:lnTo>
                  <a:lnTo>
                    <a:pt x="25" y="6"/>
                  </a:lnTo>
                  <a:lnTo>
                    <a:pt x="25" y="8"/>
                  </a:lnTo>
                  <a:lnTo>
                    <a:pt x="25" y="9"/>
                  </a:lnTo>
                  <a:lnTo>
                    <a:pt x="25" y="11"/>
                  </a:lnTo>
                  <a:lnTo>
                    <a:pt x="25" y="12"/>
                  </a:lnTo>
                  <a:lnTo>
                    <a:pt x="25" y="26"/>
                  </a:lnTo>
                  <a:lnTo>
                    <a:pt x="25" y="58"/>
                  </a:lnTo>
                  <a:lnTo>
                    <a:pt x="24" y="101"/>
                  </a:lnTo>
                  <a:lnTo>
                    <a:pt x="24" y="148"/>
                  </a:lnTo>
                  <a:lnTo>
                    <a:pt x="22" y="195"/>
                  </a:lnTo>
                  <a:lnTo>
                    <a:pt x="22" y="238"/>
                  </a:lnTo>
                  <a:lnTo>
                    <a:pt x="22" y="267"/>
                  </a:lnTo>
                  <a:lnTo>
                    <a:pt x="22" y="278"/>
                  </a:lnTo>
                  <a:lnTo>
                    <a:pt x="21" y="281"/>
                  </a:lnTo>
                  <a:lnTo>
                    <a:pt x="21" y="284"/>
                  </a:lnTo>
                  <a:lnTo>
                    <a:pt x="19" y="287"/>
                  </a:lnTo>
                  <a:lnTo>
                    <a:pt x="18" y="292"/>
                  </a:lnTo>
                  <a:lnTo>
                    <a:pt x="17" y="296"/>
                  </a:lnTo>
                  <a:lnTo>
                    <a:pt x="14" y="299"/>
                  </a:lnTo>
                  <a:lnTo>
                    <a:pt x="12" y="301"/>
                  </a:lnTo>
                  <a:lnTo>
                    <a:pt x="11" y="302"/>
                  </a:lnTo>
                  <a:lnTo>
                    <a:pt x="7" y="301"/>
                  </a:lnTo>
                  <a:lnTo>
                    <a:pt x="4" y="299"/>
                  </a:lnTo>
                  <a:lnTo>
                    <a:pt x="3" y="298"/>
                  </a:lnTo>
                  <a:lnTo>
                    <a:pt x="1" y="296"/>
                  </a:lnTo>
                  <a:lnTo>
                    <a:pt x="0" y="293"/>
                  </a:lnTo>
                  <a:lnTo>
                    <a:pt x="0" y="292"/>
                  </a:lnTo>
                  <a:lnTo>
                    <a:pt x="0" y="289"/>
                  </a:lnTo>
                  <a:lnTo>
                    <a:pt x="0" y="287"/>
                  </a:lnTo>
                  <a:lnTo>
                    <a:pt x="0" y="275"/>
                  </a:lnTo>
                  <a:lnTo>
                    <a:pt x="0" y="253"/>
                  </a:lnTo>
                  <a:lnTo>
                    <a:pt x="0" y="227"/>
                  </a:lnTo>
                  <a:lnTo>
                    <a:pt x="0" y="195"/>
                  </a:lnTo>
                  <a:lnTo>
                    <a:pt x="0" y="163"/>
                  </a:lnTo>
                  <a:lnTo>
                    <a:pt x="0" y="133"/>
                  </a:lnTo>
                  <a:lnTo>
                    <a:pt x="0" y="105"/>
                  </a:lnTo>
                  <a:lnTo>
                    <a:pt x="0" y="84"/>
                  </a:lnTo>
                  <a:lnTo>
                    <a:pt x="0" y="81"/>
                  </a:lnTo>
                  <a:lnTo>
                    <a:pt x="0" y="76"/>
                  </a:lnTo>
                  <a:lnTo>
                    <a:pt x="0" y="72"/>
                  </a:lnTo>
                  <a:lnTo>
                    <a:pt x="0" y="67"/>
                  </a:lnTo>
                  <a:lnTo>
                    <a:pt x="0" y="61"/>
                  </a:lnTo>
                  <a:lnTo>
                    <a:pt x="0" y="56"/>
                  </a:lnTo>
                  <a:lnTo>
                    <a:pt x="0" y="53"/>
                  </a:lnTo>
                  <a:lnTo>
                    <a:pt x="0" y="50"/>
                  </a:lnTo>
                  <a:lnTo>
                    <a:pt x="0" y="49"/>
                  </a:lnTo>
                  <a:lnTo>
                    <a:pt x="1" y="49"/>
                  </a:lnTo>
                  <a:lnTo>
                    <a:pt x="1" y="47"/>
                  </a:lnTo>
                  <a:lnTo>
                    <a:pt x="1" y="40"/>
                  </a:lnTo>
                  <a:lnTo>
                    <a:pt x="3" y="34"/>
                  </a:lnTo>
                  <a:lnTo>
                    <a:pt x="4" y="29"/>
                  </a:lnTo>
                  <a:lnTo>
                    <a:pt x="5" y="24"/>
                  </a:lnTo>
                  <a:lnTo>
                    <a:pt x="7" y="20"/>
                  </a:lnTo>
                  <a:lnTo>
                    <a:pt x="8" y="17"/>
                  </a:lnTo>
                  <a:lnTo>
                    <a:pt x="10" y="14"/>
                  </a:lnTo>
                  <a:lnTo>
                    <a:pt x="11" y="11"/>
                  </a:lnTo>
                  <a:lnTo>
                    <a:pt x="12" y="9"/>
                  </a:lnTo>
                  <a:lnTo>
                    <a:pt x="12" y="8"/>
                  </a:lnTo>
                  <a:lnTo>
                    <a:pt x="14" y="6"/>
                  </a:lnTo>
                  <a:lnTo>
                    <a:pt x="15" y="4"/>
                  </a:lnTo>
                  <a:lnTo>
                    <a:pt x="17" y="4"/>
                  </a:lnTo>
                  <a:lnTo>
                    <a:pt x="18" y="1"/>
                  </a:lnTo>
                  <a:lnTo>
                    <a:pt x="19" y="0"/>
                  </a:lnTo>
                  <a:lnTo>
                    <a:pt x="21" y="0"/>
                  </a:lnTo>
                  <a:lnTo>
                    <a:pt x="24" y="0"/>
                  </a:lnTo>
                  <a:lnTo>
                    <a:pt x="25" y="0"/>
                  </a:lnTo>
                  <a:lnTo>
                    <a:pt x="26" y="1"/>
                  </a:lnTo>
                  <a:lnTo>
                    <a:pt x="26" y="3"/>
                  </a:lnTo>
                  <a:close/>
                </a:path>
              </a:pathLst>
            </a:custGeom>
            <a:solidFill>
              <a:srgbClr val="E5AC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60" name="Freeform 110"/>
            <p:cNvSpPr>
              <a:spLocks/>
            </p:cNvSpPr>
            <p:nvPr/>
          </p:nvSpPr>
          <p:spPr bwMode="auto">
            <a:xfrm>
              <a:off x="670" y="3020"/>
              <a:ext cx="24" cy="298"/>
            </a:xfrm>
            <a:custGeom>
              <a:avLst/>
              <a:gdLst>
                <a:gd name="T0" fmla="*/ 24 w 24"/>
                <a:gd name="T1" fmla="*/ 5 h 298"/>
                <a:gd name="T2" fmla="*/ 23 w 24"/>
                <a:gd name="T3" fmla="*/ 8 h 298"/>
                <a:gd name="T4" fmla="*/ 23 w 24"/>
                <a:gd name="T5" fmla="*/ 10 h 298"/>
                <a:gd name="T6" fmla="*/ 23 w 24"/>
                <a:gd name="T7" fmla="*/ 11 h 298"/>
                <a:gd name="T8" fmla="*/ 23 w 24"/>
                <a:gd name="T9" fmla="*/ 26 h 298"/>
                <a:gd name="T10" fmla="*/ 21 w 24"/>
                <a:gd name="T11" fmla="*/ 98 h 298"/>
                <a:gd name="T12" fmla="*/ 20 w 24"/>
                <a:gd name="T13" fmla="*/ 193 h 298"/>
                <a:gd name="T14" fmla="*/ 18 w 24"/>
                <a:gd name="T15" fmla="*/ 262 h 298"/>
                <a:gd name="T16" fmla="*/ 18 w 24"/>
                <a:gd name="T17" fmla="*/ 275 h 298"/>
                <a:gd name="T18" fmla="*/ 17 w 24"/>
                <a:gd name="T19" fmla="*/ 283 h 298"/>
                <a:gd name="T20" fmla="*/ 14 w 24"/>
                <a:gd name="T21" fmla="*/ 291 h 298"/>
                <a:gd name="T22" fmla="*/ 11 w 24"/>
                <a:gd name="T23" fmla="*/ 297 h 298"/>
                <a:gd name="T24" fmla="*/ 7 w 24"/>
                <a:gd name="T25" fmla="*/ 297 h 298"/>
                <a:gd name="T26" fmla="*/ 3 w 24"/>
                <a:gd name="T27" fmla="*/ 295 h 298"/>
                <a:gd name="T28" fmla="*/ 2 w 24"/>
                <a:gd name="T29" fmla="*/ 291 h 298"/>
                <a:gd name="T30" fmla="*/ 0 w 24"/>
                <a:gd name="T31" fmla="*/ 286 h 298"/>
                <a:gd name="T32" fmla="*/ 0 w 24"/>
                <a:gd name="T33" fmla="*/ 272 h 298"/>
                <a:gd name="T34" fmla="*/ 2 w 24"/>
                <a:gd name="T35" fmla="*/ 226 h 298"/>
                <a:gd name="T36" fmla="*/ 2 w 24"/>
                <a:gd name="T37" fmla="*/ 165 h 298"/>
                <a:gd name="T38" fmla="*/ 2 w 24"/>
                <a:gd name="T39" fmla="*/ 109 h 298"/>
                <a:gd name="T40" fmla="*/ 2 w 24"/>
                <a:gd name="T41" fmla="*/ 83 h 298"/>
                <a:gd name="T42" fmla="*/ 2 w 24"/>
                <a:gd name="T43" fmla="*/ 75 h 298"/>
                <a:gd name="T44" fmla="*/ 2 w 24"/>
                <a:gd name="T45" fmla="*/ 65 h 298"/>
                <a:gd name="T46" fmla="*/ 2 w 24"/>
                <a:gd name="T47" fmla="*/ 57 h 298"/>
                <a:gd name="T48" fmla="*/ 2 w 24"/>
                <a:gd name="T49" fmla="*/ 54 h 298"/>
                <a:gd name="T50" fmla="*/ 2 w 24"/>
                <a:gd name="T51" fmla="*/ 54 h 298"/>
                <a:gd name="T52" fmla="*/ 2 w 24"/>
                <a:gd name="T53" fmla="*/ 54 h 298"/>
                <a:gd name="T54" fmla="*/ 2 w 24"/>
                <a:gd name="T55" fmla="*/ 54 h 298"/>
                <a:gd name="T56" fmla="*/ 2 w 24"/>
                <a:gd name="T57" fmla="*/ 52 h 298"/>
                <a:gd name="T58" fmla="*/ 2 w 24"/>
                <a:gd name="T59" fmla="*/ 52 h 298"/>
                <a:gd name="T60" fmla="*/ 2 w 24"/>
                <a:gd name="T61" fmla="*/ 52 h 298"/>
                <a:gd name="T62" fmla="*/ 2 w 24"/>
                <a:gd name="T63" fmla="*/ 51 h 298"/>
                <a:gd name="T64" fmla="*/ 3 w 24"/>
                <a:gd name="T65" fmla="*/ 43 h 298"/>
                <a:gd name="T66" fmla="*/ 4 w 24"/>
                <a:gd name="T67" fmla="*/ 33 h 298"/>
                <a:gd name="T68" fmla="*/ 7 w 24"/>
                <a:gd name="T69" fmla="*/ 23 h 298"/>
                <a:gd name="T70" fmla="*/ 9 w 24"/>
                <a:gd name="T71" fmla="*/ 16 h 298"/>
                <a:gd name="T72" fmla="*/ 10 w 24"/>
                <a:gd name="T73" fmla="*/ 14 h 298"/>
                <a:gd name="T74" fmla="*/ 10 w 24"/>
                <a:gd name="T75" fmla="*/ 13 h 298"/>
                <a:gd name="T76" fmla="*/ 10 w 24"/>
                <a:gd name="T77" fmla="*/ 13 h 298"/>
                <a:gd name="T78" fmla="*/ 10 w 24"/>
                <a:gd name="T79" fmla="*/ 13 h 298"/>
                <a:gd name="T80" fmla="*/ 11 w 24"/>
                <a:gd name="T81" fmla="*/ 11 h 298"/>
                <a:gd name="T82" fmla="*/ 11 w 24"/>
                <a:gd name="T83" fmla="*/ 8 h 298"/>
                <a:gd name="T84" fmla="*/ 13 w 24"/>
                <a:gd name="T85" fmla="*/ 7 h 298"/>
                <a:gd name="T86" fmla="*/ 14 w 24"/>
                <a:gd name="T87" fmla="*/ 7 h 298"/>
                <a:gd name="T88" fmla="*/ 16 w 24"/>
                <a:gd name="T89" fmla="*/ 3 h 298"/>
                <a:gd name="T90" fmla="*/ 18 w 24"/>
                <a:gd name="T91" fmla="*/ 0 h 298"/>
                <a:gd name="T92" fmla="*/ 23 w 24"/>
                <a:gd name="T93" fmla="*/ 0 h 298"/>
                <a:gd name="T94" fmla="*/ 24 w 24"/>
                <a:gd name="T95" fmla="*/ 2 h 29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
                <a:gd name="T145" fmla="*/ 0 h 298"/>
                <a:gd name="T146" fmla="*/ 24 w 24"/>
                <a:gd name="T147" fmla="*/ 298 h 29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 h="298">
                  <a:moveTo>
                    <a:pt x="24" y="3"/>
                  </a:moveTo>
                  <a:lnTo>
                    <a:pt x="24" y="5"/>
                  </a:lnTo>
                  <a:lnTo>
                    <a:pt x="23" y="7"/>
                  </a:lnTo>
                  <a:lnTo>
                    <a:pt x="23" y="8"/>
                  </a:lnTo>
                  <a:lnTo>
                    <a:pt x="23" y="10"/>
                  </a:lnTo>
                  <a:lnTo>
                    <a:pt x="23" y="11"/>
                  </a:lnTo>
                  <a:lnTo>
                    <a:pt x="23" y="13"/>
                  </a:lnTo>
                  <a:lnTo>
                    <a:pt x="23" y="26"/>
                  </a:lnTo>
                  <a:lnTo>
                    <a:pt x="23" y="57"/>
                  </a:lnTo>
                  <a:lnTo>
                    <a:pt x="21" y="98"/>
                  </a:lnTo>
                  <a:lnTo>
                    <a:pt x="21" y="145"/>
                  </a:lnTo>
                  <a:lnTo>
                    <a:pt x="20" y="193"/>
                  </a:lnTo>
                  <a:lnTo>
                    <a:pt x="20" y="234"/>
                  </a:lnTo>
                  <a:lnTo>
                    <a:pt x="18" y="262"/>
                  </a:lnTo>
                  <a:lnTo>
                    <a:pt x="18" y="274"/>
                  </a:lnTo>
                  <a:lnTo>
                    <a:pt x="18" y="275"/>
                  </a:lnTo>
                  <a:lnTo>
                    <a:pt x="17" y="278"/>
                  </a:lnTo>
                  <a:lnTo>
                    <a:pt x="17" y="283"/>
                  </a:lnTo>
                  <a:lnTo>
                    <a:pt x="16" y="288"/>
                  </a:lnTo>
                  <a:lnTo>
                    <a:pt x="14" y="291"/>
                  </a:lnTo>
                  <a:lnTo>
                    <a:pt x="13" y="295"/>
                  </a:lnTo>
                  <a:lnTo>
                    <a:pt x="11" y="297"/>
                  </a:lnTo>
                  <a:lnTo>
                    <a:pt x="10" y="298"/>
                  </a:lnTo>
                  <a:lnTo>
                    <a:pt x="7" y="297"/>
                  </a:lnTo>
                  <a:lnTo>
                    <a:pt x="4" y="297"/>
                  </a:lnTo>
                  <a:lnTo>
                    <a:pt x="3" y="295"/>
                  </a:lnTo>
                  <a:lnTo>
                    <a:pt x="2" y="292"/>
                  </a:lnTo>
                  <a:lnTo>
                    <a:pt x="2" y="291"/>
                  </a:lnTo>
                  <a:lnTo>
                    <a:pt x="0" y="289"/>
                  </a:lnTo>
                  <a:lnTo>
                    <a:pt x="0" y="286"/>
                  </a:lnTo>
                  <a:lnTo>
                    <a:pt x="0" y="284"/>
                  </a:lnTo>
                  <a:lnTo>
                    <a:pt x="0" y="272"/>
                  </a:lnTo>
                  <a:lnTo>
                    <a:pt x="0" y="252"/>
                  </a:lnTo>
                  <a:lnTo>
                    <a:pt x="2" y="226"/>
                  </a:lnTo>
                  <a:lnTo>
                    <a:pt x="2" y="196"/>
                  </a:lnTo>
                  <a:lnTo>
                    <a:pt x="2" y="165"/>
                  </a:lnTo>
                  <a:lnTo>
                    <a:pt x="2" y="136"/>
                  </a:lnTo>
                  <a:lnTo>
                    <a:pt x="2" y="109"/>
                  </a:lnTo>
                  <a:lnTo>
                    <a:pt x="2" y="87"/>
                  </a:lnTo>
                  <a:lnTo>
                    <a:pt x="2" y="83"/>
                  </a:lnTo>
                  <a:lnTo>
                    <a:pt x="2" y="80"/>
                  </a:lnTo>
                  <a:lnTo>
                    <a:pt x="2" y="75"/>
                  </a:lnTo>
                  <a:lnTo>
                    <a:pt x="2" y="71"/>
                  </a:lnTo>
                  <a:lnTo>
                    <a:pt x="2" y="65"/>
                  </a:lnTo>
                  <a:lnTo>
                    <a:pt x="2" y="60"/>
                  </a:lnTo>
                  <a:lnTo>
                    <a:pt x="2" y="57"/>
                  </a:lnTo>
                  <a:lnTo>
                    <a:pt x="2" y="54"/>
                  </a:lnTo>
                  <a:lnTo>
                    <a:pt x="2" y="52"/>
                  </a:lnTo>
                  <a:lnTo>
                    <a:pt x="2" y="51"/>
                  </a:lnTo>
                  <a:lnTo>
                    <a:pt x="3" y="43"/>
                  </a:lnTo>
                  <a:lnTo>
                    <a:pt x="3" y="37"/>
                  </a:lnTo>
                  <a:lnTo>
                    <a:pt x="4" y="33"/>
                  </a:lnTo>
                  <a:lnTo>
                    <a:pt x="6" y="28"/>
                  </a:lnTo>
                  <a:lnTo>
                    <a:pt x="7" y="23"/>
                  </a:lnTo>
                  <a:lnTo>
                    <a:pt x="9" y="20"/>
                  </a:lnTo>
                  <a:lnTo>
                    <a:pt x="9" y="16"/>
                  </a:lnTo>
                  <a:lnTo>
                    <a:pt x="10" y="14"/>
                  </a:lnTo>
                  <a:lnTo>
                    <a:pt x="10" y="13"/>
                  </a:lnTo>
                  <a:lnTo>
                    <a:pt x="11" y="11"/>
                  </a:lnTo>
                  <a:lnTo>
                    <a:pt x="11" y="10"/>
                  </a:lnTo>
                  <a:lnTo>
                    <a:pt x="11" y="8"/>
                  </a:lnTo>
                  <a:lnTo>
                    <a:pt x="13" y="8"/>
                  </a:lnTo>
                  <a:lnTo>
                    <a:pt x="13" y="7"/>
                  </a:lnTo>
                  <a:lnTo>
                    <a:pt x="14" y="7"/>
                  </a:lnTo>
                  <a:lnTo>
                    <a:pt x="14" y="5"/>
                  </a:lnTo>
                  <a:lnTo>
                    <a:pt x="16" y="3"/>
                  </a:lnTo>
                  <a:lnTo>
                    <a:pt x="17" y="0"/>
                  </a:lnTo>
                  <a:lnTo>
                    <a:pt x="18" y="0"/>
                  </a:lnTo>
                  <a:lnTo>
                    <a:pt x="21" y="0"/>
                  </a:lnTo>
                  <a:lnTo>
                    <a:pt x="23" y="0"/>
                  </a:lnTo>
                  <a:lnTo>
                    <a:pt x="24" y="0"/>
                  </a:lnTo>
                  <a:lnTo>
                    <a:pt x="24" y="2"/>
                  </a:lnTo>
                  <a:lnTo>
                    <a:pt x="24" y="3"/>
                  </a:lnTo>
                  <a:close/>
                </a:path>
              </a:pathLst>
            </a:custGeom>
            <a:solidFill>
              <a:srgbClr val="EBBB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61" name="Freeform 111"/>
            <p:cNvSpPr>
              <a:spLocks/>
            </p:cNvSpPr>
            <p:nvPr/>
          </p:nvSpPr>
          <p:spPr bwMode="auto">
            <a:xfrm>
              <a:off x="673" y="3022"/>
              <a:ext cx="20" cy="293"/>
            </a:xfrm>
            <a:custGeom>
              <a:avLst/>
              <a:gdLst>
                <a:gd name="T0" fmla="*/ 18 w 20"/>
                <a:gd name="T1" fmla="*/ 3 h 293"/>
                <a:gd name="T2" fmla="*/ 18 w 20"/>
                <a:gd name="T3" fmla="*/ 6 h 293"/>
                <a:gd name="T4" fmla="*/ 18 w 20"/>
                <a:gd name="T5" fmla="*/ 9 h 293"/>
                <a:gd name="T6" fmla="*/ 18 w 20"/>
                <a:gd name="T7" fmla="*/ 11 h 293"/>
                <a:gd name="T8" fmla="*/ 18 w 20"/>
                <a:gd name="T9" fmla="*/ 24 h 293"/>
                <a:gd name="T10" fmla="*/ 17 w 20"/>
                <a:gd name="T11" fmla="*/ 95 h 293"/>
                <a:gd name="T12" fmla="*/ 15 w 20"/>
                <a:gd name="T13" fmla="*/ 188 h 293"/>
                <a:gd name="T14" fmla="*/ 14 w 20"/>
                <a:gd name="T15" fmla="*/ 256 h 293"/>
                <a:gd name="T16" fmla="*/ 13 w 20"/>
                <a:gd name="T17" fmla="*/ 270 h 293"/>
                <a:gd name="T18" fmla="*/ 11 w 20"/>
                <a:gd name="T19" fmla="*/ 276 h 293"/>
                <a:gd name="T20" fmla="*/ 10 w 20"/>
                <a:gd name="T21" fmla="*/ 286 h 293"/>
                <a:gd name="T22" fmla="*/ 7 w 20"/>
                <a:gd name="T23" fmla="*/ 292 h 293"/>
                <a:gd name="T24" fmla="*/ 4 w 20"/>
                <a:gd name="T25" fmla="*/ 293 h 293"/>
                <a:gd name="T26" fmla="*/ 1 w 20"/>
                <a:gd name="T27" fmla="*/ 290 h 293"/>
                <a:gd name="T28" fmla="*/ 0 w 20"/>
                <a:gd name="T29" fmla="*/ 287 h 293"/>
                <a:gd name="T30" fmla="*/ 0 w 20"/>
                <a:gd name="T31" fmla="*/ 282 h 293"/>
                <a:gd name="T32" fmla="*/ 0 w 20"/>
                <a:gd name="T33" fmla="*/ 269 h 293"/>
                <a:gd name="T34" fmla="*/ 0 w 20"/>
                <a:gd name="T35" fmla="*/ 224 h 293"/>
                <a:gd name="T36" fmla="*/ 0 w 20"/>
                <a:gd name="T37" fmla="*/ 166 h 293"/>
                <a:gd name="T38" fmla="*/ 0 w 20"/>
                <a:gd name="T39" fmla="*/ 111 h 293"/>
                <a:gd name="T40" fmla="*/ 1 w 20"/>
                <a:gd name="T41" fmla="*/ 85 h 293"/>
                <a:gd name="T42" fmla="*/ 1 w 20"/>
                <a:gd name="T43" fmla="*/ 76 h 293"/>
                <a:gd name="T44" fmla="*/ 1 w 20"/>
                <a:gd name="T45" fmla="*/ 67 h 293"/>
                <a:gd name="T46" fmla="*/ 1 w 20"/>
                <a:gd name="T47" fmla="*/ 60 h 293"/>
                <a:gd name="T48" fmla="*/ 1 w 20"/>
                <a:gd name="T49" fmla="*/ 56 h 293"/>
                <a:gd name="T50" fmla="*/ 1 w 20"/>
                <a:gd name="T51" fmla="*/ 56 h 293"/>
                <a:gd name="T52" fmla="*/ 1 w 20"/>
                <a:gd name="T53" fmla="*/ 56 h 293"/>
                <a:gd name="T54" fmla="*/ 1 w 20"/>
                <a:gd name="T55" fmla="*/ 56 h 293"/>
                <a:gd name="T56" fmla="*/ 1 w 20"/>
                <a:gd name="T57" fmla="*/ 55 h 293"/>
                <a:gd name="T58" fmla="*/ 1 w 20"/>
                <a:gd name="T59" fmla="*/ 55 h 293"/>
                <a:gd name="T60" fmla="*/ 1 w 20"/>
                <a:gd name="T61" fmla="*/ 55 h 293"/>
                <a:gd name="T62" fmla="*/ 1 w 20"/>
                <a:gd name="T63" fmla="*/ 53 h 293"/>
                <a:gd name="T64" fmla="*/ 1 w 20"/>
                <a:gd name="T65" fmla="*/ 47 h 293"/>
                <a:gd name="T66" fmla="*/ 3 w 20"/>
                <a:gd name="T67" fmla="*/ 35 h 293"/>
                <a:gd name="T68" fmla="*/ 4 w 20"/>
                <a:gd name="T69" fmla="*/ 26 h 293"/>
                <a:gd name="T70" fmla="*/ 7 w 20"/>
                <a:gd name="T71" fmla="*/ 18 h 293"/>
                <a:gd name="T72" fmla="*/ 7 w 20"/>
                <a:gd name="T73" fmla="*/ 15 h 293"/>
                <a:gd name="T74" fmla="*/ 7 w 20"/>
                <a:gd name="T75" fmla="*/ 15 h 293"/>
                <a:gd name="T76" fmla="*/ 7 w 20"/>
                <a:gd name="T77" fmla="*/ 15 h 293"/>
                <a:gd name="T78" fmla="*/ 7 w 20"/>
                <a:gd name="T79" fmla="*/ 14 h 293"/>
                <a:gd name="T80" fmla="*/ 8 w 20"/>
                <a:gd name="T81" fmla="*/ 12 h 293"/>
                <a:gd name="T82" fmla="*/ 8 w 20"/>
                <a:gd name="T83" fmla="*/ 11 h 293"/>
                <a:gd name="T84" fmla="*/ 10 w 20"/>
                <a:gd name="T85" fmla="*/ 8 h 293"/>
                <a:gd name="T86" fmla="*/ 10 w 20"/>
                <a:gd name="T87" fmla="*/ 8 h 293"/>
                <a:gd name="T88" fmla="*/ 11 w 20"/>
                <a:gd name="T89" fmla="*/ 3 h 293"/>
                <a:gd name="T90" fmla="*/ 14 w 20"/>
                <a:gd name="T91" fmla="*/ 0 h 293"/>
                <a:gd name="T92" fmla="*/ 17 w 20"/>
                <a:gd name="T93" fmla="*/ 0 h 293"/>
                <a:gd name="T94" fmla="*/ 20 w 20"/>
                <a:gd name="T95" fmla="*/ 1 h 29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
                <a:gd name="T145" fmla="*/ 0 h 293"/>
                <a:gd name="T146" fmla="*/ 20 w 20"/>
                <a:gd name="T147" fmla="*/ 293 h 29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 h="293">
                  <a:moveTo>
                    <a:pt x="20" y="1"/>
                  </a:moveTo>
                  <a:lnTo>
                    <a:pt x="18" y="3"/>
                  </a:lnTo>
                  <a:lnTo>
                    <a:pt x="18" y="5"/>
                  </a:lnTo>
                  <a:lnTo>
                    <a:pt x="18" y="6"/>
                  </a:lnTo>
                  <a:lnTo>
                    <a:pt x="18" y="8"/>
                  </a:lnTo>
                  <a:lnTo>
                    <a:pt x="18" y="9"/>
                  </a:lnTo>
                  <a:lnTo>
                    <a:pt x="18" y="11"/>
                  </a:lnTo>
                  <a:lnTo>
                    <a:pt x="18" y="24"/>
                  </a:lnTo>
                  <a:lnTo>
                    <a:pt x="17" y="53"/>
                  </a:lnTo>
                  <a:lnTo>
                    <a:pt x="17" y="95"/>
                  </a:lnTo>
                  <a:lnTo>
                    <a:pt x="15" y="142"/>
                  </a:lnTo>
                  <a:lnTo>
                    <a:pt x="15" y="188"/>
                  </a:lnTo>
                  <a:lnTo>
                    <a:pt x="14" y="227"/>
                  </a:lnTo>
                  <a:lnTo>
                    <a:pt x="14" y="256"/>
                  </a:lnTo>
                  <a:lnTo>
                    <a:pt x="14" y="267"/>
                  </a:lnTo>
                  <a:lnTo>
                    <a:pt x="13" y="270"/>
                  </a:lnTo>
                  <a:lnTo>
                    <a:pt x="13" y="273"/>
                  </a:lnTo>
                  <a:lnTo>
                    <a:pt x="11" y="276"/>
                  </a:lnTo>
                  <a:lnTo>
                    <a:pt x="11" y="281"/>
                  </a:lnTo>
                  <a:lnTo>
                    <a:pt x="10" y="286"/>
                  </a:lnTo>
                  <a:lnTo>
                    <a:pt x="8" y="290"/>
                  </a:lnTo>
                  <a:lnTo>
                    <a:pt x="7" y="292"/>
                  </a:lnTo>
                  <a:lnTo>
                    <a:pt x="7" y="293"/>
                  </a:lnTo>
                  <a:lnTo>
                    <a:pt x="4" y="293"/>
                  </a:lnTo>
                  <a:lnTo>
                    <a:pt x="3" y="292"/>
                  </a:lnTo>
                  <a:lnTo>
                    <a:pt x="1" y="290"/>
                  </a:lnTo>
                  <a:lnTo>
                    <a:pt x="1" y="289"/>
                  </a:lnTo>
                  <a:lnTo>
                    <a:pt x="0" y="287"/>
                  </a:lnTo>
                  <a:lnTo>
                    <a:pt x="0" y="284"/>
                  </a:lnTo>
                  <a:lnTo>
                    <a:pt x="0" y="282"/>
                  </a:lnTo>
                  <a:lnTo>
                    <a:pt x="0" y="281"/>
                  </a:lnTo>
                  <a:lnTo>
                    <a:pt x="0" y="269"/>
                  </a:lnTo>
                  <a:lnTo>
                    <a:pt x="0" y="249"/>
                  </a:lnTo>
                  <a:lnTo>
                    <a:pt x="0" y="224"/>
                  </a:lnTo>
                  <a:lnTo>
                    <a:pt x="0" y="197"/>
                  </a:lnTo>
                  <a:lnTo>
                    <a:pt x="0" y="166"/>
                  </a:lnTo>
                  <a:lnTo>
                    <a:pt x="0" y="137"/>
                  </a:lnTo>
                  <a:lnTo>
                    <a:pt x="0" y="111"/>
                  </a:lnTo>
                  <a:lnTo>
                    <a:pt x="1" y="89"/>
                  </a:lnTo>
                  <a:lnTo>
                    <a:pt x="1" y="85"/>
                  </a:lnTo>
                  <a:lnTo>
                    <a:pt x="1" y="81"/>
                  </a:lnTo>
                  <a:lnTo>
                    <a:pt x="1" y="76"/>
                  </a:lnTo>
                  <a:lnTo>
                    <a:pt x="1" y="72"/>
                  </a:lnTo>
                  <a:lnTo>
                    <a:pt x="1" y="67"/>
                  </a:lnTo>
                  <a:lnTo>
                    <a:pt x="1" y="63"/>
                  </a:lnTo>
                  <a:lnTo>
                    <a:pt x="1" y="60"/>
                  </a:lnTo>
                  <a:lnTo>
                    <a:pt x="1" y="56"/>
                  </a:lnTo>
                  <a:lnTo>
                    <a:pt x="1" y="55"/>
                  </a:lnTo>
                  <a:lnTo>
                    <a:pt x="1" y="53"/>
                  </a:lnTo>
                  <a:lnTo>
                    <a:pt x="1" y="47"/>
                  </a:lnTo>
                  <a:lnTo>
                    <a:pt x="3" y="41"/>
                  </a:lnTo>
                  <a:lnTo>
                    <a:pt x="3" y="35"/>
                  </a:lnTo>
                  <a:lnTo>
                    <a:pt x="4" y="31"/>
                  </a:lnTo>
                  <a:lnTo>
                    <a:pt x="4" y="26"/>
                  </a:lnTo>
                  <a:lnTo>
                    <a:pt x="6" y="21"/>
                  </a:lnTo>
                  <a:lnTo>
                    <a:pt x="7" y="18"/>
                  </a:lnTo>
                  <a:lnTo>
                    <a:pt x="7" y="15"/>
                  </a:lnTo>
                  <a:lnTo>
                    <a:pt x="7" y="14"/>
                  </a:lnTo>
                  <a:lnTo>
                    <a:pt x="8" y="12"/>
                  </a:lnTo>
                  <a:lnTo>
                    <a:pt x="8" y="11"/>
                  </a:lnTo>
                  <a:lnTo>
                    <a:pt x="8" y="9"/>
                  </a:lnTo>
                  <a:lnTo>
                    <a:pt x="10" y="8"/>
                  </a:lnTo>
                  <a:lnTo>
                    <a:pt x="11" y="6"/>
                  </a:lnTo>
                  <a:lnTo>
                    <a:pt x="11" y="3"/>
                  </a:lnTo>
                  <a:lnTo>
                    <a:pt x="13" y="1"/>
                  </a:lnTo>
                  <a:lnTo>
                    <a:pt x="14" y="0"/>
                  </a:lnTo>
                  <a:lnTo>
                    <a:pt x="15" y="0"/>
                  </a:lnTo>
                  <a:lnTo>
                    <a:pt x="17" y="0"/>
                  </a:lnTo>
                  <a:lnTo>
                    <a:pt x="18" y="0"/>
                  </a:lnTo>
                  <a:lnTo>
                    <a:pt x="20" y="1"/>
                  </a:lnTo>
                  <a:close/>
                </a:path>
              </a:pathLst>
            </a:custGeom>
            <a:solidFill>
              <a:srgbClr val="EFC8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62" name="Freeform 112"/>
            <p:cNvSpPr>
              <a:spLocks/>
            </p:cNvSpPr>
            <p:nvPr/>
          </p:nvSpPr>
          <p:spPr bwMode="auto">
            <a:xfrm>
              <a:off x="674" y="3023"/>
              <a:ext cx="17" cy="289"/>
            </a:xfrm>
            <a:custGeom>
              <a:avLst/>
              <a:gdLst>
                <a:gd name="T0" fmla="*/ 16 w 17"/>
                <a:gd name="T1" fmla="*/ 4 h 289"/>
                <a:gd name="T2" fmla="*/ 16 w 17"/>
                <a:gd name="T3" fmla="*/ 7 h 289"/>
                <a:gd name="T4" fmla="*/ 14 w 17"/>
                <a:gd name="T5" fmla="*/ 10 h 289"/>
                <a:gd name="T6" fmla="*/ 16 w 17"/>
                <a:gd name="T7" fmla="*/ 11 h 289"/>
                <a:gd name="T8" fmla="*/ 14 w 17"/>
                <a:gd name="T9" fmla="*/ 23 h 289"/>
                <a:gd name="T10" fmla="*/ 13 w 17"/>
                <a:gd name="T11" fmla="*/ 92 h 289"/>
                <a:gd name="T12" fmla="*/ 12 w 17"/>
                <a:gd name="T13" fmla="*/ 184 h 289"/>
                <a:gd name="T14" fmla="*/ 10 w 17"/>
                <a:gd name="T15" fmla="*/ 252 h 289"/>
                <a:gd name="T16" fmla="*/ 10 w 17"/>
                <a:gd name="T17" fmla="*/ 265 h 289"/>
                <a:gd name="T18" fmla="*/ 9 w 17"/>
                <a:gd name="T19" fmla="*/ 272 h 289"/>
                <a:gd name="T20" fmla="*/ 7 w 17"/>
                <a:gd name="T21" fmla="*/ 281 h 289"/>
                <a:gd name="T22" fmla="*/ 6 w 17"/>
                <a:gd name="T23" fmla="*/ 288 h 289"/>
                <a:gd name="T24" fmla="*/ 5 w 17"/>
                <a:gd name="T25" fmla="*/ 289 h 289"/>
                <a:gd name="T26" fmla="*/ 2 w 17"/>
                <a:gd name="T27" fmla="*/ 288 h 289"/>
                <a:gd name="T28" fmla="*/ 2 w 17"/>
                <a:gd name="T29" fmla="*/ 285 h 289"/>
                <a:gd name="T30" fmla="*/ 0 w 17"/>
                <a:gd name="T31" fmla="*/ 280 h 289"/>
                <a:gd name="T32" fmla="*/ 0 w 17"/>
                <a:gd name="T33" fmla="*/ 266 h 289"/>
                <a:gd name="T34" fmla="*/ 2 w 17"/>
                <a:gd name="T35" fmla="*/ 223 h 289"/>
                <a:gd name="T36" fmla="*/ 2 w 17"/>
                <a:gd name="T37" fmla="*/ 170 h 289"/>
                <a:gd name="T38" fmla="*/ 2 w 17"/>
                <a:gd name="T39" fmla="*/ 115 h 289"/>
                <a:gd name="T40" fmla="*/ 2 w 17"/>
                <a:gd name="T41" fmla="*/ 88 h 289"/>
                <a:gd name="T42" fmla="*/ 2 w 17"/>
                <a:gd name="T43" fmla="*/ 80 h 289"/>
                <a:gd name="T44" fmla="*/ 2 w 17"/>
                <a:gd name="T45" fmla="*/ 71 h 289"/>
                <a:gd name="T46" fmla="*/ 2 w 17"/>
                <a:gd name="T47" fmla="*/ 63 h 289"/>
                <a:gd name="T48" fmla="*/ 2 w 17"/>
                <a:gd name="T49" fmla="*/ 60 h 289"/>
                <a:gd name="T50" fmla="*/ 2 w 17"/>
                <a:gd name="T51" fmla="*/ 60 h 289"/>
                <a:gd name="T52" fmla="*/ 2 w 17"/>
                <a:gd name="T53" fmla="*/ 60 h 289"/>
                <a:gd name="T54" fmla="*/ 2 w 17"/>
                <a:gd name="T55" fmla="*/ 60 h 289"/>
                <a:gd name="T56" fmla="*/ 2 w 17"/>
                <a:gd name="T57" fmla="*/ 59 h 289"/>
                <a:gd name="T58" fmla="*/ 2 w 17"/>
                <a:gd name="T59" fmla="*/ 59 h 289"/>
                <a:gd name="T60" fmla="*/ 2 w 17"/>
                <a:gd name="T61" fmla="*/ 59 h 289"/>
                <a:gd name="T62" fmla="*/ 2 w 17"/>
                <a:gd name="T63" fmla="*/ 57 h 289"/>
                <a:gd name="T64" fmla="*/ 3 w 17"/>
                <a:gd name="T65" fmla="*/ 51 h 289"/>
                <a:gd name="T66" fmla="*/ 3 w 17"/>
                <a:gd name="T67" fmla="*/ 39 h 289"/>
                <a:gd name="T68" fmla="*/ 5 w 17"/>
                <a:gd name="T69" fmla="*/ 30 h 289"/>
                <a:gd name="T70" fmla="*/ 6 w 17"/>
                <a:gd name="T71" fmla="*/ 22 h 289"/>
                <a:gd name="T72" fmla="*/ 6 w 17"/>
                <a:gd name="T73" fmla="*/ 17 h 289"/>
                <a:gd name="T74" fmla="*/ 6 w 17"/>
                <a:gd name="T75" fmla="*/ 17 h 289"/>
                <a:gd name="T76" fmla="*/ 6 w 17"/>
                <a:gd name="T77" fmla="*/ 17 h 289"/>
                <a:gd name="T78" fmla="*/ 6 w 17"/>
                <a:gd name="T79" fmla="*/ 17 h 289"/>
                <a:gd name="T80" fmla="*/ 6 w 17"/>
                <a:gd name="T81" fmla="*/ 16 h 289"/>
                <a:gd name="T82" fmla="*/ 7 w 17"/>
                <a:gd name="T83" fmla="*/ 13 h 289"/>
                <a:gd name="T84" fmla="*/ 7 w 17"/>
                <a:gd name="T85" fmla="*/ 10 h 289"/>
                <a:gd name="T86" fmla="*/ 9 w 17"/>
                <a:gd name="T87" fmla="*/ 8 h 289"/>
                <a:gd name="T88" fmla="*/ 9 w 17"/>
                <a:gd name="T89" fmla="*/ 5 h 289"/>
                <a:gd name="T90" fmla="*/ 12 w 17"/>
                <a:gd name="T91" fmla="*/ 0 h 289"/>
                <a:gd name="T92" fmla="*/ 14 w 17"/>
                <a:gd name="T93" fmla="*/ 0 h 289"/>
                <a:gd name="T94" fmla="*/ 17 w 17"/>
                <a:gd name="T95" fmla="*/ 0 h 2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
                <a:gd name="T145" fmla="*/ 0 h 289"/>
                <a:gd name="T146" fmla="*/ 17 w 17"/>
                <a:gd name="T147" fmla="*/ 289 h 2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 h="289">
                  <a:moveTo>
                    <a:pt x="17" y="2"/>
                  </a:moveTo>
                  <a:lnTo>
                    <a:pt x="16" y="4"/>
                  </a:lnTo>
                  <a:lnTo>
                    <a:pt x="16" y="5"/>
                  </a:lnTo>
                  <a:lnTo>
                    <a:pt x="16" y="7"/>
                  </a:lnTo>
                  <a:lnTo>
                    <a:pt x="14" y="8"/>
                  </a:lnTo>
                  <a:lnTo>
                    <a:pt x="14" y="10"/>
                  </a:lnTo>
                  <a:lnTo>
                    <a:pt x="16" y="11"/>
                  </a:lnTo>
                  <a:lnTo>
                    <a:pt x="14" y="23"/>
                  </a:lnTo>
                  <a:lnTo>
                    <a:pt x="14" y="52"/>
                  </a:lnTo>
                  <a:lnTo>
                    <a:pt x="13" y="92"/>
                  </a:lnTo>
                  <a:lnTo>
                    <a:pt x="13" y="138"/>
                  </a:lnTo>
                  <a:lnTo>
                    <a:pt x="12" y="184"/>
                  </a:lnTo>
                  <a:lnTo>
                    <a:pt x="12" y="223"/>
                  </a:lnTo>
                  <a:lnTo>
                    <a:pt x="10" y="252"/>
                  </a:lnTo>
                  <a:lnTo>
                    <a:pt x="10" y="263"/>
                  </a:lnTo>
                  <a:lnTo>
                    <a:pt x="10" y="265"/>
                  </a:lnTo>
                  <a:lnTo>
                    <a:pt x="10" y="268"/>
                  </a:lnTo>
                  <a:lnTo>
                    <a:pt x="9" y="272"/>
                  </a:lnTo>
                  <a:lnTo>
                    <a:pt x="9" y="277"/>
                  </a:lnTo>
                  <a:lnTo>
                    <a:pt x="7" y="281"/>
                  </a:lnTo>
                  <a:lnTo>
                    <a:pt x="7" y="286"/>
                  </a:lnTo>
                  <a:lnTo>
                    <a:pt x="6" y="288"/>
                  </a:lnTo>
                  <a:lnTo>
                    <a:pt x="6" y="289"/>
                  </a:lnTo>
                  <a:lnTo>
                    <a:pt x="5" y="289"/>
                  </a:lnTo>
                  <a:lnTo>
                    <a:pt x="3" y="288"/>
                  </a:lnTo>
                  <a:lnTo>
                    <a:pt x="2" y="288"/>
                  </a:lnTo>
                  <a:lnTo>
                    <a:pt x="2" y="286"/>
                  </a:lnTo>
                  <a:lnTo>
                    <a:pt x="2" y="285"/>
                  </a:lnTo>
                  <a:lnTo>
                    <a:pt x="0" y="281"/>
                  </a:lnTo>
                  <a:lnTo>
                    <a:pt x="0" y="280"/>
                  </a:lnTo>
                  <a:lnTo>
                    <a:pt x="0" y="278"/>
                  </a:lnTo>
                  <a:lnTo>
                    <a:pt x="0" y="266"/>
                  </a:lnTo>
                  <a:lnTo>
                    <a:pt x="2" y="248"/>
                  </a:lnTo>
                  <a:lnTo>
                    <a:pt x="2" y="223"/>
                  </a:lnTo>
                  <a:lnTo>
                    <a:pt x="2" y="197"/>
                  </a:lnTo>
                  <a:lnTo>
                    <a:pt x="2" y="170"/>
                  </a:lnTo>
                  <a:lnTo>
                    <a:pt x="2" y="141"/>
                  </a:lnTo>
                  <a:lnTo>
                    <a:pt x="2" y="115"/>
                  </a:lnTo>
                  <a:lnTo>
                    <a:pt x="2" y="92"/>
                  </a:lnTo>
                  <a:lnTo>
                    <a:pt x="2" y="88"/>
                  </a:lnTo>
                  <a:lnTo>
                    <a:pt x="2" y="84"/>
                  </a:lnTo>
                  <a:lnTo>
                    <a:pt x="2" y="80"/>
                  </a:lnTo>
                  <a:lnTo>
                    <a:pt x="2" y="75"/>
                  </a:lnTo>
                  <a:lnTo>
                    <a:pt x="2" y="71"/>
                  </a:lnTo>
                  <a:lnTo>
                    <a:pt x="2" y="68"/>
                  </a:lnTo>
                  <a:lnTo>
                    <a:pt x="2" y="63"/>
                  </a:lnTo>
                  <a:lnTo>
                    <a:pt x="2" y="60"/>
                  </a:lnTo>
                  <a:lnTo>
                    <a:pt x="2" y="59"/>
                  </a:lnTo>
                  <a:lnTo>
                    <a:pt x="2" y="57"/>
                  </a:lnTo>
                  <a:lnTo>
                    <a:pt x="3" y="51"/>
                  </a:lnTo>
                  <a:lnTo>
                    <a:pt x="3" y="45"/>
                  </a:lnTo>
                  <a:lnTo>
                    <a:pt x="3" y="39"/>
                  </a:lnTo>
                  <a:lnTo>
                    <a:pt x="5" y="34"/>
                  </a:lnTo>
                  <a:lnTo>
                    <a:pt x="5" y="30"/>
                  </a:lnTo>
                  <a:lnTo>
                    <a:pt x="6" y="25"/>
                  </a:lnTo>
                  <a:lnTo>
                    <a:pt x="6" y="22"/>
                  </a:lnTo>
                  <a:lnTo>
                    <a:pt x="6" y="17"/>
                  </a:lnTo>
                  <a:lnTo>
                    <a:pt x="6" y="16"/>
                  </a:lnTo>
                  <a:lnTo>
                    <a:pt x="7" y="14"/>
                  </a:lnTo>
                  <a:lnTo>
                    <a:pt x="7" y="13"/>
                  </a:lnTo>
                  <a:lnTo>
                    <a:pt x="7" y="11"/>
                  </a:lnTo>
                  <a:lnTo>
                    <a:pt x="7" y="10"/>
                  </a:lnTo>
                  <a:lnTo>
                    <a:pt x="9" y="10"/>
                  </a:lnTo>
                  <a:lnTo>
                    <a:pt x="9" y="8"/>
                  </a:lnTo>
                  <a:lnTo>
                    <a:pt x="9" y="5"/>
                  </a:lnTo>
                  <a:lnTo>
                    <a:pt x="10" y="2"/>
                  </a:lnTo>
                  <a:lnTo>
                    <a:pt x="12" y="0"/>
                  </a:lnTo>
                  <a:lnTo>
                    <a:pt x="13" y="0"/>
                  </a:lnTo>
                  <a:lnTo>
                    <a:pt x="14" y="0"/>
                  </a:lnTo>
                  <a:lnTo>
                    <a:pt x="16" y="0"/>
                  </a:lnTo>
                  <a:lnTo>
                    <a:pt x="17" y="0"/>
                  </a:lnTo>
                  <a:lnTo>
                    <a:pt x="17" y="2"/>
                  </a:lnTo>
                  <a:close/>
                </a:path>
              </a:pathLst>
            </a:custGeom>
            <a:solidFill>
              <a:srgbClr val="F5D9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63" name="Freeform 113"/>
            <p:cNvSpPr>
              <a:spLocks/>
            </p:cNvSpPr>
            <p:nvPr/>
          </p:nvSpPr>
          <p:spPr bwMode="auto">
            <a:xfrm>
              <a:off x="677" y="3023"/>
              <a:ext cx="13" cy="286"/>
            </a:xfrm>
            <a:custGeom>
              <a:avLst/>
              <a:gdLst>
                <a:gd name="T0" fmla="*/ 11 w 13"/>
                <a:gd name="T1" fmla="*/ 4 h 286"/>
                <a:gd name="T2" fmla="*/ 10 w 13"/>
                <a:gd name="T3" fmla="*/ 7 h 286"/>
                <a:gd name="T4" fmla="*/ 10 w 13"/>
                <a:gd name="T5" fmla="*/ 10 h 286"/>
                <a:gd name="T6" fmla="*/ 10 w 13"/>
                <a:gd name="T7" fmla="*/ 13 h 286"/>
                <a:gd name="T8" fmla="*/ 10 w 13"/>
                <a:gd name="T9" fmla="*/ 23 h 286"/>
                <a:gd name="T10" fmla="*/ 9 w 13"/>
                <a:gd name="T11" fmla="*/ 92 h 286"/>
                <a:gd name="T12" fmla="*/ 7 w 13"/>
                <a:gd name="T13" fmla="*/ 182 h 286"/>
                <a:gd name="T14" fmla="*/ 6 w 13"/>
                <a:gd name="T15" fmla="*/ 249 h 286"/>
                <a:gd name="T16" fmla="*/ 4 w 13"/>
                <a:gd name="T17" fmla="*/ 260 h 286"/>
                <a:gd name="T18" fmla="*/ 4 w 13"/>
                <a:gd name="T19" fmla="*/ 268 h 286"/>
                <a:gd name="T20" fmla="*/ 3 w 13"/>
                <a:gd name="T21" fmla="*/ 278 h 286"/>
                <a:gd name="T22" fmla="*/ 3 w 13"/>
                <a:gd name="T23" fmla="*/ 286 h 286"/>
                <a:gd name="T24" fmla="*/ 2 w 13"/>
                <a:gd name="T25" fmla="*/ 286 h 286"/>
                <a:gd name="T26" fmla="*/ 0 w 13"/>
                <a:gd name="T27" fmla="*/ 285 h 286"/>
                <a:gd name="T28" fmla="*/ 0 w 13"/>
                <a:gd name="T29" fmla="*/ 281 h 286"/>
                <a:gd name="T30" fmla="*/ 0 w 13"/>
                <a:gd name="T31" fmla="*/ 278 h 286"/>
                <a:gd name="T32" fmla="*/ 0 w 13"/>
                <a:gd name="T33" fmla="*/ 265 h 286"/>
                <a:gd name="T34" fmla="*/ 0 w 13"/>
                <a:gd name="T35" fmla="*/ 225 h 286"/>
                <a:gd name="T36" fmla="*/ 0 w 13"/>
                <a:gd name="T37" fmla="*/ 173 h 286"/>
                <a:gd name="T38" fmla="*/ 2 w 13"/>
                <a:gd name="T39" fmla="*/ 120 h 286"/>
                <a:gd name="T40" fmla="*/ 2 w 13"/>
                <a:gd name="T41" fmla="*/ 92 h 286"/>
                <a:gd name="T42" fmla="*/ 2 w 13"/>
                <a:gd name="T43" fmla="*/ 83 h 286"/>
                <a:gd name="T44" fmla="*/ 2 w 13"/>
                <a:gd name="T45" fmla="*/ 75 h 286"/>
                <a:gd name="T46" fmla="*/ 2 w 13"/>
                <a:gd name="T47" fmla="*/ 68 h 286"/>
                <a:gd name="T48" fmla="*/ 2 w 13"/>
                <a:gd name="T49" fmla="*/ 65 h 286"/>
                <a:gd name="T50" fmla="*/ 2 w 13"/>
                <a:gd name="T51" fmla="*/ 65 h 286"/>
                <a:gd name="T52" fmla="*/ 2 w 13"/>
                <a:gd name="T53" fmla="*/ 65 h 286"/>
                <a:gd name="T54" fmla="*/ 2 w 13"/>
                <a:gd name="T55" fmla="*/ 65 h 286"/>
                <a:gd name="T56" fmla="*/ 2 w 13"/>
                <a:gd name="T57" fmla="*/ 63 h 286"/>
                <a:gd name="T58" fmla="*/ 2 w 13"/>
                <a:gd name="T59" fmla="*/ 63 h 286"/>
                <a:gd name="T60" fmla="*/ 2 w 13"/>
                <a:gd name="T61" fmla="*/ 63 h 286"/>
                <a:gd name="T62" fmla="*/ 2 w 13"/>
                <a:gd name="T63" fmla="*/ 62 h 286"/>
                <a:gd name="T64" fmla="*/ 2 w 13"/>
                <a:gd name="T65" fmla="*/ 55 h 286"/>
                <a:gd name="T66" fmla="*/ 2 w 13"/>
                <a:gd name="T67" fmla="*/ 43 h 286"/>
                <a:gd name="T68" fmla="*/ 3 w 13"/>
                <a:gd name="T69" fmla="*/ 34 h 286"/>
                <a:gd name="T70" fmla="*/ 3 w 13"/>
                <a:gd name="T71" fmla="*/ 25 h 286"/>
                <a:gd name="T72" fmla="*/ 3 w 13"/>
                <a:gd name="T73" fmla="*/ 22 h 286"/>
                <a:gd name="T74" fmla="*/ 3 w 13"/>
                <a:gd name="T75" fmla="*/ 22 h 286"/>
                <a:gd name="T76" fmla="*/ 3 w 13"/>
                <a:gd name="T77" fmla="*/ 20 h 286"/>
                <a:gd name="T78" fmla="*/ 3 w 13"/>
                <a:gd name="T79" fmla="*/ 20 h 286"/>
                <a:gd name="T80" fmla="*/ 3 w 13"/>
                <a:gd name="T81" fmla="*/ 19 h 286"/>
                <a:gd name="T82" fmla="*/ 4 w 13"/>
                <a:gd name="T83" fmla="*/ 16 h 286"/>
                <a:gd name="T84" fmla="*/ 4 w 13"/>
                <a:gd name="T85" fmla="*/ 13 h 286"/>
                <a:gd name="T86" fmla="*/ 4 w 13"/>
                <a:gd name="T87" fmla="*/ 11 h 286"/>
                <a:gd name="T88" fmla="*/ 4 w 13"/>
                <a:gd name="T89" fmla="*/ 7 h 286"/>
                <a:gd name="T90" fmla="*/ 7 w 13"/>
                <a:gd name="T91" fmla="*/ 2 h 286"/>
                <a:gd name="T92" fmla="*/ 10 w 13"/>
                <a:gd name="T93" fmla="*/ 0 h 286"/>
                <a:gd name="T94" fmla="*/ 13 w 13"/>
                <a:gd name="T95" fmla="*/ 2 h 28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286"/>
                <a:gd name="T146" fmla="*/ 13 w 13"/>
                <a:gd name="T147" fmla="*/ 286 h 28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286">
                  <a:moveTo>
                    <a:pt x="13" y="2"/>
                  </a:moveTo>
                  <a:lnTo>
                    <a:pt x="11" y="4"/>
                  </a:lnTo>
                  <a:lnTo>
                    <a:pt x="11" y="5"/>
                  </a:lnTo>
                  <a:lnTo>
                    <a:pt x="10" y="7"/>
                  </a:lnTo>
                  <a:lnTo>
                    <a:pt x="10" y="8"/>
                  </a:lnTo>
                  <a:lnTo>
                    <a:pt x="10" y="10"/>
                  </a:lnTo>
                  <a:lnTo>
                    <a:pt x="10" y="11"/>
                  </a:lnTo>
                  <a:lnTo>
                    <a:pt x="10" y="13"/>
                  </a:lnTo>
                  <a:lnTo>
                    <a:pt x="10" y="23"/>
                  </a:lnTo>
                  <a:lnTo>
                    <a:pt x="10" y="52"/>
                  </a:lnTo>
                  <a:lnTo>
                    <a:pt x="9" y="92"/>
                  </a:lnTo>
                  <a:lnTo>
                    <a:pt x="7" y="136"/>
                  </a:lnTo>
                  <a:lnTo>
                    <a:pt x="7" y="182"/>
                  </a:lnTo>
                  <a:lnTo>
                    <a:pt x="6" y="220"/>
                  </a:lnTo>
                  <a:lnTo>
                    <a:pt x="6" y="249"/>
                  </a:lnTo>
                  <a:lnTo>
                    <a:pt x="4" y="259"/>
                  </a:lnTo>
                  <a:lnTo>
                    <a:pt x="4" y="260"/>
                  </a:lnTo>
                  <a:lnTo>
                    <a:pt x="4" y="263"/>
                  </a:lnTo>
                  <a:lnTo>
                    <a:pt x="4" y="268"/>
                  </a:lnTo>
                  <a:lnTo>
                    <a:pt x="4" y="274"/>
                  </a:lnTo>
                  <a:lnTo>
                    <a:pt x="3" y="278"/>
                  </a:lnTo>
                  <a:lnTo>
                    <a:pt x="3" y="283"/>
                  </a:lnTo>
                  <a:lnTo>
                    <a:pt x="3" y="286"/>
                  </a:lnTo>
                  <a:lnTo>
                    <a:pt x="2" y="286"/>
                  </a:lnTo>
                  <a:lnTo>
                    <a:pt x="0" y="285"/>
                  </a:lnTo>
                  <a:lnTo>
                    <a:pt x="0" y="283"/>
                  </a:lnTo>
                  <a:lnTo>
                    <a:pt x="0" y="281"/>
                  </a:lnTo>
                  <a:lnTo>
                    <a:pt x="0" y="280"/>
                  </a:lnTo>
                  <a:lnTo>
                    <a:pt x="0" y="278"/>
                  </a:lnTo>
                  <a:lnTo>
                    <a:pt x="0" y="277"/>
                  </a:lnTo>
                  <a:lnTo>
                    <a:pt x="0" y="265"/>
                  </a:lnTo>
                  <a:lnTo>
                    <a:pt x="0" y="246"/>
                  </a:lnTo>
                  <a:lnTo>
                    <a:pt x="0" y="225"/>
                  </a:lnTo>
                  <a:lnTo>
                    <a:pt x="0" y="199"/>
                  </a:lnTo>
                  <a:lnTo>
                    <a:pt x="0" y="173"/>
                  </a:lnTo>
                  <a:lnTo>
                    <a:pt x="0" y="146"/>
                  </a:lnTo>
                  <a:lnTo>
                    <a:pt x="2" y="120"/>
                  </a:lnTo>
                  <a:lnTo>
                    <a:pt x="2" y="95"/>
                  </a:lnTo>
                  <a:lnTo>
                    <a:pt x="2" y="92"/>
                  </a:lnTo>
                  <a:lnTo>
                    <a:pt x="2" y="88"/>
                  </a:lnTo>
                  <a:lnTo>
                    <a:pt x="2" y="83"/>
                  </a:lnTo>
                  <a:lnTo>
                    <a:pt x="2" y="80"/>
                  </a:lnTo>
                  <a:lnTo>
                    <a:pt x="2" y="75"/>
                  </a:lnTo>
                  <a:lnTo>
                    <a:pt x="2" y="72"/>
                  </a:lnTo>
                  <a:lnTo>
                    <a:pt x="2" y="68"/>
                  </a:lnTo>
                  <a:lnTo>
                    <a:pt x="2" y="65"/>
                  </a:lnTo>
                  <a:lnTo>
                    <a:pt x="2" y="63"/>
                  </a:lnTo>
                  <a:lnTo>
                    <a:pt x="2" y="62"/>
                  </a:lnTo>
                  <a:lnTo>
                    <a:pt x="2" y="55"/>
                  </a:lnTo>
                  <a:lnTo>
                    <a:pt x="2" y="49"/>
                  </a:lnTo>
                  <a:lnTo>
                    <a:pt x="2" y="43"/>
                  </a:lnTo>
                  <a:lnTo>
                    <a:pt x="3" y="39"/>
                  </a:lnTo>
                  <a:lnTo>
                    <a:pt x="3" y="34"/>
                  </a:lnTo>
                  <a:lnTo>
                    <a:pt x="3" y="30"/>
                  </a:lnTo>
                  <a:lnTo>
                    <a:pt x="3" y="25"/>
                  </a:lnTo>
                  <a:lnTo>
                    <a:pt x="3" y="22"/>
                  </a:lnTo>
                  <a:lnTo>
                    <a:pt x="3" y="20"/>
                  </a:lnTo>
                  <a:lnTo>
                    <a:pt x="3" y="19"/>
                  </a:lnTo>
                  <a:lnTo>
                    <a:pt x="4" y="17"/>
                  </a:lnTo>
                  <a:lnTo>
                    <a:pt x="4" y="16"/>
                  </a:lnTo>
                  <a:lnTo>
                    <a:pt x="4" y="14"/>
                  </a:lnTo>
                  <a:lnTo>
                    <a:pt x="4" y="13"/>
                  </a:lnTo>
                  <a:lnTo>
                    <a:pt x="4" y="11"/>
                  </a:lnTo>
                  <a:lnTo>
                    <a:pt x="4" y="7"/>
                  </a:lnTo>
                  <a:lnTo>
                    <a:pt x="6" y="4"/>
                  </a:lnTo>
                  <a:lnTo>
                    <a:pt x="7" y="2"/>
                  </a:lnTo>
                  <a:lnTo>
                    <a:pt x="9" y="2"/>
                  </a:lnTo>
                  <a:lnTo>
                    <a:pt x="10" y="0"/>
                  </a:lnTo>
                  <a:lnTo>
                    <a:pt x="11" y="2"/>
                  </a:lnTo>
                  <a:lnTo>
                    <a:pt x="13" y="2"/>
                  </a:lnTo>
                  <a:close/>
                </a:path>
              </a:pathLst>
            </a:custGeom>
            <a:solidFill>
              <a:srgbClr val="F9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64" name="Freeform 114"/>
            <p:cNvSpPr>
              <a:spLocks/>
            </p:cNvSpPr>
            <p:nvPr/>
          </p:nvSpPr>
          <p:spPr bwMode="auto">
            <a:xfrm>
              <a:off x="679" y="3025"/>
              <a:ext cx="9" cy="281"/>
            </a:xfrm>
            <a:custGeom>
              <a:avLst/>
              <a:gdLst>
                <a:gd name="T0" fmla="*/ 7 w 9"/>
                <a:gd name="T1" fmla="*/ 12 h 281"/>
                <a:gd name="T2" fmla="*/ 0 w 9"/>
                <a:gd name="T3" fmla="*/ 281 h 281"/>
                <a:gd name="T4" fmla="*/ 0 w 9"/>
                <a:gd name="T5" fmla="*/ 275 h 281"/>
                <a:gd name="T6" fmla="*/ 1 w 9"/>
                <a:gd name="T7" fmla="*/ 258 h 281"/>
                <a:gd name="T8" fmla="*/ 1 w 9"/>
                <a:gd name="T9" fmla="*/ 234 h 281"/>
                <a:gd name="T10" fmla="*/ 1 w 9"/>
                <a:gd name="T11" fmla="*/ 203 h 281"/>
                <a:gd name="T12" fmla="*/ 1 w 9"/>
                <a:gd name="T13" fmla="*/ 168 h 281"/>
                <a:gd name="T14" fmla="*/ 1 w 9"/>
                <a:gd name="T15" fmla="*/ 131 h 281"/>
                <a:gd name="T16" fmla="*/ 1 w 9"/>
                <a:gd name="T17" fmla="*/ 96 h 281"/>
                <a:gd name="T18" fmla="*/ 1 w 9"/>
                <a:gd name="T19" fmla="*/ 64 h 281"/>
                <a:gd name="T20" fmla="*/ 1 w 9"/>
                <a:gd name="T21" fmla="*/ 55 h 281"/>
                <a:gd name="T22" fmla="*/ 1 w 9"/>
                <a:gd name="T23" fmla="*/ 44 h 281"/>
                <a:gd name="T24" fmla="*/ 1 w 9"/>
                <a:gd name="T25" fmla="*/ 37 h 281"/>
                <a:gd name="T26" fmla="*/ 1 w 9"/>
                <a:gd name="T27" fmla="*/ 29 h 281"/>
                <a:gd name="T28" fmla="*/ 1 w 9"/>
                <a:gd name="T29" fmla="*/ 23 h 281"/>
                <a:gd name="T30" fmla="*/ 1 w 9"/>
                <a:gd name="T31" fmla="*/ 18 h 281"/>
                <a:gd name="T32" fmla="*/ 1 w 9"/>
                <a:gd name="T33" fmla="*/ 14 h 281"/>
                <a:gd name="T34" fmla="*/ 1 w 9"/>
                <a:gd name="T35" fmla="*/ 12 h 281"/>
                <a:gd name="T36" fmla="*/ 2 w 9"/>
                <a:gd name="T37" fmla="*/ 8 h 281"/>
                <a:gd name="T38" fmla="*/ 2 w 9"/>
                <a:gd name="T39" fmla="*/ 5 h 281"/>
                <a:gd name="T40" fmla="*/ 4 w 9"/>
                <a:gd name="T41" fmla="*/ 2 h 281"/>
                <a:gd name="T42" fmla="*/ 5 w 9"/>
                <a:gd name="T43" fmla="*/ 2 h 281"/>
                <a:gd name="T44" fmla="*/ 7 w 9"/>
                <a:gd name="T45" fmla="*/ 0 h 281"/>
                <a:gd name="T46" fmla="*/ 8 w 9"/>
                <a:gd name="T47" fmla="*/ 0 h 281"/>
                <a:gd name="T48" fmla="*/ 8 w 9"/>
                <a:gd name="T49" fmla="*/ 0 h 281"/>
                <a:gd name="T50" fmla="*/ 9 w 9"/>
                <a:gd name="T51" fmla="*/ 0 h 281"/>
                <a:gd name="T52" fmla="*/ 8 w 9"/>
                <a:gd name="T53" fmla="*/ 3 h 281"/>
                <a:gd name="T54" fmla="*/ 7 w 9"/>
                <a:gd name="T55" fmla="*/ 5 h 281"/>
                <a:gd name="T56" fmla="*/ 7 w 9"/>
                <a:gd name="T57" fmla="*/ 6 h 281"/>
                <a:gd name="T58" fmla="*/ 7 w 9"/>
                <a:gd name="T59" fmla="*/ 8 h 281"/>
                <a:gd name="T60" fmla="*/ 7 w 9"/>
                <a:gd name="T61" fmla="*/ 9 h 281"/>
                <a:gd name="T62" fmla="*/ 7 w 9"/>
                <a:gd name="T63" fmla="*/ 11 h 281"/>
                <a:gd name="T64" fmla="*/ 7 w 9"/>
                <a:gd name="T65" fmla="*/ 12 h 281"/>
                <a:gd name="T66" fmla="*/ 7 w 9"/>
                <a:gd name="T67" fmla="*/ 12 h 2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
                <a:gd name="T103" fmla="*/ 0 h 281"/>
                <a:gd name="T104" fmla="*/ 9 w 9"/>
                <a:gd name="T105" fmla="*/ 281 h 2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 h="281">
                  <a:moveTo>
                    <a:pt x="7" y="12"/>
                  </a:moveTo>
                  <a:lnTo>
                    <a:pt x="0" y="281"/>
                  </a:lnTo>
                  <a:lnTo>
                    <a:pt x="0" y="275"/>
                  </a:lnTo>
                  <a:lnTo>
                    <a:pt x="1" y="258"/>
                  </a:lnTo>
                  <a:lnTo>
                    <a:pt x="1" y="234"/>
                  </a:lnTo>
                  <a:lnTo>
                    <a:pt x="1" y="203"/>
                  </a:lnTo>
                  <a:lnTo>
                    <a:pt x="1" y="168"/>
                  </a:lnTo>
                  <a:lnTo>
                    <a:pt x="1" y="131"/>
                  </a:lnTo>
                  <a:lnTo>
                    <a:pt x="1" y="96"/>
                  </a:lnTo>
                  <a:lnTo>
                    <a:pt x="1" y="64"/>
                  </a:lnTo>
                  <a:lnTo>
                    <a:pt x="1" y="55"/>
                  </a:lnTo>
                  <a:lnTo>
                    <a:pt x="1" y="44"/>
                  </a:lnTo>
                  <a:lnTo>
                    <a:pt x="1" y="37"/>
                  </a:lnTo>
                  <a:lnTo>
                    <a:pt x="1" y="29"/>
                  </a:lnTo>
                  <a:lnTo>
                    <a:pt x="1" y="23"/>
                  </a:lnTo>
                  <a:lnTo>
                    <a:pt x="1" y="18"/>
                  </a:lnTo>
                  <a:lnTo>
                    <a:pt x="1" y="14"/>
                  </a:lnTo>
                  <a:lnTo>
                    <a:pt x="1" y="12"/>
                  </a:lnTo>
                  <a:lnTo>
                    <a:pt x="2" y="8"/>
                  </a:lnTo>
                  <a:lnTo>
                    <a:pt x="2" y="5"/>
                  </a:lnTo>
                  <a:lnTo>
                    <a:pt x="4" y="2"/>
                  </a:lnTo>
                  <a:lnTo>
                    <a:pt x="5" y="2"/>
                  </a:lnTo>
                  <a:lnTo>
                    <a:pt x="7" y="0"/>
                  </a:lnTo>
                  <a:lnTo>
                    <a:pt x="8" y="0"/>
                  </a:lnTo>
                  <a:lnTo>
                    <a:pt x="9" y="0"/>
                  </a:lnTo>
                  <a:lnTo>
                    <a:pt x="8" y="3"/>
                  </a:lnTo>
                  <a:lnTo>
                    <a:pt x="7" y="5"/>
                  </a:lnTo>
                  <a:lnTo>
                    <a:pt x="7" y="6"/>
                  </a:lnTo>
                  <a:lnTo>
                    <a:pt x="7" y="8"/>
                  </a:lnTo>
                  <a:lnTo>
                    <a:pt x="7" y="9"/>
                  </a:lnTo>
                  <a:lnTo>
                    <a:pt x="7" y="11"/>
                  </a:lnTo>
                  <a:lnTo>
                    <a:pt x="7"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65" name="Freeform 115"/>
            <p:cNvSpPr>
              <a:spLocks/>
            </p:cNvSpPr>
            <p:nvPr/>
          </p:nvSpPr>
          <p:spPr bwMode="auto">
            <a:xfrm>
              <a:off x="639" y="3295"/>
              <a:ext cx="99" cy="32"/>
            </a:xfrm>
            <a:custGeom>
              <a:avLst/>
              <a:gdLst>
                <a:gd name="T0" fmla="*/ 99 w 99"/>
                <a:gd name="T1" fmla="*/ 0 h 32"/>
                <a:gd name="T2" fmla="*/ 99 w 99"/>
                <a:gd name="T3" fmla="*/ 5 h 32"/>
                <a:gd name="T4" fmla="*/ 97 w 99"/>
                <a:gd name="T5" fmla="*/ 9 h 32"/>
                <a:gd name="T6" fmla="*/ 96 w 99"/>
                <a:gd name="T7" fmla="*/ 13 h 32"/>
                <a:gd name="T8" fmla="*/ 95 w 99"/>
                <a:gd name="T9" fmla="*/ 16 h 32"/>
                <a:gd name="T10" fmla="*/ 88 w 99"/>
                <a:gd name="T11" fmla="*/ 22 h 32"/>
                <a:gd name="T12" fmla="*/ 80 w 99"/>
                <a:gd name="T13" fmla="*/ 26 h 32"/>
                <a:gd name="T14" fmla="*/ 72 w 99"/>
                <a:gd name="T15" fmla="*/ 29 h 32"/>
                <a:gd name="T16" fmla="*/ 64 w 99"/>
                <a:gd name="T17" fmla="*/ 31 h 32"/>
                <a:gd name="T18" fmla="*/ 56 w 99"/>
                <a:gd name="T19" fmla="*/ 32 h 32"/>
                <a:gd name="T20" fmla="*/ 49 w 99"/>
                <a:gd name="T21" fmla="*/ 32 h 32"/>
                <a:gd name="T22" fmla="*/ 34 w 99"/>
                <a:gd name="T23" fmla="*/ 31 h 32"/>
                <a:gd name="T24" fmla="*/ 23 w 99"/>
                <a:gd name="T25" fmla="*/ 28 h 32"/>
                <a:gd name="T26" fmla="*/ 13 w 99"/>
                <a:gd name="T27" fmla="*/ 23 h 32"/>
                <a:gd name="T28" fmla="*/ 7 w 99"/>
                <a:gd name="T29" fmla="*/ 17 h 32"/>
                <a:gd name="T30" fmla="*/ 3 w 99"/>
                <a:gd name="T31" fmla="*/ 11 h 32"/>
                <a:gd name="T32" fmla="*/ 2 w 99"/>
                <a:gd name="T33" fmla="*/ 6 h 32"/>
                <a:gd name="T34" fmla="*/ 0 w 99"/>
                <a:gd name="T35" fmla="*/ 2 h 32"/>
                <a:gd name="T36" fmla="*/ 0 w 99"/>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32"/>
                <a:gd name="T59" fmla="*/ 99 w 99"/>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32">
                  <a:moveTo>
                    <a:pt x="99" y="0"/>
                  </a:moveTo>
                  <a:lnTo>
                    <a:pt x="99" y="5"/>
                  </a:lnTo>
                  <a:lnTo>
                    <a:pt x="97" y="9"/>
                  </a:lnTo>
                  <a:lnTo>
                    <a:pt x="96" y="13"/>
                  </a:lnTo>
                  <a:lnTo>
                    <a:pt x="95" y="16"/>
                  </a:lnTo>
                  <a:lnTo>
                    <a:pt x="88" y="22"/>
                  </a:lnTo>
                  <a:lnTo>
                    <a:pt x="80" y="26"/>
                  </a:lnTo>
                  <a:lnTo>
                    <a:pt x="72" y="29"/>
                  </a:lnTo>
                  <a:lnTo>
                    <a:pt x="64" y="31"/>
                  </a:lnTo>
                  <a:lnTo>
                    <a:pt x="56" y="32"/>
                  </a:lnTo>
                  <a:lnTo>
                    <a:pt x="49" y="32"/>
                  </a:lnTo>
                  <a:lnTo>
                    <a:pt x="34" y="31"/>
                  </a:lnTo>
                  <a:lnTo>
                    <a:pt x="23" y="28"/>
                  </a:lnTo>
                  <a:lnTo>
                    <a:pt x="13" y="23"/>
                  </a:lnTo>
                  <a:lnTo>
                    <a:pt x="7" y="17"/>
                  </a:lnTo>
                  <a:lnTo>
                    <a:pt x="3" y="11"/>
                  </a:lnTo>
                  <a:lnTo>
                    <a:pt x="2" y="6"/>
                  </a:lnTo>
                  <a:lnTo>
                    <a:pt x="0" y="2"/>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466" name="Freeform 116"/>
            <p:cNvSpPr>
              <a:spLocks/>
            </p:cNvSpPr>
            <p:nvPr/>
          </p:nvSpPr>
          <p:spPr bwMode="auto">
            <a:xfrm>
              <a:off x="641" y="3098"/>
              <a:ext cx="97" cy="161"/>
            </a:xfrm>
            <a:custGeom>
              <a:avLst/>
              <a:gdLst>
                <a:gd name="T0" fmla="*/ 97 w 97"/>
                <a:gd name="T1" fmla="*/ 0 h 161"/>
                <a:gd name="T2" fmla="*/ 91 w 97"/>
                <a:gd name="T3" fmla="*/ 11 h 161"/>
                <a:gd name="T4" fmla="*/ 86 w 97"/>
                <a:gd name="T5" fmla="*/ 19 h 161"/>
                <a:gd name="T6" fmla="*/ 80 w 97"/>
                <a:gd name="T7" fmla="*/ 23 h 161"/>
                <a:gd name="T8" fmla="*/ 73 w 97"/>
                <a:gd name="T9" fmla="*/ 26 h 161"/>
                <a:gd name="T10" fmla="*/ 66 w 97"/>
                <a:gd name="T11" fmla="*/ 28 h 161"/>
                <a:gd name="T12" fmla="*/ 59 w 97"/>
                <a:gd name="T13" fmla="*/ 29 h 161"/>
                <a:gd name="T14" fmla="*/ 53 w 97"/>
                <a:gd name="T15" fmla="*/ 29 h 161"/>
                <a:gd name="T16" fmla="*/ 47 w 97"/>
                <a:gd name="T17" fmla="*/ 29 h 161"/>
                <a:gd name="T18" fmla="*/ 35 w 97"/>
                <a:gd name="T19" fmla="*/ 29 h 161"/>
                <a:gd name="T20" fmla="*/ 23 w 97"/>
                <a:gd name="T21" fmla="*/ 28 h 161"/>
                <a:gd name="T22" fmla="*/ 15 w 97"/>
                <a:gd name="T23" fmla="*/ 23 h 161"/>
                <a:gd name="T24" fmla="*/ 9 w 97"/>
                <a:gd name="T25" fmla="*/ 17 h 161"/>
                <a:gd name="T26" fmla="*/ 5 w 97"/>
                <a:gd name="T27" fmla="*/ 11 h 161"/>
                <a:gd name="T28" fmla="*/ 1 w 97"/>
                <a:gd name="T29" fmla="*/ 6 h 161"/>
                <a:gd name="T30" fmla="*/ 0 w 97"/>
                <a:gd name="T31" fmla="*/ 3 h 161"/>
                <a:gd name="T32" fmla="*/ 0 w 97"/>
                <a:gd name="T33" fmla="*/ 2 h 161"/>
                <a:gd name="T34" fmla="*/ 0 w 97"/>
                <a:gd name="T35" fmla="*/ 126 h 161"/>
                <a:gd name="T36" fmla="*/ 4 w 97"/>
                <a:gd name="T37" fmla="*/ 139 h 161"/>
                <a:gd name="T38" fmla="*/ 7 w 97"/>
                <a:gd name="T39" fmla="*/ 147 h 161"/>
                <a:gd name="T40" fmla="*/ 11 w 97"/>
                <a:gd name="T41" fmla="*/ 151 h 161"/>
                <a:gd name="T42" fmla="*/ 15 w 97"/>
                <a:gd name="T43" fmla="*/ 155 h 161"/>
                <a:gd name="T44" fmla="*/ 21 w 97"/>
                <a:gd name="T45" fmla="*/ 156 h 161"/>
                <a:gd name="T46" fmla="*/ 28 w 97"/>
                <a:gd name="T47" fmla="*/ 156 h 161"/>
                <a:gd name="T48" fmla="*/ 38 w 97"/>
                <a:gd name="T49" fmla="*/ 158 h 161"/>
                <a:gd name="T50" fmla="*/ 49 w 97"/>
                <a:gd name="T51" fmla="*/ 159 h 161"/>
                <a:gd name="T52" fmla="*/ 54 w 97"/>
                <a:gd name="T53" fmla="*/ 161 h 161"/>
                <a:gd name="T54" fmla="*/ 63 w 97"/>
                <a:gd name="T55" fmla="*/ 159 h 161"/>
                <a:gd name="T56" fmla="*/ 70 w 97"/>
                <a:gd name="T57" fmla="*/ 156 h 161"/>
                <a:gd name="T58" fmla="*/ 77 w 97"/>
                <a:gd name="T59" fmla="*/ 151 h 161"/>
                <a:gd name="T60" fmla="*/ 83 w 97"/>
                <a:gd name="T61" fmla="*/ 147 h 161"/>
                <a:gd name="T62" fmla="*/ 90 w 97"/>
                <a:gd name="T63" fmla="*/ 141 h 161"/>
                <a:gd name="T64" fmla="*/ 94 w 97"/>
                <a:gd name="T65" fmla="*/ 133 h 161"/>
                <a:gd name="T66" fmla="*/ 97 w 97"/>
                <a:gd name="T67" fmla="*/ 126 h 161"/>
                <a:gd name="T68" fmla="*/ 97 w 97"/>
                <a:gd name="T69" fmla="*/ 0 h 16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7"/>
                <a:gd name="T106" fmla="*/ 0 h 161"/>
                <a:gd name="T107" fmla="*/ 97 w 97"/>
                <a:gd name="T108" fmla="*/ 161 h 16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7" h="161">
                  <a:moveTo>
                    <a:pt x="97" y="0"/>
                  </a:moveTo>
                  <a:lnTo>
                    <a:pt x="91" y="11"/>
                  </a:lnTo>
                  <a:lnTo>
                    <a:pt x="86" y="19"/>
                  </a:lnTo>
                  <a:lnTo>
                    <a:pt x="80" y="23"/>
                  </a:lnTo>
                  <a:lnTo>
                    <a:pt x="73" y="26"/>
                  </a:lnTo>
                  <a:lnTo>
                    <a:pt x="66" y="28"/>
                  </a:lnTo>
                  <a:lnTo>
                    <a:pt x="59" y="29"/>
                  </a:lnTo>
                  <a:lnTo>
                    <a:pt x="53" y="29"/>
                  </a:lnTo>
                  <a:lnTo>
                    <a:pt x="47" y="29"/>
                  </a:lnTo>
                  <a:lnTo>
                    <a:pt x="35" y="29"/>
                  </a:lnTo>
                  <a:lnTo>
                    <a:pt x="23" y="28"/>
                  </a:lnTo>
                  <a:lnTo>
                    <a:pt x="15" y="23"/>
                  </a:lnTo>
                  <a:lnTo>
                    <a:pt x="9" y="17"/>
                  </a:lnTo>
                  <a:lnTo>
                    <a:pt x="5" y="11"/>
                  </a:lnTo>
                  <a:lnTo>
                    <a:pt x="1" y="6"/>
                  </a:lnTo>
                  <a:lnTo>
                    <a:pt x="0" y="3"/>
                  </a:lnTo>
                  <a:lnTo>
                    <a:pt x="0" y="2"/>
                  </a:lnTo>
                  <a:lnTo>
                    <a:pt x="0" y="126"/>
                  </a:lnTo>
                  <a:lnTo>
                    <a:pt x="4" y="139"/>
                  </a:lnTo>
                  <a:lnTo>
                    <a:pt x="7" y="147"/>
                  </a:lnTo>
                  <a:lnTo>
                    <a:pt x="11" y="151"/>
                  </a:lnTo>
                  <a:lnTo>
                    <a:pt x="15" y="155"/>
                  </a:lnTo>
                  <a:lnTo>
                    <a:pt x="21" y="156"/>
                  </a:lnTo>
                  <a:lnTo>
                    <a:pt x="28" y="156"/>
                  </a:lnTo>
                  <a:lnTo>
                    <a:pt x="38" y="158"/>
                  </a:lnTo>
                  <a:lnTo>
                    <a:pt x="49" y="159"/>
                  </a:lnTo>
                  <a:lnTo>
                    <a:pt x="54" y="161"/>
                  </a:lnTo>
                  <a:lnTo>
                    <a:pt x="63" y="159"/>
                  </a:lnTo>
                  <a:lnTo>
                    <a:pt x="70" y="156"/>
                  </a:lnTo>
                  <a:lnTo>
                    <a:pt x="77" y="151"/>
                  </a:lnTo>
                  <a:lnTo>
                    <a:pt x="83" y="147"/>
                  </a:lnTo>
                  <a:lnTo>
                    <a:pt x="90" y="141"/>
                  </a:lnTo>
                  <a:lnTo>
                    <a:pt x="94" y="133"/>
                  </a:lnTo>
                  <a:lnTo>
                    <a:pt x="97" y="126"/>
                  </a:lnTo>
                  <a:lnTo>
                    <a:pt x="97" y="0"/>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67" name="Freeform 117"/>
            <p:cNvSpPr>
              <a:spLocks/>
            </p:cNvSpPr>
            <p:nvPr/>
          </p:nvSpPr>
          <p:spPr bwMode="auto">
            <a:xfrm>
              <a:off x="672" y="3121"/>
              <a:ext cx="18" cy="9"/>
            </a:xfrm>
            <a:custGeom>
              <a:avLst/>
              <a:gdLst>
                <a:gd name="T0" fmla="*/ 18 w 18"/>
                <a:gd name="T1" fmla="*/ 9 h 9"/>
                <a:gd name="T2" fmla="*/ 18 w 18"/>
                <a:gd name="T3" fmla="*/ 5 h 9"/>
                <a:gd name="T4" fmla="*/ 15 w 18"/>
                <a:gd name="T5" fmla="*/ 2 h 9"/>
                <a:gd name="T6" fmla="*/ 12 w 18"/>
                <a:gd name="T7" fmla="*/ 0 h 9"/>
                <a:gd name="T8" fmla="*/ 9 w 18"/>
                <a:gd name="T9" fmla="*/ 0 h 9"/>
                <a:gd name="T10" fmla="*/ 5 w 18"/>
                <a:gd name="T11" fmla="*/ 0 h 9"/>
                <a:gd name="T12" fmla="*/ 2 w 18"/>
                <a:gd name="T13" fmla="*/ 2 h 9"/>
                <a:gd name="T14" fmla="*/ 1 w 18"/>
                <a:gd name="T15" fmla="*/ 5 h 9"/>
                <a:gd name="T16" fmla="*/ 0 w 18"/>
                <a:gd name="T17" fmla="*/ 9 h 9"/>
                <a:gd name="T18" fmla="*/ 18 w 18"/>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9"/>
                <a:gd name="T32" fmla="*/ 18 w 18"/>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9">
                  <a:moveTo>
                    <a:pt x="18" y="9"/>
                  </a:moveTo>
                  <a:lnTo>
                    <a:pt x="18" y="5"/>
                  </a:lnTo>
                  <a:lnTo>
                    <a:pt x="15" y="2"/>
                  </a:lnTo>
                  <a:lnTo>
                    <a:pt x="12" y="0"/>
                  </a:lnTo>
                  <a:lnTo>
                    <a:pt x="9" y="0"/>
                  </a:lnTo>
                  <a:lnTo>
                    <a:pt x="5" y="0"/>
                  </a:lnTo>
                  <a:lnTo>
                    <a:pt x="2" y="2"/>
                  </a:lnTo>
                  <a:lnTo>
                    <a:pt x="1" y="5"/>
                  </a:lnTo>
                  <a:lnTo>
                    <a:pt x="0" y="9"/>
                  </a:lnTo>
                  <a:lnTo>
                    <a:pt x="1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68" name="Freeform 118"/>
            <p:cNvSpPr>
              <a:spLocks/>
            </p:cNvSpPr>
            <p:nvPr/>
          </p:nvSpPr>
          <p:spPr bwMode="auto">
            <a:xfrm>
              <a:off x="672" y="3130"/>
              <a:ext cx="18" cy="123"/>
            </a:xfrm>
            <a:custGeom>
              <a:avLst/>
              <a:gdLst>
                <a:gd name="T0" fmla="*/ 9 w 18"/>
                <a:gd name="T1" fmla="*/ 123 h 123"/>
                <a:gd name="T2" fmla="*/ 18 w 18"/>
                <a:gd name="T3" fmla="*/ 123 h 123"/>
                <a:gd name="T4" fmla="*/ 18 w 18"/>
                <a:gd name="T5" fmla="*/ 0 h 123"/>
                <a:gd name="T6" fmla="*/ 0 w 18"/>
                <a:gd name="T7" fmla="*/ 0 h 123"/>
                <a:gd name="T8" fmla="*/ 1 w 18"/>
                <a:gd name="T9" fmla="*/ 123 h 123"/>
                <a:gd name="T10" fmla="*/ 9 w 18"/>
                <a:gd name="T11" fmla="*/ 123 h 123"/>
                <a:gd name="T12" fmla="*/ 0 60000 65536"/>
                <a:gd name="T13" fmla="*/ 0 60000 65536"/>
                <a:gd name="T14" fmla="*/ 0 60000 65536"/>
                <a:gd name="T15" fmla="*/ 0 60000 65536"/>
                <a:gd name="T16" fmla="*/ 0 60000 65536"/>
                <a:gd name="T17" fmla="*/ 0 60000 65536"/>
                <a:gd name="T18" fmla="*/ 0 w 18"/>
                <a:gd name="T19" fmla="*/ 0 h 123"/>
                <a:gd name="T20" fmla="*/ 18 w 18"/>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18" h="123">
                  <a:moveTo>
                    <a:pt x="9" y="123"/>
                  </a:moveTo>
                  <a:lnTo>
                    <a:pt x="18" y="123"/>
                  </a:lnTo>
                  <a:lnTo>
                    <a:pt x="18" y="0"/>
                  </a:lnTo>
                  <a:lnTo>
                    <a:pt x="0" y="0"/>
                  </a:lnTo>
                  <a:lnTo>
                    <a:pt x="1" y="123"/>
                  </a:lnTo>
                  <a:lnTo>
                    <a:pt x="9"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69" name="Freeform 119"/>
            <p:cNvSpPr>
              <a:spLocks/>
            </p:cNvSpPr>
            <p:nvPr/>
          </p:nvSpPr>
          <p:spPr bwMode="auto">
            <a:xfrm>
              <a:off x="673" y="3253"/>
              <a:ext cx="17" cy="9"/>
            </a:xfrm>
            <a:custGeom>
              <a:avLst/>
              <a:gdLst>
                <a:gd name="T0" fmla="*/ 0 w 17"/>
                <a:gd name="T1" fmla="*/ 0 h 9"/>
                <a:gd name="T2" fmla="*/ 0 w 17"/>
                <a:gd name="T3" fmla="*/ 3 h 9"/>
                <a:gd name="T4" fmla="*/ 3 w 17"/>
                <a:gd name="T5" fmla="*/ 6 h 9"/>
                <a:gd name="T6" fmla="*/ 6 w 17"/>
                <a:gd name="T7" fmla="*/ 9 h 9"/>
                <a:gd name="T8" fmla="*/ 8 w 17"/>
                <a:gd name="T9" fmla="*/ 9 h 9"/>
                <a:gd name="T10" fmla="*/ 11 w 17"/>
                <a:gd name="T11" fmla="*/ 9 h 9"/>
                <a:gd name="T12" fmla="*/ 14 w 17"/>
                <a:gd name="T13" fmla="*/ 6 h 9"/>
                <a:gd name="T14" fmla="*/ 17 w 17"/>
                <a:gd name="T15" fmla="*/ 3 h 9"/>
                <a:gd name="T16" fmla="*/ 17 w 17"/>
                <a:gd name="T17" fmla="*/ 0 h 9"/>
                <a:gd name="T18" fmla="*/ 0 w 17"/>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9"/>
                <a:gd name="T32" fmla="*/ 17 w 1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9">
                  <a:moveTo>
                    <a:pt x="0" y="0"/>
                  </a:moveTo>
                  <a:lnTo>
                    <a:pt x="0" y="3"/>
                  </a:lnTo>
                  <a:lnTo>
                    <a:pt x="3" y="6"/>
                  </a:lnTo>
                  <a:lnTo>
                    <a:pt x="6" y="9"/>
                  </a:lnTo>
                  <a:lnTo>
                    <a:pt x="8" y="9"/>
                  </a:lnTo>
                  <a:lnTo>
                    <a:pt x="11" y="9"/>
                  </a:lnTo>
                  <a:lnTo>
                    <a:pt x="14" y="6"/>
                  </a:lnTo>
                  <a:lnTo>
                    <a:pt x="17" y="3"/>
                  </a:lnTo>
                  <a:lnTo>
                    <a:pt x="17"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70" name="Freeform 120"/>
            <p:cNvSpPr>
              <a:spLocks/>
            </p:cNvSpPr>
            <p:nvPr/>
          </p:nvSpPr>
          <p:spPr bwMode="auto">
            <a:xfrm>
              <a:off x="674" y="3121"/>
              <a:ext cx="19" cy="9"/>
            </a:xfrm>
            <a:custGeom>
              <a:avLst/>
              <a:gdLst>
                <a:gd name="T0" fmla="*/ 19 w 19"/>
                <a:gd name="T1" fmla="*/ 9 h 9"/>
                <a:gd name="T2" fmla="*/ 17 w 19"/>
                <a:gd name="T3" fmla="*/ 6 h 9"/>
                <a:gd name="T4" fmla="*/ 16 w 19"/>
                <a:gd name="T5" fmla="*/ 3 h 9"/>
                <a:gd name="T6" fmla="*/ 13 w 19"/>
                <a:gd name="T7" fmla="*/ 0 h 9"/>
                <a:gd name="T8" fmla="*/ 9 w 19"/>
                <a:gd name="T9" fmla="*/ 0 h 9"/>
                <a:gd name="T10" fmla="*/ 6 w 19"/>
                <a:gd name="T11" fmla="*/ 0 h 9"/>
                <a:gd name="T12" fmla="*/ 3 w 19"/>
                <a:gd name="T13" fmla="*/ 3 h 9"/>
                <a:gd name="T14" fmla="*/ 2 w 19"/>
                <a:gd name="T15" fmla="*/ 6 h 9"/>
                <a:gd name="T16" fmla="*/ 0 w 19"/>
                <a:gd name="T17" fmla="*/ 9 h 9"/>
                <a:gd name="T18" fmla="*/ 19 w 19"/>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9"/>
                <a:gd name="T32" fmla="*/ 19 w 19"/>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9">
                  <a:moveTo>
                    <a:pt x="19" y="9"/>
                  </a:moveTo>
                  <a:lnTo>
                    <a:pt x="17" y="6"/>
                  </a:lnTo>
                  <a:lnTo>
                    <a:pt x="16" y="3"/>
                  </a:lnTo>
                  <a:lnTo>
                    <a:pt x="13" y="0"/>
                  </a:lnTo>
                  <a:lnTo>
                    <a:pt x="9" y="0"/>
                  </a:lnTo>
                  <a:lnTo>
                    <a:pt x="6" y="0"/>
                  </a:lnTo>
                  <a:lnTo>
                    <a:pt x="3" y="3"/>
                  </a:lnTo>
                  <a:lnTo>
                    <a:pt x="2" y="6"/>
                  </a:lnTo>
                  <a:lnTo>
                    <a:pt x="0" y="9"/>
                  </a:lnTo>
                  <a:lnTo>
                    <a:pt x="19" y="9"/>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71" name="Freeform 121"/>
            <p:cNvSpPr>
              <a:spLocks/>
            </p:cNvSpPr>
            <p:nvPr/>
          </p:nvSpPr>
          <p:spPr bwMode="auto">
            <a:xfrm>
              <a:off x="674" y="3130"/>
              <a:ext cx="19" cy="123"/>
            </a:xfrm>
            <a:custGeom>
              <a:avLst/>
              <a:gdLst>
                <a:gd name="T0" fmla="*/ 9 w 19"/>
                <a:gd name="T1" fmla="*/ 123 h 123"/>
                <a:gd name="T2" fmla="*/ 19 w 19"/>
                <a:gd name="T3" fmla="*/ 123 h 123"/>
                <a:gd name="T4" fmla="*/ 19 w 19"/>
                <a:gd name="T5" fmla="*/ 0 h 123"/>
                <a:gd name="T6" fmla="*/ 0 w 19"/>
                <a:gd name="T7" fmla="*/ 0 h 123"/>
                <a:gd name="T8" fmla="*/ 0 w 19"/>
                <a:gd name="T9" fmla="*/ 123 h 123"/>
                <a:gd name="T10" fmla="*/ 9 w 19"/>
                <a:gd name="T11" fmla="*/ 123 h 123"/>
                <a:gd name="T12" fmla="*/ 0 60000 65536"/>
                <a:gd name="T13" fmla="*/ 0 60000 65536"/>
                <a:gd name="T14" fmla="*/ 0 60000 65536"/>
                <a:gd name="T15" fmla="*/ 0 60000 65536"/>
                <a:gd name="T16" fmla="*/ 0 60000 65536"/>
                <a:gd name="T17" fmla="*/ 0 60000 65536"/>
                <a:gd name="T18" fmla="*/ 0 w 19"/>
                <a:gd name="T19" fmla="*/ 0 h 123"/>
                <a:gd name="T20" fmla="*/ 19 w 19"/>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19" h="123">
                  <a:moveTo>
                    <a:pt x="9" y="123"/>
                  </a:moveTo>
                  <a:lnTo>
                    <a:pt x="19" y="123"/>
                  </a:lnTo>
                  <a:lnTo>
                    <a:pt x="19" y="0"/>
                  </a:lnTo>
                  <a:lnTo>
                    <a:pt x="0" y="0"/>
                  </a:lnTo>
                  <a:lnTo>
                    <a:pt x="0" y="123"/>
                  </a:lnTo>
                  <a:lnTo>
                    <a:pt x="9" y="123"/>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72" name="Freeform 122"/>
            <p:cNvSpPr>
              <a:spLocks/>
            </p:cNvSpPr>
            <p:nvPr/>
          </p:nvSpPr>
          <p:spPr bwMode="auto">
            <a:xfrm>
              <a:off x="674" y="3253"/>
              <a:ext cx="19" cy="9"/>
            </a:xfrm>
            <a:custGeom>
              <a:avLst/>
              <a:gdLst>
                <a:gd name="T0" fmla="*/ 0 w 19"/>
                <a:gd name="T1" fmla="*/ 0 h 9"/>
                <a:gd name="T2" fmla="*/ 2 w 19"/>
                <a:gd name="T3" fmla="*/ 4 h 9"/>
                <a:gd name="T4" fmla="*/ 3 w 19"/>
                <a:gd name="T5" fmla="*/ 7 h 9"/>
                <a:gd name="T6" fmla="*/ 6 w 19"/>
                <a:gd name="T7" fmla="*/ 9 h 9"/>
                <a:gd name="T8" fmla="*/ 9 w 19"/>
                <a:gd name="T9" fmla="*/ 9 h 9"/>
                <a:gd name="T10" fmla="*/ 13 w 19"/>
                <a:gd name="T11" fmla="*/ 9 h 9"/>
                <a:gd name="T12" fmla="*/ 16 w 19"/>
                <a:gd name="T13" fmla="*/ 7 h 9"/>
                <a:gd name="T14" fmla="*/ 17 w 19"/>
                <a:gd name="T15" fmla="*/ 4 h 9"/>
                <a:gd name="T16" fmla="*/ 19 w 19"/>
                <a:gd name="T17" fmla="*/ 0 h 9"/>
                <a:gd name="T18" fmla="*/ 0 w 19"/>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9"/>
                <a:gd name="T32" fmla="*/ 19 w 19"/>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9">
                  <a:moveTo>
                    <a:pt x="0" y="0"/>
                  </a:moveTo>
                  <a:lnTo>
                    <a:pt x="2" y="4"/>
                  </a:lnTo>
                  <a:lnTo>
                    <a:pt x="3" y="7"/>
                  </a:lnTo>
                  <a:lnTo>
                    <a:pt x="6" y="9"/>
                  </a:lnTo>
                  <a:lnTo>
                    <a:pt x="9" y="9"/>
                  </a:lnTo>
                  <a:lnTo>
                    <a:pt x="13" y="9"/>
                  </a:lnTo>
                  <a:lnTo>
                    <a:pt x="16" y="7"/>
                  </a:lnTo>
                  <a:lnTo>
                    <a:pt x="17" y="4"/>
                  </a:lnTo>
                  <a:lnTo>
                    <a:pt x="19" y="0"/>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73" name="Freeform 123"/>
            <p:cNvSpPr>
              <a:spLocks/>
            </p:cNvSpPr>
            <p:nvPr/>
          </p:nvSpPr>
          <p:spPr bwMode="auto">
            <a:xfrm>
              <a:off x="677" y="3121"/>
              <a:ext cx="18" cy="11"/>
            </a:xfrm>
            <a:custGeom>
              <a:avLst/>
              <a:gdLst>
                <a:gd name="T0" fmla="*/ 18 w 18"/>
                <a:gd name="T1" fmla="*/ 11 h 11"/>
                <a:gd name="T2" fmla="*/ 17 w 18"/>
                <a:gd name="T3" fmla="*/ 6 h 11"/>
                <a:gd name="T4" fmla="*/ 16 w 18"/>
                <a:gd name="T5" fmla="*/ 3 h 11"/>
                <a:gd name="T6" fmla="*/ 13 w 18"/>
                <a:gd name="T7" fmla="*/ 2 h 11"/>
                <a:gd name="T8" fmla="*/ 9 w 18"/>
                <a:gd name="T9" fmla="*/ 0 h 11"/>
                <a:gd name="T10" fmla="*/ 6 w 18"/>
                <a:gd name="T11" fmla="*/ 2 h 11"/>
                <a:gd name="T12" fmla="*/ 3 w 18"/>
                <a:gd name="T13" fmla="*/ 3 h 11"/>
                <a:gd name="T14" fmla="*/ 0 w 18"/>
                <a:gd name="T15" fmla="*/ 6 h 11"/>
                <a:gd name="T16" fmla="*/ 0 w 18"/>
                <a:gd name="T17" fmla="*/ 11 h 11"/>
                <a:gd name="T18" fmla="*/ 18 w 18"/>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1"/>
                <a:gd name="T32" fmla="*/ 18 w 1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1">
                  <a:moveTo>
                    <a:pt x="18" y="11"/>
                  </a:moveTo>
                  <a:lnTo>
                    <a:pt x="17" y="6"/>
                  </a:lnTo>
                  <a:lnTo>
                    <a:pt x="16" y="3"/>
                  </a:lnTo>
                  <a:lnTo>
                    <a:pt x="13" y="2"/>
                  </a:lnTo>
                  <a:lnTo>
                    <a:pt x="9" y="0"/>
                  </a:lnTo>
                  <a:lnTo>
                    <a:pt x="6" y="2"/>
                  </a:lnTo>
                  <a:lnTo>
                    <a:pt x="3" y="3"/>
                  </a:lnTo>
                  <a:lnTo>
                    <a:pt x="0" y="6"/>
                  </a:lnTo>
                  <a:lnTo>
                    <a:pt x="0" y="11"/>
                  </a:lnTo>
                  <a:lnTo>
                    <a:pt x="18" y="11"/>
                  </a:lnTo>
                  <a:close/>
                </a:path>
              </a:pathLst>
            </a:custGeom>
            <a:solidFill>
              <a:srgbClr val="E8E8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74" name="Freeform 124"/>
            <p:cNvSpPr>
              <a:spLocks/>
            </p:cNvSpPr>
            <p:nvPr/>
          </p:nvSpPr>
          <p:spPr bwMode="auto">
            <a:xfrm>
              <a:off x="677" y="3132"/>
              <a:ext cx="18" cy="121"/>
            </a:xfrm>
            <a:custGeom>
              <a:avLst/>
              <a:gdLst>
                <a:gd name="T0" fmla="*/ 9 w 18"/>
                <a:gd name="T1" fmla="*/ 121 h 121"/>
                <a:gd name="T2" fmla="*/ 18 w 18"/>
                <a:gd name="T3" fmla="*/ 121 h 121"/>
                <a:gd name="T4" fmla="*/ 18 w 18"/>
                <a:gd name="T5" fmla="*/ 0 h 121"/>
                <a:gd name="T6" fmla="*/ 0 w 18"/>
                <a:gd name="T7" fmla="*/ 0 h 121"/>
                <a:gd name="T8" fmla="*/ 0 w 18"/>
                <a:gd name="T9" fmla="*/ 121 h 121"/>
                <a:gd name="T10" fmla="*/ 9 w 18"/>
                <a:gd name="T11" fmla="*/ 121 h 121"/>
                <a:gd name="T12" fmla="*/ 0 60000 65536"/>
                <a:gd name="T13" fmla="*/ 0 60000 65536"/>
                <a:gd name="T14" fmla="*/ 0 60000 65536"/>
                <a:gd name="T15" fmla="*/ 0 60000 65536"/>
                <a:gd name="T16" fmla="*/ 0 60000 65536"/>
                <a:gd name="T17" fmla="*/ 0 60000 65536"/>
                <a:gd name="T18" fmla="*/ 0 w 18"/>
                <a:gd name="T19" fmla="*/ 0 h 121"/>
                <a:gd name="T20" fmla="*/ 18 w 18"/>
                <a:gd name="T21" fmla="*/ 121 h 121"/>
              </a:gdLst>
              <a:ahLst/>
              <a:cxnLst>
                <a:cxn ang="T12">
                  <a:pos x="T0" y="T1"/>
                </a:cxn>
                <a:cxn ang="T13">
                  <a:pos x="T2" y="T3"/>
                </a:cxn>
                <a:cxn ang="T14">
                  <a:pos x="T4" y="T5"/>
                </a:cxn>
                <a:cxn ang="T15">
                  <a:pos x="T6" y="T7"/>
                </a:cxn>
                <a:cxn ang="T16">
                  <a:pos x="T8" y="T9"/>
                </a:cxn>
                <a:cxn ang="T17">
                  <a:pos x="T10" y="T11"/>
                </a:cxn>
              </a:cxnLst>
              <a:rect l="T18" t="T19" r="T20" b="T21"/>
              <a:pathLst>
                <a:path w="18" h="121">
                  <a:moveTo>
                    <a:pt x="9" y="121"/>
                  </a:moveTo>
                  <a:lnTo>
                    <a:pt x="18" y="121"/>
                  </a:lnTo>
                  <a:lnTo>
                    <a:pt x="18" y="0"/>
                  </a:lnTo>
                  <a:lnTo>
                    <a:pt x="0" y="0"/>
                  </a:lnTo>
                  <a:lnTo>
                    <a:pt x="0" y="121"/>
                  </a:lnTo>
                  <a:lnTo>
                    <a:pt x="9" y="121"/>
                  </a:lnTo>
                  <a:close/>
                </a:path>
              </a:pathLst>
            </a:custGeom>
            <a:solidFill>
              <a:srgbClr val="E8E8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75" name="Freeform 125"/>
            <p:cNvSpPr>
              <a:spLocks/>
            </p:cNvSpPr>
            <p:nvPr/>
          </p:nvSpPr>
          <p:spPr bwMode="auto">
            <a:xfrm>
              <a:off x="677" y="3253"/>
              <a:ext cx="18" cy="9"/>
            </a:xfrm>
            <a:custGeom>
              <a:avLst/>
              <a:gdLst>
                <a:gd name="T0" fmla="*/ 0 w 18"/>
                <a:gd name="T1" fmla="*/ 0 h 9"/>
                <a:gd name="T2" fmla="*/ 0 w 18"/>
                <a:gd name="T3" fmla="*/ 4 h 9"/>
                <a:gd name="T4" fmla="*/ 3 w 18"/>
                <a:gd name="T5" fmla="*/ 7 h 9"/>
                <a:gd name="T6" fmla="*/ 6 w 18"/>
                <a:gd name="T7" fmla="*/ 9 h 9"/>
                <a:gd name="T8" fmla="*/ 9 w 18"/>
                <a:gd name="T9" fmla="*/ 9 h 9"/>
                <a:gd name="T10" fmla="*/ 13 w 18"/>
                <a:gd name="T11" fmla="*/ 9 h 9"/>
                <a:gd name="T12" fmla="*/ 16 w 18"/>
                <a:gd name="T13" fmla="*/ 7 h 9"/>
                <a:gd name="T14" fmla="*/ 17 w 18"/>
                <a:gd name="T15" fmla="*/ 4 h 9"/>
                <a:gd name="T16" fmla="*/ 18 w 18"/>
                <a:gd name="T17" fmla="*/ 0 h 9"/>
                <a:gd name="T18" fmla="*/ 0 w 18"/>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9"/>
                <a:gd name="T32" fmla="*/ 18 w 18"/>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9">
                  <a:moveTo>
                    <a:pt x="0" y="0"/>
                  </a:moveTo>
                  <a:lnTo>
                    <a:pt x="0" y="4"/>
                  </a:lnTo>
                  <a:lnTo>
                    <a:pt x="3" y="7"/>
                  </a:lnTo>
                  <a:lnTo>
                    <a:pt x="6" y="9"/>
                  </a:lnTo>
                  <a:lnTo>
                    <a:pt x="9" y="9"/>
                  </a:lnTo>
                  <a:lnTo>
                    <a:pt x="13" y="9"/>
                  </a:lnTo>
                  <a:lnTo>
                    <a:pt x="16" y="7"/>
                  </a:lnTo>
                  <a:lnTo>
                    <a:pt x="17" y="4"/>
                  </a:lnTo>
                  <a:lnTo>
                    <a:pt x="18" y="0"/>
                  </a:lnTo>
                  <a:lnTo>
                    <a:pt x="0" y="0"/>
                  </a:lnTo>
                  <a:close/>
                </a:path>
              </a:pathLst>
            </a:custGeom>
            <a:solidFill>
              <a:srgbClr val="E8E8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76" name="Freeform 126"/>
            <p:cNvSpPr>
              <a:spLocks/>
            </p:cNvSpPr>
            <p:nvPr/>
          </p:nvSpPr>
          <p:spPr bwMode="auto">
            <a:xfrm>
              <a:off x="680" y="3121"/>
              <a:ext cx="17" cy="11"/>
            </a:xfrm>
            <a:custGeom>
              <a:avLst/>
              <a:gdLst>
                <a:gd name="T0" fmla="*/ 17 w 17"/>
                <a:gd name="T1" fmla="*/ 11 h 11"/>
                <a:gd name="T2" fmla="*/ 17 w 17"/>
                <a:gd name="T3" fmla="*/ 6 h 11"/>
                <a:gd name="T4" fmla="*/ 14 w 17"/>
                <a:gd name="T5" fmla="*/ 3 h 11"/>
                <a:gd name="T6" fmla="*/ 11 w 17"/>
                <a:gd name="T7" fmla="*/ 2 h 11"/>
                <a:gd name="T8" fmla="*/ 8 w 17"/>
                <a:gd name="T9" fmla="*/ 0 h 11"/>
                <a:gd name="T10" fmla="*/ 6 w 17"/>
                <a:gd name="T11" fmla="*/ 2 h 11"/>
                <a:gd name="T12" fmla="*/ 3 w 17"/>
                <a:gd name="T13" fmla="*/ 3 h 11"/>
                <a:gd name="T14" fmla="*/ 0 w 17"/>
                <a:gd name="T15" fmla="*/ 6 h 11"/>
                <a:gd name="T16" fmla="*/ 0 w 17"/>
                <a:gd name="T17" fmla="*/ 11 h 11"/>
                <a:gd name="T18" fmla="*/ 17 w 17"/>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1"/>
                <a:gd name="T32" fmla="*/ 17 w 17"/>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1">
                  <a:moveTo>
                    <a:pt x="17" y="11"/>
                  </a:moveTo>
                  <a:lnTo>
                    <a:pt x="17" y="6"/>
                  </a:lnTo>
                  <a:lnTo>
                    <a:pt x="14" y="3"/>
                  </a:lnTo>
                  <a:lnTo>
                    <a:pt x="11" y="2"/>
                  </a:lnTo>
                  <a:lnTo>
                    <a:pt x="8" y="0"/>
                  </a:lnTo>
                  <a:lnTo>
                    <a:pt x="6" y="2"/>
                  </a:lnTo>
                  <a:lnTo>
                    <a:pt x="3" y="3"/>
                  </a:lnTo>
                  <a:lnTo>
                    <a:pt x="0" y="6"/>
                  </a:lnTo>
                  <a:lnTo>
                    <a:pt x="0" y="11"/>
                  </a:lnTo>
                  <a:lnTo>
                    <a:pt x="17" y="11"/>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77" name="Freeform 127"/>
            <p:cNvSpPr>
              <a:spLocks/>
            </p:cNvSpPr>
            <p:nvPr/>
          </p:nvSpPr>
          <p:spPr bwMode="auto">
            <a:xfrm>
              <a:off x="680" y="3132"/>
              <a:ext cx="17" cy="121"/>
            </a:xfrm>
            <a:custGeom>
              <a:avLst/>
              <a:gdLst>
                <a:gd name="T0" fmla="*/ 8 w 17"/>
                <a:gd name="T1" fmla="*/ 121 h 121"/>
                <a:gd name="T2" fmla="*/ 17 w 17"/>
                <a:gd name="T3" fmla="*/ 121 h 121"/>
                <a:gd name="T4" fmla="*/ 17 w 17"/>
                <a:gd name="T5" fmla="*/ 0 h 121"/>
                <a:gd name="T6" fmla="*/ 0 w 17"/>
                <a:gd name="T7" fmla="*/ 0 h 121"/>
                <a:gd name="T8" fmla="*/ 0 w 17"/>
                <a:gd name="T9" fmla="*/ 121 h 121"/>
                <a:gd name="T10" fmla="*/ 8 w 17"/>
                <a:gd name="T11" fmla="*/ 121 h 121"/>
                <a:gd name="T12" fmla="*/ 0 60000 65536"/>
                <a:gd name="T13" fmla="*/ 0 60000 65536"/>
                <a:gd name="T14" fmla="*/ 0 60000 65536"/>
                <a:gd name="T15" fmla="*/ 0 60000 65536"/>
                <a:gd name="T16" fmla="*/ 0 60000 65536"/>
                <a:gd name="T17" fmla="*/ 0 60000 65536"/>
                <a:gd name="T18" fmla="*/ 0 w 17"/>
                <a:gd name="T19" fmla="*/ 0 h 121"/>
                <a:gd name="T20" fmla="*/ 17 w 17"/>
                <a:gd name="T21" fmla="*/ 121 h 121"/>
              </a:gdLst>
              <a:ahLst/>
              <a:cxnLst>
                <a:cxn ang="T12">
                  <a:pos x="T0" y="T1"/>
                </a:cxn>
                <a:cxn ang="T13">
                  <a:pos x="T2" y="T3"/>
                </a:cxn>
                <a:cxn ang="T14">
                  <a:pos x="T4" y="T5"/>
                </a:cxn>
                <a:cxn ang="T15">
                  <a:pos x="T6" y="T7"/>
                </a:cxn>
                <a:cxn ang="T16">
                  <a:pos x="T8" y="T9"/>
                </a:cxn>
                <a:cxn ang="T17">
                  <a:pos x="T10" y="T11"/>
                </a:cxn>
              </a:cxnLst>
              <a:rect l="T18" t="T19" r="T20" b="T21"/>
              <a:pathLst>
                <a:path w="17" h="121">
                  <a:moveTo>
                    <a:pt x="8" y="121"/>
                  </a:moveTo>
                  <a:lnTo>
                    <a:pt x="17" y="121"/>
                  </a:lnTo>
                  <a:lnTo>
                    <a:pt x="17" y="0"/>
                  </a:lnTo>
                  <a:lnTo>
                    <a:pt x="0" y="0"/>
                  </a:lnTo>
                  <a:lnTo>
                    <a:pt x="0" y="121"/>
                  </a:lnTo>
                  <a:lnTo>
                    <a:pt x="8" y="121"/>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78" name="Freeform 128"/>
            <p:cNvSpPr>
              <a:spLocks/>
            </p:cNvSpPr>
            <p:nvPr/>
          </p:nvSpPr>
          <p:spPr bwMode="auto">
            <a:xfrm>
              <a:off x="680" y="3253"/>
              <a:ext cx="17" cy="9"/>
            </a:xfrm>
            <a:custGeom>
              <a:avLst/>
              <a:gdLst>
                <a:gd name="T0" fmla="*/ 0 w 17"/>
                <a:gd name="T1" fmla="*/ 0 h 9"/>
                <a:gd name="T2" fmla="*/ 0 w 17"/>
                <a:gd name="T3" fmla="*/ 4 h 9"/>
                <a:gd name="T4" fmla="*/ 3 w 17"/>
                <a:gd name="T5" fmla="*/ 7 h 9"/>
                <a:gd name="T6" fmla="*/ 6 w 17"/>
                <a:gd name="T7" fmla="*/ 9 h 9"/>
                <a:gd name="T8" fmla="*/ 8 w 17"/>
                <a:gd name="T9" fmla="*/ 9 h 9"/>
                <a:gd name="T10" fmla="*/ 11 w 17"/>
                <a:gd name="T11" fmla="*/ 9 h 9"/>
                <a:gd name="T12" fmla="*/ 14 w 17"/>
                <a:gd name="T13" fmla="*/ 7 h 9"/>
                <a:gd name="T14" fmla="*/ 17 w 17"/>
                <a:gd name="T15" fmla="*/ 4 h 9"/>
                <a:gd name="T16" fmla="*/ 17 w 17"/>
                <a:gd name="T17" fmla="*/ 0 h 9"/>
                <a:gd name="T18" fmla="*/ 0 w 17"/>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9"/>
                <a:gd name="T32" fmla="*/ 17 w 1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9">
                  <a:moveTo>
                    <a:pt x="0" y="0"/>
                  </a:moveTo>
                  <a:lnTo>
                    <a:pt x="0" y="4"/>
                  </a:lnTo>
                  <a:lnTo>
                    <a:pt x="3" y="7"/>
                  </a:lnTo>
                  <a:lnTo>
                    <a:pt x="6" y="9"/>
                  </a:lnTo>
                  <a:lnTo>
                    <a:pt x="8" y="9"/>
                  </a:lnTo>
                  <a:lnTo>
                    <a:pt x="11" y="9"/>
                  </a:lnTo>
                  <a:lnTo>
                    <a:pt x="14" y="7"/>
                  </a:lnTo>
                  <a:lnTo>
                    <a:pt x="17" y="4"/>
                  </a:lnTo>
                  <a:lnTo>
                    <a:pt x="17" y="0"/>
                  </a:lnTo>
                  <a:lnTo>
                    <a:pt x="0" y="0"/>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79" name="Freeform 129"/>
            <p:cNvSpPr>
              <a:spLocks/>
            </p:cNvSpPr>
            <p:nvPr/>
          </p:nvSpPr>
          <p:spPr bwMode="auto">
            <a:xfrm>
              <a:off x="681" y="3121"/>
              <a:ext cx="19" cy="11"/>
            </a:xfrm>
            <a:custGeom>
              <a:avLst/>
              <a:gdLst>
                <a:gd name="T0" fmla="*/ 19 w 19"/>
                <a:gd name="T1" fmla="*/ 11 h 11"/>
                <a:gd name="T2" fmla="*/ 17 w 19"/>
                <a:gd name="T3" fmla="*/ 6 h 11"/>
                <a:gd name="T4" fmla="*/ 16 w 19"/>
                <a:gd name="T5" fmla="*/ 3 h 11"/>
                <a:gd name="T6" fmla="*/ 13 w 19"/>
                <a:gd name="T7" fmla="*/ 2 h 11"/>
                <a:gd name="T8" fmla="*/ 10 w 19"/>
                <a:gd name="T9" fmla="*/ 0 h 11"/>
                <a:gd name="T10" fmla="*/ 6 w 19"/>
                <a:gd name="T11" fmla="*/ 2 h 11"/>
                <a:gd name="T12" fmla="*/ 3 w 19"/>
                <a:gd name="T13" fmla="*/ 3 h 11"/>
                <a:gd name="T14" fmla="*/ 2 w 19"/>
                <a:gd name="T15" fmla="*/ 6 h 11"/>
                <a:gd name="T16" fmla="*/ 0 w 19"/>
                <a:gd name="T17" fmla="*/ 11 h 11"/>
                <a:gd name="T18" fmla="*/ 19 w 19"/>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1"/>
                <a:gd name="T32" fmla="*/ 19 w 19"/>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1">
                  <a:moveTo>
                    <a:pt x="19" y="11"/>
                  </a:moveTo>
                  <a:lnTo>
                    <a:pt x="17" y="6"/>
                  </a:lnTo>
                  <a:lnTo>
                    <a:pt x="16" y="3"/>
                  </a:lnTo>
                  <a:lnTo>
                    <a:pt x="13" y="2"/>
                  </a:lnTo>
                  <a:lnTo>
                    <a:pt x="10" y="0"/>
                  </a:lnTo>
                  <a:lnTo>
                    <a:pt x="6" y="2"/>
                  </a:lnTo>
                  <a:lnTo>
                    <a:pt x="3" y="3"/>
                  </a:lnTo>
                  <a:lnTo>
                    <a:pt x="2" y="6"/>
                  </a:lnTo>
                  <a:lnTo>
                    <a:pt x="0" y="11"/>
                  </a:lnTo>
                  <a:lnTo>
                    <a:pt x="19" y="11"/>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80" name="Freeform 130"/>
            <p:cNvSpPr>
              <a:spLocks/>
            </p:cNvSpPr>
            <p:nvPr/>
          </p:nvSpPr>
          <p:spPr bwMode="auto">
            <a:xfrm>
              <a:off x="681" y="3132"/>
              <a:ext cx="19" cy="121"/>
            </a:xfrm>
            <a:custGeom>
              <a:avLst/>
              <a:gdLst>
                <a:gd name="T0" fmla="*/ 10 w 19"/>
                <a:gd name="T1" fmla="*/ 121 h 121"/>
                <a:gd name="T2" fmla="*/ 19 w 19"/>
                <a:gd name="T3" fmla="*/ 121 h 121"/>
                <a:gd name="T4" fmla="*/ 19 w 19"/>
                <a:gd name="T5" fmla="*/ 0 h 121"/>
                <a:gd name="T6" fmla="*/ 0 w 19"/>
                <a:gd name="T7" fmla="*/ 0 h 121"/>
                <a:gd name="T8" fmla="*/ 0 w 19"/>
                <a:gd name="T9" fmla="*/ 121 h 121"/>
                <a:gd name="T10" fmla="*/ 10 w 19"/>
                <a:gd name="T11" fmla="*/ 121 h 121"/>
                <a:gd name="T12" fmla="*/ 0 60000 65536"/>
                <a:gd name="T13" fmla="*/ 0 60000 65536"/>
                <a:gd name="T14" fmla="*/ 0 60000 65536"/>
                <a:gd name="T15" fmla="*/ 0 60000 65536"/>
                <a:gd name="T16" fmla="*/ 0 60000 65536"/>
                <a:gd name="T17" fmla="*/ 0 60000 65536"/>
                <a:gd name="T18" fmla="*/ 0 w 19"/>
                <a:gd name="T19" fmla="*/ 0 h 121"/>
                <a:gd name="T20" fmla="*/ 19 w 19"/>
                <a:gd name="T21" fmla="*/ 121 h 121"/>
              </a:gdLst>
              <a:ahLst/>
              <a:cxnLst>
                <a:cxn ang="T12">
                  <a:pos x="T0" y="T1"/>
                </a:cxn>
                <a:cxn ang="T13">
                  <a:pos x="T2" y="T3"/>
                </a:cxn>
                <a:cxn ang="T14">
                  <a:pos x="T4" y="T5"/>
                </a:cxn>
                <a:cxn ang="T15">
                  <a:pos x="T6" y="T7"/>
                </a:cxn>
                <a:cxn ang="T16">
                  <a:pos x="T8" y="T9"/>
                </a:cxn>
                <a:cxn ang="T17">
                  <a:pos x="T10" y="T11"/>
                </a:cxn>
              </a:cxnLst>
              <a:rect l="T18" t="T19" r="T20" b="T21"/>
              <a:pathLst>
                <a:path w="19" h="121">
                  <a:moveTo>
                    <a:pt x="10" y="121"/>
                  </a:moveTo>
                  <a:lnTo>
                    <a:pt x="19" y="121"/>
                  </a:lnTo>
                  <a:lnTo>
                    <a:pt x="19" y="0"/>
                  </a:lnTo>
                  <a:lnTo>
                    <a:pt x="0" y="0"/>
                  </a:lnTo>
                  <a:lnTo>
                    <a:pt x="0" y="121"/>
                  </a:lnTo>
                  <a:lnTo>
                    <a:pt x="10" y="121"/>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81" name="Freeform 131"/>
            <p:cNvSpPr>
              <a:spLocks/>
            </p:cNvSpPr>
            <p:nvPr/>
          </p:nvSpPr>
          <p:spPr bwMode="auto">
            <a:xfrm>
              <a:off x="681" y="3253"/>
              <a:ext cx="19" cy="9"/>
            </a:xfrm>
            <a:custGeom>
              <a:avLst/>
              <a:gdLst>
                <a:gd name="T0" fmla="*/ 0 w 19"/>
                <a:gd name="T1" fmla="*/ 0 h 9"/>
                <a:gd name="T2" fmla="*/ 2 w 19"/>
                <a:gd name="T3" fmla="*/ 4 h 9"/>
                <a:gd name="T4" fmla="*/ 3 w 19"/>
                <a:gd name="T5" fmla="*/ 7 h 9"/>
                <a:gd name="T6" fmla="*/ 6 w 19"/>
                <a:gd name="T7" fmla="*/ 9 h 9"/>
                <a:gd name="T8" fmla="*/ 10 w 19"/>
                <a:gd name="T9" fmla="*/ 9 h 9"/>
                <a:gd name="T10" fmla="*/ 13 w 19"/>
                <a:gd name="T11" fmla="*/ 9 h 9"/>
                <a:gd name="T12" fmla="*/ 16 w 19"/>
                <a:gd name="T13" fmla="*/ 7 h 9"/>
                <a:gd name="T14" fmla="*/ 17 w 19"/>
                <a:gd name="T15" fmla="*/ 4 h 9"/>
                <a:gd name="T16" fmla="*/ 19 w 19"/>
                <a:gd name="T17" fmla="*/ 0 h 9"/>
                <a:gd name="T18" fmla="*/ 0 w 19"/>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9"/>
                <a:gd name="T32" fmla="*/ 19 w 19"/>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9">
                  <a:moveTo>
                    <a:pt x="0" y="0"/>
                  </a:moveTo>
                  <a:lnTo>
                    <a:pt x="2" y="4"/>
                  </a:lnTo>
                  <a:lnTo>
                    <a:pt x="3" y="7"/>
                  </a:lnTo>
                  <a:lnTo>
                    <a:pt x="6" y="9"/>
                  </a:lnTo>
                  <a:lnTo>
                    <a:pt x="10" y="9"/>
                  </a:lnTo>
                  <a:lnTo>
                    <a:pt x="13" y="9"/>
                  </a:lnTo>
                  <a:lnTo>
                    <a:pt x="16" y="7"/>
                  </a:lnTo>
                  <a:lnTo>
                    <a:pt x="17" y="4"/>
                  </a:lnTo>
                  <a:lnTo>
                    <a:pt x="19" y="0"/>
                  </a:lnTo>
                  <a:lnTo>
                    <a:pt x="0"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82" name="Freeform 132"/>
            <p:cNvSpPr>
              <a:spLocks/>
            </p:cNvSpPr>
            <p:nvPr/>
          </p:nvSpPr>
          <p:spPr bwMode="auto">
            <a:xfrm>
              <a:off x="684" y="3121"/>
              <a:ext cx="19" cy="9"/>
            </a:xfrm>
            <a:custGeom>
              <a:avLst/>
              <a:gdLst>
                <a:gd name="T0" fmla="*/ 19 w 19"/>
                <a:gd name="T1" fmla="*/ 9 h 9"/>
                <a:gd name="T2" fmla="*/ 17 w 19"/>
                <a:gd name="T3" fmla="*/ 5 h 9"/>
                <a:gd name="T4" fmla="*/ 16 w 19"/>
                <a:gd name="T5" fmla="*/ 2 h 9"/>
                <a:gd name="T6" fmla="*/ 13 w 19"/>
                <a:gd name="T7" fmla="*/ 0 h 9"/>
                <a:gd name="T8" fmla="*/ 9 w 19"/>
                <a:gd name="T9" fmla="*/ 0 h 9"/>
                <a:gd name="T10" fmla="*/ 6 w 19"/>
                <a:gd name="T11" fmla="*/ 0 h 9"/>
                <a:gd name="T12" fmla="*/ 3 w 19"/>
                <a:gd name="T13" fmla="*/ 2 h 9"/>
                <a:gd name="T14" fmla="*/ 0 w 19"/>
                <a:gd name="T15" fmla="*/ 5 h 9"/>
                <a:gd name="T16" fmla="*/ 0 w 19"/>
                <a:gd name="T17" fmla="*/ 9 h 9"/>
                <a:gd name="T18" fmla="*/ 19 w 19"/>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9"/>
                <a:gd name="T32" fmla="*/ 19 w 19"/>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9">
                  <a:moveTo>
                    <a:pt x="19" y="9"/>
                  </a:moveTo>
                  <a:lnTo>
                    <a:pt x="17" y="5"/>
                  </a:lnTo>
                  <a:lnTo>
                    <a:pt x="16" y="2"/>
                  </a:lnTo>
                  <a:lnTo>
                    <a:pt x="13" y="0"/>
                  </a:lnTo>
                  <a:lnTo>
                    <a:pt x="9" y="0"/>
                  </a:lnTo>
                  <a:lnTo>
                    <a:pt x="6" y="0"/>
                  </a:lnTo>
                  <a:lnTo>
                    <a:pt x="3" y="2"/>
                  </a:lnTo>
                  <a:lnTo>
                    <a:pt x="0" y="5"/>
                  </a:lnTo>
                  <a:lnTo>
                    <a:pt x="0" y="9"/>
                  </a:lnTo>
                  <a:lnTo>
                    <a:pt x="19" y="9"/>
                  </a:lnTo>
                  <a:close/>
                </a:path>
              </a:pathLst>
            </a:custGeom>
            <a:solidFill>
              <a:srgbClr val="C5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83" name="Freeform 133"/>
            <p:cNvSpPr>
              <a:spLocks/>
            </p:cNvSpPr>
            <p:nvPr/>
          </p:nvSpPr>
          <p:spPr bwMode="auto">
            <a:xfrm>
              <a:off x="684" y="3130"/>
              <a:ext cx="19" cy="123"/>
            </a:xfrm>
            <a:custGeom>
              <a:avLst/>
              <a:gdLst>
                <a:gd name="T0" fmla="*/ 9 w 19"/>
                <a:gd name="T1" fmla="*/ 123 h 123"/>
                <a:gd name="T2" fmla="*/ 19 w 19"/>
                <a:gd name="T3" fmla="*/ 123 h 123"/>
                <a:gd name="T4" fmla="*/ 19 w 19"/>
                <a:gd name="T5" fmla="*/ 0 h 123"/>
                <a:gd name="T6" fmla="*/ 0 w 19"/>
                <a:gd name="T7" fmla="*/ 0 h 123"/>
                <a:gd name="T8" fmla="*/ 0 w 19"/>
                <a:gd name="T9" fmla="*/ 123 h 123"/>
                <a:gd name="T10" fmla="*/ 9 w 19"/>
                <a:gd name="T11" fmla="*/ 123 h 123"/>
                <a:gd name="T12" fmla="*/ 0 60000 65536"/>
                <a:gd name="T13" fmla="*/ 0 60000 65536"/>
                <a:gd name="T14" fmla="*/ 0 60000 65536"/>
                <a:gd name="T15" fmla="*/ 0 60000 65536"/>
                <a:gd name="T16" fmla="*/ 0 60000 65536"/>
                <a:gd name="T17" fmla="*/ 0 60000 65536"/>
                <a:gd name="T18" fmla="*/ 0 w 19"/>
                <a:gd name="T19" fmla="*/ 0 h 123"/>
                <a:gd name="T20" fmla="*/ 19 w 19"/>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19" h="123">
                  <a:moveTo>
                    <a:pt x="9" y="123"/>
                  </a:moveTo>
                  <a:lnTo>
                    <a:pt x="19" y="123"/>
                  </a:lnTo>
                  <a:lnTo>
                    <a:pt x="19" y="0"/>
                  </a:lnTo>
                  <a:lnTo>
                    <a:pt x="0" y="0"/>
                  </a:lnTo>
                  <a:lnTo>
                    <a:pt x="0" y="123"/>
                  </a:lnTo>
                  <a:lnTo>
                    <a:pt x="9" y="123"/>
                  </a:lnTo>
                  <a:close/>
                </a:path>
              </a:pathLst>
            </a:custGeom>
            <a:solidFill>
              <a:srgbClr val="C5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84" name="Freeform 134"/>
            <p:cNvSpPr>
              <a:spLocks/>
            </p:cNvSpPr>
            <p:nvPr/>
          </p:nvSpPr>
          <p:spPr bwMode="auto">
            <a:xfrm>
              <a:off x="684" y="3253"/>
              <a:ext cx="19" cy="9"/>
            </a:xfrm>
            <a:custGeom>
              <a:avLst/>
              <a:gdLst>
                <a:gd name="T0" fmla="*/ 0 w 19"/>
                <a:gd name="T1" fmla="*/ 0 h 9"/>
                <a:gd name="T2" fmla="*/ 0 w 19"/>
                <a:gd name="T3" fmla="*/ 3 h 9"/>
                <a:gd name="T4" fmla="*/ 3 w 19"/>
                <a:gd name="T5" fmla="*/ 6 h 9"/>
                <a:gd name="T6" fmla="*/ 6 w 19"/>
                <a:gd name="T7" fmla="*/ 9 h 9"/>
                <a:gd name="T8" fmla="*/ 9 w 19"/>
                <a:gd name="T9" fmla="*/ 9 h 9"/>
                <a:gd name="T10" fmla="*/ 13 w 19"/>
                <a:gd name="T11" fmla="*/ 9 h 9"/>
                <a:gd name="T12" fmla="*/ 16 w 19"/>
                <a:gd name="T13" fmla="*/ 6 h 9"/>
                <a:gd name="T14" fmla="*/ 17 w 19"/>
                <a:gd name="T15" fmla="*/ 3 h 9"/>
                <a:gd name="T16" fmla="*/ 19 w 19"/>
                <a:gd name="T17" fmla="*/ 0 h 9"/>
                <a:gd name="T18" fmla="*/ 0 w 19"/>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9"/>
                <a:gd name="T32" fmla="*/ 19 w 19"/>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9">
                  <a:moveTo>
                    <a:pt x="0" y="0"/>
                  </a:moveTo>
                  <a:lnTo>
                    <a:pt x="0" y="3"/>
                  </a:lnTo>
                  <a:lnTo>
                    <a:pt x="3" y="6"/>
                  </a:lnTo>
                  <a:lnTo>
                    <a:pt x="6" y="9"/>
                  </a:lnTo>
                  <a:lnTo>
                    <a:pt x="9" y="9"/>
                  </a:lnTo>
                  <a:lnTo>
                    <a:pt x="13" y="9"/>
                  </a:lnTo>
                  <a:lnTo>
                    <a:pt x="16" y="6"/>
                  </a:lnTo>
                  <a:lnTo>
                    <a:pt x="17" y="3"/>
                  </a:lnTo>
                  <a:lnTo>
                    <a:pt x="19" y="0"/>
                  </a:lnTo>
                  <a:lnTo>
                    <a:pt x="0" y="0"/>
                  </a:lnTo>
                  <a:close/>
                </a:path>
              </a:pathLst>
            </a:custGeom>
            <a:solidFill>
              <a:srgbClr val="C5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85" name="Freeform 135"/>
            <p:cNvSpPr>
              <a:spLocks/>
            </p:cNvSpPr>
            <p:nvPr/>
          </p:nvSpPr>
          <p:spPr bwMode="auto">
            <a:xfrm>
              <a:off x="687" y="3121"/>
              <a:ext cx="17" cy="9"/>
            </a:xfrm>
            <a:custGeom>
              <a:avLst/>
              <a:gdLst>
                <a:gd name="T0" fmla="*/ 17 w 17"/>
                <a:gd name="T1" fmla="*/ 9 h 9"/>
                <a:gd name="T2" fmla="*/ 17 w 17"/>
                <a:gd name="T3" fmla="*/ 5 h 9"/>
                <a:gd name="T4" fmla="*/ 14 w 17"/>
                <a:gd name="T5" fmla="*/ 2 h 9"/>
                <a:gd name="T6" fmla="*/ 11 w 17"/>
                <a:gd name="T7" fmla="*/ 0 h 9"/>
                <a:gd name="T8" fmla="*/ 8 w 17"/>
                <a:gd name="T9" fmla="*/ 0 h 9"/>
                <a:gd name="T10" fmla="*/ 6 w 17"/>
                <a:gd name="T11" fmla="*/ 0 h 9"/>
                <a:gd name="T12" fmla="*/ 3 w 17"/>
                <a:gd name="T13" fmla="*/ 2 h 9"/>
                <a:gd name="T14" fmla="*/ 0 w 17"/>
                <a:gd name="T15" fmla="*/ 5 h 9"/>
                <a:gd name="T16" fmla="*/ 0 w 17"/>
                <a:gd name="T17" fmla="*/ 9 h 9"/>
                <a:gd name="T18" fmla="*/ 17 w 17"/>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9"/>
                <a:gd name="T32" fmla="*/ 17 w 1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9">
                  <a:moveTo>
                    <a:pt x="17" y="9"/>
                  </a:moveTo>
                  <a:lnTo>
                    <a:pt x="17" y="5"/>
                  </a:lnTo>
                  <a:lnTo>
                    <a:pt x="14" y="2"/>
                  </a:lnTo>
                  <a:lnTo>
                    <a:pt x="11" y="0"/>
                  </a:lnTo>
                  <a:lnTo>
                    <a:pt x="8" y="0"/>
                  </a:lnTo>
                  <a:lnTo>
                    <a:pt x="6" y="0"/>
                  </a:lnTo>
                  <a:lnTo>
                    <a:pt x="3" y="2"/>
                  </a:lnTo>
                  <a:lnTo>
                    <a:pt x="0" y="5"/>
                  </a:lnTo>
                  <a:lnTo>
                    <a:pt x="0" y="9"/>
                  </a:lnTo>
                  <a:lnTo>
                    <a:pt x="17" y="9"/>
                  </a:lnTo>
                  <a:close/>
                </a:path>
              </a:pathLst>
            </a:custGeom>
            <a:solidFill>
              <a:srgbClr val="BAB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86" name="Freeform 136"/>
            <p:cNvSpPr>
              <a:spLocks/>
            </p:cNvSpPr>
            <p:nvPr/>
          </p:nvSpPr>
          <p:spPr bwMode="auto">
            <a:xfrm>
              <a:off x="687" y="3130"/>
              <a:ext cx="17" cy="121"/>
            </a:xfrm>
            <a:custGeom>
              <a:avLst/>
              <a:gdLst>
                <a:gd name="T0" fmla="*/ 8 w 17"/>
                <a:gd name="T1" fmla="*/ 121 h 121"/>
                <a:gd name="T2" fmla="*/ 17 w 17"/>
                <a:gd name="T3" fmla="*/ 121 h 121"/>
                <a:gd name="T4" fmla="*/ 17 w 17"/>
                <a:gd name="T5" fmla="*/ 0 h 121"/>
                <a:gd name="T6" fmla="*/ 0 w 17"/>
                <a:gd name="T7" fmla="*/ 0 h 121"/>
                <a:gd name="T8" fmla="*/ 0 w 17"/>
                <a:gd name="T9" fmla="*/ 121 h 121"/>
                <a:gd name="T10" fmla="*/ 8 w 17"/>
                <a:gd name="T11" fmla="*/ 121 h 121"/>
                <a:gd name="T12" fmla="*/ 0 60000 65536"/>
                <a:gd name="T13" fmla="*/ 0 60000 65536"/>
                <a:gd name="T14" fmla="*/ 0 60000 65536"/>
                <a:gd name="T15" fmla="*/ 0 60000 65536"/>
                <a:gd name="T16" fmla="*/ 0 60000 65536"/>
                <a:gd name="T17" fmla="*/ 0 60000 65536"/>
                <a:gd name="T18" fmla="*/ 0 w 17"/>
                <a:gd name="T19" fmla="*/ 0 h 121"/>
                <a:gd name="T20" fmla="*/ 17 w 17"/>
                <a:gd name="T21" fmla="*/ 121 h 121"/>
              </a:gdLst>
              <a:ahLst/>
              <a:cxnLst>
                <a:cxn ang="T12">
                  <a:pos x="T0" y="T1"/>
                </a:cxn>
                <a:cxn ang="T13">
                  <a:pos x="T2" y="T3"/>
                </a:cxn>
                <a:cxn ang="T14">
                  <a:pos x="T4" y="T5"/>
                </a:cxn>
                <a:cxn ang="T15">
                  <a:pos x="T6" y="T7"/>
                </a:cxn>
                <a:cxn ang="T16">
                  <a:pos x="T8" y="T9"/>
                </a:cxn>
                <a:cxn ang="T17">
                  <a:pos x="T10" y="T11"/>
                </a:cxn>
              </a:cxnLst>
              <a:rect l="T18" t="T19" r="T20" b="T21"/>
              <a:pathLst>
                <a:path w="17" h="121">
                  <a:moveTo>
                    <a:pt x="8" y="121"/>
                  </a:moveTo>
                  <a:lnTo>
                    <a:pt x="17" y="121"/>
                  </a:lnTo>
                  <a:lnTo>
                    <a:pt x="17" y="0"/>
                  </a:lnTo>
                  <a:lnTo>
                    <a:pt x="0" y="0"/>
                  </a:lnTo>
                  <a:lnTo>
                    <a:pt x="0" y="121"/>
                  </a:lnTo>
                  <a:lnTo>
                    <a:pt x="8" y="121"/>
                  </a:lnTo>
                  <a:close/>
                </a:path>
              </a:pathLst>
            </a:custGeom>
            <a:solidFill>
              <a:srgbClr val="BAB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87" name="Freeform 137"/>
            <p:cNvSpPr>
              <a:spLocks/>
            </p:cNvSpPr>
            <p:nvPr/>
          </p:nvSpPr>
          <p:spPr bwMode="auto">
            <a:xfrm>
              <a:off x="687" y="3251"/>
              <a:ext cx="17" cy="11"/>
            </a:xfrm>
            <a:custGeom>
              <a:avLst/>
              <a:gdLst>
                <a:gd name="T0" fmla="*/ 0 w 17"/>
                <a:gd name="T1" fmla="*/ 0 h 11"/>
                <a:gd name="T2" fmla="*/ 0 w 17"/>
                <a:gd name="T3" fmla="*/ 5 h 11"/>
                <a:gd name="T4" fmla="*/ 3 w 17"/>
                <a:gd name="T5" fmla="*/ 8 h 11"/>
                <a:gd name="T6" fmla="*/ 6 w 17"/>
                <a:gd name="T7" fmla="*/ 9 h 11"/>
                <a:gd name="T8" fmla="*/ 8 w 17"/>
                <a:gd name="T9" fmla="*/ 11 h 11"/>
                <a:gd name="T10" fmla="*/ 11 w 17"/>
                <a:gd name="T11" fmla="*/ 9 h 11"/>
                <a:gd name="T12" fmla="*/ 14 w 17"/>
                <a:gd name="T13" fmla="*/ 8 h 11"/>
                <a:gd name="T14" fmla="*/ 17 w 17"/>
                <a:gd name="T15" fmla="*/ 5 h 11"/>
                <a:gd name="T16" fmla="*/ 17 w 17"/>
                <a:gd name="T17" fmla="*/ 0 h 11"/>
                <a:gd name="T18" fmla="*/ 0 w 17"/>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1"/>
                <a:gd name="T32" fmla="*/ 17 w 17"/>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1">
                  <a:moveTo>
                    <a:pt x="0" y="0"/>
                  </a:moveTo>
                  <a:lnTo>
                    <a:pt x="0" y="5"/>
                  </a:lnTo>
                  <a:lnTo>
                    <a:pt x="3" y="8"/>
                  </a:lnTo>
                  <a:lnTo>
                    <a:pt x="6" y="9"/>
                  </a:lnTo>
                  <a:lnTo>
                    <a:pt x="8" y="11"/>
                  </a:lnTo>
                  <a:lnTo>
                    <a:pt x="11" y="9"/>
                  </a:lnTo>
                  <a:lnTo>
                    <a:pt x="14" y="8"/>
                  </a:lnTo>
                  <a:lnTo>
                    <a:pt x="17" y="5"/>
                  </a:lnTo>
                  <a:lnTo>
                    <a:pt x="17" y="0"/>
                  </a:lnTo>
                  <a:lnTo>
                    <a:pt x="0" y="0"/>
                  </a:lnTo>
                  <a:close/>
                </a:path>
              </a:pathLst>
            </a:custGeom>
            <a:solidFill>
              <a:srgbClr val="BAB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88" name="Freeform 138"/>
            <p:cNvSpPr>
              <a:spLocks/>
            </p:cNvSpPr>
            <p:nvPr/>
          </p:nvSpPr>
          <p:spPr bwMode="auto">
            <a:xfrm>
              <a:off x="688" y="3120"/>
              <a:ext cx="19" cy="9"/>
            </a:xfrm>
            <a:custGeom>
              <a:avLst/>
              <a:gdLst>
                <a:gd name="T0" fmla="*/ 19 w 19"/>
                <a:gd name="T1" fmla="*/ 9 h 9"/>
                <a:gd name="T2" fmla="*/ 17 w 19"/>
                <a:gd name="T3" fmla="*/ 4 h 9"/>
                <a:gd name="T4" fmla="*/ 16 w 19"/>
                <a:gd name="T5" fmla="*/ 1 h 9"/>
                <a:gd name="T6" fmla="*/ 13 w 19"/>
                <a:gd name="T7" fmla="*/ 0 h 9"/>
                <a:gd name="T8" fmla="*/ 10 w 19"/>
                <a:gd name="T9" fmla="*/ 0 h 9"/>
                <a:gd name="T10" fmla="*/ 6 w 19"/>
                <a:gd name="T11" fmla="*/ 0 h 9"/>
                <a:gd name="T12" fmla="*/ 3 w 19"/>
                <a:gd name="T13" fmla="*/ 1 h 9"/>
                <a:gd name="T14" fmla="*/ 2 w 19"/>
                <a:gd name="T15" fmla="*/ 4 h 9"/>
                <a:gd name="T16" fmla="*/ 0 w 19"/>
                <a:gd name="T17" fmla="*/ 9 h 9"/>
                <a:gd name="T18" fmla="*/ 19 w 19"/>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9"/>
                <a:gd name="T32" fmla="*/ 19 w 19"/>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9">
                  <a:moveTo>
                    <a:pt x="19" y="9"/>
                  </a:moveTo>
                  <a:lnTo>
                    <a:pt x="17" y="4"/>
                  </a:lnTo>
                  <a:lnTo>
                    <a:pt x="16" y="1"/>
                  </a:lnTo>
                  <a:lnTo>
                    <a:pt x="13" y="0"/>
                  </a:lnTo>
                  <a:lnTo>
                    <a:pt x="10" y="0"/>
                  </a:lnTo>
                  <a:lnTo>
                    <a:pt x="6" y="0"/>
                  </a:lnTo>
                  <a:lnTo>
                    <a:pt x="3" y="1"/>
                  </a:lnTo>
                  <a:lnTo>
                    <a:pt x="2" y="4"/>
                  </a:lnTo>
                  <a:lnTo>
                    <a:pt x="0" y="9"/>
                  </a:lnTo>
                  <a:lnTo>
                    <a:pt x="19" y="9"/>
                  </a:lnTo>
                  <a:close/>
                </a:path>
              </a:pathLst>
            </a:custGeom>
            <a:solidFill>
              <a:srgbClr val="B3B3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89" name="Freeform 139"/>
            <p:cNvSpPr>
              <a:spLocks/>
            </p:cNvSpPr>
            <p:nvPr/>
          </p:nvSpPr>
          <p:spPr bwMode="auto">
            <a:xfrm>
              <a:off x="688" y="3129"/>
              <a:ext cx="19" cy="122"/>
            </a:xfrm>
            <a:custGeom>
              <a:avLst/>
              <a:gdLst>
                <a:gd name="T0" fmla="*/ 10 w 19"/>
                <a:gd name="T1" fmla="*/ 122 h 122"/>
                <a:gd name="T2" fmla="*/ 19 w 19"/>
                <a:gd name="T3" fmla="*/ 122 h 122"/>
                <a:gd name="T4" fmla="*/ 19 w 19"/>
                <a:gd name="T5" fmla="*/ 0 h 122"/>
                <a:gd name="T6" fmla="*/ 0 w 19"/>
                <a:gd name="T7" fmla="*/ 0 h 122"/>
                <a:gd name="T8" fmla="*/ 0 w 19"/>
                <a:gd name="T9" fmla="*/ 122 h 122"/>
                <a:gd name="T10" fmla="*/ 10 w 19"/>
                <a:gd name="T11" fmla="*/ 122 h 122"/>
                <a:gd name="T12" fmla="*/ 0 60000 65536"/>
                <a:gd name="T13" fmla="*/ 0 60000 65536"/>
                <a:gd name="T14" fmla="*/ 0 60000 65536"/>
                <a:gd name="T15" fmla="*/ 0 60000 65536"/>
                <a:gd name="T16" fmla="*/ 0 60000 65536"/>
                <a:gd name="T17" fmla="*/ 0 60000 65536"/>
                <a:gd name="T18" fmla="*/ 0 w 19"/>
                <a:gd name="T19" fmla="*/ 0 h 122"/>
                <a:gd name="T20" fmla="*/ 19 w 19"/>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9" h="122">
                  <a:moveTo>
                    <a:pt x="10" y="122"/>
                  </a:moveTo>
                  <a:lnTo>
                    <a:pt x="19" y="122"/>
                  </a:lnTo>
                  <a:lnTo>
                    <a:pt x="19" y="0"/>
                  </a:lnTo>
                  <a:lnTo>
                    <a:pt x="0" y="0"/>
                  </a:lnTo>
                  <a:lnTo>
                    <a:pt x="0" y="122"/>
                  </a:lnTo>
                  <a:lnTo>
                    <a:pt x="10" y="122"/>
                  </a:lnTo>
                  <a:close/>
                </a:path>
              </a:pathLst>
            </a:custGeom>
            <a:solidFill>
              <a:srgbClr val="B3B3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90" name="Freeform 140"/>
            <p:cNvSpPr>
              <a:spLocks/>
            </p:cNvSpPr>
            <p:nvPr/>
          </p:nvSpPr>
          <p:spPr bwMode="auto">
            <a:xfrm>
              <a:off x="688" y="3251"/>
              <a:ext cx="19" cy="9"/>
            </a:xfrm>
            <a:custGeom>
              <a:avLst/>
              <a:gdLst>
                <a:gd name="T0" fmla="*/ 0 w 19"/>
                <a:gd name="T1" fmla="*/ 0 h 9"/>
                <a:gd name="T2" fmla="*/ 2 w 19"/>
                <a:gd name="T3" fmla="*/ 5 h 9"/>
                <a:gd name="T4" fmla="*/ 3 w 19"/>
                <a:gd name="T5" fmla="*/ 8 h 9"/>
                <a:gd name="T6" fmla="*/ 6 w 19"/>
                <a:gd name="T7" fmla="*/ 9 h 9"/>
                <a:gd name="T8" fmla="*/ 10 w 19"/>
                <a:gd name="T9" fmla="*/ 9 h 9"/>
                <a:gd name="T10" fmla="*/ 13 w 19"/>
                <a:gd name="T11" fmla="*/ 9 h 9"/>
                <a:gd name="T12" fmla="*/ 16 w 19"/>
                <a:gd name="T13" fmla="*/ 8 h 9"/>
                <a:gd name="T14" fmla="*/ 17 w 19"/>
                <a:gd name="T15" fmla="*/ 5 h 9"/>
                <a:gd name="T16" fmla="*/ 19 w 19"/>
                <a:gd name="T17" fmla="*/ 0 h 9"/>
                <a:gd name="T18" fmla="*/ 0 w 19"/>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9"/>
                <a:gd name="T32" fmla="*/ 19 w 19"/>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9">
                  <a:moveTo>
                    <a:pt x="0" y="0"/>
                  </a:moveTo>
                  <a:lnTo>
                    <a:pt x="2" y="5"/>
                  </a:lnTo>
                  <a:lnTo>
                    <a:pt x="3" y="8"/>
                  </a:lnTo>
                  <a:lnTo>
                    <a:pt x="6" y="9"/>
                  </a:lnTo>
                  <a:lnTo>
                    <a:pt x="10" y="9"/>
                  </a:lnTo>
                  <a:lnTo>
                    <a:pt x="13" y="9"/>
                  </a:lnTo>
                  <a:lnTo>
                    <a:pt x="16" y="8"/>
                  </a:lnTo>
                  <a:lnTo>
                    <a:pt x="17" y="5"/>
                  </a:lnTo>
                  <a:lnTo>
                    <a:pt x="19" y="0"/>
                  </a:lnTo>
                  <a:lnTo>
                    <a:pt x="0" y="0"/>
                  </a:lnTo>
                  <a:close/>
                </a:path>
              </a:pathLst>
            </a:custGeom>
            <a:solidFill>
              <a:srgbClr val="B3B3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91" name="Freeform 141"/>
            <p:cNvSpPr>
              <a:spLocks/>
            </p:cNvSpPr>
            <p:nvPr/>
          </p:nvSpPr>
          <p:spPr bwMode="auto">
            <a:xfrm>
              <a:off x="691" y="3120"/>
              <a:ext cx="19" cy="9"/>
            </a:xfrm>
            <a:custGeom>
              <a:avLst/>
              <a:gdLst>
                <a:gd name="T0" fmla="*/ 19 w 19"/>
                <a:gd name="T1" fmla="*/ 9 h 9"/>
                <a:gd name="T2" fmla="*/ 17 w 19"/>
                <a:gd name="T3" fmla="*/ 4 h 9"/>
                <a:gd name="T4" fmla="*/ 16 w 19"/>
                <a:gd name="T5" fmla="*/ 1 h 9"/>
                <a:gd name="T6" fmla="*/ 13 w 19"/>
                <a:gd name="T7" fmla="*/ 0 h 9"/>
                <a:gd name="T8" fmla="*/ 9 w 19"/>
                <a:gd name="T9" fmla="*/ 0 h 9"/>
                <a:gd name="T10" fmla="*/ 6 w 19"/>
                <a:gd name="T11" fmla="*/ 0 h 9"/>
                <a:gd name="T12" fmla="*/ 3 w 19"/>
                <a:gd name="T13" fmla="*/ 1 h 9"/>
                <a:gd name="T14" fmla="*/ 0 w 19"/>
                <a:gd name="T15" fmla="*/ 4 h 9"/>
                <a:gd name="T16" fmla="*/ 0 w 19"/>
                <a:gd name="T17" fmla="*/ 9 h 9"/>
                <a:gd name="T18" fmla="*/ 19 w 19"/>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9"/>
                <a:gd name="T32" fmla="*/ 19 w 19"/>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9">
                  <a:moveTo>
                    <a:pt x="19" y="9"/>
                  </a:moveTo>
                  <a:lnTo>
                    <a:pt x="17" y="4"/>
                  </a:lnTo>
                  <a:lnTo>
                    <a:pt x="16" y="1"/>
                  </a:lnTo>
                  <a:lnTo>
                    <a:pt x="13" y="0"/>
                  </a:lnTo>
                  <a:lnTo>
                    <a:pt x="9" y="0"/>
                  </a:lnTo>
                  <a:lnTo>
                    <a:pt x="6" y="0"/>
                  </a:lnTo>
                  <a:lnTo>
                    <a:pt x="3" y="1"/>
                  </a:lnTo>
                  <a:lnTo>
                    <a:pt x="0" y="4"/>
                  </a:lnTo>
                  <a:lnTo>
                    <a:pt x="0" y="9"/>
                  </a:lnTo>
                  <a:lnTo>
                    <a:pt x="19" y="9"/>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92" name="Freeform 142"/>
            <p:cNvSpPr>
              <a:spLocks/>
            </p:cNvSpPr>
            <p:nvPr/>
          </p:nvSpPr>
          <p:spPr bwMode="auto">
            <a:xfrm>
              <a:off x="691" y="3129"/>
              <a:ext cx="19" cy="120"/>
            </a:xfrm>
            <a:custGeom>
              <a:avLst/>
              <a:gdLst>
                <a:gd name="T0" fmla="*/ 9 w 19"/>
                <a:gd name="T1" fmla="*/ 120 h 120"/>
                <a:gd name="T2" fmla="*/ 19 w 19"/>
                <a:gd name="T3" fmla="*/ 120 h 120"/>
                <a:gd name="T4" fmla="*/ 19 w 19"/>
                <a:gd name="T5" fmla="*/ 0 h 120"/>
                <a:gd name="T6" fmla="*/ 0 w 19"/>
                <a:gd name="T7" fmla="*/ 0 h 120"/>
                <a:gd name="T8" fmla="*/ 0 w 19"/>
                <a:gd name="T9" fmla="*/ 120 h 120"/>
                <a:gd name="T10" fmla="*/ 9 w 19"/>
                <a:gd name="T11" fmla="*/ 120 h 120"/>
                <a:gd name="T12" fmla="*/ 0 60000 65536"/>
                <a:gd name="T13" fmla="*/ 0 60000 65536"/>
                <a:gd name="T14" fmla="*/ 0 60000 65536"/>
                <a:gd name="T15" fmla="*/ 0 60000 65536"/>
                <a:gd name="T16" fmla="*/ 0 60000 65536"/>
                <a:gd name="T17" fmla="*/ 0 60000 65536"/>
                <a:gd name="T18" fmla="*/ 0 w 19"/>
                <a:gd name="T19" fmla="*/ 0 h 120"/>
                <a:gd name="T20" fmla="*/ 19 w 19"/>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19" h="120">
                  <a:moveTo>
                    <a:pt x="9" y="120"/>
                  </a:moveTo>
                  <a:lnTo>
                    <a:pt x="19" y="120"/>
                  </a:lnTo>
                  <a:lnTo>
                    <a:pt x="19" y="0"/>
                  </a:lnTo>
                  <a:lnTo>
                    <a:pt x="0" y="0"/>
                  </a:lnTo>
                  <a:lnTo>
                    <a:pt x="0" y="120"/>
                  </a:lnTo>
                  <a:lnTo>
                    <a:pt x="9" y="120"/>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93" name="Freeform 143"/>
            <p:cNvSpPr>
              <a:spLocks/>
            </p:cNvSpPr>
            <p:nvPr/>
          </p:nvSpPr>
          <p:spPr bwMode="auto">
            <a:xfrm>
              <a:off x="691" y="3249"/>
              <a:ext cx="19" cy="10"/>
            </a:xfrm>
            <a:custGeom>
              <a:avLst/>
              <a:gdLst>
                <a:gd name="T0" fmla="*/ 0 w 19"/>
                <a:gd name="T1" fmla="*/ 0 h 10"/>
                <a:gd name="T2" fmla="*/ 0 w 19"/>
                <a:gd name="T3" fmla="*/ 5 h 10"/>
                <a:gd name="T4" fmla="*/ 3 w 19"/>
                <a:gd name="T5" fmla="*/ 8 h 10"/>
                <a:gd name="T6" fmla="*/ 6 w 19"/>
                <a:gd name="T7" fmla="*/ 10 h 10"/>
                <a:gd name="T8" fmla="*/ 9 w 19"/>
                <a:gd name="T9" fmla="*/ 10 h 10"/>
                <a:gd name="T10" fmla="*/ 13 w 19"/>
                <a:gd name="T11" fmla="*/ 10 h 10"/>
                <a:gd name="T12" fmla="*/ 16 w 19"/>
                <a:gd name="T13" fmla="*/ 8 h 10"/>
                <a:gd name="T14" fmla="*/ 17 w 19"/>
                <a:gd name="T15" fmla="*/ 5 h 10"/>
                <a:gd name="T16" fmla="*/ 19 w 19"/>
                <a:gd name="T17" fmla="*/ 0 h 10"/>
                <a:gd name="T18" fmla="*/ 0 w 19"/>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0"/>
                <a:gd name="T32" fmla="*/ 19 w 19"/>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0">
                  <a:moveTo>
                    <a:pt x="0" y="0"/>
                  </a:moveTo>
                  <a:lnTo>
                    <a:pt x="0" y="5"/>
                  </a:lnTo>
                  <a:lnTo>
                    <a:pt x="3" y="8"/>
                  </a:lnTo>
                  <a:lnTo>
                    <a:pt x="6" y="10"/>
                  </a:lnTo>
                  <a:lnTo>
                    <a:pt x="9" y="10"/>
                  </a:lnTo>
                  <a:lnTo>
                    <a:pt x="13" y="10"/>
                  </a:lnTo>
                  <a:lnTo>
                    <a:pt x="16" y="8"/>
                  </a:lnTo>
                  <a:lnTo>
                    <a:pt x="17" y="5"/>
                  </a:lnTo>
                  <a:lnTo>
                    <a:pt x="19" y="0"/>
                  </a:lnTo>
                  <a:lnTo>
                    <a:pt x="0" y="0"/>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94" name="Freeform 144"/>
            <p:cNvSpPr>
              <a:spLocks/>
            </p:cNvSpPr>
            <p:nvPr/>
          </p:nvSpPr>
          <p:spPr bwMode="auto">
            <a:xfrm>
              <a:off x="670" y="3121"/>
              <a:ext cx="18" cy="9"/>
            </a:xfrm>
            <a:custGeom>
              <a:avLst/>
              <a:gdLst>
                <a:gd name="T0" fmla="*/ 18 w 18"/>
                <a:gd name="T1" fmla="*/ 9 h 9"/>
                <a:gd name="T2" fmla="*/ 17 w 18"/>
                <a:gd name="T3" fmla="*/ 5 h 9"/>
                <a:gd name="T4" fmla="*/ 16 w 18"/>
                <a:gd name="T5" fmla="*/ 2 h 9"/>
                <a:gd name="T6" fmla="*/ 13 w 18"/>
                <a:gd name="T7" fmla="*/ 0 h 9"/>
                <a:gd name="T8" fmla="*/ 9 w 18"/>
                <a:gd name="T9" fmla="*/ 0 h 9"/>
                <a:gd name="T10" fmla="*/ 6 w 18"/>
                <a:gd name="T11" fmla="*/ 0 h 9"/>
                <a:gd name="T12" fmla="*/ 3 w 18"/>
                <a:gd name="T13" fmla="*/ 2 h 9"/>
                <a:gd name="T14" fmla="*/ 0 w 18"/>
                <a:gd name="T15" fmla="*/ 5 h 9"/>
                <a:gd name="T16" fmla="*/ 0 w 18"/>
                <a:gd name="T17" fmla="*/ 9 h 9"/>
                <a:gd name="T18" fmla="*/ 18 w 18"/>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9"/>
                <a:gd name="T32" fmla="*/ 18 w 18"/>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9">
                  <a:moveTo>
                    <a:pt x="18" y="9"/>
                  </a:moveTo>
                  <a:lnTo>
                    <a:pt x="17" y="5"/>
                  </a:lnTo>
                  <a:lnTo>
                    <a:pt x="16" y="2"/>
                  </a:lnTo>
                  <a:lnTo>
                    <a:pt x="13" y="0"/>
                  </a:lnTo>
                  <a:lnTo>
                    <a:pt x="9" y="0"/>
                  </a:lnTo>
                  <a:lnTo>
                    <a:pt x="6" y="0"/>
                  </a:lnTo>
                  <a:lnTo>
                    <a:pt x="3" y="2"/>
                  </a:lnTo>
                  <a:lnTo>
                    <a:pt x="0" y="5"/>
                  </a:lnTo>
                  <a:lnTo>
                    <a:pt x="0" y="9"/>
                  </a:lnTo>
                  <a:lnTo>
                    <a:pt x="18" y="9"/>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95" name="Freeform 145"/>
            <p:cNvSpPr>
              <a:spLocks/>
            </p:cNvSpPr>
            <p:nvPr/>
          </p:nvSpPr>
          <p:spPr bwMode="auto">
            <a:xfrm>
              <a:off x="670" y="3130"/>
              <a:ext cx="18" cy="123"/>
            </a:xfrm>
            <a:custGeom>
              <a:avLst/>
              <a:gdLst>
                <a:gd name="T0" fmla="*/ 9 w 18"/>
                <a:gd name="T1" fmla="*/ 123 h 123"/>
                <a:gd name="T2" fmla="*/ 18 w 18"/>
                <a:gd name="T3" fmla="*/ 123 h 123"/>
                <a:gd name="T4" fmla="*/ 18 w 18"/>
                <a:gd name="T5" fmla="*/ 0 h 123"/>
                <a:gd name="T6" fmla="*/ 0 w 18"/>
                <a:gd name="T7" fmla="*/ 0 h 123"/>
                <a:gd name="T8" fmla="*/ 0 w 18"/>
                <a:gd name="T9" fmla="*/ 123 h 123"/>
                <a:gd name="T10" fmla="*/ 9 w 18"/>
                <a:gd name="T11" fmla="*/ 123 h 123"/>
                <a:gd name="T12" fmla="*/ 0 60000 65536"/>
                <a:gd name="T13" fmla="*/ 0 60000 65536"/>
                <a:gd name="T14" fmla="*/ 0 60000 65536"/>
                <a:gd name="T15" fmla="*/ 0 60000 65536"/>
                <a:gd name="T16" fmla="*/ 0 60000 65536"/>
                <a:gd name="T17" fmla="*/ 0 60000 65536"/>
                <a:gd name="T18" fmla="*/ 0 w 18"/>
                <a:gd name="T19" fmla="*/ 0 h 123"/>
                <a:gd name="T20" fmla="*/ 18 w 18"/>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18" h="123">
                  <a:moveTo>
                    <a:pt x="9" y="123"/>
                  </a:moveTo>
                  <a:lnTo>
                    <a:pt x="18" y="123"/>
                  </a:lnTo>
                  <a:lnTo>
                    <a:pt x="18" y="0"/>
                  </a:lnTo>
                  <a:lnTo>
                    <a:pt x="0" y="0"/>
                  </a:lnTo>
                  <a:lnTo>
                    <a:pt x="0" y="123"/>
                  </a:lnTo>
                  <a:lnTo>
                    <a:pt x="9" y="123"/>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96" name="Freeform 146"/>
            <p:cNvSpPr>
              <a:spLocks/>
            </p:cNvSpPr>
            <p:nvPr/>
          </p:nvSpPr>
          <p:spPr bwMode="auto">
            <a:xfrm>
              <a:off x="670" y="3253"/>
              <a:ext cx="18" cy="9"/>
            </a:xfrm>
            <a:custGeom>
              <a:avLst/>
              <a:gdLst>
                <a:gd name="T0" fmla="*/ 0 w 18"/>
                <a:gd name="T1" fmla="*/ 0 h 9"/>
                <a:gd name="T2" fmla="*/ 0 w 18"/>
                <a:gd name="T3" fmla="*/ 3 h 9"/>
                <a:gd name="T4" fmla="*/ 3 w 18"/>
                <a:gd name="T5" fmla="*/ 6 h 9"/>
                <a:gd name="T6" fmla="*/ 6 w 18"/>
                <a:gd name="T7" fmla="*/ 9 h 9"/>
                <a:gd name="T8" fmla="*/ 9 w 18"/>
                <a:gd name="T9" fmla="*/ 9 h 9"/>
                <a:gd name="T10" fmla="*/ 13 w 18"/>
                <a:gd name="T11" fmla="*/ 9 h 9"/>
                <a:gd name="T12" fmla="*/ 16 w 18"/>
                <a:gd name="T13" fmla="*/ 6 h 9"/>
                <a:gd name="T14" fmla="*/ 17 w 18"/>
                <a:gd name="T15" fmla="*/ 3 h 9"/>
                <a:gd name="T16" fmla="*/ 18 w 18"/>
                <a:gd name="T17" fmla="*/ 0 h 9"/>
                <a:gd name="T18" fmla="*/ 0 w 18"/>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9"/>
                <a:gd name="T32" fmla="*/ 18 w 18"/>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9">
                  <a:moveTo>
                    <a:pt x="0" y="0"/>
                  </a:moveTo>
                  <a:lnTo>
                    <a:pt x="0" y="3"/>
                  </a:lnTo>
                  <a:lnTo>
                    <a:pt x="3" y="6"/>
                  </a:lnTo>
                  <a:lnTo>
                    <a:pt x="6" y="9"/>
                  </a:lnTo>
                  <a:lnTo>
                    <a:pt x="9" y="9"/>
                  </a:lnTo>
                  <a:lnTo>
                    <a:pt x="13" y="9"/>
                  </a:lnTo>
                  <a:lnTo>
                    <a:pt x="16" y="6"/>
                  </a:lnTo>
                  <a:lnTo>
                    <a:pt x="17" y="3"/>
                  </a:lnTo>
                  <a:lnTo>
                    <a:pt x="18" y="0"/>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97" name="Freeform 147"/>
            <p:cNvSpPr>
              <a:spLocks/>
            </p:cNvSpPr>
            <p:nvPr/>
          </p:nvSpPr>
          <p:spPr bwMode="auto">
            <a:xfrm>
              <a:off x="667" y="3120"/>
              <a:ext cx="19" cy="9"/>
            </a:xfrm>
            <a:custGeom>
              <a:avLst/>
              <a:gdLst>
                <a:gd name="T0" fmla="*/ 19 w 19"/>
                <a:gd name="T1" fmla="*/ 9 h 9"/>
                <a:gd name="T2" fmla="*/ 17 w 19"/>
                <a:gd name="T3" fmla="*/ 6 h 9"/>
                <a:gd name="T4" fmla="*/ 16 w 19"/>
                <a:gd name="T5" fmla="*/ 3 h 9"/>
                <a:gd name="T6" fmla="*/ 13 w 19"/>
                <a:gd name="T7" fmla="*/ 0 h 9"/>
                <a:gd name="T8" fmla="*/ 10 w 19"/>
                <a:gd name="T9" fmla="*/ 0 h 9"/>
                <a:gd name="T10" fmla="*/ 6 w 19"/>
                <a:gd name="T11" fmla="*/ 0 h 9"/>
                <a:gd name="T12" fmla="*/ 3 w 19"/>
                <a:gd name="T13" fmla="*/ 3 h 9"/>
                <a:gd name="T14" fmla="*/ 2 w 19"/>
                <a:gd name="T15" fmla="*/ 6 h 9"/>
                <a:gd name="T16" fmla="*/ 0 w 19"/>
                <a:gd name="T17" fmla="*/ 9 h 9"/>
                <a:gd name="T18" fmla="*/ 19 w 19"/>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9"/>
                <a:gd name="T32" fmla="*/ 19 w 19"/>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9">
                  <a:moveTo>
                    <a:pt x="19" y="9"/>
                  </a:moveTo>
                  <a:lnTo>
                    <a:pt x="17" y="6"/>
                  </a:lnTo>
                  <a:lnTo>
                    <a:pt x="16" y="3"/>
                  </a:lnTo>
                  <a:lnTo>
                    <a:pt x="13" y="0"/>
                  </a:lnTo>
                  <a:lnTo>
                    <a:pt x="10" y="0"/>
                  </a:lnTo>
                  <a:lnTo>
                    <a:pt x="6" y="0"/>
                  </a:lnTo>
                  <a:lnTo>
                    <a:pt x="3" y="3"/>
                  </a:lnTo>
                  <a:lnTo>
                    <a:pt x="2" y="6"/>
                  </a:lnTo>
                  <a:lnTo>
                    <a:pt x="0" y="9"/>
                  </a:lnTo>
                  <a:lnTo>
                    <a:pt x="19" y="9"/>
                  </a:lnTo>
                  <a:close/>
                </a:path>
              </a:pathLst>
            </a:custGeom>
            <a:solidFill>
              <a:srgbClr val="E8E8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98" name="Freeform 148"/>
            <p:cNvSpPr>
              <a:spLocks/>
            </p:cNvSpPr>
            <p:nvPr/>
          </p:nvSpPr>
          <p:spPr bwMode="auto">
            <a:xfrm>
              <a:off x="667" y="3129"/>
              <a:ext cx="19" cy="122"/>
            </a:xfrm>
            <a:custGeom>
              <a:avLst/>
              <a:gdLst>
                <a:gd name="T0" fmla="*/ 10 w 19"/>
                <a:gd name="T1" fmla="*/ 122 h 122"/>
                <a:gd name="T2" fmla="*/ 19 w 19"/>
                <a:gd name="T3" fmla="*/ 122 h 122"/>
                <a:gd name="T4" fmla="*/ 19 w 19"/>
                <a:gd name="T5" fmla="*/ 0 h 122"/>
                <a:gd name="T6" fmla="*/ 0 w 19"/>
                <a:gd name="T7" fmla="*/ 0 h 122"/>
                <a:gd name="T8" fmla="*/ 0 w 19"/>
                <a:gd name="T9" fmla="*/ 122 h 122"/>
                <a:gd name="T10" fmla="*/ 10 w 19"/>
                <a:gd name="T11" fmla="*/ 122 h 122"/>
                <a:gd name="T12" fmla="*/ 0 60000 65536"/>
                <a:gd name="T13" fmla="*/ 0 60000 65536"/>
                <a:gd name="T14" fmla="*/ 0 60000 65536"/>
                <a:gd name="T15" fmla="*/ 0 60000 65536"/>
                <a:gd name="T16" fmla="*/ 0 60000 65536"/>
                <a:gd name="T17" fmla="*/ 0 60000 65536"/>
                <a:gd name="T18" fmla="*/ 0 w 19"/>
                <a:gd name="T19" fmla="*/ 0 h 122"/>
                <a:gd name="T20" fmla="*/ 19 w 19"/>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9" h="122">
                  <a:moveTo>
                    <a:pt x="10" y="122"/>
                  </a:moveTo>
                  <a:lnTo>
                    <a:pt x="19" y="122"/>
                  </a:lnTo>
                  <a:lnTo>
                    <a:pt x="19" y="0"/>
                  </a:lnTo>
                  <a:lnTo>
                    <a:pt x="0" y="0"/>
                  </a:lnTo>
                  <a:lnTo>
                    <a:pt x="0" y="122"/>
                  </a:lnTo>
                  <a:lnTo>
                    <a:pt x="10" y="122"/>
                  </a:lnTo>
                  <a:close/>
                </a:path>
              </a:pathLst>
            </a:custGeom>
            <a:solidFill>
              <a:srgbClr val="E8E8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99" name="Freeform 149"/>
            <p:cNvSpPr>
              <a:spLocks/>
            </p:cNvSpPr>
            <p:nvPr/>
          </p:nvSpPr>
          <p:spPr bwMode="auto">
            <a:xfrm>
              <a:off x="667" y="3251"/>
              <a:ext cx="19" cy="11"/>
            </a:xfrm>
            <a:custGeom>
              <a:avLst/>
              <a:gdLst>
                <a:gd name="T0" fmla="*/ 0 w 19"/>
                <a:gd name="T1" fmla="*/ 0 h 11"/>
                <a:gd name="T2" fmla="*/ 2 w 19"/>
                <a:gd name="T3" fmla="*/ 5 h 11"/>
                <a:gd name="T4" fmla="*/ 3 w 19"/>
                <a:gd name="T5" fmla="*/ 8 h 11"/>
                <a:gd name="T6" fmla="*/ 6 w 19"/>
                <a:gd name="T7" fmla="*/ 9 h 11"/>
                <a:gd name="T8" fmla="*/ 10 w 19"/>
                <a:gd name="T9" fmla="*/ 11 h 11"/>
                <a:gd name="T10" fmla="*/ 13 w 19"/>
                <a:gd name="T11" fmla="*/ 9 h 11"/>
                <a:gd name="T12" fmla="*/ 16 w 19"/>
                <a:gd name="T13" fmla="*/ 8 h 11"/>
                <a:gd name="T14" fmla="*/ 17 w 19"/>
                <a:gd name="T15" fmla="*/ 5 h 11"/>
                <a:gd name="T16" fmla="*/ 19 w 19"/>
                <a:gd name="T17" fmla="*/ 0 h 11"/>
                <a:gd name="T18" fmla="*/ 0 w 19"/>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1"/>
                <a:gd name="T32" fmla="*/ 19 w 19"/>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1">
                  <a:moveTo>
                    <a:pt x="0" y="0"/>
                  </a:moveTo>
                  <a:lnTo>
                    <a:pt x="2" y="5"/>
                  </a:lnTo>
                  <a:lnTo>
                    <a:pt x="3" y="8"/>
                  </a:lnTo>
                  <a:lnTo>
                    <a:pt x="6" y="9"/>
                  </a:lnTo>
                  <a:lnTo>
                    <a:pt x="10" y="11"/>
                  </a:lnTo>
                  <a:lnTo>
                    <a:pt x="13" y="9"/>
                  </a:lnTo>
                  <a:lnTo>
                    <a:pt x="16" y="8"/>
                  </a:lnTo>
                  <a:lnTo>
                    <a:pt x="17" y="5"/>
                  </a:lnTo>
                  <a:lnTo>
                    <a:pt x="19" y="0"/>
                  </a:lnTo>
                  <a:lnTo>
                    <a:pt x="0" y="0"/>
                  </a:lnTo>
                  <a:close/>
                </a:path>
              </a:pathLst>
            </a:custGeom>
            <a:solidFill>
              <a:srgbClr val="E8E8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00" name="Freeform 150"/>
            <p:cNvSpPr>
              <a:spLocks/>
            </p:cNvSpPr>
            <p:nvPr/>
          </p:nvSpPr>
          <p:spPr bwMode="auto">
            <a:xfrm>
              <a:off x="666" y="3120"/>
              <a:ext cx="17" cy="9"/>
            </a:xfrm>
            <a:custGeom>
              <a:avLst/>
              <a:gdLst>
                <a:gd name="T0" fmla="*/ 17 w 17"/>
                <a:gd name="T1" fmla="*/ 9 h 9"/>
                <a:gd name="T2" fmla="*/ 17 w 17"/>
                <a:gd name="T3" fmla="*/ 4 h 9"/>
                <a:gd name="T4" fmla="*/ 14 w 17"/>
                <a:gd name="T5" fmla="*/ 1 h 9"/>
                <a:gd name="T6" fmla="*/ 11 w 17"/>
                <a:gd name="T7" fmla="*/ 0 h 9"/>
                <a:gd name="T8" fmla="*/ 8 w 17"/>
                <a:gd name="T9" fmla="*/ 0 h 9"/>
                <a:gd name="T10" fmla="*/ 6 w 17"/>
                <a:gd name="T11" fmla="*/ 0 h 9"/>
                <a:gd name="T12" fmla="*/ 3 w 17"/>
                <a:gd name="T13" fmla="*/ 1 h 9"/>
                <a:gd name="T14" fmla="*/ 0 w 17"/>
                <a:gd name="T15" fmla="*/ 4 h 9"/>
                <a:gd name="T16" fmla="*/ 0 w 17"/>
                <a:gd name="T17" fmla="*/ 9 h 9"/>
                <a:gd name="T18" fmla="*/ 17 w 17"/>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9"/>
                <a:gd name="T32" fmla="*/ 17 w 1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9">
                  <a:moveTo>
                    <a:pt x="17" y="9"/>
                  </a:moveTo>
                  <a:lnTo>
                    <a:pt x="17" y="4"/>
                  </a:lnTo>
                  <a:lnTo>
                    <a:pt x="14" y="1"/>
                  </a:lnTo>
                  <a:lnTo>
                    <a:pt x="11" y="0"/>
                  </a:lnTo>
                  <a:lnTo>
                    <a:pt x="8" y="0"/>
                  </a:lnTo>
                  <a:lnTo>
                    <a:pt x="6" y="0"/>
                  </a:lnTo>
                  <a:lnTo>
                    <a:pt x="3" y="1"/>
                  </a:lnTo>
                  <a:lnTo>
                    <a:pt x="0" y="4"/>
                  </a:lnTo>
                  <a:lnTo>
                    <a:pt x="0" y="9"/>
                  </a:lnTo>
                  <a:lnTo>
                    <a:pt x="17" y="9"/>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01" name="Freeform 151"/>
            <p:cNvSpPr>
              <a:spLocks/>
            </p:cNvSpPr>
            <p:nvPr/>
          </p:nvSpPr>
          <p:spPr bwMode="auto">
            <a:xfrm>
              <a:off x="666" y="3129"/>
              <a:ext cx="17" cy="122"/>
            </a:xfrm>
            <a:custGeom>
              <a:avLst/>
              <a:gdLst>
                <a:gd name="T0" fmla="*/ 8 w 17"/>
                <a:gd name="T1" fmla="*/ 122 h 122"/>
                <a:gd name="T2" fmla="*/ 17 w 17"/>
                <a:gd name="T3" fmla="*/ 122 h 122"/>
                <a:gd name="T4" fmla="*/ 17 w 17"/>
                <a:gd name="T5" fmla="*/ 0 h 122"/>
                <a:gd name="T6" fmla="*/ 0 w 17"/>
                <a:gd name="T7" fmla="*/ 0 h 122"/>
                <a:gd name="T8" fmla="*/ 0 w 17"/>
                <a:gd name="T9" fmla="*/ 122 h 122"/>
                <a:gd name="T10" fmla="*/ 8 w 17"/>
                <a:gd name="T11" fmla="*/ 122 h 122"/>
                <a:gd name="T12" fmla="*/ 0 60000 65536"/>
                <a:gd name="T13" fmla="*/ 0 60000 65536"/>
                <a:gd name="T14" fmla="*/ 0 60000 65536"/>
                <a:gd name="T15" fmla="*/ 0 60000 65536"/>
                <a:gd name="T16" fmla="*/ 0 60000 65536"/>
                <a:gd name="T17" fmla="*/ 0 60000 65536"/>
                <a:gd name="T18" fmla="*/ 0 w 17"/>
                <a:gd name="T19" fmla="*/ 0 h 122"/>
                <a:gd name="T20" fmla="*/ 17 w 17"/>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7" h="122">
                  <a:moveTo>
                    <a:pt x="8" y="122"/>
                  </a:moveTo>
                  <a:lnTo>
                    <a:pt x="17" y="122"/>
                  </a:lnTo>
                  <a:lnTo>
                    <a:pt x="17" y="0"/>
                  </a:lnTo>
                  <a:lnTo>
                    <a:pt x="0" y="0"/>
                  </a:lnTo>
                  <a:lnTo>
                    <a:pt x="0" y="122"/>
                  </a:lnTo>
                  <a:lnTo>
                    <a:pt x="8" y="122"/>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02" name="Freeform 152"/>
            <p:cNvSpPr>
              <a:spLocks/>
            </p:cNvSpPr>
            <p:nvPr/>
          </p:nvSpPr>
          <p:spPr bwMode="auto">
            <a:xfrm>
              <a:off x="666" y="3251"/>
              <a:ext cx="17" cy="9"/>
            </a:xfrm>
            <a:custGeom>
              <a:avLst/>
              <a:gdLst>
                <a:gd name="T0" fmla="*/ 0 w 17"/>
                <a:gd name="T1" fmla="*/ 0 h 9"/>
                <a:gd name="T2" fmla="*/ 0 w 17"/>
                <a:gd name="T3" fmla="*/ 5 h 9"/>
                <a:gd name="T4" fmla="*/ 3 w 17"/>
                <a:gd name="T5" fmla="*/ 8 h 9"/>
                <a:gd name="T6" fmla="*/ 6 w 17"/>
                <a:gd name="T7" fmla="*/ 9 h 9"/>
                <a:gd name="T8" fmla="*/ 8 w 17"/>
                <a:gd name="T9" fmla="*/ 9 h 9"/>
                <a:gd name="T10" fmla="*/ 11 w 17"/>
                <a:gd name="T11" fmla="*/ 9 h 9"/>
                <a:gd name="T12" fmla="*/ 14 w 17"/>
                <a:gd name="T13" fmla="*/ 8 h 9"/>
                <a:gd name="T14" fmla="*/ 17 w 17"/>
                <a:gd name="T15" fmla="*/ 5 h 9"/>
                <a:gd name="T16" fmla="*/ 17 w 17"/>
                <a:gd name="T17" fmla="*/ 0 h 9"/>
                <a:gd name="T18" fmla="*/ 0 w 17"/>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9"/>
                <a:gd name="T32" fmla="*/ 17 w 1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9">
                  <a:moveTo>
                    <a:pt x="0" y="0"/>
                  </a:moveTo>
                  <a:lnTo>
                    <a:pt x="0" y="5"/>
                  </a:lnTo>
                  <a:lnTo>
                    <a:pt x="3" y="8"/>
                  </a:lnTo>
                  <a:lnTo>
                    <a:pt x="6" y="9"/>
                  </a:lnTo>
                  <a:lnTo>
                    <a:pt x="8" y="9"/>
                  </a:lnTo>
                  <a:lnTo>
                    <a:pt x="11" y="9"/>
                  </a:lnTo>
                  <a:lnTo>
                    <a:pt x="14" y="8"/>
                  </a:lnTo>
                  <a:lnTo>
                    <a:pt x="17" y="5"/>
                  </a:lnTo>
                  <a:lnTo>
                    <a:pt x="17" y="0"/>
                  </a:lnTo>
                  <a:lnTo>
                    <a:pt x="0" y="0"/>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03" name="Freeform 153"/>
            <p:cNvSpPr>
              <a:spLocks/>
            </p:cNvSpPr>
            <p:nvPr/>
          </p:nvSpPr>
          <p:spPr bwMode="auto">
            <a:xfrm>
              <a:off x="663" y="3118"/>
              <a:ext cx="18" cy="11"/>
            </a:xfrm>
            <a:custGeom>
              <a:avLst/>
              <a:gdLst>
                <a:gd name="T0" fmla="*/ 18 w 18"/>
                <a:gd name="T1" fmla="*/ 11 h 11"/>
                <a:gd name="T2" fmla="*/ 17 w 18"/>
                <a:gd name="T3" fmla="*/ 6 h 11"/>
                <a:gd name="T4" fmla="*/ 16 w 18"/>
                <a:gd name="T5" fmla="*/ 3 h 11"/>
                <a:gd name="T6" fmla="*/ 13 w 18"/>
                <a:gd name="T7" fmla="*/ 2 h 11"/>
                <a:gd name="T8" fmla="*/ 9 w 18"/>
                <a:gd name="T9" fmla="*/ 0 h 11"/>
                <a:gd name="T10" fmla="*/ 6 w 18"/>
                <a:gd name="T11" fmla="*/ 2 h 11"/>
                <a:gd name="T12" fmla="*/ 3 w 18"/>
                <a:gd name="T13" fmla="*/ 3 h 11"/>
                <a:gd name="T14" fmla="*/ 1 w 18"/>
                <a:gd name="T15" fmla="*/ 6 h 11"/>
                <a:gd name="T16" fmla="*/ 0 w 18"/>
                <a:gd name="T17" fmla="*/ 11 h 11"/>
                <a:gd name="T18" fmla="*/ 18 w 18"/>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1"/>
                <a:gd name="T32" fmla="*/ 18 w 1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1">
                  <a:moveTo>
                    <a:pt x="18" y="11"/>
                  </a:moveTo>
                  <a:lnTo>
                    <a:pt x="17" y="6"/>
                  </a:lnTo>
                  <a:lnTo>
                    <a:pt x="16" y="3"/>
                  </a:lnTo>
                  <a:lnTo>
                    <a:pt x="13" y="2"/>
                  </a:lnTo>
                  <a:lnTo>
                    <a:pt x="9" y="0"/>
                  </a:lnTo>
                  <a:lnTo>
                    <a:pt x="6" y="2"/>
                  </a:lnTo>
                  <a:lnTo>
                    <a:pt x="3" y="3"/>
                  </a:lnTo>
                  <a:lnTo>
                    <a:pt x="1" y="6"/>
                  </a:lnTo>
                  <a:lnTo>
                    <a:pt x="0" y="11"/>
                  </a:lnTo>
                  <a:lnTo>
                    <a:pt x="18" y="11"/>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04" name="Freeform 154"/>
            <p:cNvSpPr>
              <a:spLocks/>
            </p:cNvSpPr>
            <p:nvPr/>
          </p:nvSpPr>
          <p:spPr bwMode="auto">
            <a:xfrm>
              <a:off x="663" y="3129"/>
              <a:ext cx="18" cy="120"/>
            </a:xfrm>
            <a:custGeom>
              <a:avLst/>
              <a:gdLst>
                <a:gd name="T0" fmla="*/ 9 w 18"/>
                <a:gd name="T1" fmla="*/ 120 h 120"/>
                <a:gd name="T2" fmla="*/ 18 w 18"/>
                <a:gd name="T3" fmla="*/ 120 h 120"/>
                <a:gd name="T4" fmla="*/ 18 w 18"/>
                <a:gd name="T5" fmla="*/ 0 h 120"/>
                <a:gd name="T6" fmla="*/ 0 w 18"/>
                <a:gd name="T7" fmla="*/ 0 h 120"/>
                <a:gd name="T8" fmla="*/ 0 w 18"/>
                <a:gd name="T9" fmla="*/ 120 h 120"/>
                <a:gd name="T10" fmla="*/ 9 w 18"/>
                <a:gd name="T11" fmla="*/ 120 h 120"/>
                <a:gd name="T12" fmla="*/ 0 60000 65536"/>
                <a:gd name="T13" fmla="*/ 0 60000 65536"/>
                <a:gd name="T14" fmla="*/ 0 60000 65536"/>
                <a:gd name="T15" fmla="*/ 0 60000 65536"/>
                <a:gd name="T16" fmla="*/ 0 60000 65536"/>
                <a:gd name="T17" fmla="*/ 0 60000 65536"/>
                <a:gd name="T18" fmla="*/ 0 w 18"/>
                <a:gd name="T19" fmla="*/ 0 h 120"/>
                <a:gd name="T20" fmla="*/ 18 w 18"/>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18" h="120">
                  <a:moveTo>
                    <a:pt x="9" y="120"/>
                  </a:moveTo>
                  <a:lnTo>
                    <a:pt x="18" y="120"/>
                  </a:lnTo>
                  <a:lnTo>
                    <a:pt x="18" y="0"/>
                  </a:lnTo>
                  <a:lnTo>
                    <a:pt x="0" y="0"/>
                  </a:lnTo>
                  <a:lnTo>
                    <a:pt x="0" y="120"/>
                  </a:lnTo>
                  <a:lnTo>
                    <a:pt x="9" y="12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05" name="Freeform 155"/>
            <p:cNvSpPr>
              <a:spLocks/>
            </p:cNvSpPr>
            <p:nvPr/>
          </p:nvSpPr>
          <p:spPr bwMode="auto">
            <a:xfrm>
              <a:off x="663" y="3249"/>
              <a:ext cx="18" cy="11"/>
            </a:xfrm>
            <a:custGeom>
              <a:avLst/>
              <a:gdLst>
                <a:gd name="T0" fmla="*/ 0 w 18"/>
                <a:gd name="T1" fmla="*/ 0 h 11"/>
                <a:gd name="T2" fmla="*/ 1 w 18"/>
                <a:gd name="T3" fmla="*/ 5 h 11"/>
                <a:gd name="T4" fmla="*/ 3 w 18"/>
                <a:gd name="T5" fmla="*/ 8 h 11"/>
                <a:gd name="T6" fmla="*/ 6 w 18"/>
                <a:gd name="T7" fmla="*/ 10 h 11"/>
                <a:gd name="T8" fmla="*/ 9 w 18"/>
                <a:gd name="T9" fmla="*/ 11 h 11"/>
                <a:gd name="T10" fmla="*/ 13 w 18"/>
                <a:gd name="T11" fmla="*/ 10 h 11"/>
                <a:gd name="T12" fmla="*/ 16 w 18"/>
                <a:gd name="T13" fmla="*/ 8 h 11"/>
                <a:gd name="T14" fmla="*/ 17 w 18"/>
                <a:gd name="T15" fmla="*/ 5 h 11"/>
                <a:gd name="T16" fmla="*/ 18 w 18"/>
                <a:gd name="T17" fmla="*/ 0 h 11"/>
                <a:gd name="T18" fmla="*/ 0 w 18"/>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1"/>
                <a:gd name="T32" fmla="*/ 18 w 1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1">
                  <a:moveTo>
                    <a:pt x="0" y="0"/>
                  </a:moveTo>
                  <a:lnTo>
                    <a:pt x="1" y="5"/>
                  </a:lnTo>
                  <a:lnTo>
                    <a:pt x="3" y="8"/>
                  </a:lnTo>
                  <a:lnTo>
                    <a:pt x="6" y="10"/>
                  </a:lnTo>
                  <a:lnTo>
                    <a:pt x="9" y="11"/>
                  </a:lnTo>
                  <a:lnTo>
                    <a:pt x="13" y="10"/>
                  </a:lnTo>
                  <a:lnTo>
                    <a:pt x="16" y="8"/>
                  </a:lnTo>
                  <a:lnTo>
                    <a:pt x="17" y="5"/>
                  </a:lnTo>
                  <a:lnTo>
                    <a:pt x="18" y="0"/>
                  </a:lnTo>
                  <a:lnTo>
                    <a:pt x="0"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06" name="Freeform 156"/>
            <p:cNvSpPr>
              <a:spLocks/>
            </p:cNvSpPr>
            <p:nvPr/>
          </p:nvSpPr>
          <p:spPr bwMode="auto">
            <a:xfrm>
              <a:off x="662" y="3118"/>
              <a:ext cx="17" cy="9"/>
            </a:xfrm>
            <a:custGeom>
              <a:avLst/>
              <a:gdLst>
                <a:gd name="T0" fmla="*/ 17 w 17"/>
                <a:gd name="T1" fmla="*/ 9 h 9"/>
                <a:gd name="T2" fmla="*/ 17 w 17"/>
                <a:gd name="T3" fmla="*/ 5 h 9"/>
                <a:gd name="T4" fmla="*/ 14 w 17"/>
                <a:gd name="T5" fmla="*/ 2 h 9"/>
                <a:gd name="T6" fmla="*/ 11 w 17"/>
                <a:gd name="T7" fmla="*/ 0 h 9"/>
                <a:gd name="T8" fmla="*/ 8 w 17"/>
                <a:gd name="T9" fmla="*/ 0 h 9"/>
                <a:gd name="T10" fmla="*/ 5 w 17"/>
                <a:gd name="T11" fmla="*/ 0 h 9"/>
                <a:gd name="T12" fmla="*/ 2 w 17"/>
                <a:gd name="T13" fmla="*/ 2 h 9"/>
                <a:gd name="T14" fmla="*/ 0 w 17"/>
                <a:gd name="T15" fmla="*/ 5 h 9"/>
                <a:gd name="T16" fmla="*/ 0 w 17"/>
                <a:gd name="T17" fmla="*/ 9 h 9"/>
                <a:gd name="T18" fmla="*/ 17 w 17"/>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9"/>
                <a:gd name="T32" fmla="*/ 17 w 1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9">
                  <a:moveTo>
                    <a:pt x="17" y="9"/>
                  </a:moveTo>
                  <a:lnTo>
                    <a:pt x="17" y="5"/>
                  </a:lnTo>
                  <a:lnTo>
                    <a:pt x="14" y="2"/>
                  </a:lnTo>
                  <a:lnTo>
                    <a:pt x="11" y="0"/>
                  </a:lnTo>
                  <a:lnTo>
                    <a:pt x="8" y="0"/>
                  </a:lnTo>
                  <a:lnTo>
                    <a:pt x="5" y="0"/>
                  </a:lnTo>
                  <a:lnTo>
                    <a:pt x="2" y="2"/>
                  </a:lnTo>
                  <a:lnTo>
                    <a:pt x="0" y="5"/>
                  </a:lnTo>
                  <a:lnTo>
                    <a:pt x="0" y="9"/>
                  </a:lnTo>
                  <a:lnTo>
                    <a:pt x="17" y="9"/>
                  </a:lnTo>
                  <a:close/>
                </a:path>
              </a:pathLst>
            </a:custGeom>
            <a:solidFill>
              <a:srgbClr val="C5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07" name="Freeform 157"/>
            <p:cNvSpPr>
              <a:spLocks/>
            </p:cNvSpPr>
            <p:nvPr/>
          </p:nvSpPr>
          <p:spPr bwMode="auto">
            <a:xfrm>
              <a:off x="662" y="3127"/>
              <a:ext cx="17" cy="121"/>
            </a:xfrm>
            <a:custGeom>
              <a:avLst/>
              <a:gdLst>
                <a:gd name="T0" fmla="*/ 8 w 17"/>
                <a:gd name="T1" fmla="*/ 121 h 121"/>
                <a:gd name="T2" fmla="*/ 17 w 17"/>
                <a:gd name="T3" fmla="*/ 121 h 121"/>
                <a:gd name="T4" fmla="*/ 17 w 17"/>
                <a:gd name="T5" fmla="*/ 0 h 121"/>
                <a:gd name="T6" fmla="*/ 0 w 17"/>
                <a:gd name="T7" fmla="*/ 0 h 121"/>
                <a:gd name="T8" fmla="*/ 0 w 17"/>
                <a:gd name="T9" fmla="*/ 121 h 121"/>
                <a:gd name="T10" fmla="*/ 8 w 17"/>
                <a:gd name="T11" fmla="*/ 121 h 121"/>
                <a:gd name="T12" fmla="*/ 0 60000 65536"/>
                <a:gd name="T13" fmla="*/ 0 60000 65536"/>
                <a:gd name="T14" fmla="*/ 0 60000 65536"/>
                <a:gd name="T15" fmla="*/ 0 60000 65536"/>
                <a:gd name="T16" fmla="*/ 0 60000 65536"/>
                <a:gd name="T17" fmla="*/ 0 60000 65536"/>
                <a:gd name="T18" fmla="*/ 0 w 17"/>
                <a:gd name="T19" fmla="*/ 0 h 121"/>
                <a:gd name="T20" fmla="*/ 17 w 17"/>
                <a:gd name="T21" fmla="*/ 121 h 121"/>
              </a:gdLst>
              <a:ahLst/>
              <a:cxnLst>
                <a:cxn ang="T12">
                  <a:pos x="T0" y="T1"/>
                </a:cxn>
                <a:cxn ang="T13">
                  <a:pos x="T2" y="T3"/>
                </a:cxn>
                <a:cxn ang="T14">
                  <a:pos x="T4" y="T5"/>
                </a:cxn>
                <a:cxn ang="T15">
                  <a:pos x="T6" y="T7"/>
                </a:cxn>
                <a:cxn ang="T16">
                  <a:pos x="T8" y="T9"/>
                </a:cxn>
                <a:cxn ang="T17">
                  <a:pos x="T10" y="T11"/>
                </a:cxn>
              </a:cxnLst>
              <a:rect l="T18" t="T19" r="T20" b="T21"/>
              <a:pathLst>
                <a:path w="17" h="121">
                  <a:moveTo>
                    <a:pt x="8" y="121"/>
                  </a:moveTo>
                  <a:lnTo>
                    <a:pt x="17" y="121"/>
                  </a:lnTo>
                  <a:lnTo>
                    <a:pt x="17" y="0"/>
                  </a:lnTo>
                  <a:lnTo>
                    <a:pt x="0" y="0"/>
                  </a:lnTo>
                  <a:lnTo>
                    <a:pt x="0" y="121"/>
                  </a:lnTo>
                  <a:lnTo>
                    <a:pt x="8" y="121"/>
                  </a:lnTo>
                  <a:close/>
                </a:path>
              </a:pathLst>
            </a:custGeom>
            <a:solidFill>
              <a:srgbClr val="C5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08" name="Freeform 158"/>
            <p:cNvSpPr>
              <a:spLocks/>
            </p:cNvSpPr>
            <p:nvPr/>
          </p:nvSpPr>
          <p:spPr bwMode="auto">
            <a:xfrm>
              <a:off x="662" y="3248"/>
              <a:ext cx="17" cy="9"/>
            </a:xfrm>
            <a:custGeom>
              <a:avLst/>
              <a:gdLst>
                <a:gd name="T0" fmla="*/ 0 w 17"/>
                <a:gd name="T1" fmla="*/ 0 h 9"/>
                <a:gd name="T2" fmla="*/ 0 w 17"/>
                <a:gd name="T3" fmla="*/ 5 h 9"/>
                <a:gd name="T4" fmla="*/ 2 w 17"/>
                <a:gd name="T5" fmla="*/ 8 h 9"/>
                <a:gd name="T6" fmla="*/ 5 w 17"/>
                <a:gd name="T7" fmla="*/ 9 h 9"/>
                <a:gd name="T8" fmla="*/ 8 w 17"/>
                <a:gd name="T9" fmla="*/ 9 h 9"/>
                <a:gd name="T10" fmla="*/ 11 w 17"/>
                <a:gd name="T11" fmla="*/ 9 h 9"/>
                <a:gd name="T12" fmla="*/ 14 w 17"/>
                <a:gd name="T13" fmla="*/ 8 h 9"/>
                <a:gd name="T14" fmla="*/ 17 w 17"/>
                <a:gd name="T15" fmla="*/ 5 h 9"/>
                <a:gd name="T16" fmla="*/ 17 w 17"/>
                <a:gd name="T17" fmla="*/ 0 h 9"/>
                <a:gd name="T18" fmla="*/ 0 w 17"/>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9"/>
                <a:gd name="T32" fmla="*/ 17 w 1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9">
                  <a:moveTo>
                    <a:pt x="0" y="0"/>
                  </a:moveTo>
                  <a:lnTo>
                    <a:pt x="0" y="5"/>
                  </a:lnTo>
                  <a:lnTo>
                    <a:pt x="2" y="8"/>
                  </a:lnTo>
                  <a:lnTo>
                    <a:pt x="5" y="9"/>
                  </a:lnTo>
                  <a:lnTo>
                    <a:pt x="8" y="9"/>
                  </a:lnTo>
                  <a:lnTo>
                    <a:pt x="11" y="9"/>
                  </a:lnTo>
                  <a:lnTo>
                    <a:pt x="14" y="8"/>
                  </a:lnTo>
                  <a:lnTo>
                    <a:pt x="17" y="5"/>
                  </a:lnTo>
                  <a:lnTo>
                    <a:pt x="17" y="0"/>
                  </a:lnTo>
                  <a:lnTo>
                    <a:pt x="0" y="0"/>
                  </a:lnTo>
                  <a:close/>
                </a:path>
              </a:pathLst>
            </a:custGeom>
            <a:solidFill>
              <a:srgbClr val="C5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09" name="Freeform 159"/>
            <p:cNvSpPr>
              <a:spLocks/>
            </p:cNvSpPr>
            <p:nvPr/>
          </p:nvSpPr>
          <p:spPr bwMode="auto">
            <a:xfrm>
              <a:off x="659" y="3117"/>
              <a:ext cx="18" cy="9"/>
            </a:xfrm>
            <a:custGeom>
              <a:avLst/>
              <a:gdLst>
                <a:gd name="T0" fmla="*/ 18 w 18"/>
                <a:gd name="T1" fmla="*/ 9 h 9"/>
                <a:gd name="T2" fmla="*/ 17 w 18"/>
                <a:gd name="T3" fmla="*/ 4 h 9"/>
                <a:gd name="T4" fmla="*/ 15 w 18"/>
                <a:gd name="T5" fmla="*/ 1 h 9"/>
                <a:gd name="T6" fmla="*/ 13 w 18"/>
                <a:gd name="T7" fmla="*/ 0 h 9"/>
                <a:gd name="T8" fmla="*/ 8 w 18"/>
                <a:gd name="T9" fmla="*/ 0 h 9"/>
                <a:gd name="T10" fmla="*/ 5 w 18"/>
                <a:gd name="T11" fmla="*/ 0 h 9"/>
                <a:gd name="T12" fmla="*/ 3 w 18"/>
                <a:gd name="T13" fmla="*/ 1 h 9"/>
                <a:gd name="T14" fmla="*/ 1 w 18"/>
                <a:gd name="T15" fmla="*/ 4 h 9"/>
                <a:gd name="T16" fmla="*/ 0 w 18"/>
                <a:gd name="T17" fmla="*/ 9 h 9"/>
                <a:gd name="T18" fmla="*/ 18 w 18"/>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9"/>
                <a:gd name="T32" fmla="*/ 18 w 18"/>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9">
                  <a:moveTo>
                    <a:pt x="18" y="9"/>
                  </a:moveTo>
                  <a:lnTo>
                    <a:pt x="17" y="4"/>
                  </a:lnTo>
                  <a:lnTo>
                    <a:pt x="15" y="1"/>
                  </a:lnTo>
                  <a:lnTo>
                    <a:pt x="13" y="0"/>
                  </a:lnTo>
                  <a:lnTo>
                    <a:pt x="8" y="0"/>
                  </a:lnTo>
                  <a:lnTo>
                    <a:pt x="5" y="0"/>
                  </a:lnTo>
                  <a:lnTo>
                    <a:pt x="3" y="1"/>
                  </a:lnTo>
                  <a:lnTo>
                    <a:pt x="1" y="4"/>
                  </a:lnTo>
                  <a:lnTo>
                    <a:pt x="0" y="9"/>
                  </a:lnTo>
                  <a:lnTo>
                    <a:pt x="18" y="9"/>
                  </a:lnTo>
                  <a:close/>
                </a:path>
              </a:pathLst>
            </a:custGeom>
            <a:solidFill>
              <a:srgbClr val="BAB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10" name="Freeform 160"/>
            <p:cNvSpPr>
              <a:spLocks/>
            </p:cNvSpPr>
            <p:nvPr/>
          </p:nvSpPr>
          <p:spPr bwMode="auto">
            <a:xfrm>
              <a:off x="659" y="3126"/>
              <a:ext cx="18" cy="120"/>
            </a:xfrm>
            <a:custGeom>
              <a:avLst/>
              <a:gdLst>
                <a:gd name="T0" fmla="*/ 8 w 18"/>
                <a:gd name="T1" fmla="*/ 120 h 120"/>
                <a:gd name="T2" fmla="*/ 18 w 18"/>
                <a:gd name="T3" fmla="*/ 120 h 120"/>
                <a:gd name="T4" fmla="*/ 18 w 18"/>
                <a:gd name="T5" fmla="*/ 0 h 120"/>
                <a:gd name="T6" fmla="*/ 0 w 18"/>
                <a:gd name="T7" fmla="*/ 0 h 120"/>
                <a:gd name="T8" fmla="*/ 0 w 18"/>
                <a:gd name="T9" fmla="*/ 120 h 120"/>
                <a:gd name="T10" fmla="*/ 8 w 18"/>
                <a:gd name="T11" fmla="*/ 120 h 120"/>
                <a:gd name="T12" fmla="*/ 0 60000 65536"/>
                <a:gd name="T13" fmla="*/ 0 60000 65536"/>
                <a:gd name="T14" fmla="*/ 0 60000 65536"/>
                <a:gd name="T15" fmla="*/ 0 60000 65536"/>
                <a:gd name="T16" fmla="*/ 0 60000 65536"/>
                <a:gd name="T17" fmla="*/ 0 60000 65536"/>
                <a:gd name="T18" fmla="*/ 0 w 18"/>
                <a:gd name="T19" fmla="*/ 0 h 120"/>
                <a:gd name="T20" fmla="*/ 18 w 18"/>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18" h="120">
                  <a:moveTo>
                    <a:pt x="8" y="120"/>
                  </a:moveTo>
                  <a:lnTo>
                    <a:pt x="18" y="120"/>
                  </a:lnTo>
                  <a:lnTo>
                    <a:pt x="18" y="0"/>
                  </a:lnTo>
                  <a:lnTo>
                    <a:pt x="0" y="0"/>
                  </a:lnTo>
                  <a:lnTo>
                    <a:pt x="0" y="120"/>
                  </a:lnTo>
                  <a:lnTo>
                    <a:pt x="8" y="120"/>
                  </a:lnTo>
                  <a:close/>
                </a:path>
              </a:pathLst>
            </a:custGeom>
            <a:solidFill>
              <a:srgbClr val="BAB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11" name="Freeform 161"/>
            <p:cNvSpPr>
              <a:spLocks/>
            </p:cNvSpPr>
            <p:nvPr/>
          </p:nvSpPr>
          <p:spPr bwMode="auto">
            <a:xfrm>
              <a:off x="659" y="3246"/>
              <a:ext cx="18" cy="11"/>
            </a:xfrm>
            <a:custGeom>
              <a:avLst/>
              <a:gdLst>
                <a:gd name="T0" fmla="*/ 0 w 18"/>
                <a:gd name="T1" fmla="*/ 0 h 11"/>
                <a:gd name="T2" fmla="*/ 1 w 18"/>
                <a:gd name="T3" fmla="*/ 5 h 11"/>
                <a:gd name="T4" fmla="*/ 3 w 18"/>
                <a:gd name="T5" fmla="*/ 8 h 11"/>
                <a:gd name="T6" fmla="*/ 5 w 18"/>
                <a:gd name="T7" fmla="*/ 10 h 11"/>
                <a:gd name="T8" fmla="*/ 8 w 18"/>
                <a:gd name="T9" fmla="*/ 11 h 11"/>
                <a:gd name="T10" fmla="*/ 13 w 18"/>
                <a:gd name="T11" fmla="*/ 10 h 11"/>
                <a:gd name="T12" fmla="*/ 15 w 18"/>
                <a:gd name="T13" fmla="*/ 8 h 11"/>
                <a:gd name="T14" fmla="*/ 17 w 18"/>
                <a:gd name="T15" fmla="*/ 5 h 11"/>
                <a:gd name="T16" fmla="*/ 18 w 18"/>
                <a:gd name="T17" fmla="*/ 0 h 11"/>
                <a:gd name="T18" fmla="*/ 0 w 18"/>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1"/>
                <a:gd name="T32" fmla="*/ 18 w 1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1">
                  <a:moveTo>
                    <a:pt x="0" y="0"/>
                  </a:moveTo>
                  <a:lnTo>
                    <a:pt x="1" y="5"/>
                  </a:lnTo>
                  <a:lnTo>
                    <a:pt x="3" y="8"/>
                  </a:lnTo>
                  <a:lnTo>
                    <a:pt x="5" y="10"/>
                  </a:lnTo>
                  <a:lnTo>
                    <a:pt x="8" y="11"/>
                  </a:lnTo>
                  <a:lnTo>
                    <a:pt x="13" y="10"/>
                  </a:lnTo>
                  <a:lnTo>
                    <a:pt x="15" y="8"/>
                  </a:lnTo>
                  <a:lnTo>
                    <a:pt x="17" y="5"/>
                  </a:lnTo>
                  <a:lnTo>
                    <a:pt x="18" y="0"/>
                  </a:lnTo>
                  <a:lnTo>
                    <a:pt x="0" y="0"/>
                  </a:lnTo>
                  <a:close/>
                </a:path>
              </a:pathLst>
            </a:custGeom>
            <a:solidFill>
              <a:srgbClr val="BAB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12" name="Freeform 162"/>
            <p:cNvSpPr>
              <a:spLocks/>
            </p:cNvSpPr>
            <p:nvPr/>
          </p:nvSpPr>
          <p:spPr bwMode="auto">
            <a:xfrm>
              <a:off x="656" y="3115"/>
              <a:ext cx="18" cy="11"/>
            </a:xfrm>
            <a:custGeom>
              <a:avLst/>
              <a:gdLst>
                <a:gd name="T0" fmla="*/ 18 w 18"/>
                <a:gd name="T1" fmla="*/ 11 h 11"/>
                <a:gd name="T2" fmla="*/ 17 w 18"/>
                <a:gd name="T3" fmla="*/ 6 h 11"/>
                <a:gd name="T4" fmla="*/ 16 w 18"/>
                <a:gd name="T5" fmla="*/ 3 h 11"/>
                <a:gd name="T6" fmla="*/ 13 w 18"/>
                <a:gd name="T7" fmla="*/ 2 h 11"/>
                <a:gd name="T8" fmla="*/ 10 w 18"/>
                <a:gd name="T9" fmla="*/ 0 h 11"/>
                <a:gd name="T10" fmla="*/ 6 w 18"/>
                <a:gd name="T11" fmla="*/ 2 h 11"/>
                <a:gd name="T12" fmla="*/ 3 w 18"/>
                <a:gd name="T13" fmla="*/ 3 h 11"/>
                <a:gd name="T14" fmla="*/ 1 w 18"/>
                <a:gd name="T15" fmla="*/ 6 h 11"/>
                <a:gd name="T16" fmla="*/ 0 w 18"/>
                <a:gd name="T17" fmla="*/ 11 h 11"/>
                <a:gd name="T18" fmla="*/ 18 w 18"/>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1"/>
                <a:gd name="T32" fmla="*/ 18 w 1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1">
                  <a:moveTo>
                    <a:pt x="18" y="11"/>
                  </a:moveTo>
                  <a:lnTo>
                    <a:pt x="17" y="6"/>
                  </a:lnTo>
                  <a:lnTo>
                    <a:pt x="16" y="3"/>
                  </a:lnTo>
                  <a:lnTo>
                    <a:pt x="13" y="2"/>
                  </a:lnTo>
                  <a:lnTo>
                    <a:pt x="10" y="0"/>
                  </a:lnTo>
                  <a:lnTo>
                    <a:pt x="6" y="2"/>
                  </a:lnTo>
                  <a:lnTo>
                    <a:pt x="3" y="3"/>
                  </a:lnTo>
                  <a:lnTo>
                    <a:pt x="1" y="6"/>
                  </a:lnTo>
                  <a:lnTo>
                    <a:pt x="0" y="11"/>
                  </a:lnTo>
                  <a:lnTo>
                    <a:pt x="18" y="11"/>
                  </a:lnTo>
                  <a:close/>
                </a:path>
              </a:pathLst>
            </a:custGeom>
            <a:solidFill>
              <a:srgbClr val="B3B3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13" name="Freeform 163"/>
            <p:cNvSpPr>
              <a:spLocks/>
            </p:cNvSpPr>
            <p:nvPr/>
          </p:nvSpPr>
          <p:spPr bwMode="auto">
            <a:xfrm>
              <a:off x="656" y="3126"/>
              <a:ext cx="18" cy="119"/>
            </a:xfrm>
            <a:custGeom>
              <a:avLst/>
              <a:gdLst>
                <a:gd name="T0" fmla="*/ 10 w 18"/>
                <a:gd name="T1" fmla="*/ 119 h 119"/>
                <a:gd name="T2" fmla="*/ 18 w 18"/>
                <a:gd name="T3" fmla="*/ 119 h 119"/>
                <a:gd name="T4" fmla="*/ 18 w 18"/>
                <a:gd name="T5" fmla="*/ 0 h 119"/>
                <a:gd name="T6" fmla="*/ 0 w 18"/>
                <a:gd name="T7" fmla="*/ 0 h 119"/>
                <a:gd name="T8" fmla="*/ 0 w 18"/>
                <a:gd name="T9" fmla="*/ 119 h 119"/>
                <a:gd name="T10" fmla="*/ 10 w 18"/>
                <a:gd name="T11" fmla="*/ 119 h 119"/>
                <a:gd name="T12" fmla="*/ 0 60000 65536"/>
                <a:gd name="T13" fmla="*/ 0 60000 65536"/>
                <a:gd name="T14" fmla="*/ 0 60000 65536"/>
                <a:gd name="T15" fmla="*/ 0 60000 65536"/>
                <a:gd name="T16" fmla="*/ 0 60000 65536"/>
                <a:gd name="T17" fmla="*/ 0 60000 65536"/>
                <a:gd name="T18" fmla="*/ 0 w 18"/>
                <a:gd name="T19" fmla="*/ 0 h 119"/>
                <a:gd name="T20" fmla="*/ 18 w 18"/>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18" h="119">
                  <a:moveTo>
                    <a:pt x="10" y="119"/>
                  </a:moveTo>
                  <a:lnTo>
                    <a:pt x="18" y="119"/>
                  </a:lnTo>
                  <a:lnTo>
                    <a:pt x="18" y="0"/>
                  </a:lnTo>
                  <a:lnTo>
                    <a:pt x="0" y="0"/>
                  </a:lnTo>
                  <a:lnTo>
                    <a:pt x="0" y="119"/>
                  </a:lnTo>
                  <a:lnTo>
                    <a:pt x="10" y="119"/>
                  </a:lnTo>
                  <a:close/>
                </a:path>
              </a:pathLst>
            </a:custGeom>
            <a:solidFill>
              <a:srgbClr val="B3B3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14" name="Freeform 164"/>
            <p:cNvSpPr>
              <a:spLocks/>
            </p:cNvSpPr>
            <p:nvPr/>
          </p:nvSpPr>
          <p:spPr bwMode="auto">
            <a:xfrm>
              <a:off x="656" y="3245"/>
              <a:ext cx="18" cy="11"/>
            </a:xfrm>
            <a:custGeom>
              <a:avLst/>
              <a:gdLst>
                <a:gd name="T0" fmla="*/ 0 w 18"/>
                <a:gd name="T1" fmla="*/ 0 h 11"/>
                <a:gd name="T2" fmla="*/ 1 w 18"/>
                <a:gd name="T3" fmla="*/ 4 h 11"/>
                <a:gd name="T4" fmla="*/ 3 w 18"/>
                <a:gd name="T5" fmla="*/ 8 h 11"/>
                <a:gd name="T6" fmla="*/ 6 w 18"/>
                <a:gd name="T7" fmla="*/ 9 h 11"/>
                <a:gd name="T8" fmla="*/ 10 w 18"/>
                <a:gd name="T9" fmla="*/ 11 h 11"/>
                <a:gd name="T10" fmla="*/ 13 w 18"/>
                <a:gd name="T11" fmla="*/ 9 h 11"/>
                <a:gd name="T12" fmla="*/ 16 w 18"/>
                <a:gd name="T13" fmla="*/ 8 h 11"/>
                <a:gd name="T14" fmla="*/ 17 w 18"/>
                <a:gd name="T15" fmla="*/ 4 h 11"/>
                <a:gd name="T16" fmla="*/ 18 w 18"/>
                <a:gd name="T17" fmla="*/ 0 h 11"/>
                <a:gd name="T18" fmla="*/ 0 w 18"/>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1"/>
                <a:gd name="T32" fmla="*/ 18 w 1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1">
                  <a:moveTo>
                    <a:pt x="0" y="0"/>
                  </a:moveTo>
                  <a:lnTo>
                    <a:pt x="1" y="4"/>
                  </a:lnTo>
                  <a:lnTo>
                    <a:pt x="3" y="8"/>
                  </a:lnTo>
                  <a:lnTo>
                    <a:pt x="6" y="9"/>
                  </a:lnTo>
                  <a:lnTo>
                    <a:pt x="10" y="11"/>
                  </a:lnTo>
                  <a:lnTo>
                    <a:pt x="13" y="9"/>
                  </a:lnTo>
                  <a:lnTo>
                    <a:pt x="16" y="8"/>
                  </a:lnTo>
                  <a:lnTo>
                    <a:pt x="17" y="4"/>
                  </a:lnTo>
                  <a:lnTo>
                    <a:pt x="18" y="0"/>
                  </a:lnTo>
                  <a:lnTo>
                    <a:pt x="0" y="0"/>
                  </a:lnTo>
                  <a:close/>
                </a:path>
              </a:pathLst>
            </a:custGeom>
            <a:solidFill>
              <a:srgbClr val="B3B3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15" name="Freeform 165"/>
            <p:cNvSpPr>
              <a:spLocks/>
            </p:cNvSpPr>
            <p:nvPr/>
          </p:nvSpPr>
          <p:spPr bwMode="auto">
            <a:xfrm>
              <a:off x="655" y="3114"/>
              <a:ext cx="17" cy="10"/>
            </a:xfrm>
            <a:custGeom>
              <a:avLst/>
              <a:gdLst>
                <a:gd name="T0" fmla="*/ 17 w 17"/>
                <a:gd name="T1" fmla="*/ 9 h 10"/>
                <a:gd name="T2" fmla="*/ 17 w 17"/>
                <a:gd name="T3" fmla="*/ 6 h 10"/>
                <a:gd name="T4" fmla="*/ 14 w 17"/>
                <a:gd name="T5" fmla="*/ 3 h 10"/>
                <a:gd name="T6" fmla="*/ 11 w 17"/>
                <a:gd name="T7" fmla="*/ 1 h 10"/>
                <a:gd name="T8" fmla="*/ 8 w 17"/>
                <a:gd name="T9" fmla="*/ 0 h 10"/>
                <a:gd name="T10" fmla="*/ 5 w 17"/>
                <a:gd name="T11" fmla="*/ 1 h 10"/>
                <a:gd name="T12" fmla="*/ 2 w 17"/>
                <a:gd name="T13" fmla="*/ 3 h 10"/>
                <a:gd name="T14" fmla="*/ 0 w 17"/>
                <a:gd name="T15" fmla="*/ 6 h 10"/>
                <a:gd name="T16" fmla="*/ 0 w 17"/>
                <a:gd name="T17" fmla="*/ 10 h 10"/>
                <a:gd name="T18" fmla="*/ 17 w 17"/>
                <a:gd name="T19" fmla="*/ 9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0"/>
                <a:gd name="T32" fmla="*/ 17 w 17"/>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0">
                  <a:moveTo>
                    <a:pt x="17" y="9"/>
                  </a:moveTo>
                  <a:lnTo>
                    <a:pt x="17" y="6"/>
                  </a:lnTo>
                  <a:lnTo>
                    <a:pt x="14" y="3"/>
                  </a:lnTo>
                  <a:lnTo>
                    <a:pt x="11" y="1"/>
                  </a:lnTo>
                  <a:lnTo>
                    <a:pt x="8" y="0"/>
                  </a:lnTo>
                  <a:lnTo>
                    <a:pt x="5" y="1"/>
                  </a:lnTo>
                  <a:lnTo>
                    <a:pt x="2" y="3"/>
                  </a:lnTo>
                  <a:lnTo>
                    <a:pt x="0" y="6"/>
                  </a:lnTo>
                  <a:lnTo>
                    <a:pt x="0" y="10"/>
                  </a:lnTo>
                  <a:lnTo>
                    <a:pt x="17" y="9"/>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16" name="Freeform 166"/>
            <p:cNvSpPr>
              <a:spLocks/>
            </p:cNvSpPr>
            <p:nvPr/>
          </p:nvSpPr>
          <p:spPr bwMode="auto">
            <a:xfrm>
              <a:off x="655" y="3123"/>
              <a:ext cx="19" cy="114"/>
            </a:xfrm>
            <a:custGeom>
              <a:avLst/>
              <a:gdLst>
                <a:gd name="T0" fmla="*/ 9 w 19"/>
                <a:gd name="T1" fmla="*/ 114 h 114"/>
                <a:gd name="T2" fmla="*/ 19 w 19"/>
                <a:gd name="T3" fmla="*/ 114 h 114"/>
                <a:gd name="T4" fmla="*/ 17 w 19"/>
                <a:gd name="T5" fmla="*/ 0 h 114"/>
                <a:gd name="T6" fmla="*/ 0 w 19"/>
                <a:gd name="T7" fmla="*/ 1 h 114"/>
                <a:gd name="T8" fmla="*/ 1 w 19"/>
                <a:gd name="T9" fmla="*/ 114 h 114"/>
                <a:gd name="T10" fmla="*/ 9 w 19"/>
                <a:gd name="T11" fmla="*/ 114 h 114"/>
                <a:gd name="T12" fmla="*/ 0 60000 65536"/>
                <a:gd name="T13" fmla="*/ 0 60000 65536"/>
                <a:gd name="T14" fmla="*/ 0 60000 65536"/>
                <a:gd name="T15" fmla="*/ 0 60000 65536"/>
                <a:gd name="T16" fmla="*/ 0 60000 65536"/>
                <a:gd name="T17" fmla="*/ 0 60000 65536"/>
                <a:gd name="T18" fmla="*/ 0 w 19"/>
                <a:gd name="T19" fmla="*/ 0 h 114"/>
                <a:gd name="T20" fmla="*/ 19 w 19"/>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19" h="114">
                  <a:moveTo>
                    <a:pt x="9" y="114"/>
                  </a:moveTo>
                  <a:lnTo>
                    <a:pt x="19" y="114"/>
                  </a:lnTo>
                  <a:lnTo>
                    <a:pt x="17" y="0"/>
                  </a:lnTo>
                  <a:lnTo>
                    <a:pt x="0" y="1"/>
                  </a:lnTo>
                  <a:lnTo>
                    <a:pt x="1" y="114"/>
                  </a:lnTo>
                  <a:lnTo>
                    <a:pt x="9" y="114"/>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17" name="Freeform 167"/>
            <p:cNvSpPr>
              <a:spLocks/>
            </p:cNvSpPr>
            <p:nvPr/>
          </p:nvSpPr>
          <p:spPr bwMode="auto">
            <a:xfrm>
              <a:off x="656" y="3237"/>
              <a:ext cx="18" cy="11"/>
            </a:xfrm>
            <a:custGeom>
              <a:avLst/>
              <a:gdLst>
                <a:gd name="T0" fmla="*/ 0 w 18"/>
                <a:gd name="T1" fmla="*/ 0 h 11"/>
                <a:gd name="T2" fmla="*/ 1 w 18"/>
                <a:gd name="T3" fmla="*/ 5 h 11"/>
                <a:gd name="T4" fmla="*/ 3 w 18"/>
                <a:gd name="T5" fmla="*/ 8 h 11"/>
                <a:gd name="T6" fmla="*/ 6 w 18"/>
                <a:gd name="T7" fmla="*/ 9 h 11"/>
                <a:gd name="T8" fmla="*/ 8 w 18"/>
                <a:gd name="T9" fmla="*/ 11 h 11"/>
                <a:gd name="T10" fmla="*/ 13 w 18"/>
                <a:gd name="T11" fmla="*/ 9 h 11"/>
                <a:gd name="T12" fmla="*/ 16 w 18"/>
                <a:gd name="T13" fmla="*/ 8 h 11"/>
                <a:gd name="T14" fmla="*/ 17 w 18"/>
                <a:gd name="T15" fmla="*/ 5 h 11"/>
                <a:gd name="T16" fmla="*/ 18 w 18"/>
                <a:gd name="T17" fmla="*/ 0 h 11"/>
                <a:gd name="T18" fmla="*/ 0 w 18"/>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1"/>
                <a:gd name="T32" fmla="*/ 18 w 1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1">
                  <a:moveTo>
                    <a:pt x="0" y="0"/>
                  </a:moveTo>
                  <a:lnTo>
                    <a:pt x="1" y="5"/>
                  </a:lnTo>
                  <a:lnTo>
                    <a:pt x="3" y="8"/>
                  </a:lnTo>
                  <a:lnTo>
                    <a:pt x="6" y="9"/>
                  </a:lnTo>
                  <a:lnTo>
                    <a:pt x="8" y="11"/>
                  </a:lnTo>
                  <a:lnTo>
                    <a:pt x="13" y="9"/>
                  </a:lnTo>
                  <a:lnTo>
                    <a:pt x="16" y="8"/>
                  </a:lnTo>
                  <a:lnTo>
                    <a:pt x="17" y="5"/>
                  </a:lnTo>
                  <a:lnTo>
                    <a:pt x="18" y="0"/>
                  </a:lnTo>
                  <a:lnTo>
                    <a:pt x="0" y="0"/>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18" name="Freeform 168"/>
            <p:cNvSpPr>
              <a:spLocks/>
            </p:cNvSpPr>
            <p:nvPr/>
          </p:nvSpPr>
          <p:spPr bwMode="auto">
            <a:xfrm>
              <a:off x="641" y="3224"/>
              <a:ext cx="97" cy="33"/>
            </a:xfrm>
            <a:custGeom>
              <a:avLst/>
              <a:gdLst>
                <a:gd name="T0" fmla="*/ 97 w 97"/>
                <a:gd name="T1" fmla="*/ 0 h 33"/>
                <a:gd name="T2" fmla="*/ 91 w 97"/>
                <a:gd name="T3" fmla="*/ 10 h 33"/>
                <a:gd name="T4" fmla="*/ 86 w 97"/>
                <a:gd name="T5" fmla="*/ 18 h 33"/>
                <a:gd name="T6" fmla="*/ 80 w 97"/>
                <a:gd name="T7" fmla="*/ 24 h 33"/>
                <a:gd name="T8" fmla="*/ 73 w 97"/>
                <a:gd name="T9" fmla="*/ 29 h 33"/>
                <a:gd name="T10" fmla="*/ 67 w 97"/>
                <a:gd name="T11" fmla="*/ 30 h 33"/>
                <a:gd name="T12" fmla="*/ 60 w 97"/>
                <a:gd name="T13" fmla="*/ 32 h 33"/>
                <a:gd name="T14" fmla="*/ 53 w 97"/>
                <a:gd name="T15" fmla="*/ 32 h 33"/>
                <a:gd name="T16" fmla="*/ 47 w 97"/>
                <a:gd name="T17" fmla="*/ 33 h 33"/>
                <a:gd name="T18" fmla="*/ 33 w 97"/>
                <a:gd name="T19" fmla="*/ 32 h 33"/>
                <a:gd name="T20" fmla="*/ 22 w 97"/>
                <a:gd name="T21" fmla="*/ 30 h 33"/>
                <a:gd name="T22" fmla="*/ 15 w 97"/>
                <a:gd name="T23" fmla="*/ 27 h 33"/>
                <a:gd name="T24" fmla="*/ 8 w 97"/>
                <a:gd name="T25" fmla="*/ 22 h 33"/>
                <a:gd name="T26" fmla="*/ 4 w 97"/>
                <a:gd name="T27" fmla="*/ 18 h 33"/>
                <a:gd name="T28" fmla="*/ 1 w 97"/>
                <a:gd name="T29" fmla="*/ 12 h 33"/>
                <a:gd name="T30" fmla="*/ 0 w 97"/>
                <a:gd name="T31" fmla="*/ 6 h 33"/>
                <a:gd name="T32" fmla="*/ 0 w 97"/>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33"/>
                <a:gd name="T53" fmla="*/ 97 w 97"/>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33">
                  <a:moveTo>
                    <a:pt x="97" y="0"/>
                  </a:moveTo>
                  <a:lnTo>
                    <a:pt x="91" y="10"/>
                  </a:lnTo>
                  <a:lnTo>
                    <a:pt x="86" y="18"/>
                  </a:lnTo>
                  <a:lnTo>
                    <a:pt x="80" y="24"/>
                  </a:lnTo>
                  <a:lnTo>
                    <a:pt x="73" y="29"/>
                  </a:lnTo>
                  <a:lnTo>
                    <a:pt x="67" y="30"/>
                  </a:lnTo>
                  <a:lnTo>
                    <a:pt x="60" y="32"/>
                  </a:lnTo>
                  <a:lnTo>
                    <a:pt x="53" y="32"/>
                  </a:lnTo>
                  <a:lnTo>
                    <a:pt x="47" y="33"/>
                  </a:lnTo>
                  <a:lnTo>
                    <a:pt x="33" y="32"/>
                  </a:lnTo>
                  <a:lnTo>
                    <a:pt x="22" y="30"/>
                  </a:lnTo>
                  <a:lnTo>
                    <a:pt x="15" y="27"/>
                  </a:lnTo>
                  <a:lnTo>
                    <a:pt x="8" y="22"/>
                  </a:lnTo>
                  <a:lnTo>
                    <a:pt x="4" y="18"/>
                  </a:lnTo>
                  <a:lnTo>
                    <a:pt x="1" y="12"/>
                  </a:lnTo>
                  <a:lnTo>
                    <a:pt x="0" y="6"/>
                  </a:lnTo>
                  <a:lnTo>
                    <a:pt x="0" y="0"/>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19" name="Freeform 169"/>
            <p:cNvSpPr>
              <a:spLocks/>
            </p:cNvSpPr>
            <p:nvPr/>
          </p:nvSpPr>
          <p:spPr bwMode="auto">
            <a:xfrm>
              <a:off x="641" y="3098"/>
              <a:ext cx="97" cy="31"/>
            </a:xfrm>
            <a:custGeom>
              <a:avLst/>
              <a:gdLst>
                <a:gd name="T0" fmla="*/ 97 w 97"/>
                <a:gd name="T1" fmla="*/ 0 h 31"/>
                <a:gd name="T2" fmla="*/ 90 w 97"/>
                <a:gd name="T3" fmla="*/ 13 h 31"/>
                <a:gd name="T4" fmla="*/ 83 w 97"/>
                <a:gd name="T5" fmla="*/ 20 h 31"/>
                <a:gd name="T6" fmla="*/ 77 w 97"/>
                <a:gd name="T7" fmla="*/ 26 h 31"/>
                <a:gd name="T8" fmla="*/ 71 w 97"/>
                <a:gd name="T9" fmla="*/ 28 h 31"/>
                <a:gd name="T10" fmla="*/ 64 w 97"/>
                <a:gd name="T11" fmla="*/ 28 h 31"/>
                <a:gd name="T12" fmla="*/ 59 w 97"/>
                <a:gd name="T13" fmla="*/ 28 h 31"/>
                <a:gd name="T14" fmla="*/ 53 w 97"/>
                <a:gd name="T15" fmla="*/ 28 h 31"/>
                <a:gd name="T16" fmla="*/ 47 w 97"/>
                <a:gd name="T17" fmla="*/ 29 h 31"/>
                <a:gd name="T18" fmla="*/ 40 w 97"/>
                <a:gd name="T19" fmla="*/ 31 h 31"/>
                <a:gd name="T20" fmla="*/ 32 w 97"/>
                <a:gd name="T21" fmla="*/ 29 h 31"/>
                <a:gd name="T22" fmla="*/ 25 w 97"/>
                <a:gd name="T23" fmla="*/ 26 h 31"/>
                <a:gd name="T24" fmla="*/ 18 w 97"/>
                <a:gd name="T25" fmla="*/ 22 h 31"/>
                <a:gd name="T26" fmla="*/ 11 w 97"/>
                <a:gd name="T27" fmla="*/ 17 h 31"/>
                <a:gd name="T28" fmla="*/ 5 w 97"/>
                <a:gd name="T29" fmla="*/ 11 h 31"/>
                <a:gd name="T30" fmla="*/ 1 w 97"/>
                <a:gd name="T31" fmla="*/ 6 h 31"/>
                <a:gd name="T32" fmla="*/ 0 w 97"/>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31"/>
                <a:gd name="T53" fmla="*/ 97 w 97"/>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31">
                  <a:moveTo>
                    <a:pt x="97" y="0"/>
                  </a:moveTo>
                  <a:lnTo>
                    <a:pt x="90" y="13"/>
                  </a:lnTo>
                  <a:lnTo>
                    <a:pt x="83" y="20"/>
                  </a:lnTo>
                  <a:lnTo>
                    <a:pt x="77" y="26"/>
                  </a:lnTo>
                  <a:lnTo>
                    <a:pt x="71" y="28"/>
                  </a:lnTo>
                  <a:lnTo>
                    <a:pt x="64" y="28"/>
                  </a:lnTo>
                  <a:lnTo>
                    <a:pt x="59" y="28"/>
                  </a:lnTo>
                  <a:lnTo>
                    <a:pt x="53" y="28"/>
                  </a:lnTo>
                  <a:lnTo>
                    <a:pt x="47" y="29"/>
                  </a:lnTo>
                  <a:lnTo>
                    <a:pt x="40" y="31"/>
                  </a:lnTo>
                  <a:lnTo>
                    <a:pt x="32" y="29"/>
                  </a:lnTo>
                  <a:lnTo>
                    <a:pt x="25" y="26"/>
                  </a:lnTo>
                  <a:lnTo>
                    <a:pt x="18" y="22"/>
                  </a:lnTo>
                  <a:lnTo>
                    <a:pt x="11" y="17"/>
                  </a:lnTo>
                  <a:lnTo>
                    <a:pt x="5" y="11"/>
                  </a:lnTo>
                  <a:lnTo>
                    <a:pt x="1" y="6"/>
                  </a:lnTo>
                  <a:lnTo>
                    <a:pt x="0" y="0"/>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20" name="Freeform 170"/>
            <p:cNvSpPr>
              <a:spLocks/>
            </p:cNvSpPr>
            <p:nvPr/>
          </p:nvSpPr>
          <p:spPr bwMode="auto">
            <a:xfrm>
              <a:off x="657" y="2881"/>
              <a:ext cx="93" cy="117"/>
            </a:xfrm>
            <a:custGeom>
              <a:avLst/>
              <a:gdLst>
                <a:gd name="T0" fmla="*/ 81 w 93"/>
                <a:gd name="T1" fmla="*/ 97 h 117"/>
                <a:gd name="T2" fmla="*/ 51 w 93"/>
                <a:gd name="T3" fmla="*/ 86 h 117"/>
                <a:gd name="T4" fmla="*/ 50 w 93"/>
                <a:gd name="T5" fmla="*/ 94 h 117"/>
                <a:gd name="T6" fmla="*/ 48 w 93"/>
                <a:gd name="T7" fmla="*/ 98 h 117"/>
                <a:gd name="T8" fmla="*/ 48 w 93"/>
                <a:gd name="T9" fmla="*/ 101 h 117"/>
                <a:gd name="T10" fmla="*/ 48 w 93"/>
                <a:gd name="T11" fmla="*/ 106 h 117"/>
                <a:gd name="T12" fmla="*/ 47 w 93"/>
                <a:gd name="T13" fmla="*/ 109 h 117"/>
                <a:gd name="T14" fmla="*/ 46 w 93"/>
                <a:gd name="T15" fmla="*/ 109 h 117"/>
                <a:gd name="T16" fmla="*/ 46 w 93"/>
                <a:gd name="T17" fmla="*/ 110 h 117"/>
                <a:gd name="T18" fmla="*/ 44 w 93"/>
                <a:gd name="T19" fmla="*/ 112 h 117"/>
                <a:gd name="T20" fmla="*/ 41 w 93"/>
                <a:gd name="T21" fmla="*/ 113 h 117"/>
                <a:gd name="T22" fmla="*/ 40 w 93"/>
                <a:gd name="T23" fmla="*/ 115 h 117"/>
                <a:gd name="T24" fmla="*/ 37 w 93"/>
                <a:gd name="T25" fmla="*/ 117 h 117"/>
                <a:gd name="T26" fmla="*/ 33 w 93"/>
                <a:gd name="T27" fmla="*/ 117 h 117"/>
                <a:gd name="T28" fmla="*/ 31 w 93"/>
                <a:gd name="T29" fmla="*/ 117 h 117"/>
                <a:gd name="T30" fmla="*/ 30 w 93"/>
                <a:gd name="T31" fmla="*/ 117 h 117"/>
                <a:gd name="T32" fmla="*/ 29 w 93"/>
                <a:gd name="T33" fmla="*/ 117 h 117"/>
                <a:gd name="T34" fmla="*/ 27 w 93"/>
                <a:gd name="T35" fmla="*/ 117 h 117"/>
                <a:gd name="T36" fmla="*/ 24 w 93"/>
                <a:gd name="T37" fmla="*/ 115 h 117"/>
                <a:gd name="T38" fmla="*/ 22 w 93"/>
                <a:gd name="T39" fmla="*/ 113 h 117"/>
                <a:gd name="T40" fmla="*/ 19 w 93"/>
                <a:gd name="T41" fmla="*/ 112 h 117"/>
                <a:gd name="T42" fmla="*/ 16 w 93"/>
                <a:gd name="T43" fmla="*/ 109 h 117"/>
                <a:gd name="T44" fmla="*/ 15 w 93"/>
                <a:gd name="T45" fmla="*/ 107 h 117"/>
                <a:gd name="T46" fmla="*/ 15 w 93"/>
                <a:gd name="T47" fmla="*/ 106 h 117"/>
                <a:gd name="T48" fmla="*/ 13 w 93"/>
                <a:gd name="T49" fmla="*/ 103 h 117"/>
                <a:gd name="T50" fmla="*/ 13 w 93"/>
                <a:gd name="T51" fmla="*/ 101 h 117"/>
                <a:gd name="T52" fmla="*/ 13 w 93"/>
                <a:gd name="T53" fmla="*/ 101 h 117"/>
                <a:gd name="T54" fmla="*/ 13 w 93"/>
                <a:gd name="T55" fmla="*/ 100 h 117"/>
                <a:gd name="T56" fmla="*/ 13 w 93"/>
                <a:gd name="T57" fmla="*/ 97 h 117"/>
                <a:gd name="T58" fmla="*/ 13 w 93"/>
                <a:gd name="T59" fmla="*/ 95 h 117"/>
                <a:gd name="T60" fmla="*/ 15 w 93"/>
                <a:gd name="T61" fmla="*/ 94 h 117"/>
                <a:gd name="T62" fmla="*/ 16 w 93"/>
                <a:gd name="T63" fmla="*/ 92 h 117"/>
                <a:gd name="T64" fmla="*/ 17 w 93"/>
                <a:gd name="T65" fmla="*/ 92 h 117"/>
                <a:gd name="T66" fmla="*/ 20 w 93"/>
                <a:gd name="T67" fmla="*/ 80 h 117"/>
                <a:gd name="T68" fmla="*/ 10 w 93"/>
                <a:gd name="T69" fmla="*/ 80 h 117"/>
                <a:gd name="T70" fmla="*/ 12 w 93"/>
                <a:gd name="T71" fmla="*/ 72 h 117"/>
                <a:gd name="T72" fmla="*/ 9 w 93"/>
                <a:gd name="T73" fmla="*/ 66 h 117"/>
                <a:gd name="T74" fmla="*/ 5 w 93"/>
                <a:gd name="T75" fmla="*/ 65 h 117"/>
                <a:gd name="T76" fmla="*/ 2 w 93"/>
                <a:gd name="T77" fmla="*/ 65 h 117"/>
                <a:gd name="T78" fmla="*/ 2 w 93"/>
                <a:gd name="T79" fmla="*/ 65 h 117"/>
                <a:gd name="T80" fmla="*/ 7 w 93"/>
                <a:gd name="T81" fmla="*/ 60 h 117"/>
                <a:gd name="T82" fmla="*/ 9 w 93"/>
                <a:gd name="T83" fmla="*/ 57 h 117"/>
                <a:gd name="T84" fmla="*/ 9 w 93"/>
                <a:gd name="T85" fmla="*/ 52 h 117"/>
                <a:gd name="T86" fmla="*/ 7 w 93"/>
                <a:gd name="T87" fmla="*/ 51 h 117"/>
                <a:gd name="T88" fmla="*/ 7 w 93"/>
                <a:gd name="T89" fmla="*/ 49 h 117"/>
                <a:gd name="T90" fmla="*/ 9 w 93"/>
                <a:gd name="T91" fmla="*/ 48 h 117"/>
                <a:gd name="T92" fmla="*/ 9 w 93"/>
                <a:gd name="T93" fmla="*/ 48 h 117"/>
                <a:gd name="T94" fmla="*/ 9 w 93"/>
                <a:gd name="T95" fmla="*/ 46 h 117"/>
                <a:gd name="T96" fmla="*/ 9 w 93"/>
                <a:gd name="T97" fmla="*/ 46 h 117"/>
                <a:gd name="T98" fmla="*/ 10 w 93"/>
                <a:gd name="T99" fmla="*/ 46 h 117"/>
                <a:gd name="T100" fmla="*/ 10 w 93"/>
                <a:gd name="T101" fmla="*/ 46 h 117"/>
                <a:gd name="T102" fmla="*/ 50 w 93"/>
                <a:gd name="T103" fmla="*/ 19 h 117"/>
                <a:gd name="T104" fmla="*/ 92 w 93"/>
                <a:gd name="T105" fmla="*/ 5 h 117"/>
                <a:gd name="T106" fmla="*/ 89 w 93"/>
                <a:gd name="T107" fmla="*/ 14 h 117"/>
                <a:gd name="T108" fmla="*/ 44 w 93"/>
                <a:gd name="T109" fmla="*/ 55 h 117"/>
                <a:gd name="T110" fmla="*/ 44 w 93"/>
                <a:gd name="T111" fmla="*/ 55 h 117"/>
                <a:gd name="T112" fmla="*/ 44 w 93"/>
                <a:gd name="T113" fmla="*/ 57 h 1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3"/>
                <a:gd name="T172" fmla="*/ 0 h 117"/>
                <a:gd name="T173" fmla="*/ 93 w 93"/>
                <a:gd name="T174" fmla="*/ 117 h 1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3" h="117">
                  <a:moveTo>
                    <a:pt x="91" y="109"/>
                  </a:moveTo>
                  <a:lnTo>
                    <a:pt x="85" y="106"/>
                  </a:lnTo>
                  <a:lnTo>
                    <a:pt x="81" y="97"/>
                  </a:lnTo>
                  <a:lnTo>
                    <a:pt x="53" y="83"/>
                  </a:lnTo>
                  <a:lnTo>
                    <a:pt x="53" y="84"/>
                  </a:lnTo>
                  <a:lnTo>
                    <a:pt x="51" y="86"/>
                  </a:lnTo>
                  <a:lnTo>
                    <a:pt x="51" y="88"/>
                  </a:lnTo>
                  <a:lnTo>
                    <a:pt x="50" y="91"/>
                  </a:lnTo>
                  <a:lnTo>
                    <a:pt x="50" y="94"/>
                  </a:lnTo>
                  <a:lnTo>
                    <a:pt x="48" y="95"/>
                  </a:lnTo>
                  <a:lnTo>
                    <a:pt x="48" y="97"/>
                  </a:lnTo>
                  <a:lnTo>
                    <a:pt x="48" y="98"/>
                  </a:lnTo>
                  <a:lnTo>
                    <a:pt x="48" y="100"/>
                  </a:lnTo>
                  <a:lnTo>
                    <a:pt x="48" y="101"/>
                  </a:lnTo>
                  <a:lnTo>
                    <a:pt x="48" y="103"/>
                  </a:lnTo>
                  <a:lnTo>
                    <a:pt x="48" y="104"/>
                  </a:lnTo>
                  <a:lnTo>
                    <a:pt x="48" y="106"/>
                  </a:lnTo>
                  <a:lnTo>
                    <a:pt x="47" y="106"/>
                  </a:lnTo>
                  <a:lnTo>
                    <a:pt x="47" y="107"/>
                  </a:lnTo>
                  <a:lnTo>
                    <a:pt x="47" y="109"/>
                  </a:lnTo>
                  <a:lnTo>
                    <a:pt x="46" y="109"/>
                  </a:lnTo>
                  <a:lnTo>
                    <a:pt x="46" y="110"/>
                  </a:lnTo>
                  <a:lnTo>
                    <a:pt x="44" y="110"/>
                  </a:lnTo>
                  <a:lnTo>
                    <a:pt x="44" y="112"/>
                  </a:lnTo>
                  <a:lnTo>
                    <a:pt x="43" y="112"/>
                  </a:lnTo>
                  <a:lnTo>
                    <a:pt x="43" y="113"/>
                  </a:lnTo>
                  <a:lnTo>
                    <a:pt x="41" y="113"/>
                  </a:lnTo>
                  <a:lnTo>
                    <a:pt x="40" y="115"/>
                  </a:lnTo>
                  <a:lnTo>
                    <a:pt x="38" y="115"/>
                  </a:lnTo>
                  <a:lnTo>
                    <a:pt x="37" y="115"/>
                  </a:lnTo>
                  <a:lnTo>
                    <a:pt x="37" y="117"/>
                  </a:lnTo>
                  <a:lnTo>
                    <a:pt x="36" y="117"/>
                  </a:lnTo>
                  <a:lnTo>
                    <a:pt x="34" y="117"/>
                  </a:lnTo>
                  <a:lnTo>
                    <a:pt x="33" y="117"/>
                  </a:lnTo>
                  <a:lnTo>
                    <a:pt x="31" y="117"/>
                  </a:lnTo>
                  <a:lnTo>
                    <a:pt x="30" y="117"/>
                  </a:lnTo>
                  <a:lnTo>
                    <a:pt x="29" y="117"/>
                  </a:lnTo>
                  <a:lnTo>
                    <a:pt x="27" y="117"/>
                  </a:lnTo>
                  <a:lnTo>
                    <a:pt x="26" y="115"/>
                  </a:lnTo>
                  <a:lnTo>
                    <a:pt x="24" y="115"/>
                  </a:lnTo>
                  <a:lnTo>
                    <a:pt x="23" y="115"/>
                  </a:lnTo>
                  <a:lnTo>
                    <a:pt x="22" y="115"/>
                  </a:lnTo>
                  <a:lnTo>
                    <a:pt x="22" y="113"/>
                  </a:lnTo>
                  <a:lnTo>
                    <a:pt x="20" y="113"/>
                  </a:lnTo>
                  <a:lnTo>
                    <a:pt x="19" y="112"/>
                  </a:lnTo>
                  <a:lnTo>
                    <a:pt x="17" y="110"/>
                  </a:lnTo>
                  <a:lnTo>
                    <a:pt x="16" y="109"/>
                  </a:lnTo>
                  <a:lnTo>
                    <a:pt x="15" y="107"/>
                  </a:lnTo>
                  <a:lnTo>
                    <a:pt x="15" y="106"/>
                  </a:lnTo>
                  <a:lnTo>
                    <a:pt x="13" y="104"/>
                  </a:lnTo>
                  <a:lnTo>
                    <a:pt x="13" y="103"/>
                  </a:lnTo>
                  <a:lnTo>
                    <a:pt x="13" y="101"/>
                  </a:lnTo>
                  <a:lnTo>
                    <a:pt x="13" y="100"/>
                  </a:lnTo>
                  <a:lnTo>
                    <a:pt x="13" y="98"/>
                  </a:lnTo>
                  <a:lnTo>
                    <a:pt x="13" y="97"/>
                  </a:lnTo>
                  <a:lnTo>
                    <a:pt x="13" y="95"/>
                  </a:lnTo>
                  <a:lnTo>
                    <a:pt x="15" y="94"/>
                  </a:lnTo>
                  <a:lnTo>
                    <a:pt x="16" y="92"/>
                  </a:lnTo>
                  <a:lnTo>
                    <a:pt x="17" y="92"/>
                  </a:lnTo>
                  <a:lnTo>
                    <a:pt x="20" y="80"/>
                  </a:lnTo>
                  <a:lnTo>
                    <a:pt x="6" y="83"/>
                  </a:lnTo>
                  <a:lnTo>
                    <a:pt x="9" y="81"/>
                  </a:lnTo>
                  <a:lnTo>
                    <a:pt x="10" y="80"/>
                  </a:lnTo>
                  <a:lnTo>
                    <a:pt x="12" y="77"/>
                  </a:lnTo>
                  <a:lnTo>
                    <a:pt x="12" y="75"/>
                  </a:lnTo>
                  <a:lnTo>
                    <a:pt x="12" y="72"/>
                  </a:lnTo>
                  <a:lnTo>
                    <a:pt x="10" y="69"/>
                  </a:lnTo>
                  <a:lnTo>
                    <a:pt x="9" y="68"/>
                  </a:lnTo>
                  <a:lnTo>
                    <a:pt x="9" y="66"/>
                  </a:lnTo>
                  <a:lnTo>
                    <a:pt x="7" y="65"/>
                  </a:lnTo>
                  <a:lnTo>
                    <a:pt x="6" y="65"/>
                  </a:lnTo>
                  <a:lnTo>
                    <a:pt x="5" y="65"/>
                  </a:lnTo>
                  <a:lnTo>
                    <a:pt x="3" y="65"/>
                  </a:lnTo>
                  <a:lnTo>
                    <a:pt x="2" y="65"/>
                  </a:lnTo>
                  <a:lnTo>
                    <a:pt x="0" y="65"/>
                  </a:lnTo>
                  <a:lnTo>
                    <a:pt x="7" y="60"/>
                  </a:lnTo>
                  <a:lnTo>
                    <a:pt x="9" y="59"/>
                  </a:lnTo>
                  <a:lnTo>
                    <a:pt x="9" y="57"/>
                  </a:lnTo>
                  <a:lnTo>
                    <a:pt x="9" y="55"/>
                  </a:lnTo>
                  <a:lnTo>
                    <a:pt x="9" y="54"/>
                  </a:lnTo>
                  <a:lnTo>
                    <a:pt x="9" y="52"/>
                  </a:lnTo>
                  <a:lnTo>
                    <a:pt x="9" y="51"/>
                  </a:lnTo>
                  <a:lnTo>
                    <a:pt x="7" y="51"/>
                  </a:lnTo>
                  <a:lnTo>
                    <a:pt x="7" y="49"/>
                  </a:lnTo>
                  <a:lnTo>
                    <a:pt x="7" y="48"/>
                  </a:lnTo>
                  <a:lnTo>
                    <a:pt x="9" y="48"/>
                  </a:lnTo>
                  <a:lnTo>
                    <a:pt x="9" y="46"/>
                  </a:lnTo>
                  <a:lnTo>
                    <a:pt x="10" y="46"/>
                  </a:lnTo>
                  <a:lnTo>
                    <a:pt x="13" y="39"/>
                  </a:lnTo>
                  <a:lnTo>
                    <a:pt x="50" y="19"/>
                  </a:lnTo>
                  <a:lnTo>
                    <a:pt x="78" y="2"/>
                  </a:lnTo>
                  <a:lnTo>
                    <a:pt x="82" y="0"/>
                  </a:lnTo>
                  <a:lnTo>
                    <a:pt x="92" y="5"/>
                  </a:lnTo>
                  <a:lnTo>
                    <a:pt x="89" y="14"/>
                  </a:lnTo>
                  <a:lnTo>
                    <a:pt x="44" y="55"/>
                  </a:lnTo>
                  <a:lnTo>
                    <a:pt x="44" y="57"/>
                  </a:lnTo>
                  <a:lnTo>
                    <a:pt x="93" y="98"/>
                  </a:lnTo>
                  <a:lnTo>
                    <a:pt x="91" y="109"/>
                  </a:lnTo>
                  <a:close/>
                </a:path>
              </a:pathLst>
            </a:custGeom>
            <a:solidFill>
              <a:srgbClr val="BAD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21" name="Freeform 171"/>
            <p:cNvSpPr>
              <a:spLocks/>
            </p:cNvSpPr>
            <p:nvPr/>
          </p:nvSpPr>
          <p:spPr bwMode="auto">
            <a:xfrm>
              <a:off x="657" y="2881"/>
              <a:ext cx="93" cy="117"/>
            </a:xfrm>
            <a:custGeom>
              <a:avLst/>
              <a:gdLst>
                <a:gd name="T0" fmla="*/ 81 w 93"/>
                <a:gd name="T1" fmla="*/ 97 h 117"/>
                <a:gd name="T2" fmla="*/ 51 w 93"/>
                <a:gd name="T3" fmla="*/ 86 h 117"/>
                <a:gd name="T4" fmla="*/ 50 w 93"/>
                <a:gd name="T5" fmla="*/ 94 h 117"/>
                <a:gd name="T6" fmla="*/ 48 w 93"/>
                <a:gd name="T7" fmla="*/ 98 h 117"/>
                <a:gd name="T8" fmla="*/ 48 w 93"/>
                <a:gd name="T9" fmla="*/ 101 h 117"/>
                <a:gd name="T10" fmla="*/ 48 w 93"/>
                <a:gd name="T11" fmla="*/ 106 h 117"/>
                <a:gd name="T12" fmla="*/ 47 w 93"/>
                <a:gd name="T13" fmla="*/ 109 h 117"/>
                <a:gd name="T14" fmla="*/ 46 w 93"/>
                <a:gd name="T15" fmla="*/ 109 h 117"/>
                <a:gd name="T16" fmla="*/ 46 w 93"/>
                <a:gd name="T17" fmla="*/ 110 h 117"/>
                <a:gd name="T18" fmla="*/ 44 w 93"/>
                <a:gd name="T19" fmla="*/ 112 h 117"/>
                <a:gd name="T20" fmla="*/ 41 w 93"/>
                <a:gd name="T21" fmla="*/ 113 h 117"/>
                <a:gd name="T22" fmla="*/ 40 w 93"/>
                <a:gd name="T23" fmla="*/ 115 h 117"/>
                <a:gd name="T24" fmla="*/ 37 w 93"/>
                <a:gd name="T25" fmla="*/ 117 h 117"/>
                <a:gd name="T26" fmla="*/ 33 w 93"/>
                <a:gd name="T27" fmla="*/ 117 h 117"/>
                <a:gd name="T28" fmla="*/ 31 w 93"/>
                <a:gd name="T29" fmla="*/ 117 h 117"/>
                <a:gd name="T30" fmla="*/ 30 w 93"/>
                <a:gd name="T31" fmla="*/ 117 h 117"/>
                <a:gd name="T32" fmla="*/ 29 w 93"/>
                <a:gd name="T33" fmla="*/ 117 h 117"/>
                <a:gd name="T34" fmla="*/ 27 w 93"/>
                <a:gd name="T35" fmla="*/ 117 h 117"/>
                <a:gd name="T36" fmla="*/ 24 w 93"/>
                <a:gd name="T37" fmla="*/ 115 h 117"/>
                <a:gd name="T38" fmla="*/ 22 w 93"/>
                <a:gd name="T39" fmla="*/ 113 h 117"/>
                <a:gd name="T40" fmla="*/ 19 w 93"/>
                <a:gd name="T41" fmla="*/ 112 h 117"/>
                <a:gd name="T42" fmla="*/ 16 w 93"/>
                <a:gd name="T43" fmla="*/ 109 h 117"/>
                <a:gd name="T44" fmla="*/ 15 w 93"/>
                <a:gd name="T45" fmla="*/ 107 h 117"/>
                <a:gd name="T46" fmla="*/ 15 w 93"/>
                <a:gd name="T47" fmla="*/ 106 h 117"/>
                <a:gd name="T48" fmla="*/ 13 w 93"/>
                <a:gd name="T49" fmla="*/ 103 h 117"/>
                <a:gd name="T50" fmla="*/ 13 w 93"/>
                <a:gd name="T51" fmla="*/ 101 h 117"/>
                <a:gd name="T52" fmla="*/ 13 w 93"/>
                <a:gd name="T53" fmla="*/ 101 h 117"/>
                <a:gd name="T54" fmla="*/ 13 w 93"/>
                <a:gd name="T55" fmla="*/ 100 h 117"/>
                <a:gd name="T56" fmla="*/ 13 w 93"/>
                <a:gd name="T57" fmla="*/ 97 h 117"/>
                <a:gd name="T58" fmla="*/ 13 w 93"/>
                <a:gd name="T59" fmla="*/ 95 h 117"/>
                <a:gd name="T60" fmla="*/ 15 w 93"/>
                <a:gd name="T61" fmla="*/ 94 h 117"/>
                <a:gd name="T62" fmla="*/ 16 w 93"/>
                <a:gd name="T63" fmla="*/ 92 h 117"/>
                <a:gd name="T64" fmla="*/ 17 w 93"/>
                <a:gd name="T65" fmla="*/ 92 h 117"/>
                <a:gd name="T66" fmla="*/ 20 w 93"/>
                <a:gd name="T67" fmla="*/ 80 h 117"/>
                <a:gd name="T68" fmla="*/ 10 w 93"/>
                <a:gd name="T69" fmla="*/ 80 h 117"/>
                <a:gd name="T70" fmla="*/ 12 w 93"/>
                <a:gd name="T71" fmla="*/ 72 h 117"/>
                <a:gd name="T72" fmla="*/ 9 w 93"/>
                <a:gd name="T73" fmla="*/ 66 h 117"/>
                <a:gd name="T74" fmla="*/ 5 w 93"/>
                <a:gd name="T75" fmla="*/ 65 h 117"/>
                <a:gd name="T76" fmla="*/ 2 w 93"/>
                <a:gd name="T77" fmla="*/ 65 h 117"/>
                <a:gd name="T78" fmla="*/ 2 w 93"/>
                <a:gd name="T79" fmla="*/ 65 h 117"/>
                <a:gd name="T80" fmla="*/ 7 w 93"/>
                <a:gd name="T81" fmla="*/ 60 h 117"/>
                <a:gd name="T82" fmla="*/ 9 w 93"/>
                <a:gd name="T83" fmla="*/ 57 h 117"/>
                <a:gd name="T84" fmla="*/ 9 w 93"/>
                <a:gd name="T85" fmla="*/ 52 h 117"/>
                <a:gd name="T86" fmla="*/ 7 w 93"/>
                <a:gd name="T87" fmla="*/ 51 h 117"/>
                <a:gd name="T88" fmla="*/ 7 w 93"/>
                <a:gd name="T89" fmla="*/ 49 h 117"/>
                <a:gd name="T90" fmla="*/ 9 w 93"/>
                <a:gd name="T91" fmla="*/ 48 h 117"/>
                <a:gd name="T92" fmla="*/ 9 w 93"/>
                <a:gd name="T93" fmla="*/ 48 h 117"/>
                <a:gd name="T94" fmla="*/ 9 w 93"/>
                <a:gd name="T95" fmla="*/ 46 h 117"/>
                <a:gd name="T96" fmla="*/ 9 w 93"/>
                <a:gd name="T97" fmla="*/ 46 h 117"/>
                <a:gd name="T98" fmla="*/ 10 w 93"/>
                <a:gd name="T99" fmla="*/ 46 h 117"/>
                <a:gd name="T100" fmla="*/ 10 w 93"/>
                <a:gd name="T101" fmla="*/ 46 h 117"/>
                <a:gd name="T102" fmla="*/ 50 w 93"/>
                <a:gd name="T103" fmla="*/ 19 h 117"/>
                <a:gd name="T104" fmla="*/ 92 w 93"/>
                <a:gd name="T105" fmla="*/ 5 h 117"/>
                <a:gd name="T106" fmla="*/ 89 w 93"/>
                <a:gd name="T107" fmla="*/ 14 h 117"/>
                <a:gd name="T108" fmla="*/ 44 w 93"/>
                <a:gd name="T109" fmla="*/ 55 h 117"/>
                <a:gd name="T110" fmla="*/ 44 w 93"/>
                <a:gd name="T111" fmla="*/ 55 h 117"/>
                <a:gd name="T112" fmla="*/ 44 w 93"/>
                <a:gd name="T113" fmla="*/ 57 h 1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3"/>
                <a:gd name="T172" fmla="*/ 0 h 117"/>
                <a:gd name="T173" fmla="*/ 93 w 93"/>
                <a:gd name="T174" fmla="*/ 117 h 1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3" h="117">
                  <a:moveTo>
                    <a:pt x="91" y="109"/>
                  </a:moveTo>
                  <a:lnTo>
                    <a:pt x="85" y="106"/>
                  </a:lnTo>
                  <a:lnTo>
                    <a:pt x="81" y="97"/>
                  </a:lnTo>
                  <a:lnTo>
                    <a:pt x="53" y="83"/>
                  </a:lnTo>
                  <a:lnTo>
                    <a:pt x="53" y="84"/>
                  </a:lnTo>
                  <a:lnTo>
                    <a:pt x="51" y="86"/>
                  </a:lnTo>
                  <a:lnTo>
                    <a:pt x="51" y="88"/>
                  </a:lnTo>
                  <a:lnTo>
                    <a:pt x="50" y="91"/>
                  </a:lnTo>
                  <a:lnTo>
                    <a:pt x="50" y="94"/>
                  </a:lnTo>
                  <a:lnTo>
                    <a:pt x="48" y="95"/>
                  </a:lnTo>
                  <a:lnTo>
                    <a:pt x="48" y="97"/>
                  </a:lnTo>
                  <a:lnTo>
                    <a:pt x="48" y="98"/>
                  </a:lnTo>
                  <a:lnTo>
                    <a:pt x="48" y="100"/>
                  </a:lnTo>
                  <a:lnTo>
                    <a:pt x="48" y="101"/>
                  </a:lnTo>
                  <a:lnTo>
                    <a:pt x="48" y="103"/>
                  </a:lnTo>
                  <a:lnTo>
                    <a:pt x="48" y="104"/>
                  </a:lnTo>
                  <a:lnTo>
                    <a:pt x="48" y="106"/>
                  </a:lnTo>
                  <a:lnTo>
                    <a:pt x="47" y="106"/>
                  </a:lnTo>
                  <a:lnTo>
                    <a:pt x="47" y="107"/>
                  </a:lnTo>
                  <a:lnTo>
                    <a:pt x="47" y="109"/>
                  </a:lnTo>
                  <a:lnTo>
                    <a:pt x="46" y="109"/>
                  </a:lnTo>
                  <a:lnTo>
                    <a:pt x="46" y="110"/>
                  </a:lnTo>
                  <a:lnTo>
                    <a:pt x="44" y="110"/>
                  </a:lnTo>
                  <a:lnTo>
                    <a:pt x="44" y="112"/>
                  </a:lnTo>
                  <a:lnTo>
                    <a:pt x="43" y="112"/>
                  </a:lnTo>
                  <a:lnTo>
                    <a:pt x="43" y="113"/>
                  </a:lnTo>
                  <a:lnTo>
                    <a:pt x="41" y="113"/>
                  </a:lnTo>
                  <a:lnTo>
                    <a:pt x="40" y="115"/>
                  </a:lnTo>
                  <a:lnTo>
                    <a:pt x="38" y="115"/>
                  </a:lnTo>
                  <a:lnTo>
                    <a:pt x="37" y="115"/>
                  </a:lnTo>
                  <a:lnTo>
                    <a:pt x="37" y="117"/>
                  </a:lnTo>
                  <a:lnTo>
                    <a:pt x="36" y="117"/>
                  </a:lnTo>
                  <a:lnTo>
                    <a:pt x="34" y="117"/>
                  </a:lnTo>
                  <a:lnTo>
                    <a:pt x="33" y="117"/>
                  </a:lnTo>
                  <a:lnTo>
                    <a:pt x="31" y="117"/>
                  </a:lnTo>
                  <a:lnTo>
                    <a:pt x="30" y="117"/>
                  </a:lnTo>
                  <a:lnTo>
                    <a:pt x="29" y="117"/>
                  </a:lnTo>
                  <a:lnTo>
                    <a:pt x="27" y="117"/>
                  </a:lnTo>
                  <a:lnTo>
                    <a:pt x="26" y="115"/>
                  </a:lnTo>
                  <a:lnTo>
                    <a:pt x="24" y="115"/>
                  </a:lnTo>
                  <a:lnTo>
                    <a:pt x="23" y="115"/>
                  </a:lnTo>
                  <a:lnTo>
                    <a:pt x="22" y="115"/>
                  </a:lnTo>
                  <a:lnTo>
                    <a:pt x="22" y="113"/>
                  </a:lnTo>
                  <a:lnTo>
                    <a:pt x="20" y="113"/>
                  </a:lnTo>
                  <a:lnTo>
                    <a:pt x="19" y="112"/>
                  </a:lnTo>
                  <a:lnTo>
                    <a:pt x="17" y="110"/>
                  </a:lnTo>
                  <a:lnTo>
                    <a:pt x="16" y="109"/>
                  </a:lnTo>
                  <a:lnTo>
                    <a:pt x="15" y="107"/>
                  </a:lnTo>
                  <a:lnTo>
                    <a:pt x="15" y="106"/>
                  </a:lnTo>
                  <a:lnTo>
                    <a:pt x="13" y="104"/>
                  </a:lnTo>
                  <a:lnTo>
                    <a:pt x="13" y="103"/>
                  </a:lnTo>
                  <a:lnTo>
                    <a:pt x="13" y="101"/>
                  </a:lnTo>
                  <a:lnTo>
                    <a:pt x="13" y="100"/>
                  </a:lnTo>
                  <a:lnTo>
                    <a:pt x="13" y="98"/>
                  </a:lnTo>
                  <a:lnTo>
                    <a:pt x="13" y="97"/>
                  </a:lnTo>
                  <a:lnTo>
                    <a:pt x="13" y="95"/>
                  </a:lnTo>
                  <a:lnTo>
                    <a:pt x="15" y="94"/>
                  </a:lnTo>
                  <a:lnTo>
                    <a:pt x="16" y="92"/>
                  </a:lnTo>
                  <a:lnTo>
                    <a:pt x="17" y="92"/>
                  </a:lnTo>
                  <a:lnTo>
                    <a:pt x="20" y="80"/>
                  </a:lnTo>
                  <a:lnTo>
                    <a:pt x="6" y="83"/>
                  </a:lnTo>
                  <a:lnTo>
                    <a:pt x="9" y="81"/>
                  </a:lnTo>
                  <a:lnTo>
                    <a:pt x="10" y="80"/>
                  </a:lnTo>
                  <a:lnTo>
                    <a:pt x="12" y="77"/>
                  </a:lnTo>
                  <a:lnTo>
                    <a:pt x="12" y="75"/>
                  </a:lnTo>
                  <a:lnTo>
                    <a:pt x="12" y="72"/>
                  </a:lnTo>
                  <a:lnTo>
                    <a:pt x="10" y="69"/>
                  </a:lnTo>
                  <a:lnTo>
                    <a:pt x="9" y="68"/>
                  </a:lnTo>
                  <a:lnTo>
                    <a:pt x="9" y="66"/>
                  </a:lnTo>
                  <a:lnTo>
                    <a:pt x="7" y="65"/>
                  </a:lnTo>
                  <a:lnTo>
                    <a:pt x="6" y="65"/>
                  </a:lnTo>
                  <a:lnTo>
                    <a:pt x="5" y="65"/>
                  </a:lnTo>
                  <a:lnTo>
                    <a:pt x="3" y="65"/>
                  </a:lnTo>
                  <a:lnTo>
                    <a:pt x="2" y="65"/>
                  </a:lnTo>
                  <a:lnTo>
                    <a:pt x="0" y="65"/>
                  </a:lnTo>
                  <a:lnTo>
                    <a:pt x="7" y="60"/>
                  </a:lnTo>
                  <a:lnTo>
                    <a:pt x="9" y="59"/>
                  </a:lnTo>
                  <a:lnTo>
                    <a:pt x="9" y="57"/>
                  </a:lnTo>
                  <a:lnTo>
                    <a:pt x="9" y="55"/>
                  </a:lnTo>
                  <a:lnTo>
                    <a:pt x="9" y="54"/>
                  </a:lnTo>
                  <a:lnTo>
                    <a:pt x="9" y="52"/>
                  </a:lnTo>
                  <a:lnTo>
                    <a:pt x="9" y="51"/>
                  </a:lnTo>
                  <a:lnTo>
                    <a:pt x="7" y="51"/>
                  </a:lnTo>
                  <a:lnTo>
                    <a:pt x="7" y="49"/>
                  </a:lnTo>
                  <a:lnTo>
                    <a:pt x="7" y="48"/>
                  </a:lnTo>
                  <a:lnTo>
                    <a:pt x="9" y="48"/>
                  </a:lnTo>
                  <a:lnTo>
                    <a:pt x="9" y="46"/>
                  </a:lnTo>
                  <a:lnTo>
                    <a:pt x="10" y="46"/>
                  </a:lnTo>
                  <a:lnTo>
                    <a:pt x="13" y="39"/>
                  </a:lnTo>
                  <a:lnTo>
                    <a:pt x="50" y="19"/>
                  </a:lnTo>
                  <a:lnTo>
                    <a:pt x="78" y="2"/>
                  </a:lnTo>
                  <a:lnTo>
                    <a:pt x="82" y="0"/>
                  </a:lnTo>
                  <a:lnTo>
                    <a:pt x="92" y="5"/>
                  </a:lnTo>
                  <a:lnTo>
                    <a:pt x="89" y="14"/>
                  </a:lnTo>
                  <a:lnTo>
                    <a:pt x="44" y="55"/>
                  </a:lnTo>
                  <a:lnTo>
                    <a:pt x="44" y="57"/>
                  </a:lnTo>
                  <a:lnTo>
                    <a:pt x="93" y="98"/>
                  </a:lnTo>
                  <a:lnTo>
                    <a:pt x="91" y="109"/>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22" name="Freeform 172"/>
            <p:cNvSpPr>
              <a:spLocks/>
            </p:cNvSpPr>
            <p:nvPr/>
          </p:nvSpPr>
          <p:spPr bwMode="auto">
            <a:xfrm>
              <a:off x="674" y="2967"/>
              <a:ext cx="19" cy="18"/>
            </a:xfrm>
            <a:custGeom>
              <a:avLst/>
              <a:gdLst>
                <a:gd name="T0" fmla="*/ 14 w 19"/>
                <a:gd name="T1" fmla="*/ 3 h 18"/>
                <a:gd name="T2" fmla="*/ 14 w 19"/>
                <a:gd name="T3" fmla="*/ 5 h 18"/>
                <a:gd name="T4" fmla="*/ 14 w 19"/>
                <a:gd name="T5" fmla="*/ 6 h 18"/>
                <a:gd name="T6" fmla="*/ 16 w 19"/>
                <a:gd name="T7" fmla="*/ 9 h 18"/>
                <a:gd name="T8" fmla="*/ 17 w 19"/>
                <a:gd name="T9" fmla="*/ 11 h 18"/>
                <a:gd name="T10" fmla="*/ 17 w 19"/>
                <a:gd name="T11" fmla="*/ 14 h 18"/>
                <a:gd name="T12" fmla="*/ 19 w 19"/>
                <a:gd name="T13" fmla="*/ 15 h 18"/>
                <a:gd name="T14" fmla="*/ 19 w 19"/>
                <a:gd name="T15" fmla="*/ 17 h 18"/>
                <a:gd name="T16" fmla="*/ 19 w 19"/>
                <a:gd name="T17" fmla="*/ 18 h 18"/>
                <a:gd name="T18" fmla="*/ 17 w 19"/>
                <a:gd name="T19" fmla="*/ 18 h 18"/>
                <a:gd name="T20" fmla="*/ 14 w 19"/>
                <a:gd name="T21" fmla="*/ 18 h 18"/>
                <a:gd name="T22" fmla="*/ 13 w 19"/>
                <a:gd name="T23" fmla="*/ 18 h 18"/>
                <a:gd name="T24" fmla="*/ 10 w 19"/>
                <a:gd name="T25" fmla="*/ 18 h 18"/>
                <a:gd name="T26" fmla="*/ 9 w 19"/>
                <a:gd name="T27" fmla="*/ 18 h 18"/>
                <a:gd name="T28" fmla="*/ 6 w 19"/>
                <a:gd name="T29" fmla="*/ 17 h 18"/>
                <a:gd name="T30" fmla="*/ 5 w 19"/>
                <a:gd name="T31" fmla="*/ 15 h 18"/>
                <a:gd name="T32" fmla="*/ 2 w 19"/>
                <a:gd name="T33" fmla="*/ 14 h 18"/>
                <a:gd name="T34" fmla="*/ 2 w 19"/>
                <a:gd name="T35" fmla="*/ 14 h 18"/>
                <a:gd name="T36" fmla="*/ 0 w 19"/>
                <a:gd name="T37" fmla="*/ 14 h 18"/>
                <a:gd name="T38" fmla="*/ 0 w 19"/>
                <a:gd name="T39" fmla="*/ 12 h 18"/>
                <a:gd name="T40" fmla="*/ 0 w 19"/>
                <a:gd name="T41" fmla="*/ 12 h 18"/>
                <a:gd name="T42" fmla="*/ 0 w 19"/>
                <a:gd name="T43" fmla="*/ 12 h 18"/>
                <a:gd name="T44" fmla="*/ 0 w 19"/>
                <a:gd name="T45" fmla="*/ 11 h 18"/>
                <a:gd name="T46" fmla="*/ 0 w 19"/>
                <a:gd name="T47" fmla="*/ 11 h 18"/>
                <a:gd name="T48" fmla="*/ 0 w 19"/>
                <a:gd name="T49" fmla="*/ 9 h 18"/>
                <a:gd name="T50" fmla="*/ 0 w 19"/>
                <a:gd name="T51" fmla="*/ 9 h 18"/>
                <a:gd name="T52" fmla="*/ 6 w 19"/>
                <a:gd name="T53" fmla="*/ 0 h 18"/>
                <a:gd name="T54" fmla="*/ 6 w 19"/>
                <a:gd name="T55" fmla="*/ 0 h 18"/>
                <a:gd name="T56" fmla="*/ 7 w 19"/>
                <a:gd name="T57" fmla="*/ 2 h 18"/>
                <a:gd name="T58" fmla="*/ 7 w 19"/>
                <a:gd name="T59" fmla="*/ 2 h 18"/>
                <a:gd name="T60" fmla="*/ 7 w 19"/>
                <a:gd name="T61" fmla="*/ 2 h 18"/>
                <a:gd name="T62" fmla="*/ 9 w 19"/>
                <a:gd name="T63" fmla="*/ 3 h 18"/>
                <a:gd name="T64" fmla="*/ 10 w 19"/>
                <a:gd name="T65" fmla="*/ 3 h 18"/>
                <a:gd name="T66" fmla="*/ 12 w 19"/>
                <a:gd name="T67" fmla="*/ 3 h 18"/>
                <a:gd name="T68" fmla="*/ 13 w 19"/>
                <a:gd name="T69" fmla="*/ 3 h 18"/>
                <a:gd name="T70" fmla="*/ 14 w 19"/>
                <a:gd name="T71" fmla="*/ 3 h 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
                <a:gd name="T109" fmla="*/ 0 h 18"/>
                <a:gd name="T110" fmla="*/ 19 w 19"/>
                <a:gd name="T111" fmla="*/ 18 h 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 h="18">
                  <a:moveTo>
                    <a:pt x="14" y="3"/>
                  </a:moveTo>
                  <a:lnTo>
                    <a:pt x="14" y="5"/>
                  </a:lnTo>
                  <a:lnTo>
                    <a:pt x="14" y="6"/>
                  </a:lnTo>
                  <a:lnTo>
                    <a:pt x="16" y="9"/>
                  </a:lnTo>
                  <a:lnTo>
                    <a:pt x="17" y="11"/>
                  </a:lnTo>
                  <a:lnTo>
                    <a:pt x="17" y="14"/>
                  </a:lnTo>
                  <a:lnTo>
                    <a:pt x="19" y="15"/>
                  </a:lnTo>
                  <a:lnTo>
                    <a:pt x="19" y="17"/>
                  </a:lnTo>
                  <a:lnTo>
                    <a:pt x="19" y="18"/>
                  </a:lnTo>
                  <a:lnTo>
                    <a:pt x="17" y="18"/>
                  </a:lnTo>
                  <a:lnTo>
                    <a:pt x="14" y="18"/>
                  </a:lnTo>
                  <a:lnTo>
                    <a:pt x="13" y="18"/>
                  </a:lnTo>
                  <a:lnTo>
                    <a:pt x="10" y="18"/>
                  </a:lnTo>
                  <a:lnTo>
                    <a:pt x="9" y="18"/>
                  </a:lnTo>
                  <a:lnTo>
                    <a:pt x="6" y="17"/>
                  </a:lnTo>
                  <a:lnTo>
                    <a:pt x="5" y="15"/>
                  </a:lnTo>
                  <a:lnTo>
                    <a:pt x="2" y="14"/>
                  </a:lnTo>
                  <a:lnTo>
                    <a:pt x="0" y="14"/>
                  </a:lnTo>
                  <a:lnTo>
                    <a:pt x="0" y="12"/>
                  </a:lnTo>
                  <a:lnTo>
                    <a:pt x="0" y="11"/>
                  </a:lnTo>
                  <a:lnTo>
                    <a:pt x="0" y="9"/>
                  </a:lnTo>
                  <a:lnTo>
                    <a:pt x="6" y="0"/>
                  </a:lnTo>
                  <a:lnTo>
                    <a:pt x="7" y="2"/>
                  </a:lnTo>
                  <a:lnTo>
                    <a:pt x="9" y="3"/>
                  </a:lnTo>
                  <a:lnTo>
                    <a:pt x="10" y="3"/>
                  </a:lnTo>
                  <a:lnTo>
                    <a:pt x="12" y="3"/>
                  </a:lnTo>
                  <a:lnTo>
                    <a:pt x="13" y="3"/>
                  </a:lnTo>
                  <a:lnTo>
                    <a:pt x="1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23" name="Freeform 173"/>
            <p:cNvSpPr>
              <a:spLocks/>
            </p:cNvSpPr>
            <p:nvPr/>
          </p:nvSpPr>
          <p:spPr bwMode="auto">
            <a:xfrm>
              <a:off x="674" y="2967"/>
              <a:ext cx="19" cy="18"/>
            </a:xfrm>
            <a:custGeom>
              <a:avLst/>
              <a:gdLst>
                <a:gd name="T0" fmla="*/ 14 w 19"/>
                <a:gd name="T1" fmla="*/ 3 h 18"/>
                <a:gd name="T2" fmla="*/ 14 w 19"/>
                <a:gd name="T3" fmla="*/ 5 h 18"/>
                <a:gd name="T4" fmla="*/ 14 w 19"/>
                <a:gd name="T5" fmla="*/ 6 h 18"/>
                <a:gd name="T6" fmla="*/ 16 w 19"/>
                <a:gd name="T7" fmla="*/ 9 h 18"/>
                <a:gd name="T8" fmla="*/ 17 w 19"/>
                <a:gd name="T9" fmla="*/ 11 h 18"/>
                <a:gd name="T10" fmla="*/ 17 w 19"/>
                <a:gd name="T11" fmla="*/ 14 h 18"/>
                <a:gd name="T12" fmla="*/ 19 w 19"/>
                <a:gd name="T13" fmla="*/ 15 h 18"/>
                <a:gd name="T14" fmla="*/ 19 w 19"/>
                <a:gd name="T15" fmla="*/ 17 h 18"/>
                <a:gd name="T16" fmla="*/ 19 w 19"/>
                <a:gd name="T17" fmla="*/ 18 h 18"/>
                <a:gd name="T18" fmla="*/ 17 w 19"/>
                <a:gd name="T19" fmla="*/ 18 h 18"/>
                <a:gd name="T20" fmla="*/ 14 w 19"/>
                <a:gd name="T21" fmla="*/ 18 h 18"/>
                <a:gd name="T22" fmla="*/ 13 w 19"/>
                <a:gd name="T23" fmla="*/ 18 h 18"/>
                <a:gd name="T24" fmla="*/ 10 w 19"/>
                <a:gd name="T25" fmla="*/ 18 h 18"/>
                <a:gd name="T26" fmla="*/ 9 w 19"/>
                <a:gd name="T27" fmla="*/ 18 h 18"/>
                <a:gd name="T28" fmla="*/ 6 w 19"/>
                <a:gd name="T29" fmla="*/ 17 h 18"/>
                <a:gd name="T30" fmla="*/ 5 w 19"/>
                <a:gd name="T31" fmla="*/ 15 h 18"/>
                <a:gd name="T32" fmla="*/ 2 w 19"/>
                <a:gd name="T33" fmla="*/ 14 h 18"/>
                <a:gd name="T34" fmla="*/ 2 w 19"/>
                <a:gd name="T35" fmla="*/ 14 h 18"/>
                <a:gd name="T36" fmla="*/ 0 w 19"/>
                <a:gd name="T37" fmla="*/ 14 h 18"/>
                <a:gd name="T38" fmla="*/ 0 w 19"/>
                <a:gd name="T39" fmla="*/ 12 h 18"/>
                <a:gd name="T40" fmla="*/ 0 w 19"/>
                <a:gd name="T41" fmla="*/ 12 h 18"/>
                <a:gd name="T42" fmla="*/ 0 w 19"/>
                <a:gd name="T43" fmla="*/ 12 h 18"/>
                <a:gd name="T44" fmla="*/ 0 w 19"/>
                <a:gd name="T45" fmla="*/ 11 h 18"/>
                <a:gd name="T46" fmla="*/ 0 w 19"/>
                <a:gd name="T47" fmla="*/ 11 h 18"/>
                <a:gd name="T48" fmla="*/ 0 w 19"/>
                <a:gd name="T49" fmla="*/ 9 h 18"/>
                <a:gd name="T50" fmla="*/ 0 w 19"/>
                <a:gd name="T51" fmla="*/ 9 h 18"/>
                <a:gd name="T52" fmla="*/ 6 w 19"/>
                <a:gd name="T53" fmla="*/ 0 h 18"/>
                <a:gd name="T54" fmla="*/ 6 w 19"/>
                <a:gd name="T55" fmla="*/ 0 h 18"/>
                <a:gd name="T56" fmla="*/ 7 w 19"/>
                <a:gd name="T57" fmla="*/ 2 h 18"/>
                <a:gd name="T58" fmla="*/ 7 w 19"/>
                <a:gd name="T59" fmla="*/ 2 h 18"/>
                <a:gd name="T60" fmla="*/ 7 w 19"/>
                <a:gd name="T61" fmla="*/ 2 h 18"/>
                <a:gd name="T62" fmla="*/ 9 w 19"/>
                <a:gd name="T63" fmla="*/ 3 h 18"/>
                <a:gd name="T64" fmla="*/ 10 w 19"/>
                <a:gd name="T65" fmla="*/ 3 h 18"/>
                <a:gd name="T66" fmla="*/ 12 w 19"/>
                <a:gd name="T67" fmla="*/ 3 h 18"/>
                <a:gd name="T68" fmla="*/ 13 w 19"/>
                <a:gd name="T69" fmla="*/ 3 h 18"/>
                <a:gd name="T70" fmla="*/ 14 w 19"/>
                <a:gd name="T71" fmla="*/ 3 h 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
                <a:gd name="T109" fmla="*/ 0 h 18"/>
                <a:gd name="T110" fmla="*/ 19 w 19"/>
                <a:gd name="T111" fmla="*/ 18 h 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 h="18">
                  <a:moveTo>
                    <a:pt x="14" y="3"/>
                  </a:moveTo>
                  <a:lnTo>
                    <a:pt x="14" y="5"/>
                  </a:lnTo>
                  <a:lnTo>
                    <a:pt x="14" y="6"/>
                  </a:lnTo>
                  <a:lnTo>
                    <a:pt x="16" y="9"/>
                  </a:lnTo>
                  <a:lnTo>
                    <a:pt x="17" y="11"/>
                  </a:lnTo>
                  <a:lnTo>
                    <a:pt x="17" y="14"/>
                  </a:lnTo>
                  <a:lnTo>
                    <a:pt x="19" y="15"/>
                  </a:lnTo>
                  <a:lnTo>
                    <a:pt x="19" y="17"/>
                  </a:lnTo>
                  <a:lnTo>
                    <a:pt x="19" y="18"/>
                  </a:lnTo>
                  <a:lnTo>
                    <a:pt x="17" y="18"/>
                  </a:lnTo>
                  <a:lnTo>
                    <a:pt x="14" y="18"/>
                  </a:lnTo>
                  <a:lnTo>
                    <a:pt x="13" y="18"/>
                  </a:lnTo>
                  <a:lnTo>
                    <a:pt x="10" y="18"/>
                  </a:lnTo>
                  <a:lnTo>
                    <a:pt x="9" y="18"/>
                  </a:lnTo>
                  <a:lnTo>
                    <a:pt x="6" y="17"/>
                  </a:lnTo>
                  <a:lnTo>
                    <a:pt x="5" y="15"/>
                  </a:lnTo>
                  <a:lnTo>
                    <a:pt x="2" y="14"/>
                  </a:lnTo>
                  <a:lnTo>
                    <a:pt x="0" y="14"/>
                  </a:lnTo>
                  <a:lnTo>
                    <a:pt x="0" y="12"/>
                  </a:lnTo>
                  <a:lnTo>
                    <a:pt x="0" y="11"/>
                  </a:lnTo>
                  <a:lnTo>
                    <a:pt x="0" y="9"/>
                  </a:lnTo>
                  <a:lnTo>
                    <a:pt x="6" y="0"/>
                  </a:lnTo>
                  <a:lnTo>
                    <a:pt x="7" y="2"/>
                  </a:lnTo>
                  <a:lnTo>
                    <a:pt x="9" y="3"/>
                  </a:lnTo>
                  <a:lnTo>
                    <a:pt x="10" y="3"/>
                  </a:lnTo>
                  <a:lnTo>
                    <a:pt x="12" y="3"/>
                  </a:lnTo>
                  <a:lnTo>
                    <a:pt x="13" y="3"/>
                  </a:lnTo>
                  <a:lnTo>
                    <a:pt x="14" y="3"/>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24" name="Line 174"/>
            <p:cNvSpPr>
              <a:spLocks noChangeShapeType="1"/>
            </p:cNvSpPr>
            <p:nvPr/>
          </p:nvSpPr>
          <p:spPr bwMode="auto">
            <a:xfrm flipV="1">
              <a:off x="674" y="2961"/>
              <a:ext cx="3" cy="15"/>
            </a:xfrm>
            <a:prstGeom prst="line">
              <a:avLst/>
            </a:prstGeom>
            <a:noFill/>
            <a:ln w="4763">
              <a:solidFill>
                <a:srgbClr val="1F1A17"/>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9525" name="Line 175"/>
            <p:cNvSpPr>
              <a:spLocks noChangeShapeType="1"/>
            </p:cNvSpPr>
            <p:nvPr/>
          </p:nvSpPr>
          <p:spPr bwMode="auto">
            <a:xfrm>
              <a:off x="669" y="2927"/>
              <a:ext cx="12" cy="9"/>
            </a:xfrm>
            <a:prstGeom prst="line">
              <a:avLst/>
            </a:prstGeom>
            <a:noFill/>
            <a:ln w="4763">
              <a:solidFill>
                <a:srgbClr val="1F1A17"/>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9526" name="Line 176"/>
            <p:cNvSpPr>
              <a:spLocks noChangeShapeType="1"/>
            </p:cNvSpPr>
            <p:nvPr/>
          </p:nvSpPr>
          <p:spPr bwMode="auto">
            <a:xfrm>
              <a:off x="667" y="2933"/>
              <a:ext cx="13" cy="10"/>
            </a:xfrm>
            <a:prstGeom prst="line">
              <a:avLst/>
            </a:prstGeom>
            <a:noFill/>
            <a:ln w="4763">
              <a:solidFill>
                <a:srgbClr val="1F1A17"/>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9527" name="Line 177"/>
            <p:cNvSpPr>
              <a:spLocks noChangeShapeType="1"/>
            </p:cNvSpPr>
            <p:nvPr/>
          </p:nvSpPr>
          <p:spPr bwMode="auto">
            <a:xfrm flipH="1">
              <a:off x="694" y="2911"/>
              <a:ext cx="28" cy="19"/>
            </a:xfrm>
            <a:prstGeom prst="line">
              <a:avLst/>
            </a:prstGeom>
            <a:noFill/>
            <a:ln w="4763">
              <a:solidFill>
                <a:srgbClr val="1F1A17"/>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9528" name="Freeform 178"/>
            <p:cNvSpPr>
              <a:spLocks/>
            </p:cNvSpPr>
            <p:nvPr/>
          </p:nvSpPr>
          <p:spPr bwMode="auto">
            <a:xfrm>
              <a:off x="679" y="2938"/>
              <a:ext cx="22" cy="17"/>
            </a:xfrm>
            <a:custGeom>
              <a:avLst/>
              <a:gdLst>
                <a:gd name="T0" fmla="*/ 1 w 22"/>
                <a:gd name="T1" fmla="*/ 5 h 17"/>
                <a:gd name="T2" fmla="*/ 0 w 22"/>
                <a:gd name="T3" fmla="*/ 6 h 17"/>
                <a:gd name="T4" fmla="*/ 0 w 22"/>
                <a:gd name="T5" fmla="*/ 8 h 17"/>
                <a:gd name="T6" fmla="*/ 0 w 22"/>
                <a:gd name="T7" fmla="*/ 9 h 17"/>
                <a:gd name="T8" fmla="*/ 0 w 22"/>
                <a:gd name="T9" fmla="*/ 11 h 17"/>
                <a:gd name="T10" fmla="*/ 0 w 22"/>
                <a:gd name="T11" fmla="*/ 12 h 17"/>
                <a:gd name="T12" fmla="*/ 1 w 22"/>
                <a:gd name="T13" fmla="*/ 12 h 17"/>
                <a:gd name="T14" fmla="*/ 1 w 22"/>
                <a:gd name="T15" fmla="*/ 14 h 17"/>
                <a:gd name="T16" fmla="*/ 2 w 22"/>
                <a:gd name="T17" fmla="*/ 15 h 17"/>
                <a:gd name="T18" fmla="*/ 2 w 22"/>
                <a:gd name="T19" fmla="*/ 15 h 17"/>
                <a:gd name="T20" fmla="*/ 4 w 22"/>
                <a:gd name="T21" fmla="*/ 17 h 17"/>
                <a:gd name="T22" fmla="*/ 7 w 22"/>
                <a:gd name="T23" fmla="*/ 15 h 17"/>
                <a:gd name="T24" fmla="*/ 9 w 22"/>
                <a:gd name="T25" fmla="*/ 15 h 17"/>
                <a:gd name="T26" fmla="*/ 12 w 22"/>
                <a:gd name="T27" fmla="*/ 14 h 17"/>
                <a:gd name="T28" fmla="*/ 15 w 22"/>
                <a:gd name="T29" fmla="*/ 12 h 17"/>
                <a:gd name="T30" fmla="*/ 16 w 22"/>
                <a:gd name="T31" fmla="*/ 11 h 17"/>
                <a:gd name="T32" fmla="*/ 19 w 22"/>
                <a:gd name="T33" fmla="*/ 11 h 17"/>
                <a:gd name="T34" fmla="*/ 21 w 22"/>
                <a:gd name="T35" fmla="*/ 9 h 17"/>
                <a:gd name="T36" fmla="*/ 21 w 22"/>
                <a:gd name="T37" fmla="*/ 8 h 17"/>
                <a:gd name="T38" fmla="*/ 22 w 22"/>
                <a:gd name="T39" fmla="*/ 6 h 17"/>
                <a:gd name="T40" fmla="*/ 22 w 22"/>
                <a:gd name="T41" fmla="*/ 6 h 17"/>
                <a:gd name="T42" fmla="*/ 22 w 22"/>
                <a:gd name="T43" fmla="*/ 5 h 17"/>
                <a:gd name="T44" fmla="*/ 22 w 22"/>
                <a:gd name="T45" fmla="*/ 3 h 17"/>
                <a:gd name="T46" fmla="*/ 22 w 22"/>
                <a:gd name="T47" fmla="*/ 2 h 17"/>
                <a:gd name="T48" fmla="*/ 22 w 22"/>
                <a:gd name="T49" fmla="*/ 0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
                <a:gd name="T76" fmla="*/ 0 h 17"/>
                <a:gd name="T77" fmla="*/ 22 w 22"/>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 h="17">
                  <a:moveTo>
                    <a:pt x="1" y="5"/>
                  </a:moveTo>
                  <a:lnTo>
                    <a:pt x="0" y="6"/>
                  </a:lnTo>
                  <a:lnTo>
                    <a:pt x="0" y="8"/>
                  </a:lnTo>
                  <a:lnTo>
                    <a:pt x="0" y="9"/>
                  </a:lnTo>
                  <a:lnTo>
                    <a:pt x="0" y="11"/>
                  </a:lnTo>
                  <a:lnTo>
                    <a:pt x="0" y="12"/>
                  </a:lnTo>
                  <a:lnTo>
                    <a:pt x="1" y="12"/>
                  </a:lnTo>
                  <a:lnTo>
                    <a:pt x="1" y="14"/>
                  </a:lnTo>
                  <a:lnTo>
                    <a:pt x="2" y="15"/>
                  </a:lnTo>
                  <a:lnTo>
                    <a:pt x="4" y="17"/>
                  </a:lnTo>
                  <a:lnTo>
                    <a:pt x="7" y="15"/>
                  </a:lnTo>
                  <a:lnTo>
                    <a:pt x="9" y="15"/>
                  </a:lnTo>
                  <a:lnTo>
                    <a:pt x="12" y="14"/>
                  </a:lnTo>
                  <a:lnTo>
                    <a:pt x="15" y="12"/>
                  </a:lnTo>
                  <a:lnTo>
                    <a:pt x="16" y="11"/>
                  </a:lnTo>
                  <a:lnTo>
                    <a:pt x="19" y="11"/>
                  </a:lnTo>
                  <a:lnTo>
                    <a:pt x="21" y="9"/>
                  </a:lnTo>
                  <a:lnTo>
                    <a:pt x="21" y="8"/>
                  </a:lnTo>
                  <a:lnTo>
                    <a:pt x="22" y="6"/>
                  </a:lnTo>
                  <a:lnTo>
                    <a:pt x="22" y="5"/>
                  </a:lnTo>
                  <a:lnTo>
                    <a:pt x="22" y="3"/>
                  </a:lnTo>
                  <a:lnTo>
                    <a:pt x="22" y="2"/>
                  </a:lnTo>
                  <a:lnTo>
                    <a:pt x="22" y="0"/>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29" name="Freeform 179"/>
            <p:cNvSpPr>
              <a:spLocks/>
            </p:cNvSpPr>
            <p:nvPr/>
          </p:nvSpPr>
          <p:spPr bwMode="auto">
            <a:xfrm>
              <a:off x="683" y="2886"/>
              <a:ext cx="66" cy="50"/>
            </a:xfrm>
            <a:custGeom>
              <a:avLst/>
              <a:gdLst>
                <a:gd name="T0" fmla="*/ 66 w 66"/>
                <a:gd name="T1" fmla="*/ 0 h 50"/>
                <a:gd name="T2" fmla="*/ 1 w 66"/>
                <a:gd name="T3" fmla="*/ 43 h 50"/>
                <a:gd name="T4" fmla="*/ 0 w 66"/>
                <a:gd name="T5" fmla="*/ 50 h 50"/>
                <a:gd name="T6" fmla="*/ 0 60000 65536"/>
                <a:gd name="T7" fmla="*/ 0 60000 65536"/>
                <a:gd name="T8" fmla="*/ 0 60000 65536"/>
                <a:gd name="T9" fmla="*/ 0 w 66"/>
                <a:gd name="T10" fmla="*/ 0 h 50"/>
                <a:gd name="T11" fmla="*/ 66 w 66"/>
                <a:gd name="T12" fmla="*/ 50 h 50"/>
              </a:gdLst>
              <a:ahLst/>
              <a:cxnLst>
                <a:cxn ang="T6">
                  <a:pos x="T0" y="T1"/>
                </a:cxn>
                <a:cxn ang="T7">
                  <a:pos x="T2" y="T3"/>
                </a:cxn>
                <a:cxn ang="T8">
                  <a:pos x="T4" y="T5"/>
                </a:cxn>
              </a:cxnLst>
              <a:rect l="T9" t="T10" r="T11" b="T12"/>
              <a:pathLst>
                <a:path w="66" h="50">
                  <a:moveTo>
                    <a:pt x="66" y="0"/>
                  </a:moveTo>
                  <a:lnTo>
                    <a:pt x="1" y="43"/>
                  </a:lnTo>
                  <a:lnTo>
                    <a:pt x="0" y="50"/>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30" name="Freeform 180"/>
            <p:cNvSpPr>
              <a:spLocks/>
            </p:cNvSpPr>
            <p:nvPr/>
          </p:nvSpPr>
          <p:spPr bwMode="auto">
            <a:xfrm>
              <a:off x="701" y="2946"/>
              <a:ext cx="41" cy="30"/>
            </a:xfrm>
            <a:custGeom>
              <a:avLst/>
              <a:gdLst>
                <a:gd name="T0" fmla="*/ 0 w 41"/>
                <a:gd name="T1" fmla="*/ 0 h 30"/>
                <a:gd name="T2" fmla="*/ 0 w 41"/>
                <a:gd name="T3" fmla="*/ 0 h 30"/>
                <a:gd name="T4" fmla="*/ 0 w 41"/>
                <a:gd name="T5" fmla="*/ 0 h 30"/>
                <a:gd name="T6" fmla="*/ 2 w 41"/>
                <a:gd name="T7" fmla="*/ 0 h 30"/>
                <a:gd name="T8" fmla="*/ 2 w 41"/>
                <a:gd name="T9" fmla="*/ 0 h 30"/>
                <a:gd name="T10" fmla="*/ 3 w 41"/>
                <a:gd name="T11" fmla="*/ 1 h 30"/>
                <a:gd name="T12" fmla="*/ 4 w 41"/>
                <a:gd name="T13" fmla="*/ 1 h 30"/>
                <a:gd name="T14" fmla="*/ 6 w 41"/>
                <a:gd name="T15" fmla="*/ 1 h 30"/>
                <a:gd name="T16" fmla="*/ 7 w 41"/>
                <a:gd name="T17" fmla="*/ 3 h 30"/>
                <a:gd name="T18" fmla="*/ 41 w 41"/>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30"/>
                <a:gd name="T32" fmla="*/ 41 w 41"/>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30">
                  <a:moveTo>
                    <a:pt x="0" y="0"/>
                  </a:moveTo>
                  <a:lnTo>
                    <a:pt x="0" y="0"/>
                  </a:lnTo>
                  <a:lnTo>
                    <a:pt x="2" y="0"/>
                  </a:lnTo>
                  <a:lnTo>
                    <a:pt x="3" y="1"/>
                  </a:lnTo>
                  <a:lnTo>
                    <a:pt x="4" y="1"/>
                  </a:lnTo>
                  <a:lnTo>
                    <a:pt x="6" y="1"/>
                  </a:lnTo>
                  <a:lnTo>
                    <a:pt x="7" y="3"/>
                  </a:lnTo>
                  <a:lnTo>
                    <a:pt x="41" y="30"/>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31" name="Freeform 181"/>
            <p:cNvSpPr>
              <a:spLocks/>
            </p:cNvSpPr>
            <p:nvPr/>
          </p:nvSpPr>
          <p:spPr bwMode="auto">
            <a:xfrm>
              <a:off x="670" y="2978"/>
              <a:ext cx="34" cy="12"/>
            </a:xfrm>
            <a:custGeom>
              <a:avLst/>
              <a:gdLst>
                <a:gd name="T0" fmla="*/ 0 w 34"/>
                <a:gd name="T1" fmla="*/ 3 h 12"/>
                <a:gd name="T2" fmla="*/ 2 w 34"/>
                <a:gd name="T3" fmla="*/ 3 h 12"/>
                <a:gd name="T4" fmla="*/ 2 w 34"/>
                <a:gd name="T5" fmla="*/ 3 h 12"/>
                <a:gd name="T6" fmla="*/ 2 w 34"/>
                <a:gd name="T7" fmla="*/ 3 h 12"/>
                <a:gd name="T8" fmla="*/ 2 w 34"/>
                <a:gd name="T9" fmla="*/ 4 h 12"/>
                <a:gd name="T10" fmla="*/ 2 w 34"/>
                <a:gd name="T11" fmla="*/ 4 h 12"/>
                <a:gd name="T12" fmla="*/ 2 w 34"/>
                <a:gd name="T13" fmla="*/ 4 h 12"/>
                <a:gd name="T14" fmla="*/ 2 w 34"/>
                <a:gd name="T15" fmla="*/ 4 h 12"/>
                <a:gd name="T16" fmla="*/ 3 w 34"/>
                <a:gd name="T17" fmla="*/ 6 h 12"/>
                <a:gd name="T18" fmla="*/ 3 w 34"/>
                <a:gd name="T19" fmla="*/ 6 h 12"/>
                <a:gd name="T20" fmla="*/ 3 w 34"/>
                <a:gd name="T21" fmla="*/ 6 h 12"/>
                <a:gd name="T22" fmla="*/ 3 w 34"/>
                <a:gd name="T23" fmla="*/ 6 h 12"/>
                <a:gd name="T24" fmla="*/ 3 w 34"/>
                <a:gd name="T25" fmla="*/ 7 h 12"/>
                <a:gd name="T26" fmla="*/ 4 w 34"/>
                <a:gd name="T27" fmla="*/ 7 h 12"/>
                <a:gd name="T28" fmla="*/ 4 w 34"/>
                <a:gd name="T29" fmla="*/ 7 h 12"/>
                <a:gd name="T30" fmla="*/ 4 w 34"/>
                <a:gd name="T31" fmla="*/ 7 h 12"/>
                <a:gd name="T32" fmla="*/ 4 w 34"/>
                <a:gd name="T33" fmla="*/ 7 h 12"/>
                <a:gd name="T34" fmla="*/ 7 w 34"/>
                <a:gd name="T35" fmla="*/ 9 h 12"/>
                <a:gd name="T36" fmla="*/ 10 w 34"/>
                <a:gd name="T37" fmla="*/ 10 h 12"/>
                <a:gd name="T38" fmla="*/ 13 w 34"/>
                <a:gd name="T39" fmla="*/ 12 h 12"/>
                <a:gd name="T40" fmla="*/ 17 w 34"/>
                <a:gd name="T41" fmla="*/ 12 h 12"/>
                <a:gd name="T42" fmla="*/ 20 w 34"/>
                <a:gd name="T43" fmla="*/ 12 h 12"/>
                <a:gd name="T44" fmla="*/ 24 w 34"/>
                <a:gd name="T45" fmla="*/ 12 h 12"/>
                <a:gd name="T46" fmla="*/ 27 w 34"/>
                <a:gd name="T47" fmla="*/ 10 h 12"/>
                <a:gd name="T48" fmla="*/ 28 w 34"/>
                <a:gd name="T49" fmla="*/ 9 h 12"/>
                <a:gd name="T50" fmla="*/ 30 w 34"/>
                <a:gd name="T51" fmla="*/ 7 h 12"/>
                <a:gd name="T52" fmla="*/ 31 w 34"/>
                <a:gd name="T53" fmla="*/ 7 h 12"/>
                <a:gd name="T54" fmla="*/ 31 w 34"/>
                <a:gd name="T55" fmla="*/ 6 h 12"/>
                <a:gd name="T56" fmla="*/ 33 w 34"/>
                <a:gd name="T57" fmla="*/ 6 h 12"/>
                <a:gd name="T58" fmla="*/ 33 w 34"/>
                <a:gd name="T59" fmla="*/ 4 h 12"/>
                <a:gd name="T60" fmla="*/ 34 w 34"/>
                <a:gd name="T61" fmla="*/ 3 h 12"/>
                <a:gd name="T62" fmla="*/ 34 w 34"/>
                <a:gd name="T63" fmla="*/ 3 h 12"/>
                <a:gd name="T64" fmla="*/ 34 w 34"/>
                <a:gd name="T65" fmla="*/ 1 h 12"/>
                <a:gd name="T66" fmla="*/ 34 w 34"/>
                <a:gd name="T67" fmla="*/ 1 h 12"/>
                <a:gd name="T68" fmla="*/ 34 w 34"/>
                <a:gd name="T69" fmla="*/ 1 h 12"/>
                <a:gd name="T70" fmla="*/ 34 w 34"/>
                <a:gd name="T71" fmla="*/ 0 h 12"/>
                <a:gd name="T72" fmla="*/ 34 w 34"/>
                <a:gd name="T73" fmla="*/ 0 h 12"/>
                <a:gd name="T74" fmla="*/ 34 w 34"/>
                <a:gd name="T75" fmla="*/ 0 h 12"/>
                <a:gd name="T76" fmla="*/ 34 w 34"/>
                <a:gd name="T77" fmla="*/ 0 h 12"/>
                <a:gd name="T78" fmla="*/ 34 w 34"/>
                <a:gd name="T79" fmla="*/ 0 h 12"/>
                <a:gd name="T80" fmla="*/ 34 w 34"/>
                <a:gd name="T81" fmla="*/ 0 h 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
                <a:gd name="T124" fmla="*/ 0 h 12"/>
                <a:gd name="T125" fmla="*/ 34 w 34"/>
                <a:gd name="T126" fmla="*/ 12 h 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 h="12">
                  <a:moveTo>
                    <a:pt x="0" y="3"/>
                  </a:moveTo>
                  <a:lnTo>
                    <a:pt x="2" y="3"/>
                  </a:lnTo>
                  <a:lnTo>
                    <a:pt x="2" y="4"/>
                  </a:lnTo>
                  <a:lnTo>
                    <a:pt x="3" y="6"/>
                  </a:lnTo>
                  <a:lnTo>
                    <a:pt x="3" y="7"/>
                  </a:lnTo>
                  <a:lnTo>
                    <a:pt x="4" y="7"/>
                  </a:lnTo>
                  <a:lnTo>
                    <a:pt x="7" y="9"/>
                  </a:lnTo>
                  <a:lnTo>
                    <a:pt x="10" y="10"/>
                  </a:lnTo>
                  <a:lnTo>
                    <a:pt x="13" y="12"/>
                  </a:lnTo>
                  <a:lnTo>
                    <a:pt x="17" y="12"/>
                  </a:lnTo>
                  <a:lnTo>
                    <a:pt x="20" y="12"/>
                  </a:lnTo>
                  <a:lnTo>
                    <a:pt x="24" y="12"/>
                  </a:lnTo>
                  <a:lnTo>
                    <a:pt x="27" y="10"/>
                  </a:lnTo>
                  <a:lnTo>
                    <a:pt x="28" y="9"/>
                  </a:lnTo>
                  <a:lnTo>
                    <a:pt x="30" y="7"/>
                  </a:lnTo>
                  <a:lnTo>
                    <a:pt x="31" y="7"/>
                  </a:lnTo>
                  <a:lnTo>
                    <a:pt x="31" y="6"/>
                  </a:lnTo>
                  <a:lnTo>
                    <a:pt x="33" y="6"/>
                  </a:lnTo>
                  <a:lnTo>
                    <a:pt x="33" y="4"/>
                  </a:lnTo>
                  <a:lnTo>
                    <a:pt x="34" y="3"/>
                  </a:lnTo>
                  <a:lnTo>
                    <a:pt x="34" y="1"/>
                  </a:lnTo>
                  <a:lnTo>
                    <a:pt x="34" y="0"/>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32" name="Freeform 182"/>
            <p:cNvSpPr>
              <a:spLocks/>
            </p:cNvSpPr>
            <p:nvPr/>
          </p:nvSpPr>
          <p:spPr bwMode="auto">
            <a:xfrm>
              <a:off x="677" y="2961"/>
              <a:ext cx="10" cy="3"/>
            </a:xfrm>
            <a:custGeom>
              <a:avLst/>
              <a:gdLst>
                <a:gd name="T0" fmla="*/ 10 w 10"/>
                <a:gd name="T1" fmla="*/ 3 h 3"/>
                <a:gd name="T2" fmla="*/ 7 w 10"/>
                <a:gd name="T3" fmla="*/ 3 h 3"/>
                <a:gd name="T4" fmla="*/ 6 w 10"/>
                <a:gd name="T5" fmla="*/ 3 h 3"/>
                <a:gd name="T6" fmla="*/ 4 w 10"/>
                <a:gd name="T7" fmla="*/ 3 h 3"/>
                <a:gd name="T8" fmla="*/ 3 w 10"/>
                <a:gd name="T9" fmla="*/ 3 h 3"/>
                <a:gd name="T10" fmla="*/ 2 w 10"/>
                <a:gd name="T11" fmla="*/ 1 h 3"/>
                <a:gd name="T12" fmla="*/ 2 w 10"/>
                <a:gd name="T13" fmla="*/ 1 h 3"/>
                <a:gd name="T14" fmla="*/ 0 w 10"/>
                <a:gd name="T15" fmla="*/ 1 h 3"/>
                <a:gd name="T16" fmla="*/ 0 w 10"/>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3"/>
                <a:gd name="T29" fmla="*/ 10 w 10"/>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3">
                  <a:moveTo>
                    <a:pt x="10" y="3"/>
                  </a:moveTo>
                  <a:lnTo>
                    <a:pt x="7" y="3"/>
                  </a:lnTo>
                  <a:lnTo>
                    <a:pt x="6" y="3"/>
                  </a:lnTo>
                  <a:lnTo>
                    <a:pt x="4" y="3"/>
                  </a:lnTo>
                  <a:lnTo>
                    <a:pt x="3" y="3"/>
                  </a:lnTo>
                  <a:lnTo>
                    <a:pt x="2" y="1"/>
                  </a:lnTo>
                  <a:lnTo>
                    <a:pt x="0" y="1"/>
                  </a:lnTo>
                  <a:lnTo>
                    <a:pt x="0" y="0"/>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33" name="Freeform 183"/>
            <p:cNvSpPr>
              <a:spLocks/>
            </p:cNvSpPr>
            <p:nvPr/>
          </p:nvSpPr>
          <p:spPr bwMode="auto">
            <a:xfrm>
              <a:off x="680" y="2936"/>
              <a:ext cx="6" cy="8"/>
            </a:xfrm>
            <a:custGeom>
              <a:avLst/>
              <a:gdLst>
                <a:gd name="T0" fmla="*/ 3 w 6"/>
                <a:gd name="T1" fmla="*/ 8 h 8"/>
                <a:gd name="T2" fmla="*/ 3 w 6"/>
                <a:gd name="T3" fmla="*/ 8 h 8"/>
                <a:gd name="T4" fmla="*/ 4 w 6"/>
                <a:gd name="T5" fmla="*/ 7 h 8"/>
                <a:gd name="T6" fmla="*/ 4 w 6"/>
                <a:gd name="T7" fmla="*/ 7 h 8"/>
                <a:gd name="T8" fmla="*/ 4 w 6"/>
                <a:gd name="T9" fmla="*/ 7 h 8"/>
                <a:gd name="T10" fmla="*/ 6 w 6"/>
                <a:gd name="T11" fmla="*/ 5 h 8"/>
                <a:gd name="T12" fmla="*/ 6 w 6"/>
                <a:gd name="T13" fmla="*/ 5 h 8"/>
                <a:gd name="T14" fmla="*/ 6 w 6"/>
                <a:gd name="T15" fmla="*/ 5 h 8"/>
                <a:gd name="T16" fmla="*/ 6 w 6"/>
                <a:gd name="T17" fmla="*/ 4 h 8"/>
                <a:gd name="T18" fmla="*/ 6 w 6"/>
                <a:gd name="T19" fmla="*/ 4 h 8"/>
                <a:gd name="T20" fmla="*/ 6 w 6"/>
                <a:gd name="T21" fmla="*/ 2 h 8"/>
                <a:gd name="T22" fmla="*/ 6 w 6"/>
                <a:gd name="T23" fmla="*/ 2 h 8"/>
                <a:gd name="T24" fmla="*/ 6 w 6"/>
                <a:gd name="T25" fmla="*/ 0 h 8"/>
                <a:gd name="T26" fmla="*/ 6 w 6"/>
                <a:gd name="T27" fmla="*/ 0 h 8"/>
                <a:gd name="T28" fmla="*/ 4 w 6"/>
                <a:gd name="T29" fmla="*/ 0 h 8"/>
                <a:gd name="T30" fmla="*/ 4 w 6"/>
                <a:gd name="T31" fmla="*/ 0 h 8"/>
                <a:gd name="T32" fmla="*/ 3 w 6"/>
                <a:gd name="T33" fmla="*/ 0 h 8"/>
                <a:gd name="T34" fmla="*/ 3 w 6"/>
                <a:gd name="T35" fmla="*/ 0 h 8"/>
                <a:gd name="T36" fmla="*/ 3 w 6"/>
                <a:gd name="T37" fmla="*/ 0 h 8"/>
                <a:gd name="T38" fmla="*/ 1 w 6"/>
                <a:gd name="T39" fmla="*/ 0 h 8"/>
                <a:gd name="T40" fmla="*/ 1 w 6"/>
                <a:gd name="T41" fmla="*/ 2 h 8"/>
                <a:gd name="T42" fmla="*/ 1 w 6"/>
                <a:gd name="T43" fmla="*/ 2 h 8"/>
                <a:gd name="T44" fmla="*/ 1 w 6"/>
                <a:gd name="T45" fmla="*/ 2 h 8"/>
                <a:gd name="T46" fmla="*/ 0 w 6"/>
                <a:gd name="T47" fmla="*/ 4 h 8"/>
                <a:gd name="T48" fmla="*/ 0 w 6"/>
                <a:gd name="T49" fmla="*/ 4 h 8"/>
                <a:gd name="T50" fmla="*/ 0 w 6"/>
                <a:gd name="T51" fmla="*/ 5 h 8"/>
                <a:gd name="T52" fmla="*/ 0 w 6"/>
                <a:gd name="T53" fmla="*/ 5 h 8"/>
                <a:gd name="T54" fmla="*/ 0 w 6"/>
                <a:gd name="T55" fmla="*/ 7 h 8"/>
                <a:gd name="T56" fmla="*/ 1 w 6"/>
                <a:gd name="T57" fmla="*/ 7 h 8"/>
                <a:gd name="T58" fmla="*/ 1 w 6"/>
                <a:gd name="T59" fmla="*/ 7 h 8"/>
                <a:gd name="T60" fmla="*/ 1 w 6"/>
                <a:gd name="T61" fmla="*/ 8 h 8"/>
                <a:gd name="T62" fmla="*/ 3 w 6"/>
                <a:gd name="T63" fmla="*/ 8 h 8"/>
                <a:gd name="T64" fmla="*/ 3 w 6"/>
                <a:gd name="T65" fmla="*/ 8 h 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8"/>
                <a:gd name="T101" fmla="*/ 6 w 6"/>
                <a:gd name="T102" fmla="*/ 8 h 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8">
                  <a:moveTo>
                    <a:pt x="3" y="8"/>
                  </a:moveTo>
                  <a:lnTo>
                    <a:pt x="3" y="8"/>
                  </a:lnTo>
                  <a:lnTo>
                    <a:pt x="4" y="7"/>
                  </a:lnTo>
                  <a:lnTo>
                    <a:pt x="6" y="5"/>
                  </a:lnTo>
                  <a:lnTo>
                    <a:pt x="6" y="4"/>
                  </a:lnTo>
                  <a:lnTo>
                    <a:pt x="6" y="2"/>
                  </a:lnTo>
                  <a:lnTo>
                    <a:pt x="6" y="0"/>
                  </a:lnTo>
                  <a:lnTo>
                    <a:pt x="4" y="0"/>
                  </a:lnTo>
                  <a:lnTo>
                    <a:pt x="3" y="0"/>
                  </a:lnTo>
                  <a:lnTo>
                    <a:pt x="1" y="0"/>
                  </a:lnTo>
                  <a:lnTo>
                    <a:pt x="1" y="2"/>
                  </a:lnTo>
                  <a:lnTo>
                    <a:pt x="0" y="4"/>
                  </a:lnTo>
                  <a:lnTo>
                    <a:pt x="0" y="5"/>
                  </a:lnTo>
                  <a:lnTo>
                    <a:pt x="0" y="7"/>
                  </a:lnTo>
                  <a:lnTo>
                    <a:pt x="1" y="7"/>
                  </a:lnTo>
                  <a:lnTo>
                    <a:pt x="1" y="8"/>
                  </a:lnTo>
                  <a:lnTo>
                    <a:pt x="3" y="8"/>
                  </a:lnTo>
                  <a:close/>
                </a:path>
              </a:pathLst>
            </a:custGeom>
            <a:solidFill>
              <a:srgbClr val="CCD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34" name="Freeform 184"/>
            <p:cNvSpPr>
              <a:spLocks/>
            </p:cNvSpPr>
            <p:nvPr/>
          </p:nvSpPr>
          <p:spPr bwMode="auto">
            <a:xfrm>
              <a:off x="680" y="2936"/>
              <a:ext cx="6" cy="8"/>
            </a:xfrm>
            <a:custGeom>
              <a:avLst/>
              <a:gdLst>
                <a:gd name="T0" fmla="*/ 3 w 6"/>
                <a:gd name="T1" fmla="*/ 8 h 8"/>
                <a:gd name="T2" fmla="*/ 3 w 6"/>
                <a:gd name="T3" fmla="*/ 8 h 8"/>
                <a:gd name="T4" fmla="*/ 4 w 6"/>
                <a:gd name="T5" fmla="*/ 7 h 8"/>
                <a:gd name="T6" fmla="*/ 4 w 6"/>
                <a:gd name="T7" fmla="*/ 7 h 8"/>
                <a:gd name="T8" fmla="*/ 4 w 6"/>
                <a:gd name="T9" fmla="*/ 7 h 8"/>
                <a:gd name="T10" fmla="*/ 6 w 6"/>
                <a:gd name="T11" fmla="*/ 5 h 8"/>
                <a:gd name="T12" fmla="*/ 6 w 6"/>
                <a:gd name="T13" fmla="*/ 5 h 8"/>
                <a:gd name="T14" fmla="*/ 6 w 6"/>
                <a:gd name="T15" fmla="*/ 5 h 8"/>
                <a:gd name="T16" fmla="*/ 6 w 6"/>
                <a:gd name="T17" fmla="*/ 4 h 8"/>
                <a:gd name="T18" fmla="*/ 6 w 6"/>
                <a:gd name="T19" fmla="*/ 4 h 8"/>
                <a:gd name="T20" fmla="*/ 6 w 6"/>
                <a:gd name="T21" fmla="*/ 2 h 8"/>
                <a:gd name="T22" fmla="*/ 6 w 6"/>
                <a:gd name="T23" fmla="*/ 2 h 8"/>
                <a:gd name="T24" fmla="*/ 6 w 6"/>
                <a:gd name="T25" fmla="*/ 0 h 8"/>
                <a:gd name="T26" fmla="*/ 6 w 6"/>
                <a:gd name="T27" fmla="*/ 0 h 8"/>
                <a:gd name="T28" fmla="*/ 4 w 6"/>
                <a:gd name="T29" fmla="*/ 0 h 8"/>
                <a:gd name="T30" fmla="*/ 4 w 6"/>
                <a:gd name="T31" fmla="*/ 0 h 8"/>
                <a:gd name="T32" fmla="*/ 3 w 6"/>
                <a:gd name="T33" fmla="*/ 0 h 8"/>
                <a:gd name="T34" fmla="*/ 3 w 6"/>
                <a:gd name="T35" fmla="*/ 0 h 8"/>
                <a:gd name="T36" fmla="*/ 3 w 6"/>
                <a:gd name="T37" fmla="*/ 0 h 8"/>
                <a:gd name="T38" fmla="*/ 1 w 6"/>
                <a:gd name="T39" fmla="*/ 0 h 8"/>
                <a:gd name="T40" fmla="*/ 1 w 6"/>
                <a:gd name="T41" fmla="*/ 2 h 8"/>
                <a:gd name="T42" fmla="*/ 1 w 6"/>
                <a:gd name="T43" fmla="*/ 2 h 8"/>
                <a:gd name="T44" fmla="*/ 1 w 6"/>
                <a:gd name="T45" fmla="*/ 2 h 8"/>
                <a:gd name="T46" fmla="*/ 0 w 6"/>
                <a:gd name="T47" fmla="*/ 4 h 8"/>
                <a:gd name="T48" fmla="*/ 0 w 6"/>
                <a:gd name="T49" fmla="*/ 4 h 8"/>
                <a:gd name="T50" fmla="*/ 0 w 6"/>
                <a:gd name="T51" fmla="*/ 5 h 8"/>
                <a:gd name="T52" fmla="*/ 0 w 6"/>
                <a:gd name="T53" fmla="*/ 5 h 8"/>
                <a:gd name="T54" fmla="*/ 0 w 6"/>
                <a:gd name="T55" fmla="*/ 7 h 8"/>
                <a:gd name="T56" fmla="*/ 1 w 6"/>
                <a:gd name="T57" fmla="*/ 7 h 8"/>
                <a:gd name="T58" fmla="*/ 1 w 6"/>
                <a:gd name="T59" fmla="*/ 7 h 8"/>
                <a:gd name="T60" fmla="*/ 1 w 6"/>
                <a:gd name="T61" fmla="*/ 8 h 8"/>
                <a:gd name="T62" fmla="*/ 3 w 6"/>
                <a:gd name="T63" fmla="*/ 8 h 8"/>
                <a:gd name="T64" fmla="*/ 3 w 6"/>
                <a:gd name="T65" fmla="*/ 8 h 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8"/>
                <a:gd name="T101" fmla="*/ 6 w 6"/>
                <a:gd name="T102" fmla="*/ 8 h 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8">
                  <a:moveTo>
                    <a:pt x="3" y="8"/>
                  </a:moveTo>
                  <a:lnTo>
                    <a:pt x="3" y="8"/>
                  </a:lnTo>
                  <a:lnTo>
                    <a:pt x="4" y="7"/>
                  </a:lnTo>
                  <a:lnTo>
                    <a:pt x="6" y="5"/>
                  </a:lnTo>
                  <a:lnTo>
                    <a:pt x="6" y="4"/>
                  </a:lnTo>
                  <a:lnTo>
                    <a:pt x="6" y="2"/>
                  </a:lnTo>
                  <a:lnTo>
                    <a:pt x="6" y="0"/>
                  </a:lnTo>
                  <a:lnTo>
                    <a:pt x="4" y="0"/>
                  </a:lnTo>
                  <a:lnTo>
                    <a:pt x="3" y="0"/>
                  </a:lnTo>
                  <a:lnTo>
                    <a:pt x="1" y="0"/>
                  </a:lnTo>
                  <a:lnTo>
                    <a:pt x="1" y="2"/>
                  </a:lnTo>
                  <a:lnTo>
                    <a:pt x="0" y="4"/>
                  </a:lnTo>
                  <a:lnTo>
                    <a:pt x="0" y="5"/>
                  </a:lnTo>
                  <a:lnTo>
                    <a:pt x="0" y="7"/>
                  </a:lnTo>
                  <a:lnTo>
                    <a:pt x="1" y="7"/>
                  </a:lnTo>
                  <a:lnTo>
                    <a:pt x="1" y="8"/>
                  </a:lnTo>
                  <a:lnTo>
                    <a:pt x="3" y="8"/>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35" name="Line 185"/>
            <p:cNvSpPr>
              <a:spLocks noChangeShapeType="1"/>
            </p:cNvSpPr>
            <p:nvPr/>
          </p:nvSpPr>
          <p:spPr bwMode="auto">
            <a:xfrm>
              <a:off x="670" y="2921"/>
              <a:ext cx="14" cy="8"/>
            </a:xfrm>
            <a:prstGeom prst="line">
              <a:avLst/>
            </a:prstGeom>
            <a:noFill/>
            <a:ln w="4763">
              <a:solidFill>
                <a:srgbClr val="FFFFFF"/>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9536" name="Freeform 186"/>
            <p:cNvSpPr>
              <a:spLocks/>
            </p:cNvSpPr>
            <p:nvPr/>
          </p:nvSpPr>
          <p:spPr bwMode="auto">
            <a:xfrm>
              <a:off x="638" y="2947"/>
              <a:ext cx="28" cy="22"/>
            </a:xfrm>
            <a:custGeom>
              <a:avLst/>
              <a:gdLst>
                <a:gd name="T0" fmla="*/ 8 w 28"/>
                <a:gd name="T1" fmla="*/ 22 h 22"/>
                <a:gd name="T2" fmla="*/ 7 w 28"/>
                <a:gd name="T3" fmla="*/ 22 h 22"/>
                <a:gd name="T4" fmla="*/ 7 w 28"/>
                <a:gd name="T5" fmla="*/ 22 h 22"/>
                <a:gd name="T6" fmla="*/ 7 w 28"/>
                <a:gd name="T7" fmla="*/ 22 h 22"/>
                <a:gd name="T8" fmla="*/ 7 w 28"/>
                <a:gd name="T9" fmla="*/ 22 h 22"/>
                <a:gd name="T10" fmla="*/ 7 w 28"/>
                <a:gd name="T11" fmla="*/ 22 h 22"/>
                <a:gd name="T12" fmla="*/ 7 w 28"/>
                <a:gd name="T13" fmla="*/ 22 h 22"/>
                <a:gd name="T14" fmla="*/ 5 w 28"/>
                <a:gd name="T15" fmla="*/ 22 h 22"/>
                <a:gd name="T16" fmla="*/ 5 w 28"/>
                <a:gd name="T17" fmla="*/ 22 h 22"/>
                <a:gd name="T18" fmla="*/ 5 w 28"/>
                <a:gd name="T19" fmla="*/ 22 h 22"/>
                <a:gd name="T20" fmla="*/ 4 w 28"/>
                <a:gd name="T21" fmla="*/ 22 h 22"/>
                <a:gd name="T22" fmla="*/ 3 w 28"/>
                <a:gd name="T23" fmla="*/ 22 h 22"/>
                <a:gd name="T24" fmla="*/ 3 w 28"/>
                <a:gd name="T25" fmla="*/ 20 h 22"/>
                <a:gd name="T26" fmla="*/ 1 w 28"/>
                <a:gd name="T27" fmla="*/ 20 h 22"/>
                <a:gd name="T28" fmla="*/ 1 w 28"/>
                <a:gd name="T29" fmla="*/ 18 h 22"/>
                <a:gd name="T30" fmla="*/ 0 w 28"/>
                <a:gd name="T31" fmla="*/ 17 h 22"/>
                <a:gd name="T32" fmla="*/ 0 w 28"/>
                <a:gd name="T33" fmla="*/ 15 h 22"/>
                <a:gd name="T34" fmla="*/ 0 w 28"/>
                <a:gd name="T35" fmla="*/ 14 h 22"/>
                <a:gd name="T36" fmla="*/ 0 w 28"/>
                <a:gd name="T37" fmla="*/ 14 h 22"/>
                <a:gd name="T38" fmla="*/ 0 w 28"/>
                <a:gd name="T39" fmla="*/ 12 h 22"/>
                <a:gd name="T40" fmla="*/ 0 w 28"/>
                <a:gd name="T41" fmla="*/ 11 h 22"/>
                <a:gd name="T42" fmla="*/ 0 w 28"/>
                <a:gd name="T43" fmla="*/ 9 h 22"/>
                <a:gd name="T44" fmla="*/ 0 w 28"/>
                <a:gd name="T45" fmla="*/ 8 h 22"/>
                <a:gd name="T46" fmla="*/ 1 w 28"/>
                <a:gd name="T47" fmla="*/ 8 h 22"/>
                <a:gd name="T48" fmla="*/ 1 w 28"/>
                <a:gd name="T49" fmla="*/ 6 h 22"/>
                <a:gd name="T50" fmla="*/ 3 w 28"/>
                <a:gd name="T51" fmla="*/ 6 h 22"/>
                <a:gd name="T52" fmla="*/ 21 w 28"/>
                <a:gd name="T53" fmla="*/ 0 h 22"/>
                <a:gd name="T54" fmla="*/ 21 w 28"/>
                <a:gd name="T55" fmla="*/ 0 h 22"/>
                <a:gd name="T56" fmla="*/ 22 w 28"/>
                <a:gd name="T57" fmla="*/ 0 h 22"/>
                <a:gd name="T58" fmla="*/ 24 w 28"/>
                <a:gd name="T59" fmla="*/ 0 h 22"/>
                <a:gd name="T60" fmla="*/ 25 w 28"/>
                <a:gd name="T61" fmla="*/ 2 h 22"/>
                <a:gd name="T62" fmla="*/ 25 w 28"/>
                <a:gd name="T63" fmla="*/ 2 h 22"/>
                <a:gd name="T64" fmla="*/ 26 w 28"/>
                <a:gd name="T65" fmla="*/ 3 h 22"/>
                <a:gd name="T66" fmla="*/ 28 w 28"/>
                <a:gd name="T67" fmla="*/ 3 h 22"/>
                <a:gd name="T68" fmla="*/ 28 w 28"/>
                <a:gd name="T69" fmla="*/ 5 h 22"/>
                <a:gd name="T70" fmla="*/ 28 w 28"/>
                <a:gd name="T71" fmla="*/ 6 h 22"/>
                <a:gd name="T72" fmla="*/ 28 w 28"/>
                <a:gd name="T73" fmla="*/ 8 h 22"/>
                <a:gd name="T74" fmla="*/ 28 w 28"/>
                <a:gd name="T75" fmla="*/ 9 h 22"/>
                <a:gd name="T76" fmla="*/ 28 w 28"/>
                <a:gd name="T77" fmla="*/ 11 h 22"/>
                <a:gd name="T78" fmla="*/ 28 w 28"/>
                <a:gd name="T79" fmla="*/ 12 h 22"/>
                <a:gd name="T80" fmla="*/ 26 w 28"/>
                <a:gd name="T81" fmla="*/ 14 h 22"/>
                <a:gd name="T82" fmla="*/ 26 w 28"/>
                <a:gd name="T83" fmla="*/ 14 h 22"/>
                <a:gd name="T84" fmla="*/ 25 w 28"/>
                <a:gd name="T85" fmla="*/ 15 h 22"/>
                <a:gd name="T86" fmla="*/ 8 w 28"/>
                <a:gd name="T87" fmla="*/ 22 h 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
                <a:gd name="T133" fmla="*/ 0 h 22"/>
                <a:gd name="T134" fmla="*/ 28 w 28"/>
                <a:gd name="T135" fmla="*/ 22 h 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 h="22">
                  <a:moveTo>
                    <a:pt x="8" y="22"/>
                  </a:moveTo>
                  <a:lnTo>
                    <a:pt x="7" y="22"/>
                  </a:lnTo>
                  <a:lnTo>
                    <a:pt x="5" y="22"/>
                  </a:lnTo>
                  <a:lnTo>
                    <a:pt x="4" y="22"/>
                  </a:lnTo>
                  <a:lnTo>
                    <a:pt x="3" y="22"/>
                  </a:lnTo>
                  <a:lnTo>
                    <a:pt x="3" y="20"/>
                  </a:lnTo>
                  <a:lnTo>
                    <a:pt x="1" y="20"/>
                  </a:lnTo>
                  <a:lnTo>
                    <a:pt x="1" y="18"/>
                  </a:lnTo>
                  <a:lnTo>
                    <a:pt x="0" y="17"/>
                  </a:lnTo>
                  <a:lnTo>
                    <a:pt x="0" y="15"/>
                  </a:lnTo>
                  <a:lnTo>
                    <a:pt x="0" y="14"/>
                  </a:lnTo>
                  <a:lnTo>
                    <a:pt x="0" y="12"/>
                  </a:lnTo>
                  <a:lnTo>
                    <a:pt x="0" y="11"/>
                  </a:lnTo>
                  <a:lnTo>
                    <a:pt x="0" y="9"/>
                  </a:lnTo>
                  <a:lnTo>
                    <a:pt x="0" y="8"/>
                  </a:lnTo>
                  <a:lnTo>
                    <a:pt x="1" y="8"/>
                  </a:lnTo>
                  <a:lnTo>
                    <a:pt x="1" y="6"/>
                  </a:lnTo>
                  <a:lnTo>
                    <a:pt x="3" y="6"/>
                  </a:lnTo>
                  <a:lnTo>
                    <a:pt x="21" y="0"/>
                  </a:lnTo>
                  <a:lnTo>
                    <a:pt x="22" y="0"/>
                  </a:lnTo>
                  <a:lnTo>
                    <a:pt x="24" y="0"/>
                  </a:lnTo>
                  <a:lnTo>
                    <a:pt x="25" y="2"/>
                  </a:lnTo>
                  <a:lnTo>
                    <a:pt x="26" y="3"/>
                  </a:lnTo>
                  <a:lnTo>
                    <a:pt x="28" y="3"/>
                  </a:lnTo>
                  <a:lnTo>
                    <a:pt x="28" y="5"/>
                  </a:lnTo>
                  <a:lnTo>
                    <a:pt x="28" y="6"/>
                  </a:lnTo>
                  <a:lnTo>
                    <a:pt x="28" y="8"/>
                  </a:lnTo>
                  <a:lnTo>
                    <a:pt x="28" y="9"/>
                  </a:lnTo>
                  <a:lnTo>
                    <a:pt x="28" y="11"/>
                  </a:lnTo>
                  <a:lnTo>
                    <a:pt x="28" y="12"/>
                  </a:lnTo>
                  <a:lnTo>
                    <a:pt x="26" y="14"/>
                  </a:lnTo>
                  <a:lnTo>
                    <a:pt x="25" y="15"/>
                  </a:lnTo>
                  <a:lnTo>
                    <a:pt x="8" y="22"/>
                  </a:lnTo>
                  <a:close/>
                </a:path>
              </a:pathLst>
            </a:custGeom>
            <a:solidFill>
              <a:srgbClr val="88B8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37" name="Freeform 187"/>
            <p:cNvSpPr>
              <a:spLocks/>
            </p:cNvSpPr>
            <p:nvPr/>
          </p:nvSpPr>
          <p:spPr bwMode="auto">
            <a:xfrm>
              <a:off x="638" y="2947"/>
              <a:ext cx="28" cy="22"/>
            </a:xfrm>
            <a:custGeom>
              <a:avLst/>
              <a:gdLst>
                <a:gd name="T0" fmla="*/ 8 w 28"/>
                <a:gd name="T1" fmla="*/ 22 h 22"/>
                <a:gd name="T2" fmla="*/ 7 w 28"/>
                <a:gd name="T3" fmla="*/ 22 h 22"/>
                <a:gd name="T4" fmla="*/ 7 w 28"/>
                <a:gd name="T5" fmla="*/ 22 h 22"/>
                <a:gd name="T6" fmla="*/ 7 w 28"/>
                <a:gd name="T7" fmla="*/ 22 h 22"/>
                <a:gd name="T8" fmla="*/ 7 w 28"/>
                <a:gd name="T9" fmla="*/ 22 h 22"/>
                <a:gd name="T10" fmla="*/ 7 w 28"/>
                <a:gd name="T11" fmla="*/ 22 h 22"/>
                <a:gd name="T12" fmla="*/ 7 w 28"/>
                <a:gd name="T13" fmla="*/ 22 h 22"/>
                <a:gd name="T14" fmla="*/ 5 w 28"/>
                <a:gd name="T15" fmla="*/ 22 h 22"/>
                <a:gd name="T16" fmla="*/ 5 w 28"/>
                <a:gd name="T17" fmla="*/ 22 h 22"/>
                <a:gd name="T18" fmla="*/ 5 w 28"/>
                <a:gd name="T19" fmla="*/ 22 h 22"/>
                <a:gd name="T20" fmla="*/ 4 w 28"/>
                <a:gd name="T21" fmla="*/ 22 h 22"/>
                <a:gd name="T22" fmla="*/ 3 w 28"/>
                <a:gd name="T23" fmla="*/ 22 h 22"/>
                <a:gd name="T24" fmla="*/ 3 w 28"/>
                <a:gd name="T25" fmla="*/ 20 h 22"/>
                <a:gd name="T26" fmla="*/ 1 w 28"/>
                <a:gd name="T27" fmla="*/ 20 h 22"/>
                <a:gd name="T28" fmla="*/ 1 w 28"/>
                <a:gd name="T29" fmla="*/ 18 h 22"/>
                <a:gd name="T30" fmla="*/ 0 w 28"/>
                <a:gd name="T31" fmla="*/ 17 h 22"/>
                <a:gd name="T32" fmla="*/ 0 w 28"/>
                <a:gd name="T33" fmla="*/ 15 h 22"/>
                <a:gd name="T34" fmla="*/ 0 w 28"/>
                <a:gd name="T35" fmla="*/ 14 h 22"/>
                <a:gd name="T36" fmla="*/ 0 w 28"/>
                <a:gd name="T37" fmla="*/ 14 h 22"/>
                <a:gd name="T38" fmla="*/ 0 w 28"/>
                <a:gd name="T39" fmla="*/ 12 h 22"/>
                <a:gd name="T40" fmla="*/ 0 w 28"/>
                <a:gd name="T41" fmla="*/ 11 h 22"/>
                <a:gd name="T42" fmla="*/ 0 w 28"/>
                <a:gd name="T43" fmla="*/ 9 h 22"/>
                <a:gd name="T44" fmla="*/ 0 w 28"/>
                <a:gd name="T45" fmla="*/ 8 h 22"/>
                <a:gd name="T46" fmla="*/ 1 w 28"/>
                <a:gd name="T47" fmla="*/ 8 h 22"/>
                <a:gd name="T48" fmla="*/ 1 w 28"/>
                <a:gd name="T49" fmla="*/ 6 h 22"/>
                <a:gd name="T50" fmla="*/ 3 w 28"/>
                <a:gd name="T51" fmla="*/ 6 h 22"/>
                <a:gd name="T52" fmla="*/ 21 w 28"/>
                <a:gd name="T53" fmla="*/ 0 h 22"/>
                <a:gd name="T54" fmla="*/ 21 w 28"/>
                <a:gd name="T55" fmla="*/ 0 h 22"/>
                <a:gd name="T56" fmla="*/ 22 w 28"/>
                <a:gd name="T57" fmla="*/ 0 h 22"/>
                <a:gd name="T58" fmla="*/ 24 w 28"/>
                <a:gd name="T59" fmla="*/ 0 h 22"/>
                <a:gd name="T60" fmla="*/ 25 w 28"/>
                <a:gd name="T61" fmla="*/ 2 h 22"/>
                <a:gd name="T62" fmla="*/ 25 w 28"/>
                <a:gd name="T63" fmla="*/ 2 h 22"/>
                <a:gd name="T64" fmla="*/ 26 w 28"/>
                <a:gd name="T65" fmla="*/ 3 h 22"/>
                <a:gd name="T66" fmla="*/ 28 w 28"/>
                <a:gd name="T67" fmla="*/ 3 h 22"/>
                <a:gd name="T68" fmla="*/ 28 w 28"/>
                <a:gd name="T69" fmla="*/ 5 h 22"/>
                <a:gd name="T70" fmla="*/ 28 w 28"/>
                <a:gd name="T71" fmla="*/ 6 h 22"/>
                <a:gd name="T72" fmla="*/ 28 w 28"/>
                <a:gd name="T73" fmla="*/ 8 h 22"/>
                <a:gd name="T74" fmla="*/ 28 w 28"/>
                <a:gd name="T75" fmla="*/ 9 h 22"/>
                <a:gd name="T76" fmla="*/ 28 w 28"/>
                <a:gd name="T77" fmla="*/ 11 h 22"/>
                <a:gd name="T78" fmla="*/ 28 w 28"/>
                <a:gd name="T79" fmla="*/ 12 h 22"/>
                <a:gd name="T80" fmla="*/ 26 w 28"/>
                <a:gd name="T81" fmla="*/ 14 h 22"/>
                <a:gd name="T82" fmla="*/ 26 w 28"/>
                <a:gd name="T83" fmla="*/ 14 h 22"/>
                <a:gd name="T84" fmla="*/ 25 w 28"/>
                <a:gd name="T85" fmla="*/ 15 h 22"/>
                <a:gd name="T86" fmla="*/ 8 w 28"/>
                <a:gd name="T87" fmla="*/ 22 h 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
                <a:gd name="T133" fmla="*/ 0 h 22"/>
                <a:gd name="T134" fmla="*/ 28 w 28"/>
                <a:gd name="T135" fmla="*/ 22 h 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 h="22">
                  <a:moveTo>
                    <a:pt x="8" y="22"/>
                  </a:moveTo>
                  <a:lnTo>
                    <a:pt x="7" y="22"/>
                  </a:lnTo>
                  <a:lnTo>
                    <a:pt x="5" y="22"/>
                  </a:lnTo>
                  <a:lnTo>
                    <a:pt x="4" y="22"/>
                  </a:lnTo>
                  <a:lnTo>
                    <a:pt x="3" y="22"/>
                  </a:lnTo>
                  <a:lnTo>
                    <a:pt x="3" y="20"/>
                  </a:lnTo>
                  <a:lnTo>
                    <a:pt x="1" y="20"/>
                  </a:lnTo>
                  <a:lnTo>
                    <a:pt x="1" y="18"/>
                  </a:lnTo>
                  <a:lnTo>
                    <a:pt x="0" y="17"/>
                  </a:lnTo>
                  <a:lnTo>
                    <a:pt x="0" y="15"/>
                  </a:lnTo>
                  <a:lnTo>
                    <a:pt x="0" y="14"/>
                  </a:lnTo>
                  <a:lnTo>
                    <a:pt x="0" y="12"/>
                  </a:lnTo>
                  <a:lnTo>
                    <a:pt x="0" y="11"/>
                  </a:lnTo>
                  <a:lnTo>
                    <a:pt x="0" y="9"/>
                  </a:lnTo>
                  <a:lnTo>
                    <a:pt x="0" y="8"/>
                  </a:lnTo>
                  <a:lnTo>
                    <a:pt x="1" y="8"/>
                  </a:lnTo>
                  <a:lnTo>
                    <a:pt x="1" y="6"/>
                  </a:lnTo>
                  <a:lnTo>
                    <a:pt x="3" y="6"/>
                  </a:lnTo>
                  <a:lnTo>
                    <a:pt x="21" y="0"/>
                  </a:lnTo>
                  <a:lnTo>
                    <a:pt x="22" y="0"/>
                  </a:lnTo>
                  <a:lnTo>
                    <a:pt x="24" y="0"/>
                  </a:lnTo>
                  <a:lnTo>
                    <a:pt x="25" y="2"/>
                  </a:lnTo>
                  <a:lnTo>
                    <a:pt x="26" y="3"/>
                  </a:lnTo>
                  <a:lnTo>
                    <a:pt x="28" y="3"/>
                  </a:lnTo>
                  <a:lnTo>
                    <a:pt x="28" y="5"/>
                  </a:lnTo>
                  <a:lnTo>
                    <a:pt x="28" y="6"/>
                  </a:lnTo>
                  <a:lnTo>
                    <a:pt x="28" y="8"/>
                  </a:lnTo>
                  <a:lnTo>
                    <a:pt x="28" y="9"/>
                  </a:lnTo>
                  <a:lnTo>
                    <a:pt x="28" y="11"/>
                  </a:lnTo>
                  <a:lnTo>
                    <a:pt x="28" y="12"/>
                  </a:lnTo>
                  <a:lnTo>
                    <a:pt x="26" y="14"/>
                  </a:lnTo>
                  <a:lnTo>
                    <a:pt x="25" y="15"/>
                  </a:lnTo>
                  <a:lnTo>
                    <a:pt x="8" y="22"/>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38" name="Freeform 188"/>
            <p:cNvSpPr>
              <a:spLocks/>
            </p:cNvSpPr>
            <p:nvPr/>
          </p:nvSpPr>
          <p:spPr bwMode="auto">
            <a:xfrm>
              <a:off x="638" y="2955"/>
              <a:ext cx="8" cy="14"/>
            </a:xfrm>
            <a:custGeom>
              <a:avLst/>
              <a:gdLst>
                <a:gd name="T0" fmla="*/ 5 w 8"/>
                <a:gd name="T1" fmla="*/ 14 h 14"/>
                <a:gd name="T2" fmla="*/ 7 w 8"/>
                <a:gd name="T3" fmla="*/ 12 h 14"/>
                <a:gd name="T4" fmla="*/ 7 w 8"/>
                <a:gd name="T5" fmla="*/ 12 h 14"/>
                <a:gd name="T6" fmla="*/ 8 w 8"/>
                <a:gd name="T7" fmla="*/ 10 h 14"/>
                <a:gd name="T8" fmla="*/ 8 w 8"/>
                <a:gd name="T9" fmla="*/ 10 h 14"/>
                <a:gd name="T10" fmla="*/ 8 w 8"/>
                <a:gd name="T11" fmla="*/ 9 h 14"/>
                <a:gd name="T12" fmla="*/ 8 w 8"/>
                <a:gd name="T13" fmla="*/ 7 h 14"/>
                <a:gd name="T14" fmla="*/ 8 w 8"/>
                <a:gd name="T15" fmla="*/ 6 h 14"/>
                <a:gd name="T16" fmla="*/ 8 w 8"/>
                <a:gd name="T17" fmla="*/ 6 h 14"/>
                <a:gd name="T18" fmla="*/ 7 w 8"/>
                <a:gd name="T19" fmla="*/ 4 h 14"/>
                <a:gd name="T20" fmla="*/ 7 w 8"/>
                <a:gd name="T21" fmla="*/ 3 h 14"/>
                <a:gd name="T22" fmla="*/ 7 w 8"/>
                <a:gd name="T23" fmla="*/ 1 h 14"/>
                <a:gd name="T24" fmla="*/ 5 w 8"/>
                <a:gd name="T25" fmla="*/ 1 h 14"/>
                <a:gd name="T26" fmla="*/ 4 w 8"/>
                <a:gd name="T27" fmla="*/ 0 h 14"/>
                <a:gd name="T28" fmla="*/ 4 w 8"/>
                <a:gd name="T29" fmla="*/ 0 h 14"/>
                <a:gd name="T30" fmla="*/ 3 w 8"/>
                <a:gd name="T31" fmla="*/ 0 h 14"/>
                <a:gd name="T32" fmla="*/ 3 w 8"/>
                <a:gd name="T33" fmla="*/ 0 h 14"/>
                <a:gd name="T34" fmla="*/ 1 w 8"/>
                <a:gd name="T35" fmla="*/ 0 h 14"/>
                <a:gd name="T36" fmla="*/ 1 w 8"/>
                <a:gd name="T37" fmla="*/ 1 h 14"/>
                <a:gd name="T38" fmla="*/ 1 w 8"/>
                <a:gd name="T39" fmla="*/ 1 h 14"/>
                <a:gd name="T40" fmla="*/ 0 w 8"/>
                <a:gd name="T41" fmla="*/ 3 h 14"/>
                <a:gd name="T42" fmla="*/ 0 w 8"/>
                <a:gd name="T43" fmla="*/ 4 h 14"/>
                <a:gd name="T44" fmla="*/ 0 w 8"/>
                <a:gd name="T45" fmla="*/ 4 h 14"/>
                <a:gd name="T46" fmla="*/ 0 w 8"/>
                <a:gd name="T47" fmla="*/ 6 h 14"/>
                <a:gd name="T48" fmla="*/ 1 w 8"/>
                <a:gd name="T49" fmla="*/ 7 h 14"/>
                <a:gd name="T50" fmla="*/ 1 w 8"/>
                <a:gd name="T51" fmla="*/ 9 h 14"/>
                <a:gd name="T52" fmla="*/ 1 w 8"/>
                <a:gd name="T53" fmla="*/ 10 h 14"/>
                <a:gd name="T54" fmla="*/ 3 w 8"/>
                <a:gd name="T55" fmla="*/ 10 h 14"/>
                <a:gd name="T56" fmla="*/ 3 w 8"/>
                <a:gd name="T57" fmla="*/ 12 h 14"/>
                <a:gd name="T58" fmla="*/ 4 w 8"/>
                <a:gd name="T59" fmla="*/ 12 h 14"/>
                <a:gd name="T60" fmla="*/ 4 w 8"/>
                <a:gd name="T61" fmla="*/ 14 h 14"/>
                <a:gd name="T62" fmla="*/ 5 w 8"/>
                <a:gd name="T63" fmla="*/ 14 h 14"/>
                <a:gd name="T64" fmla="*/ 5 w 8"/>
                <a:gd name="T65" fmla="*/ 14 h 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
                <a:gd name="T100" fmla="*/ 0 h 14"/>
                <a:gd name="T101" fmla="*/ 8 w 8"/>
                <a:gd name="T102" fmla="*/ 14 h 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 h="14">
                  <a:moveTo>
                    <a:pt x="5" y="14"/>
                  </a:moveTo>
                  <a:lnTo>
                    <a:pt x="7" y="12"/>
                  </a:lnTo>
                  <a:lnTo>
                    <a:pt x="8" y="10"/>
                  </a:lnTo>
                  <a:lnTo>
                    <a:pt x="8" y="9"/>
                  </a:lnTo>
                  <a:lnTo>
                    <a:pt x="8" y="7"/>
                  </a:lnTo>
                  <a:lnTo>
                    <a:pt x="8" y="6"/>
                  </a:lnTo>
                  <a:lnTo>
                    <a:pt x="7" y="4"/>
                  </a:lnTo>
                  <a:lnTo>
                    <a:pt x="7" y="3"/>
                  </a:lnTo>
                  <a:lnTo>
                    <a:pt x="7" y="1"/>
                  </a:lnTo>
                  <a:lnTo>
                    <a:pt x="5" y="1"/>
                  </a:lnTo>
                  <a:lnTo>
                    <a:pt x="4" y="0"/>
                  </a:lnTo>
                  <a:lnTo>
                    <a:pt x="3" y="0"/>
                  </a:lnTo>
                  <a:lnTo>
                    <a:pt x="1" y="0"/>
                  </a:lnTo>
                  <a:lnTo>
                    <a:pt x="1" y="1"/>
                  </a:lnTo>
                  <a:lnTo>
                    <a:pt x="0" y="3"/>
                  </a:lnTo>
                  <a:lnTo>
                    <a:pt x="0" y="4"/>
                  </a:lnTo>
                  <a:lnTo>
                    <a:pt x="0" y="6"/>
                  </a:lnTo>
                  <a:lnTo>
                    <a:pt x="1" y="7"/>
                  </a:lnTo>
                  <a:lnTo>
                    <a:pt x="1" y="9"/>
                  </a:lnTo>
                  <a:lnTo>
                    <a:pt x="1" y="10"/>
                  </a:lnTo>
                  <a:lnTo>
                    <a:pt x="3" y="10"/>
                  </a:lnTo>
                  <a:lnTo>
                    <a:pt x="3" y="12"/>
                  </a:lnTo>
                  <a:lnTo>
                    <a:pt x="4" y="12"/>
                  </a:lnTo>
                  <a:lnTo>
                    <a:pt x="4" y="14"/>
                  </a:lnTo>
                  <a:lnTo>
                    <a:pt x="5" y="14"/>
                  </a:lnTo>
                  <a:close/>
                </a:path>
              </a:pathLst>
            </a:custGeom>
            <a:solidFill>
              <a:srgbClr val="96A7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39" name="Freeform 189"/>
            <p:cNvSpPr>
              <a:spLocks/>
            </p:cNvSpPr>
            <p:nvPr/>
          </p:nvSpPr>
          <p:spPr bwMode="auto">
            <a:xfrm>
              <a:off x="641" y="2955"/>
              <a:ext cx="5" cy="12"/>
            </a:xfrm>
            <a:custGeom>
              <a:avLst/>
              <a:gdLst>
                <a:gd name="T0" fmla="*/ 4 w 5"/>
                <a:gd name="T1" fmla="*/ 12 h 12"/>
                <a:gd name="T2" fmla="*/ 4 w 5"/>
                <a:gd name="T3" fmla="*/ 12 h 12"/>
                <a:gd name="T4" fmla="*/ 4 w 5"/>
                <a:gd name="T5" fmla="*/ 12 h 12"/>
                <a:gd name="T6" fmla="*/ 5 w 5"/>
                <a:gd name="T7" fmla="*/ 10 h 12"/>
                <a:gd name="T8" fmla="*/ 5 w 5"/>
                <a:gd name="T9" fmla="*/ 10 h 12"/>
                <a:gd name="T10" fmla="*/ 5 w 5"/>
                <a:gd name="T11" fmla="*/ 10 h 12"/>
                <a:gd name="T12" fmla="*/ 5 w 5"/>
                <a:gd name="T13" fmla="*/ 9 h 12"/>
                <a:gd name="T14" fmla="*/ 5 w 5"/>
                <a:gd name="T15" fmla="*/ 9 h 12"/>
                <a:gd name="T16" fmla="*/ 5 w 5"/>
                <a:gd name="T17" fmla="*/ 9 h 12"/>
                <a:gd name="T18" fmla="*/ 5 w 5"/>
                <a:gd name="T19" fmla="*/ 7 h 12"/>
                <a:gd name="T20" fmla="*/ 5 w 5"/>
                <a:gd name="T21" fmla="*/ 7 h 12"/>
                <a:gd name="T22" fmla="*/ 5 w 5"/>
                <a:gd name="T23" fmla="*/ 6 h 12"/>
                <a:gd name="T24" fmla="*/ 5 w 5"/>
                <a:gd name="T25" fmla="*/ 4 h 12"/>
                <a:gd name="T26" fmla="*/ 4 w 5"/>
                <a:gd name="T27" fmla="*/ 3 h 12"/>
                <a:gd name="T28" fmla="*/ 4 w 5"/>
                <a:gd name="T29" fmla="*/ 3 h 12"/>
                <a:gd name="T30" fmla="*/ 2 w 5"/>
                <a:gd name="T31" fmla="*/ 1 h 12"/>
                <a:gd name="T32" fmla="*/ 1 w 5"/>
                <a:gd name="T33" fmla="*/ 0 h 12"/>
                <a:gd name="T34" fmla="*/ 1 w 5"/>
                <a:gd name="T35" fmla="*/ 0 h 12"/>
                <a:gd name="T36" fmla="*/ 1 w 5"/>
                <a:gd name="T37" fmla="*/ 0 h 12"/>
                <a:gd name="T38" fmla="*/ 1 w 5"/>
                <a:gd name="T39" fmla="*/ 0 h 12"/>
                <a:gd name="T40" fmla="*/ 0 w 5"/>
                <a:gd name="T41" fmla="*/ 0 h 12"/>
                <a:gd name="T42" fmla="*/ 0 w 5"/>
                <a:gd name="T43" fmla="*/ 0 h 12"/>
                <a:gd name="T44" fmla="*/ 0 w 5"/>
                <a:gd name="T45" fmla="*/ 0 h 12"/>
                <a:gd name="T46" fmla="*/ 0 w 5"/>
                <a:gd name="T47" fmla="*/ 0 h 12"/>
                <a:gd name="T48" fmla="*/ 0 w 5"/>
                <a:gd name="T49" fmla="*/ 0 h 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
                <a:gd name="T76" fmla="*/ 0 h 12"/>
                <a:gd name="T77" fmla="*/ 5 w 5"/>
                <a:gd name="T78" fmla="*/ 12 h 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 h="12">
                  <a:moveTo>
                    <a:pt x="4" y="12"/>
                  </a:moveTo>
                  <a:lnTo>
                    <a:pt x="4" y="12"/>
                  </a:lnTo>
                  <a:lnTo>
                    <a:pt x="5" y="10"/>
                  </a:lnTo>
                  <a:lnTo>
                    <a:pt x="5" y="9"/>
                  </a:lnTo>
                  <a:lnTo>
                    <a:pt x="5" y="7"/>
                  </a:lnTo>
                  <a:lnTo>
                    <a:pt x="5" y="6"/>
                  </a:lnTo>
                  <a:lnTo>
                    <a:pt x="5" y="4"/>
                  </a:lnTo>
                  <a:lnTo>
                    <a:pt x="4" y="3"/>
                  </a:lnTo>
                  <a:lnTo>
                    <a:pt x="2" y="1"/>
                  </a:lnTo>
                  <a:lnTo>
                    <a:pt x="1" y="0"/>
                  </a:lnTo>
                  <a:lnTo>
                    <a:pt x="0" y="0"/>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40" name="Freeform 190"/>
            <p:cNvSpPr>
              <a:spLocks/>
            </p:cNvSpPr>
            <p:nvPr/>
          </p:nvSpPr>
          <p:spPr bwMode="auto">
            <a:xfrm>
              <a:off x="690" y="2946"/>
              <a:ext cx="3" cy="3"/>
            </a:xfrm>
            <a:custGeom>
              <a:avLst/>
              <a:gdLst>
                <a:gd name="T0" fmla="*/ 1 w 3"/>
                <a:gd name="T1" fmla="*/ 3 h 3"/>
                <a:gd name="T2" fmla="*/ 1 w 3"/>
                <a:gd name="T3" fmla="*/ 3 h 3"/>
                <a:gd name="T4" fmla="*/ 1 w 3"/>
                <a:gd name="T5" fmla="*/ 1 h 3"/>
                <a:gd name="T6" fmla="*/ 1 w 3"/>
                <a:gd name="T7" fmla="*/ 1 h 3"/>
                <a:gd name="T8" fmla="*/ 1 w 3"/>
                <a:gd name="T9" fmla="*/ 1 h 3"/>
                <a:gd name="T10" fmla="*/ 1 w 3"/>
                <a:gd name="T11" fmla="*/ 1 h 3"/>
                <a:gd name="T12" fmla="*/ 1 w 3"/>
                <a:gd name="T13" fmla="*/ 1 h 3"/>
                <a:gd name="T14" fmla="*/ 0 w 3"/>
                <a:gd name="T15" fmla="*/ 1 h 3"/>
                <a:gd name="T16" fmla="*/ 0 w 3"/>
                <a:gd name="T17" fmla="*/ 1 h 3"/>
                <a:gd name="T18" fmla="*/ 0 w 3"/>
                <a:gd name="T19" fmla="*/ 0 h 3"/>
                <a:gd name="T20" fmla="*/ 1 w 3"/>
                <a:gd name="T21" fmla="*/ 0 h 3"/>
                <a:gd name="T22" fmla="*/ 1 w 3"/>
                <a:gd name="T23" fmla="*/ 0 h 3"/>
                <a:gd name="T24" fmla="*/ 1 w 3"/>
                <a:gd name="T25" fmla="*/ 0 h 3"/>
                <a:gd name="T26" fmla="*/ 1 w 3"/>
                <a:gd name="T27" fmla="*/ 0 h 3"/>
                <a:gd name="T28" fmla="*/ 1 w 3"/>
                <a:gd name="T29" fmla="*/ 0 h 3"/>
                <a:gd name="T30" fmla="*/ 1 w 3"/>
                <a:gd name="T31" fmla="*/ 0 h 3"/>
                <a:gd name="T32" fmla="*/ 1 w 3"/>
                <a:gd name="T33" fmla="*/ 0 h 3"/>
                <a:gd name="T34" fmla="*/ 1 w 3"/>
                <a:gd name="T35" fmla="*/ 0 h 3"/>
                <a:gd name="T36" fmla="*/ 3 w 3"/>
                <a:gd name="T37" fmla="*/ 0 h 3"/>
                <a:gd name="T38" fmla="*/ 3 w 3"/>
                <a:gd name="T39" fmla="*/ 0 h 3"/>
                <a:gd name="T40" fmla="*/ 3 w 3"/>
                <a:gd name="T41" fmla="*/ 0 h 3"/>
                <a:gd name="T42" fmla="*/ 3 w 3"/>
                <a:gd name="T43" fmla="*/ 0 h 3"/>
                <a:gd name="T44" fmla="*/ 3 w 3"/>
                <a:gd name="T45" fmla="*/ 0 h 3"/>
                <a:gd name="T46" fmla="*/ 3 w 3"/>
                <a:gd name="T47" fmla="*/ 0 h 3"/>
                <a:gd name="T48" fmla="*/ 3 w 3"/>
                <a:gd name="T49" fmla="*/ 1 h 3"/>
                <a:gd name="T50" fmla="*/ 3 w 3"/>
                <a:gd name="T51" fmla="*/ 1 h 3"/>
                <a:gd name="T52" fmla="*/ 3 w 3"/>
                <a:gd name="T53" fmla="*/ 1 h 3"/>
                <a:gd name="T54" fmla="*/ 3 w 3"/>
                <a:gd name="T55" fmla="*/ 1 h 3"/>
                <a:gd name="T56" fmla="*/ 3 w 3"/>
                <a:gd name="T57" fmla="*/ 1 h 3"/>
                <a:gd name="T58" fmla="*/ 3 w 3"/>
                <a:gd name="T59" fmla="*/ 1 h 3"/>
                <a:gd name="T60" fmla="*/ 3 w 3"/>
                <a:gd name="T61" fmla="*/ 1 h 3"/>
                <a:gd name="T62" fmla="*/ 1 w 3"/>
                <a:gd name="T63" fmla="*/ 3 h 3"/>
                <a:gd name="T64" fmla="*/ 1 w 3"/>
                <a:gd name="T65" fmla="*/ 3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
                <a:gd name="T100" fmla="*/ 0 h 3"/>
                <a:gd name="T101" fmla="*/ 3 w 3"/>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 h="3">
                  <a:moveTo>
                    <a:pt x="1" y="3"/>
                  </a:moveTo>
                  <a:lnTo>
                    <a:pt x="1" y="3"/>
                  </a:lnTo>
                  <a:lnTo>
                    <a:pt x="1" y="1"/>
                  </a:lnTo>
                  <a:lnTo>
                    <a:pt x="0" y="1"/>
                  </a:lnTo>
                  <a:lnTo>
                    <a:pt x="0" y="0"/>
                  </a:lnTo>
                  <a:lnTo>
                    <a:pt x="1" y="0"/>
                  </a:lnTo>
                  <a:lnTo>
                    <a:pt x="3" y="0"/>
                  </a:lnTo>
                  <a:lnTo>
                    <a:pt x="3" y="1"/>
                  </a:lnTo>
                  <a:lnTo>
                    <a:pt x="1"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41" name="Freeform 191"/>
            <p:cNvSpPr>
              <a:spLocks/>
            </p:cNvSpPr>
            <p:nvPr/>
          </p:nvSpPr>
          <p:spPr bwMode="auto">
            <a:xfrm>
              <a:off x="691" y="2946"/>
              <a:ext cx="3" cy="3"/>
            </a:xfrm>
            <a:custGeom>
              <a:avLst/>
              <a:gdLst>
                <a:gd name="T0" fmla="*/ 2 w 3"/>
                <a:gd name="T1" fmla="*/ 3 h 3"/>
                <a:gd name="T2" fmla="*/ 3 w 3"/>
                <a:gd name="T3" fmla="*/ 3 h 3"/>
                <a:gd name="T4" fmla="*/ 3 w 3"/>
                <a:gd name="T5" fmla="*/ 3 h 3"/>
                <a:gd name="T6" fmla="*/ 3 w 3"/>
                <a:gd name="T7" fmla="*/ 3 h 3"/>
                <a:gd name="T8" fmla="*/ 3 w 3"/>
                <a:gd name="T9" fmla="*/ 3 h 3"/>
                <a:gd name="T10" fmla="*/ 3 w 3"/>
                <a:gd name="T11" fmla="*/ 1 h 3"/>
                <a:gd name="T12" fmla="*/ 3 w 3"/>
                <a:gd name="T13" fmla="*/ 1 h 3"/>
                <a:gd name="T14" fmla="*/ 3 w 3"/>
                <a:gd name="T15" fmla="*/ 1 h 3"/>
                <a:gd name="T16" fmla="*/ 3 w 3"/>
                <a:gd name="T17" fmla="*/ 1 h 3"/>
                <a:gd name="T18" fmla="*/ 3 w 3"/>
                <a:gd name="T19" fmla="*/ 1 h 3"/>
                <a:gd name="T20" fmla="*/ 3 w 3"/>
                <a:gd name="T21" fmla="*/ 1 h 3"/>
                <a:gd name="T22" fmla="*/ 3 w 3"/>
                <a:gd name="T23" fmla="*/ 1 h 3"/>
                <a:gd name="T24" fmla="*/ 3 w 3"/>
                <a:gd name="T25" fmla="*/ 0 h 3"/>
                <a:gd name="T26" fmla="*/ 3 w 3"/>
                <a:gd name="T27" fmla="*/ 0 h 3"/>
                <a:gd name="T28" fmla="*/ 3 w 3"/>
                <a:gd name="T29" fmla="*/ 0 h 3"/>
                <a:gd name="T30" fmla="*/ 3 w 3"/>
                <a:gd name="T31" fmla="*/ 0 h 3"/>
                <a:gd name="T32" fmla="*/ 2 w 3"/>
                <a:gd name="T33" fmla="*/ 0 h 3"/>
                <a:gd name="T34" fmla="*/ 2 w 3"/>
                <a:gd name="T35" fmla="*/ 0 h 3"/>
                <a:gd name="T36" fmla="*/ 0 w 3"/>
                <a:gd name="T37" fmla="*/ 0 h 3"/>
                <a:gd name="T38" fmla="*/ 0 w 3"/>
                <a:gd name="T39" fmla="*/ 0 h 3"/>
                <a:gd name="T40" fmla="*/ 0 w 3"/>
                <a:gd name="T41" fmla="*/ 0 h 3"/>
                <a:gd name="T42" fmla="*/ 0 w 3"/>
                <a:gd name="T43" fmla="*/ 0 h 3"/>
                <a:gd name="T44" fmla="*/ 0 w 3"/>
                <a:gd name="T45" fmla="*/ 0 h 3"/>
                <a:gd name="T46" fmla="*/ 0 w 3"/>
                <a:gd name="T47" fmla="*/ 0 h 3"/>
                <a:gd name="T48" fmla="*/ 0 w 3"/>
                <a:gd name="T49" fmla="*/ 1 h 3"/>
                <a:gd name="T50" fmla="*/ 0 w 3"/>
                <a:gd name="T51" fmla="*/ 1 h 3"/>
                <a:gd name="T52" fmla="*/ 0 w 3"/>
                <a:gd name="T53" fmla="*/ 1 h 3"/>
                <a:gd name="T54" fmla="*/ 0 w 3"/>
                <a:gd name="T55" fmla="*/ 1 h 3"/>
                <a:gd name="T56" fmla="*/ 0 w 3"/>
                <a:gd name="T57" fmla="*/ 1 h 3"/>
                <a:gd name="T58" fmla="*/ 0 w 3"/>
                <a:gd name="T59" fmla="*/ 1 h 3"/>
                <a:gd name="T60" fmla="*/ 0 w 3"/>
                <a:gd name="T61" fmla="*/ 1 h 3"/>
                <a:gd name="T62" fmla="*/ 0 w 3"/>
                <a:gd name="T63" fmla="*/ 1 h 3"/>
                <a:gd name="T64" fmla="*/ 0 w 3"/>
                <a:gd name="T65" fmla="*/ 1 h 3"/>
                <a:gd name="T66" fmla="*/ 2 w 3"/>
                <a:gd name="T67" fmla="*/ 3 h 3"/>
                <a:gd name="T68" fmla="*/ 2 w 3"/>
                <a:gd name="T69" fmla="*/ 3 h 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
                <a:gd name="T106" fmla="*/ 0 h 3"/>
                <a:gd name="T107" fmla="*/ 3 w 3"/>
                <a:gd name="T108" fmla="*/ 3 h 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 h="3">
                  <a:moveTo>
                    <a:pt x="2" y="3"/>
                  </a:moveTo>
                  <a:lnTo>
                    <a:pt x="3" y="3"/>
                  </a:lnTo>
                  <a:lnTo>
                    <a:pt x="3" y="1"/>
                  </a:lnTo>
                  <a:lnTo>
                    <a:pt x="3" y="0"/>
                  </a:lnTo>
                  <a:lnTo>
                    <a:pt x="2" y="0"/>
                  </a:lnTo>
                  <a:lnTo>
                    <a:pt x="0" y="0"/>
                  </a:lnTo>
                  <a:lnTo>
                    <a:pt x="0" y="1"/>
                  </a:lnTo>
                  <a:lnTo>
                    <a:pt x="2" y="3"/>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42" name="Freeform 192"/>
            <p:cNvSpPr>
              <a:spLocks/>
            </p:cNvSpPr>
            <p:nvPr/>
          </p:nvSpPr>
          <p:spPr bwMode="auto">
            <a:xfrm>
              <a:off x="691" y="2946"/>
              <a:ext cx="3" cy="3"/>
            </a:xfrm>
            <a:custGeom>
              <a:avLst/>
              <a:gdLst>
                <a:gd name="T0" fmla="*/ 2 w 3"/>
                <a:gd name="T1" fmla="*/ 3 h 3"/>
                <a:gd name="T2" fmla="*/ 3 w 3"/>
                <a:gd name="T3" fmla="*/ 3 h 3"/>
                <a:gd name="T4" fmla="*/ 3 w 3"/>
                <a:gd name="T5" fmla="*/ 3 h 3"/>
                <a:gd name="T6" fmla="*/ 3 w 3"/>
                <a:gd name="T7" fmla="*/ 3 h 3"/>
                <a:gd name="T8" fmla="*/ 3 w 3"/>
                <a:gd name="T9" fmla="*/ 3 h 3"/>
                <a:gd name="T10" fmla="*/ 3 w 3"/>
                <a:gd name="T11" fmla="*/ 1 h 3"/>
                <a:gd name="T12" fmla="*/ 3 w 3"/>
                <a:gd name="T13" fmla="*/ 1 h 3"/>
                <a:gd name="T14" fmla="*/ 3 w 3"/>
                <a:gd name="T15" fmla="*/ 1 h 3"/>
                <a:gd name="T16" fmla="*/ 3 w 3"/>
                <a:gd name="T17" fmla="*/ 1 h 3"/>
                <a:gd name="T18" fmla="*/ 3 w 3"/>
                <a:gd name="T19" fmla="*/ 1 h 3"/>
                <a:gd name="T20" fmla="*/ 3 w 3"/>
                <a:gd name="T21" fmla="*/ 1 h 3"/>
                <a:gd name="T22" fmla="*/ 3 w 3"/>
                <a:gd name="T23" fmla="*/ 1 h 3"/>
                <a:gd name="T24" fmla="*/ 3 w 3"/>
                <a:gd name="T25" fmla="*/ 0 h 3"/>
                <a:gd name="T26" fmla="*/ 3 w 3"/>
                <a:gd name="T27" fmla="*/ 0 h 3"/>
                <a:gd name="T28" fmla="*/ 3 w 3"/>
                <a:gd name="T29" fmla="*/ 0 h 3"/>
                <a:gd name="T30" fmla="*/ 3 w 3"/>
                <a:gd name="T31" fmla="*/ 0 h 3"/>
                <a:gd name="T32" fmla="*/ 2 w 3"/>
                <a:gd name="T33" fmla="*/ 0 h 3"/>
                <a:gd name="T34" fmla="*/ 2 w 3"/>
                <a:gd name="T35" fmla="*/ 0 h 3"/>
                <a:gd name="T36" fmla="*/ 0 w 3"/>
                <a:gd name="T37" fmla="*/ 0 h 3"/>
                <a:gd name="T38" fmla="*/ 0 w 3"/>
                <a:gd name="T39" fmla="*/ 0 h 3"/>
                <a:gd name="T40" fmla="*/ 0 w 3"/>
                <a:gd name="T41" fmla="*/ 0 h 3"/>
                <a:gd name="T42" fmla="*/ 0 w 3"/>
                <a:gd name="T43" fmla="*/ 0 h 3"/>
                <a:gd name="T44" fmla="*/ 0 w 3"/>
                <a:gd name="T45" fmla="*/ 0 h 3"/>
                <a:gd name="T46" fmla="*/ 0 w 3"/>
                <a:gd name="T47" fmla="*/ 0 h 3"/>
                <a:gd name="T48" fmla="*/ 0 w 3"/>
                <a:gd name="T49" fmla="*/ 1 h 3"/>
                <a:gd name="T50" fmla="*/ 0 w 3"/>
                <a:gd name="T51" fmla="*/ 1 h 3"/>
                <a:gd name="T52" fmla="*/ 0 w 3"/>
                <a:gd name="T53" fmla="*/ 1 h 3"/>
                <a:gd name="T54" fmla="*/ 0 w 3"/>
                <a:gd name="T55" fmla="*/ 1 h 3"/>
                <a:gd name="T56" fmla="*/ 0 w 3"/>
                <a:gd name="T57" fmla="*/ 1 h 3"/>
                <a:gd name="T58" fmla="*/ 0 w 3"/>
                <a:gd name="T59" fmla="*/ 1 h 3"/>
                <a:gd name="T60" fmla="*/ 0 w 3"/>
                <a:gd name="T61" fmla="*/ 1 h 3"/>
                <a:gd name="T62" fmla="*/ 0 w 3"/>
                <a:gd name="T63" fmla="*/ 1 h 3"/>
                <a:gd name="T64" fmla="*/ 0 w 3"/>
                <a:gd name="T65" fmla="*/ 1 h 3"/>
                <a:gd name="T66" fmla="*/ 2 w 3"/>
                <a:gd name="T67" fmla="*/ 3 h 3"/>
                <a:gd name="T68" fmla="*/ 2 w 3"/>
                <a:gd name="T69" fmla="*/ 3 h 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
                <a:gd name="T106" fmla="*/ 0 h 3"/>
                <a:gd name="T107" fmla="*/ 3 w 3"/>
                <a:gd name="T108" fmla="*/ 3 h 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 h="3">
                  <a:moveTo>
                    <a:pt x="2" y="3"/>
                  </a:moveTo>
                  <a:lnTo>
                    <a:pt x="3" y="3"/>
                  </a:lnTo>
                  <a:lnTo>
                    <a:pt x="3" y="1"/>
                  </a:lnTo>
                  <a:lnTo>
                    <a:pt x="3" y="0"/>
                  </a:lnTo>
                  <a:lnTo>
                    <a:pt x="2" y="0"/>
                  </a:lnTo>
                  <a:lnTo>
                    <a:pt x="0" y="0"/>
                  </a:lnTo>
                  <a:lnTo>
                    <a:pt x="0" y="1"/>
                  </a:lnTo>
                  <a:lnTo>
                    <a:pt x="2" y="3"/>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43" name="Freeform 193"/>
            <p:cNvSpPr>
              <a:spLocks/>
            </p:cNvSpPr>
            <p:nvPr/>
          </p:nvSpPr>
          <p:spPr bwMode="auto">
            <a:xfrm>
              <a:off x="693" y="2946"/>
              <a:ext cx="1" cy="3"/>
            </a:xfrm>
            <a:custGeom>
              <a:avLst/>
              <a:gdLst>
                <a:gd name="T0" fmla="*/ 0 w 1"/>
                <a:gd name="T1" fmla="*/ 3 h 3"/>
                <a:gd name="T2" fmla="*/ 0 w 1"/>
                <a:gd name="T3" fmla="*/ 3 h 3"/>
                <a:gd name="T4" fmla="*/ 0 w 1"/>
                <a:gd name="T5" fmla="*/ 3 h 3"/>
                <a:gd name="T6" fmla="*/ 0 w 1"/>
                <a:gd name="T7" fmla="*/ 3 h 3"/>
                <a:gd name="T8" fmla="*/ 0 w 1"/>
                <a:gd name="T9" fmla="*/ 3 h 3"/>
                <a:gd name="T10" fmla="*/ 0 w 1"/>
                <a:gd name="T11" fmla="*/ 1 h 3"/>
                <a:gd name="T12" fmla="*/ 0 w 1"/>
                <a:gd name="T13" fmla="*/ 1 h 3"/>
                <a:gd name="T14" fmla="*/ 0 w 1"/>
                <a:gd name="T15" fmla="*/ 1 h 3"/>
                <a:gd name="T16" fmla="*/ 0 w 1"/>
                <a:gd name="T17" fmla="*/ 1 h 3"/>
                <a:gd name="T18" fmla="*/ 0 w 1"/>
                <a:gd name="T19" fmla="*/ 1 h 3"/>
                <a:gd name="T20" fmla="*/ 0 w 1"/>
                <a:gd name="T21" fmla="*/ 1 h 3"/>
                <a:gd name="T22" fmla="*/ 0 w 1"/>
                <a:gd name="T23" fmla="*/ 1 h 3"/>
                <a:gd name="T24" fmla="*/ 0 w 1"/>
                <a:gd name="T25" fmla="*/ 0 h 3"/>
                <a:gd name="T26" fmla="*/ 0 w 1"/>
                <a:gd name="T27" fmla="*/ 0 h 3"/>
                <a:gd name="T28" fmla="*/ 0 w 1"/>
                <a:gd name="T29" fmla="*/ 0 h 3"/>
                <a:gd name="T30" fmla="*/ 0 w 1"/>
                <a:gd name="T31" fmla="*/ 0 h 3"/>
                <a:gd name="T32" fmla="*/ 0 w 1"/>
                <a:gd name="T33" fmla="*/ 0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
                <a:gd name="T52" fmla="*/ 0 h 3"/>
                <a:gd name="T53" fmla="*/ 1 w 1"/>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 h="3">
                  <a:moveTo>
                    <a:pt x="0" y="3"/>
                  </a:moveTo>
                  <a:lnTo>
                    <a:pt x="0" y="3"/>
                  </a:lnTo>
                  <a:lnTo>
                    <a:pt x="0" y="1"/>
                  </a:lnTo>
                  <a:lnTo>
                    <a:pt x="0" y="0"/>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44" name="Freeform 194"/>
            <p:cNvSpPr>
              <a:spLocks/>
            </p:cNvSpPr>
            <p:nvPr/>
          </p:nvSpPr>
          <p:spPr bwMode="auto">
            <a:xfrm>
              <a:off x="688" y="2941"/>
              <a:ext cx="30" cy="41"/>
            </a:xfrm>
            <a:custGeom>
              <a:avLst/>
              <a:gdLst>
                <a:gd name="T0" fmla="*/ 16 w 30"/>
                <a:gd name="T1" fmla="*/ 0 h 41"/>
                <a:gd name="T2" fmla="*/ 17 w 30"/>
                <a:gd name="T3" fmla="*/ 0 h 41"/>
                <a:gd name="T4" fmla="*/ 19 w 30"/>
                <a:gd name="T5" fmla="*/ 0 h 41"/>
                <a:gd name="T6" fmla="*/ 19 w 30"/>
                <a:gd name="T7" fmla="*/ 0 h 41"/>
                <a:gd name="T8" fmla="*/ 20 w 30"/>
                <a:gd name="T9" fmla="*/ 0 h 41"/>
                <a:gd name="T10" fmla="*/ 22 w 30"/>
                <a:gd name="T11" fmla="*/ 2 h 41"/>
                <a:gd name="T12" fmla="*/ 23 w 30"/>
                <a:gd name="T13" fmla="*/ 2 h 41"/>
                <a:gd name="T14" fmla="*/ 23 w 30"/>
                <a:gd name="T15" fmla="*/ 3 h 41"/>
                <a:gd name="T16" fmla="*/ 24 w 30"/>
                <a:gd name="T17" fmla="*/ 3 h 41"/>
                <a:gd name="T18" fmla="*/ 24 w 30"/>
                <a:gd name="T19" fmla="*/ 5 h 41"/>
                <a:gd name="T20" fmla="*/ 26 w 30"/>
                <a:gd name="T21" fmla="*/ 5 h 41"/>
                <a:gd name="T22" fmla="*/ 26 w 30"/>
                <a:gd name="T23" fmla="*/ 6 h 41"/>
                <a:gd name="T24" fmla="*/ 27 w 30"/>
                <a:gd name="T25" fmla="*/ 8 h 41"/>
                <a:gd name="T26" fmla="*/ 27 w 30"/>
                <a:gd name="T27" fmla="*/ 8 h 41"/>
                <a:gd name="T28" fmla="*/ 27 w 30"/>
                <a:gd name="T29" fmla="*/ 9 h 41"/>
                <a:gd name="T30" fmla="*/ 29 w 30"/>
                <a:gd name="T31" fmla="*/ 11 h 41"/>
                <a:gd name="T32" fmla="*/ 29 w 30"/>
                <a:gd name="T33" fmla="*/ 11 h 41"/>
                <a:gd name="T34" fmla="*/ 29 w 30"/>
                <a:gd name="T35" fmla="*/ 15 h 41"/>
                <a:gd name="T36" fmla="*/ 30 w 30"/>
                <a:gd name="T37" fmla="*/ 18 h 41"/>
                <a:gd name="T38" fmla="*/ 29 w 30"/>
                <a:gd name="T39" fmla="*/ 23 h 41"/>
                <a:gd name="T40" fmla="*/ 29 w 30"/>
                <a:gd name="T41" fmla="*/ 26 h 41"/>
                <a:gd name="T42" fmla="*/ 27 w 30"/>
                <a:gd name="T43" fmla="*/ 31 h 41"/>
                <a:gd name="T44" fmla="*/ 26 w 30"/>
                <a:gd name="T45" fmla="*/ 34 h 41"/>
                <a:gd name="T46" fmla="*/ 24 w 30"/>
                <a:gd name="T47" fmla="*/ 37 h 41"/>
                <a:gd name="T48" fmla="*/ 22 w 30"/>
                <a:gd name="T49" fmla="*/ 38 h 41"/>
                <a:gd name="T50" fmla="*/ 19 w 30"/>
                <a:gd name="T51" fmla="*/ 41 h 41"/>
                <a:gd name="T52" fmla="*/ 16 w 30"/>
                <a:gd name="T53" fmla="*/ 41 h 41"/>
                <a:gd name="T54" fmla="*/ 15 w 30"/>
                <a:gd name="T55" fmla="*/ 41 h 41"/>
                <a:gd name="T56" fmla="*/ 12 w 30"/>
                <a:gd name="T57" fmla="*/ 41 h 41"/>
                <a:gd name="T58" fmla="*/ 10 w 30"/>
                <a:gd name="T59" fmla="*/ 40 h 41"/>
                <a:gd name="T60" fmla="*/ 9 w 30"/>
                <a:gd name="T61" fmla="*/ 38 h 41"/>
                <a:gd name="T62" fmla="*/ 6 w 30"/>
                <a:gd name="T63" fmla="*/ 37 h 41"/>
                <a:gd name="T64" fmla="*/ 5 w 30"/>
                <a:gd name="T65" fmla="*/ 35 h 41"/>
                <a:gd name="T66" fmla="*/ 5 w 30"/>
                <a:gd name="T67" fmla="*/ 34 h 41"/>
                <a:gd name="T68" fmla="*/ 3 w 30"/>
                <a:gd name="T69" fmla="*/ 34 h 41"/>
                <a:gd name="T70" fmla="*/ 3 w 30"/>
                <a:gd name="T71" fmla="*/ 32 h 41"/>
                <a:gd name="T72" fmla="*/ 2 w 30"/>
                <a:gd name="T73" fmla="*/ 31 h 41"/>
                <a:gd name="T74" fmla="*/ 2 w 30"/>
                <a:gd name="T75" fmla="*/ 29 h 41"/>
                <a:gd name="T76" fmla="*/ 2 w 30"/>
                <a:gd name="T77" fmla="*/ 28 h 41"/>
                <a:gd name="T78" fmla="*/ 0 w 30"/>
                <a:gd name="T79" fmla="*/ 26 h 41"/>
                <a:gd name="T80" fmla="*/ 0 w 30"/>
                <a:gd name="T81" fmla="*/ 24 h 41"/>
                <a:gd name="T82" fmla="*/ 0 w 30"/>
                <a:gd name="T83" fmla="*/ 21 h 41"/>
                <a:gd name="T84" fmla="*/ 2 w 30"/>
                <a:gd name="T85" fmla="*/ 20 h 41"/>
                <a:gd name="T86" fmla="*/ 2 w 30"/>
                <a:gd name="T87" fmla="*/ 18 h 41"/>
                <a:gd name="T88" fmla="*/ 2 w 30"/>
                <a:gd name="T89" fmla="*/ 17 h 41"/>
                <a:gd name="T90" fmla="*/ 2 w 30"/>
                <a:gd name="T91" fmla="*/ 15 h 41"/>
                <a:gd name="T92" fmla="*/ 3 w 30"/>
                <a:gd name="T93" fmla="*/ 14 h 41"/>
                <a:gd name="T94" fmla="*/ 3 w 30"/>
                <a:gd name="T95" fmla="*/ 11 h 41"/>
                <a:gd name="T96" fmla="*/ 5 w 30"/>
                <a:gd name="T97" fmla="*/ 9 h 41"/>
                <a:gd name="T98" fmla="*/ 5 w 30"/>
                <a:gd name="T99" fmla="*/ 9 h 41"/>
                <a:gd name="T100" fmla="*/ 6 w 30"/>
                <a:gd name="T101" fmla="*/ 8 h 41"/>
                <a:gd name="T102" fmla="*/ 6 w 30"/>
                <a:gd name="T103" fmla="*/ 6 h 41"/>
                <a:gd name="T104" fmla="*/ 7 w 30"/>
                <a:gd name="T105" fmla="*/ 5 h 41"/>
                <a:gd name="T106" fmla="*/ 9 w 30"/>
                <a:gd name="T107" fmla="*/ 3 h 41"/>
                <a:gd name="T108" fmla="*/ 10 w 30"/>
                <a:gd name="T109" fmla="*/ 2 h 41"/>
                <a:gd name="T110" fmla="*/ 13 w 30"/>
                <a:gd name="T111" fmla="*/ 2 h 41"/>
                <a:gd name="T112" fmla="*/ 15 w 30"/>
                <a:gd name="T113" fmla="*/ 2 h 41"/>
                <a:gd name="T114" fmla="*/ 16 w 30"/>
                <a:gd name="T115" fmla="*/ 0 h 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
                <a:gd name="T175" fmla="*/ 0 h 41"/>
                <a:gd name="T176" fmla="*/ 30 w 30"/>
                <a:gd name="T177" fmla="*/ 41 h 4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 h="41">
                  <a:moveTo>
                    <a:pt x="16" y="0"/>
                  </a:moveTo>
                  <a:lnTo>
                    <a:pt x="17" y="0"/>
                  </a:lnTo>
                  <a:lnTo>
                    <a:pt x="19" y="0"/>
                  </a:lnTo>
                  <a:lnTo>
                    <a:pt x="20" y="0"/>
                  </a:lnTo>
                  <a:lnTo>
                    <a:pt x="22" y="2"/>
                  </a:lnTo>
                  <a:lnTo>
                    <a:pt x="23" y="2"/>
                  </a:lnTo>
                  <a:lnTo>
                    <a:pt x="23" y="3"/>
                  </a:lnTo>
                  <a:lnTo>
                    <a:pt x="24" y="3"/>
                  </a:lnTo>
                  <a:lnTo>
                    <a:pt x="24" y="5"/>
                  </a:lnTo>
                  <a:lnTo>
                    <a:pt x="26" y="5"/>
                  </a:lnTo>
                  <a:lnTo>
                    <a:pt x="26" y="6"/>
                  </a:lnTo>
                  <a:lnTo>
                    <a:pt x="27" y="8"/>
                  </a:lnTo>
                  <a:lnTo>
                    <a:pt x="27" y="9"/>
                  </a:lnTo>
                  <a:lnTo>
                    <a:pt x="29" y="11"/>
                  </a:lnTo>
                  <a:lnTo>
                    <a:pt x="29" y="15"/>
                  </a:lnTo>
                  <a:lnTo>
                    <a:pt x="30" y="18"/>
                  </a:lnTo>
                  <a:lnTo>
                    <a:pt x="29" y="23"/>
                  </a:lnTo>
                  <a:lnTo>
                    <a:pt x="29" y="26"/>
                  </a:lnTo>
                  <a:lnTo>
                    <a:pt x="27" y="31"/>
                  </a:lnTo>
                  <a:lnTo>
                    <a:pt x="26" y="34"/>
                  </a:lnTo>
                  <a:lnTo>
                    <a:pt x="24" y="37"/>
                  </a:lnTo>
                  <a:lnTo>
                    <a:pt x="22" y="38"/>
                  </a:lnTo>
                  <a:lnTo>
                    <a:pt x="19" y="41"/>
                  </a:lnTo>
                  <a:lnTo>
                    <a:pt x="16" y="41"/>
                  </a:lnTo>
                  <a:lnTo>
                    <a:pt x="15" y="41"/>
                  </a:lnTo>
                  <a:lnTo>
                    <a:pt x="12" y="41"/>
                  </a:lnTo>
                  <a:lnTo>
                    <a:pt x="10" y="40"/>
                  </a:lnTo>
                  <a:lnTo>
                    <a:pt x="9" y="38"/>
                  </a:lnTo>
                  <a:lnTo>
                    <a:pt x="6" y="37"/>
                  </a:lnTo>
                  <a:lnTo>
                    <a:pt x="5" y="35"/>
                  </a:lnTo>
                  <a:lnTo>
                    <a:pt x="5" y="34"/>
                  </a:lnTo>
                  <a:lnTo>
                    <a:pt x="3" y="34"/>
                  </a:lnTo>
                  <a:lnTo>
                    <a:pt x="3" y="32"/>
                  </a:lnTo>
                  <a:lnTo>
                    <a:pt x="2" y="31"/>
                  </a:lnTo>
                  <a:lnTo>
                    <a:pt x="2" y="29"/>
                  </a:lnTo>
                  <a:lnTo>
                    <a:pt x="2" y="28"/>
                  </a:lnTo>
                  <a:lnTo>
                    <a:pt x="0" y="26"/>
                  </a:lnTo>
                  <a:lnTo>
                    <a:pt x="0" y="24"/>
                  </a:lnTo>
                  <a:lnTo>
                    <a:pt x="0" y="21"/>
                  </a:lnTo>
                  <a:lnTo>
                    <a:pt x="2" y="20"/>
                  </a:lnTo>
                  <a:lnTo>
                    <a:pt x="2" y="18"/>
                  </a:lnTo>
                  <a:lnTo>
                    <a:pt x="2" y="17"/>
                  </a:lnTo>
                  <a:lnTo>
                    <a:pt x="2" y="15"/>
                  </a:lnTo>
                  <a:lnTo>
                    <a:pt x="3" y="14"/>
                  </a:lnTo>
                  <a:lnTo>
                    <a:pt x="3" y="11"/>
                  </a:lnTo>
                  <a:lnTo>
                    <a:pt x="5" y="9"/>
                  </a:lnTo>
                  <a:lnTo>
                    <a:pt x="6" y="8"/>
                  </a:lnTo>
                  <a:lnTo>
                    <a:pt x="6" y="6"/>
                  </a:lnTo>
                  <a:lnTo>
                    <a:pt x="7" y="5"/>
                  </a:lnTo>
                  <a:lnTo>
                    <a:pt x="9" y="3"/>
                  </a:lnTo>
                  <a:lnTo>
                    <a:pt x="10" y="2"/>
                  </a:lnTo>
                  <a:lnTo>
                    <a:pt x="13" y="2"/>
                  </a:lnTo>
                  <a:lnTo>
                    <a:pt x="15" y="2"/>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45" name="Freeform 195"/>
            <p:cNvSpPr>
              <a:spLocks/>
            </p:cNvSpPr>
            <p:nvPr/>
          </p:nvSpPr>
          <p:spPr bwMode="auto">
            <a:xfrm>
              <a:off x="688" y="2941"/>
              <a:ext cx="30" cy="41"/>
            </a:xfrm>
            <a:custGeom>
              <a:avLst/>
              <a:gdLst>
                <a:gd name="T0" fmla="*/ 16 w 30"/>
                <a:gd name="T1" fmla="*/ 0 h 41"/>
                <a:gd name="T2" fmla="*/ 17 w 30"/>
                <a:gd name="T3" fmla="*/ 0 h 41"/>
                <a:gd name="T4" fmla="*/ 19 w 30"/>
                <a:gd name="T5" fmla="*/ 0 h 41"/>
                <a:gd name="T6" fmla="*/ 19 w 30"/>
                <a:gd name="T7" fmla="*/ 0 h 41"/>
                <a:gd name="T8" fmla="*/ 20 w 30"/>
                <a:gd name="T9" fmla="*/ 0 h 41"/>
                <a:gd name="T10" fmla="*/ 22 w 30"/>
                <a:gd name="T11" fmla="*/ 2 h 41"/>
                <a:gd name="T12" fmla="*/ 23 w 30"/>
                <a:gd name="T13" fmla="*/ 2 h 41"/>
                <a:gd name="T14" fmla="*/ 23 w 30"/>
                <a:gd name="T15" fmla="*/ 3 h 41"/>
                <a:gd name="T16" fmla="*/ 24 w 30"/>
                <a:gd name="T17" fmla="*/ 3 h 41"/>
                <a:gd name="T18" fmla="*/ 24 w 30"/>
                <a:gd name="T19" fmla="*/ 5 h 41"/>
                <a:gd name="T20" fmla="*/ 26 w 30"/>
                <a:gd name="T21" fmla="*/ 5 h 41"/>
                <a:gd name="T22" fmla="*/ 26 w 30"/>
                <a:gd name="T23" fmla="*/ 6 h 41"/>
                <a:gd name="T24" fmla="*/ 27 w 30"/>
                <a:gd name="T25" fmla="*/ 8 h 41"/>
                <a:gd name="T26" fmla="*/ 27 w 30"/>
                <a:gd name="T27" fmla="*/ 8 h 41"/>
                <a:gd name="T28" fmla="*/ 27 w 30"/>
                <a:gd name="T29" fmla="*/ 9 h 41"/>
                <a:gd name="T30" fmla="*/ 29 w 30"/>
                <a:gd name="T31" fmla="*/ 11 h 41"/>
                <a:gd name="T32" fmla="*/ 29 w 30"/>
                <a:gd name="T33" fmla="*/ 11 h 41"/>
                <a:gd name="T34" fmla="*/ 29 w 30"/>
                <a:gd name="T35" fmla="*/ 15 h 41"/>
                <a:gd name="T36" fmla="*/ 30 w 30"/>
                <a:gd name="T37" fmla="*/ 18 h 41"/>
                <a:gd name="T38" fmla="*/ 29 w 30"/>
                <a:gd name="T39" fmla="*/ 23 h 41"/>
                <a:gd name="T40" fmla="*/ 29 w 30"/>
                <a:gd name="T41" fmla="*/ 26 h 41"/>
                <a:gd name="T42" fmla="*/ 27 w 30"/>
                <a:gd name="T43" fmla="*/ 31 h 41"/>
                <a:gd name="T44" fmla="*/ 26 w 30"/>
                <a:gd name="T45" fmla="*/ 34 h 41"/>
                <a:gd name="T46" fmla="*/ 24 w 30"/>
                <a:gd name="T47" fmla="*/ 37 h 41"/>
                <a:gd name="T48" fmla="*/ 22 w 30"/>
                <a:gd name="T49" fmla="*/ 38 h 41"/>
                <a:gd name="T50" fmla="*/ 19 w 30"/>
                <a:gd name="T51" fmla="*/ 41 h 41"/>
                <a:gd name="T52" fmla="*/ 16 w 30"/>
                <a:gd name="T53" fmla="*/ 41 h 41"/>
                <a:gd name="T54" fmla="*/ 15 w 30"/>
                <a:gd name="T55" fmla="*/ 41 h 41"/>
                <a:gd name="T56" fmla="*/ 12 w 30"/>
                <a:gd name="T57" fmla="*/ 41 h 41"/>
                <a:gd name="T58" fmla="*/ 10 w 30"/>
                <a:gd name="T59" fmla="*/ 40 h 41"/>
                <a:gd name="T60" fmla="*/ 9 w 30"/>
                <a:gd name="T61" fmla="*/ 38 h 41"/>
                <a:gd name="T62" fmla="*/ 6 w 30"/>
                <a:gd name="T63" fmla="*/ 37 h 41"/>
                <a:gd name="T64" fmla="*/ 5 w 30"/>
                <a:gd name="T65" fmla="*/ 35 h 41"/>
                <a:gd name="T66" fmla="*/ 5 w 30"/>
                <a:gd name="T67" fmla="*/ 34 h 41"/>
                <a:gd name="T68" fmla="*/ 3 w 30"/>
                <a:gd name="T69" fmla="*/ 34 h 41"/>
                <a:gd name="T70" fmla="*/ 3 w 30"/>
                <a:gd name="T71" fmla="*/ 32 h 41"/>
                <a:gd name="T72" fmla="*/ 2 w 30"/>
                <a:gd name="T73" fmla="*/ 31 h 41"/>
                <a:gd name="T74" fmla="*/ 2 w 30"/>
                <a:gd name="T75" fmla="*/ 29 h 41"/>
                <a:gd name="T76" fmla="*/ 2 w 30"/>
                <a:gd name="T77" fmla="*/ 28 h 41"/>
                <a:gd name="T78" fmla="*/ 0 w 30"/>
                <a:gd name="T79" fmla="*/ 26 h 41"/>
                <a:gd name="T80" fmla="*/ 0 w 30"/>
                <a:gd name="T81" fmla="*/ 24 h 41"/>
                <a:gd name="T82" fmla="*/ 0 w 30"/>
                <a:gd name="T83" fmla="*/ 21 h 41"/>
                <a:gd name="T84" fmla="*/ 2 w 30"/>
                <a:gd name="T85" fmla="*/ 20 h 41"/>
                <a:gd name="T86" fmla="*/ 2 w 30"/>
                <a:gd name="T87" fmla="*/ 18 h 41"/>
                <a:gd name="T88" fmla="*/ 2 w 30"/>
                <a:gd name="T89" fmla="*/ 17 h 41"/>
                <a:gd name="T90" fmla="*/ 2 w 30"/>
                <a:gd name="T91" fmla="*/ 15 h 41"/>
                <a:gd name="T92" fmla="*/ 3 w 30"/>
                <a:gd name="T93" fmla="*/ 14 h 41"/>
                <a:gd name="T94" fmla="*/ 3 w 30"/>
                <a:gd name="T95" fmla="*/ 11 h 41"/>
                <a:gd name="T96" fmla="*/ 5 w 30"/>
                <a:gd name="T97" fmla="*/ 9 h 41"/>
                <a:gd name="T98" fmla="*/ 5 w 30"/>
                <a:gd name="T99" fmla="*/ 9 h 41"/>
                <a:gd name="T100" fmla="*/ 6 w 30"/>
                <a:gd name="T101" fmla="*/ 8 h 41"/>
                <a:gd name="T102" fmla="*/ 6 w 30"/>
                <a:gd name="T103" fmla="*/ 6 h 41"/>
                <a:gd name="T104" fmla="*/ 7 w 30"/>
                <a:gd name="T105" fmla="*/ 5 h 41"/>
                <a:gd name="T106" fmla="*/ 9 w 30"/>
                <a:gd name="T107" fmla="*/ 3 h 41"/>
                <a:gd name="T108" fmla="*/ 10 w 30"/>
                <a:gd name="T109" fmla="*/ 2 h 41"/>
                <a:gd name="T110" fmla="*/ 13 w 30"/>
                <a:gd name="T111" fmla="*/ 2 h 41"/>
                <a:gd name="T112" fmla="*/ 15 w 30"/>
                <a:gd name="T113" fmla="*/ 2 h 41"/>
                <a:gd name="T114" fmla="*/ 16 w 30"/>
                <a:gd name="T115" fmla="*/ 0 h 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
                <a:gd name="T175" fmla="*/ 0 h 41"/>
                <a:gd name="T176" fmla="*/ 30 w 30"/>
                <a:gd name="T177" fmla="*/ 41 h 4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 h="41">
                  <a:moveTo>
                    <a:pt x="16" y="0"/>
                  </a:moveTo>
                  <a:lnTo>
                    <a:pt x="17" y="0"/>
                  </a:lnTo>
                  <a:lnTo>
                    <a:pt x="19" y="0"/>
                  </a:lnTo>
                  <a:lnTo>
                    <a:pt x="20" y="0"/>
                  </a:lnTo>
                  <a:lnTo>
                    <a:pt x="22" y="2"/>
                  </a:lnTo>
                  <a:lnTo>
                    <a:pt x="23" y="2"/>
                  </a:lnTo>
                  <a:lnTo>
                    <a:pt x="23" y="3"/>
                  </a:lnTo>
                  <a:lnTo>
                    <a:pt x="24" y="3"/>
                  </a:lnTo>
                  <a:lnTo>
                    <a:pt x="24" y="5"/>
                  </a:lnTo>
                  <a:lnTo>
                    <a:pt x="26" y="5"/>
                  </a:lnTo>
                  <a:lnTo>
                    <a:pt x="26" y="6"/>
                  </a:lnTo>
                  <a:lnTo>
                    <a:pt x="27" y="8"/>
                  </a:lnTo>
                  <a:lnTo>
                    <a:pt x="27" y="9"/>
                  </a:lnTo>
                  <a:lnTo>
                    <a:pt x="29" y="11"/>
                  </a:lnTo>
                  <a:lnTo>
                    <a:pt x="29" y="15"/>
                  </a:lnTo>
                  <a:lnTo>
                    <a:pt x="30" y="18"/>
                  </a:lnTo>
                  <a:lnTo>
                    <a:pt x="29" y="23"/>
                  </a:lnTo>
                  <a:lnTo>
                    <a:pt x="29" y="26"/>
                  </a:lnTo>
                  <a:lnTo>
                    <a:pt x="27" y="31"/>
                  </a:lnTo>
                  <a:lnTo>
                    <a:pt x="26" y="34"/>
                  </a:lnTo>
                  <a:lnTo>
                    <a:pt x="24" y="37"/>
                  </a:lnTo>
                  <a:lnTo>
                    <a:pt x="22" y="38"/>
                  </a:lnTo>
                  <a:lnTo>
                    <a:pt x="19" y="41"/>
                  </a:lnTo>
                  <a:lnTo>
                    <a:pt x="16" y="41"/>
                  </a:lnTo>
                  <a:lnTo>
                    <a:pt x="15" y="41"/>
                  </a:lnTo>
                  <a:lnTo>
                    <a:pt x="12" y="41"/>
                  </a:lnTo>
                  <a:lnTo>
                    <a:pt x="10" y="40"/>
                  </a:lnTo>
                  <a:lnTo>
                    <a:pt x="9" y="38"/>
                  </a:lnTo>
                  <a:lnTo>
                    <a:pt x="6" y="37"/>
                  </a:lnTo>
                  <a:lnTo>
                    <a:pt x="5" y="35"/>
                  </a:lnTo>
                  <a:lnTo>
                    <a:pt x="5" y="34"/>
                  </a:lnTo>
                  <a:lnTo>
                    <a:pt x="3" y="34"/>
                  </a:lnTo>
                  <a:lnTo>
                    <a:pt x="3" y="32"/>
                  </a:lnTo>
                  <a:lnTo>
                    <a:pt x="2" y="31"/>
                  </a:lnTo>
                  <a:lnTo>
                    <a:pt x="2" y="29"/>
                  </a:lnTo>
                  <a:lnTo>
                    <a:pt x="2" y="28"/>
                  </a:lnTo>
                  <a:lnTo>
                    <a:pt x="0" y="26"/>
                  </a:lnTo>
                  <a:lnTo>
                    <a:pt x="0" y="24"/>
                  </a:lnTo>
                  <a:lnTo>
                    <a:pt x="0" y="21"/>
                  </a:lnTo>
                  <a:lnTo>
                    <a:pt x="2" y="20"/>
                  </a:lnTo>
                  <a:lnTo>
                    <a:pt x="2" y="18"/>
                  </a:lnTo>
                  <a:lnTo>
                    <a:pt x="2" y="17"/>
                  </a:lnTo>
                  <a:lnTo>
                    <a:pt x="2" y="15"/>
                  </a:lnTo>
                  <a:lnTo>
                    <a:pt x="3" y="14"/>
                  </a:lnTo>
                  <a:lnTo>
                    <a:pt x="3" y="11"/>
                  </a:lnTo>
                  <a:lnTo>
                    <a:pt x="5" y="9"/>
                  </a:lnTo>
                  <a:lnTo>
                    <a:pt x="6" y="8"/>
                  </a:lnTo>
                  <a:lnTo>
                    <a:pt x="6" y="6"/>
                  </a:lnTo>
                  <a:lnTo>
                    <a:pt x="7" y="5"/>
                  </a:lnTo>
                  <a:lnTo>
                    <a:pt x="9" y="3"/>
                  </a:lnTo>
                  <a:lnTo>
                    <a:pt x="10" y="2"/>
                  </a:lnTo>
                  <a:lnTo>
                    <a:pt x="13" y="2"/>
                  </a:lnTo>
                  <a:lnTo>
                    <a:pt x="15" y="2"/>
                  </a:lnTo>
                  <a:lnTo>
                    <a:pt x="16" y="0"/>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46" name="Freeform 196"/>
            <p:cNvSpPr>
              <a:spLocks/>
            </p:cNvSpPr>
            <p:nvPr/>
          </p:nvSpPr>
          <p:spPr bwMode="auto">
            <a:xfrm>
              <a:off x="698" y="2944"/>
              <a:ext cx="17" cy="35"/>
            </a:xfrm>
            <a:custGeom>
              <a:avLst/>
              <a:gdLst>
                <a:gd name="T0" fmla="*/ 9 w 17"/>
                <a:gd name="T1" fmla="*/ 0 h 35"/>
                <a:gd name="T2" fmla="*/ 6 w 17"/>
                <a:gd name="T3" fmla="*/ 2 h 35"/>
                <a:gd name="T4" fmla="*/ 3 w 17"/>
                <a:gd name="T5" fmla="*/ 5 h 35"/>
                <a:gd name="T6" fmla="*/ 2 w 17"/>
                <a:gd name="T7" fmla="*/ 9 h 35"/>
                <a:gd name="T8" fmla="*/ 0 w 17"/>
                <a:gd name="T9" fmla="*/ 15 h 35"/>
                <a:gd name="T10" fmla="*/ 0 w 17"/>
                <a:gd name="T11" fmla="*/ 21 h 35"/>
                <a:gd name="T12" fmla="*/ 0 w 17"/>
                <a:gd name="T13" fmla="*/ 26 h 35"/>
                <a:gd name="T14" fmla="*/ 2 w 17"/>
                <a:gd name="T15" fmla="*/ 31 h 35"/>
                <a:gd name="T16" fmla="*/ 3 w 17"/>
                <a:gd name="T17" fmla="*/ 34 h 35"/>
                <a:gd name="T18" fmla="*/ 3 w 17"/>
                <a:gd name="T19" fmla="*/ 34 h 35"/>
                <a:gd name="T20" fmla="*/ 5 w 17"/>
                <a:gd name="T21" fmla="*/ 35 h 35"/>
                <a:gd name="T22" fmla="*/ 5 w 17"/>
                <a:gd name="T23" fmla="*/ 35 h 35"/>
                <a:gd name="T24" fmla="*/ 6 w 17"/>
                <a:gd name="T25" fmla="*/ 35 h 35"/>
                <a:gd name="T26" fmla="*/ 6 w 17"/>
                <a:gd name="T27" fmla="*/ 35 h 35"/>
                <a:gd name="T28" fmla="*/ 7 w 17"/>
                <a:gd name="T29" fmla="*/ 35 h 35"/>
                <a:gd name="T30" fmla="*/ 9 w 17"/>
                <a:gd name="T31" fmla="*/ 35 h 35"/>
                <a:gd name="T32" fmla="*/ 9 w 17"/>
                <a:gd name="T33" fmla="*/ 35 h 35"/>
                <a:gd name="T34" fmla="*/ 10 w 17"/>
                <a:gd name="T35" fmla="*/ 35 h 35"/>
                <a:gd name="T36" fmla="*/ 10 w 17"/>
                <a:gd name="T37" fmla="*/ 35 h 35"/>
                <a:gd name="T38" fmla="*/ 10 w 17"/>
                <a:gd name="T39" fmla="*/ 34 h 35"/>
                <a:gd name="T40" fmla="*/ 12 w 17"/>
                <a:gd name="T41" fmla="*/ 34 h 35"/>
                <a:gd name="T42" fmla="*/ 12 w 17"/>
                <a:gd name="T43" fmla="*/ 34 h 35"/>
                <a:gd name="T44" fmla="*/ 13 w 17"/>
                <a:gd name="T45" fmla="*/ 32 h 35"/>
                <a:gd name="T46" fmla="*/ 13 w 17"/>
                <a:gd name="T47" fmla="*/ 32 h 35"/>
                <a:gd name="T48" fmla="*/ 13 w 17"/>
                <a:gd name="T49" fmla="*/ 32 h 35"/>
                <a:gd name="T50" fmla="*/ 14 w 17"/>
                <a:gd name="T51" fmla="*/ 31 h 35"/>
                <a:gd name="T52" fmla="*/ 14 w 17"/>
                <a:gd name="T53" fmla="*/ 29 h 35"/>
                <a:gd name="T54" fmla="*/ 14 w 17"/>
                <a:gd name="T55" fmla="*/ 29 h 35"/>
                <a:gd name="T56" fmla="*/ 14 w 17"/>
                <a:gd name="T57" fmla="*/ 28 h 35"/>
                <a:gd name="T58" fmla="*/ 16 w 17"/>
                <a:gd name="T59" fmla="*/ 28 h 35"/>
                <a:gd name="T60" fmla="*/ 16 w 17"/>
                <a:gd name="T61" fmla="*/ 26 h 35"/>
                <a:gd name="T62" fmla="*/ 16 w 17"/>
                <a:gd name="T63" fmla="*/ 26 h 35"/>
                <a:gd name="T64" fmla="*/ 16 w 17"/>
                <a:gd name="T65" fmla="*/ 25 h 35"/>
                <a:gd name="T66" fmla="*/ 17 w 17"/>
                <a:gd name="T67" fmla="*/ 23 h 35"/>
                <a:gd name="T68" fmla="*/ 17 w 17"/>
                <a:gd name="T69" fmla="*/ 21 h 35"/>
                <a:gd name="T70" fmla="*/ 17 w 17"/>
                <a:gd name="T71" fmla="*/ 21 h 35"/>
                <a:gd name="T72" fmla="*/ 17 w 17"/>
                <a:gd name="T73" fmla="*/ 20 h 35"/>
                <a:gd name="T74" fmla="*/ 17 w 17"/>
                <a:gd name="T75" fmla="*/ 18 h 35"/>
                <a:gd name="T76" fmla="*/ 17 w 17"/>
                <a:gd name="T77" fmla="*/ 17 h 35"/>
                <a:gd name="T78" fmla="*/ 17 w 17"/>
                <a:gd name="T79" fmla="*/ 15 h 35"/>
                <a:gd name="T80" fmla="*/ 17 w 17"/>
                <a:gd name="T81" fmla="*/ 14 h 35"/>
                <a:gd name="T82" fmla="*/ 17 w 17"/>
                <a:gd name="T83" fmla="*/ 12 h 35"/>
                <a:gd name="T84" fmla="*/ 17 w 17"/>
                <a:gd name="T85" fmla="*/ 11 h 35"/>
                <a:gd name="T86" fmla="*/ 17 w 17"/>
                <a:gd name="T87" fmla="*/ 11 h 35"/>
                <a:gd name="T88" fmla="*/ 17 w 17"/>
                <a:gd name="T89" fmla="*/ 9 h 35"/>
                <a:gd name="T90" fmla="*/ 17 w 17"/>
                <a:gd name="T91" fmla="*/ 8 h 35"/>
                <a:gd name="T92" fmla="*/ 16 w 17"/>
                <a:gd name="T93" fmla="*/ 8 h 35"/>
                <a:gd name="T94" fmla="*/ 16 w 17"/>
                <a:gd name="T95" fmla="*/ 6 h 35"/>
                <a:gd name="T96" fmla="*/ 16 w 17"/>
                <a:gd name="T97" fmla="*/ 5 h 35"/>
                <a:gd name="T98" fmla="*/ 16 w 17"/>
                <a:gd name="T99" fmla="*/ 5 h 35"/>
                <a:gd name="T100" fmla="*/ 14 w 17"/>
                <a:gd name="T101" fmla="*/ 5 h 35"/>
                <a:gd name="T102" fmla="*/ 14 w 17"/>
                <a:gd name="T103" fmla="*/ 3 h 35"/>
                <a:gd name="T104" fmla="*/ 13 w 17"/>
                <a:gd name="T105" fmla="*/ 3 h 35"/>
                <a:gd name="T106" fmla="*/ 13 w 17"/>
                <a:gd name="T107" fmla="*/ 2 h 35"/>
                <a:gd name="T108" fmla="*/ 12 w 17"/>
                <a:gd name="T109" fmla="*/ 2 h 35"/>
                <a:gd name="T110" fmla="*/ 10 w 17"/>
                <a:gd name="T111" fmla="*/ 0 h 35"/>
                <a:gd name="T112" fmla="*/ 9 w 17"/>
                <a:gd name="T113" fmla="*/ 0 h 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
                <a:gd name="T172" fmla="*/ 0 h 35"/>
                <a:gd name="T173" fmla="*/ 17 w 17"/>
                <a:gd name="T174" fmla="*/ 35 h 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 h="35">
                  <a:moveTo>
                    <a:pt x="9" y="0"/>
                  </a:moveTo>
                  <a:lnTo>
                    <a:pt x="6" y="2"/>
                  </a:lnTo>
                  <a:lnTo>
                    <a:pt x="3" y="5"/>
                  </a:lnTo>
                  <a:lnTo>
                    <a:pt x="2" y="9"/>
                  </a:lnTo>
                  <a:lnTo>
                    <a:pt x="0" y="15"/>
                  </a:lnTo>
                  <a:lnTo>
                    <a:pt x="0" y="21"/>
                  </a:lnTo>
                  <a:lnTo>
                    <a:pt x="0" y="26"/>
                  </a:lnTo>
                  <a:lnTo>
                    <a:pt x="2" y="31"/>
                  </a:lnTo>
                  <a:lnTo>
                    <a:pt x="3" y="34"/>
                  </a:lnTo>
                  <a:lnTo>
                    <a:pt x="5" y="35"/>
                  </a:lnTo>
                  <a:lnTo>
                    <a:pt x="6" y="35"/>
                  </a:lnTo>
                  <a:lnTo>
                    <a:pt x="7" y="35"/>
                  </a:lnTo>
                  <a:lnTo>
                    <a:pt x="9" y="35"/>
                  </a:lnTo>
                  <a:lnTo>
                    <a:pt x="10" y="35"/>
                  </a:lnTo>
                  <a:lnTo>
                    <a:pt x="10" y="34"/>
                  </a:lnTo>
                  <a:lnTo>
                    <a:pt x="12" y="34"/>
                  </a:lnTo>
                  <a:lnTo>
                    <a:pt x="13" y="32"/>
                  </a:lnTo>
                  <a:lnTo>
                    <a:pt x="14" y="31"/>
                  </a:lnTo>
                  <a:lnTo>
                    <a:pt x="14" y="29"/>
                  </a:lnTo>
                  <a:lnTo>
                    <a:pt x="14" y="28"/>
                  </a:lnTo>
                  <a:lnTo>
                    <a:pt x="16" y="28"/>
                  </a:lnTo>
                  <a:lnTo>
                    <a:pt x="16" y="26"/>
                  </a:lnTo>
                  <a:lnTo>
                    <a:pt x="16" y="25"/>
                  </a:lnTo>
                  <a:lnTo>
                    <a:pt x="17" y="23"/>
                  </a:lnTo>
                  <a:lnTo>
                    <a:pt x="17" y="21"/>
                  </a:lnTo>
                  <a:lnTo>
                    <a:pt x="17" y="20"/>
                  </a:lnTo>
                  <a:lnTo>
                    <a:pt x="17" y="18"/>
                  </a:lnTo>
                  <a:lnTo>
                    <a:pt x="17" y="17"/>
                  </a:lnTo>
                  <a:lnTo>
                    <a:pt x="17" y="15"/>
                  </a:lnTo>
                  <a:lnTo>
                    <a:pt x="17" y="14"/>
                  </a:lnTo>
                  <a:lnTo>
                    <a:pt x="17" y="12"/>
                  </a:lnTo>
                  <a:lnTo>
                    <a:pt x="17" y="11"/>
                  </a:lnTo>
                  <a:lnTo>
                    <a:pt x="17" y="9"/>
                  </a:lnTo>
                  <a:lnTo>
                    <a:pt x="17" y="8"/>
                  </a:lnTo>
                  <a:lnTo>
                    <a:pt x="16" y="8"/>
                  </a:lnTo>
                  <a:lnTo>
                    <a:pt x="16" y="6"/>
                  </a:lnTo>
                  <a:lnTo>
                    <a:pt x="16" y="5"/>
                  </a:lnTo>
                  <a:lnTo>
                    <a:pt x="14" y="5"/>
                  </a:lnTo>
                  <a:lnTo>
                    <a:pt x="14" y="3"/>
                  </a:lnTo>
                  <a:lnTo>
                    <a:pt x="13" y="3"/>
                  </a:lnTo>
                  <a:lnTo>
                    <a:pt x="13" y="2"/>
                  </a:lnTo>
                  <a:lnTo>
                    <a:pt x="12" y="2"/>
                  </a:lnTo>
                  <a:lnTo>
                    <a:pt x="10" y="0"/>
                  </a:lnTo>
                  <a:lnTo>
                    <a:pt x="9"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47" name="Freeform 197"/>
            <p:cNvSpPr>
              <a:spLocks/>
            </p:cNvSpPr>
            <p:nvPr/>
          </p:nvSpPr>
          <p:spPr bwMode="auto">
            <a:xfrm>
              <a:off x="704" y="2944"/>
              <a:ext cx="7" cy="18"/>
            </a:xfrm>
            <a:custGeom>
              <a:avLst/>
              <a:gdLst>
                <a:gd name="T0" fmla="*/ 3 w 7"/>
                <a:gd name="T1" fmla="*/ 18 h 18"/>
                <a:gd name="T2" fmla="*/ 3 w 7"/>
                <a:gd name="T3" fmla="*/ 18 h 18"/>
                <a:gd name="T4" fmla="*/ 3 w 7"/>
                <a:gd name="T5" fmla="*/ 15 h 18"/>
                <a:gd name="T6" fmla="*/ 4 w 7"/>
                <a:gd name="T7" fmla="*/ 14 h 18"/>
                <a:gd name="T8" fmla="*/ 6 w 7"/>
                <a:gd name="T9" fmla="*/ 11 h 18"/>
                <a:gd name="T10" fmla="*/ 6 w 7"/>
                <a:gd name="T11" fmla="*/ 8 h 18"/>
                <a:gd name="T12" fmla="*/ 7 w 7"/>
                <a:gd name="T13" fmla="*/ 5 h 18"/>
                <a:gd name="T14" fmla="*/ 7 w 7"/>
                <a:gd name="T15" fmla="*/ 3 h 18"/>
                <a:gd name="T16" fmla="*/ 7 w 7"/>
                <a:gd name="T17" fmla="*/ 2 h 18"/>
                <a:gd name="T18" fmla="*/ 7 w 7"/>
                <a:gd name="T19" fmla="*/ 2 h 18"/>
                <a:gd name="T20" fmla="*/ 7 w 7"/>
                <a:gd name="T21" fmla="*/ 2 h 18"/>
                <a:gd name="T22" fmla="*/ 7 w 7"/>
                <a:gd name="T23" fmla="*/ 2 h 18"/>
                <a:gd name="T24" fmla="*/ 6 w 7"/>
                <a:gd name="T25" fmla="*/ 2 h 18"/>
                <a:gd name="T26" fmla="*/ 6 w 7"/>
                <a:gd name="T27" fmla="*/ 2 h 18"/>
                <a:gd name="T28" fmla="*/ 6 w 7"/>
                <a:gd name="T29" fmla="*/ 2 h 18"/>
                <a:gd name="T30" fmla="*/ 4 w 7"/>
                <a:gd name="T31" fmla="*/ 0 h 18"/>
                <a:gd name="T32" fmla="*/ 4 w 7"/>
                <a:gd name="T33" fmla="*/ 0 h 18"/>
                <a:gd name="T34" fmla="*/ 3 w 7"/>
                <a:gd name="T35" fmla="*/ 0 h 18"/>
                <a:gd name="T36" fmla="*/ 3 w 7"/>
                <a:gd name="T37" fmla="*/ 0 h 18"/>
                <a:gd name="T38" fmla="*/ 3 w 7"/>
                <a:gd name="T39" fmla="*/ 0 h 18"/>
                <a:gd name="T40" fmla="*/ 1 w 7"/>
                <a:gd name="T41" fmla="*/ 2 h 18"/>
                <a:gd name="T42" fmla="*/ 1 w 7"/>
                <a:gd name="T43" fmla="*/ 2 h 18"/>
                <a:gd name="T44" fmla="*/ 1 w 7"/>
                <a:gd name="T45" fmla="*/ 2 h 18"/>
                <a:gd name="T46" fmla="*/ 0 w 7"/>
                <a:gd name="T47" fmla="*/ 2 h 18"/>
                <a:gd name="T48" fmla="*/ 0 w 7"/>
                <a:gd name="T49" fmla="*/ 2 h 18"/>
                <a:gd name="T50" fmla="*/ 0 w 7"/>
                <a:gd name="T51" fmla="*/ 3 h 18"/>
                <a:gd name="T52" fmla="*/ 1 w 7"/>
                <a:gd name="T53" fmla="*/ 5 h 18"/>
                <a:gd name="T54" fmla="*/ 1 w 7"/>
                <a:gd name="T55" fmla="*/ 8 h 18"/>
                <a:gd name="T56" fmla="*/ 1 w 7"/>
                <a:gd name="T57" fmla="*/ 11 h 18"/>
                <a:gd name="T58" fmla="*/ 1 w 7"/>
                <a:gd name="T59" fmla="*/ 14 h 18"/>
                <a:gd name="T60" fmla="*/ 3 w 7"/>
                <a:gd name="T61" fmla="*/ 15 h 18"/>
                <a:gd name="T62" fmla="*/ 3 w 7"/>
                <a:gd name="T63" fmla="*/ 18 h 18"/>
                <a:gd name="T64" fmla="*/ 3 w 7"/>
                <a:gd name="T65" fmla="*/ 18 h 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
                <a:gd name="T100" fmla="*/ 0 h 18"/>
                <a:gd name="T101" fmla="*/ 7 w 7"/>
                <a:gd name="T102" fmla="*/ 18 h 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 h="18">
                  <a:moveTo>
                    <a:pt x="3" y="18"/>
                  </a:moveTo>
                  <a:lnTo>
                    <a:pt x="3" y="18"/>
                  </a:lnTo>
                  <a:lnTo>
                    <a:pt x="3" y="15"/>
                  </a:lnTo>
                  <a:lnTo>
                    <a:pt x="4" y="14"/>
                  </a:lnTo>
                  <a:lnTo>
                    <a:pt x="6" y="11"/>
                  </a:lnTo>
                  <a:lnTo>
                    <a:pt x="6" y="8"/>
                  </a:lnTo>
                  <a:lnTo>
                    <a:pt x="7" y="5"/>
                  </a:lnTo>
                  <a:lnTo>
                    <a:pt x="7" y="3"/>
                  </a:lnTo>
                  <a:lnTo>
                    <a:pt x="7" y="2"/>
                  </a:lnTo>
                  <a:lnTo>
                    <a:pt x="6" y="2"/>
                  </a:lnTo>
                  <a:lnTo>
                    <a:pt x="4" y="0"/>
                  </a:lnTo>
                  <a:lnTo>
                    <a:pt x="3" y="0"/>
                  </a:lnTo>
                  <a:lnTo>
                    <a:pt x="1" y="2"/>
                  </a:lnTo>
                  <a:lnTo>
                    <a:pt x="0" y="2"/>
                  </a:lnTo>
                  <a:lnTo>
                    <a:pt x="0" y="3"/>
                  </a:lnTo>
                  <a:lnTo>
                    <a:pt x="1" y="5"/>
                  </a:lnTo>
                  <a:lnTo>
                    <a:pt x="1" y="8"/>
                  </a:lnTo>
                  <a:lnTo>
                    <a:pt x="1" y="11"/>
                  </a:lnTo>
                  <a:lnTo>
                    <a:pt x="1" y="14"/>
                  </a:lnTo>
                  <a:lnTo>
                    <a:pt x="3" y="15"/>
                  </a:lnTo>
                  <a:lnTo>
                    <a:pt x="3" y="18"/>
                  </a:lnTo>
                  <a:close/>
                </a:path>
              </a:pathLst>
            </a:custGeom>
            <a:solidFill>
              <a:srgbClr val="00A2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48" name="Freeform 198"/>
            <p:cNvSpPr>
              <a:spLocks/>
            </p:cNvSpPr>
            <p:nvPr/>
          </p:nvSpPr>
          <p:spPr bwMode="auto">
            <a:xfrm>
              <a:off x="698" y="2946"/>
              <a:ext cx="9" cy="16"/>
            </a:xfrm>
            <a:custGeom>
              <a:avLst/>
              <a:gdLst>
                <a:gd name="T0" fmla="*/ 9 w 9"/>
                <a:gd name="T1" fmla="*/ 16 h 16"/>
                <a:gd name="T2" fmla="*/ 6 w 9"/>
                <a:gd name="T3" fmla="*/ 0 h 16"/>
                <a:gd name="T4" fmla="*/ 6 w 9"/>
                <a:gd name="T5" fmla="*/ 0 h 16"/>
                <a:gd name="T6" fmla="*/ 6 w 9"/>
                <a:gd name="T7" fmla="*/ 0 h 16"/>
                <a:gd name="T8" fmla="*/ 6 w 9"/>
                <a:gd name="T9" fmla="*/ 1 h 16"/>
                <a:gd name="T10" fmla="*/ 5 w 9"/>
                <a:gd name="T11" fmla="*/ 1 h 16"/>
                <a:gd name="T12" fmla="*/ 5 w 9"/>
                <a:gd name="T13" fmla="*/ 3 h 16"/>
                <a:gd name="T14" fmla="*/ 3 w 9"/>
                <a:gd name="T15" fmla="*/ 3 h 16"/>
                <a:gd name="T16" fmla="*/ 3 w 9"/>
                <a:gd name="T17" fmla="*/ 4 h 16"/>
                <a:gd name="T18" fmla="*/ 3 w 9"/>
                <a:gd name="T19" fmla="*/ 4 h 16"/>
                <a:gd name="T20" fmla="*/ 2 w 9"/>
                <a:gd name="T21" fmla="*/ 6 h 16"/>
                <a:gd name="T22" fmla="*/ 2 w 9"/>
                <a:gd name="T23" fmla="*/ 7 h 16"/>
                <a:gd name="T24" fmla="*/ 2 w 9"/>
                <a:gd name="T25" fmla="*/ 9 h 16"/>
                <a:gd name="T26" fmla="*/ 2 w 9"/>
                <a:gd name="T27" fmla="*/ 10 h 16"/>
                <a:gd name="T28" fmla="*/ 0 w 9"/>
                <a:gd name="T29" fmla="*/ 12 h 16"/>
                <a:gd name="T30" fmla="*/ 0 w 9"/>
                <a:gd name="T31" fmla="*/ 12 h 16"/>
                <a:gd name="T32" fmla="*/ 0 w 9"/>
                <a:gd name="T33" fmla="*/ 13 h 16"/>
                <a:gd name="T34" fmla="*/ 0 w 9"/>
                <a:gd name="T35" fmla="*/ 13 h 16"/>
                <a:gd name="T36" fmla="*/ 0 w 9"/>
                <a:gd name="T37" fmla="*/ 13 h 16"/>
                <a:gd name="T38" fmla="*/ 2 w 9"/>
                <a:gd name="T39" fmla="*/ 13 h 16"/>
                <a:gd name="T40" fmla="*/ 3 w 9"/>
                <a:gd name="T41" fmla="*/ 15 h 16"/>
                <a:gd name="T42" fmla="*/ 5 w 9"/>
                <a:gd name="T43" fmla="*/ 15 h 16"/>
                <a:gd name="T44" fmla="*/ 6 w 9"/>
                <a:gd name="T45" fmla="*/ 15 h 16"/>
                <a:gd name="T46" fmla="*/ 7 w 9"/>
                <a:gd name="T47" fmla="*/ 16 h 16"/>
                <a:gd name="T48" fmla="*/ 9 w 9"/>
                <a:gd name="T49" fmla="*/ 16 h 16"/>
                <a:gd name="T50" fmla="*/ 9 w 9"/>
                <a:gd name="T51" fmla="*/ 16 h 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
                <a:gd name="T79" fmla="*/ 0 h 16"/>
                <a:gd name="T80" fmla="*/ 9 w 9"/>
                <a:gd name="T81" fmla="*/ 16 h 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 h="16">
                  <a:moveTo>
                    <a:pt x="9" y="16"/>
                  </a:moveTo>
                  <a:lnTo>
                    <a:pt x="6" y="0"/>
                  </a:lnTo>
                  <a:lnTo>
                    <a:pt x="6" y="1"/>
                  </a:lnTo>
                  <a:lnTo>
                    <a:pt x="5" y="1"/>
                  </a:lnTo>
                  <a:lnTo>
                    <a:pt x="5" y="3"/>
                  </a:lnTo>
                  <a:lnTo>
                    <a:pt x="3" y="3"/>
                  </a:lnTo>
                  <a:lnTo>
                    <a:pt x="3" y="4"/>
                  </a:lnTo>
                  <a:lnTo>
                    <a:pt x="2" y="6"/>
                  </a:lnTo>
                  <a:lnTo>
                    <a:pt x="2" y="7"/>
                  </a:lnTo>
                  <a:lnTo>
                    <a:pt x="2" y="9"/>
                  </a:lnTo>
                  <a:lnTo>
                    <a:pt x="2" y="10"/>
                  </a:lnTo>
                  <a:lnTo>
                    <a:pt x="0" y="12"/>
                  </a:lnTo>
                  <a:lnTo>
                    <a:pt x="0" y="13"/>
                  </a:lnTo>
                  <a:lnTo>
                    <a:pt x="2" y="13"/>
                  </a:lnTo>
                  <a:lnTo>
                    <a:pt x="3" y="15"/>
                  </a:lnTo>
                  <a:lnTo>
                    <a:pt x="5" y="15"/>
                  </a:lnTo>
                  <a:lnTo>
                    <a:pt x="6" y="15"/>
                  </a:lnTo>
                  <a:lnTo>
                    <a:pt x="7" y="16"/>
                  </a:lnTo>
                  <a:lnTo>
                    <a:pt x="9" y="16"/>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49" name="Freeform 199"/>
            <p:cNvSpPr>
              <a:spLocks/>
            </p:cNvSpPr>
            <p:nvPr/>
          </p:nvSpPr>
          <p:spPr bwMode="auto">
            <a:xfrm>
              <a:off x="707" y="2946"/>
              <a:ext cx="8" cy="16"/>
            </a:xfrm>
            <a:custGeom>
              <a:avLst/>
              <a:gdLst>
                <a:gd name="T0" fmla="*/ 0 w 8"/>
                <a:gd name="T1" fmla="*/ 16 h 16"/>
                <a:gd name="T2" fmla="*/ 0 w 8"/>
                <a:gd name="T3" fmla="*/ 16 h 16"/>
                <a:gd name="T4" fmla="*/ 0 w 8"/>
                <a:gd name="T5" fmla="*/ 15 h 16"/>
                <a:gd name="T6" fmla="*/ 1 w 8"/>
                <a:gd name="T7" fmla="*/ 12 h 16"/>
                <a:gd name="T8" fmla="*/ 3 w 8"/>
                <a:gd name="T9" fmla="*/ 9 h 16"/>
                <a:gd name="T10" fmla="*/ 3 w 8"/>
                <a:gd name="T11" fmla="*/ 6 h 16"/>
                <a:gd name="T12" fmla="*/ 4 w 8"/>
                <a:gd name="T13" fmla="*/ 3 h 16"/>
                <a:gd name="T14" fmla="*/ 4 w 8"/>
                <a:gd name="T15" fmla="*/ 1 h 16"/>
                <a:gd name="T16" fmla="*/ 4 w 8"/>
                <a:gd name="T17" fmla="*/ 0 h 16"/>
                <a:gd name="T18" fmla="*/ 4 w 8"/>
                <a:gd name="T19" fmla="*/ 0 h 16"/>
                <a:gd name="T20" fmla="*/ 4 w 8"/>
                <a:gd name="T21" fmla="*/ 1 h 16"/>
                <a:gd name="T22" fmla="*/ 5 w 8"/>
                <a:gd name="T23" fmla="*/ 1 h 16"/>
                <a:gd name="T24" fmla="*/ 5 w 8"/>
                <a:gd name="T25" fmla="*/ 1 h 16"/>
                <a:gd name="T26" fmla="*/ 5 w 8"/>
                <a:gd name="T27" fmla="*/ 1 h 16"/>
                <a:gd name="T28" fmla="*/ 5 w 8"/>
                <a:gd name="T29" fmla="*/ 3 h 16"/>
                <a:gd name="T30" fmla="*/ 7 w 8"/>
                <a:gd name="T31" fmla="*/ 3 h 16"/>
                <a:gd name="T32" fmla="*/ 7 w 8"/>
                <a:gd name="T33" fmla="*/ 4 h 16"/>
                <a:gd name="T34" fmla="*/ 7 w 8"/>
                <a:gd name="T35" fmla="*/ 4 h 16"/>
                <a:gd name="T36" fmla="*/ 7 w 8"/>
                <a:gd name="T37" fmla="*/ 6 h 16"/>
                <a:gd name="T38" fmla="*/ 7 w 8"/>
                <a:gd name="T39" fmla="*/ 7 h 16"/>
                <a:gd name="T40" fmla="*/ 8 w 8"/>
                <a:gd name="T41" fmla="*/ 7 h 16"/>
                <a:gd name="T42" fmla="*/ 8 w 8"/>
                <a:gd name="T43" fmla="*/ 9 h 16"/>
                <a:gd name="T44" fmla="*/ 8 w 8"/>
                <a:gd name="T45" fmla="*/ 9 h 16"/>
                <a:gd name="T46" fmla="*/ 8 w 8"/>
                <a:gd name="T47" fmla="*/ 9 h 16"/>
                <a:gd name="T48" fmla="*/ 8 w 8"/>
                <a:gd name="T49" fmla="*/ 9 h 16"/>
                <a:gd name="T50" fmla="*/ 8 w 8"/>
                <a:gd name="T51" fmla="*/ 10 h 16"/>
                <a:gd name="T52" fmla="*/ 7 w 8"/>
                <a:gd name="T53" fmla="*/ 10 h 16"/>
                <a:gd name="T54" fmla="*/ 5 w 8"/>
                <a:gd name="T55" fmla="*/ 12 h 16"/>
                <a:gd name="T56" fmla="*/ 4 w 8"/>
                <a:gd name="T57" fmla="*/ 13 h 16"/>
                <a:gd name="T58" fmla="*/ 3 w 8"/>
                <a:gd name="T59" fmla="*/ 15 h 16"/>
                <a:gd name="T60" fmla="*/ 1 w 8"/>
                <a:gd name="T61" fmla="*/ 15 h 16"/>
                <a:gd name="T62" fmla="*/ 0 w 8"/>
                <a:gd name="T63" fmla="*/ 16 h 16"/>
                <a:gd name="T64" fmla="*/ 0 w 8"/>
                <a:gd name="T65" fmla="*/ 16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
                <a:gd name="T100" fmla="*/ 0 h 16"/>
                <a:gd name="T101" fmla="*/ 8 w 8"/>
                <a:gd name="T102" fmla="*/ 16 h 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 h="16">
                  <a:moveTo>
                    <a:pt x="0" y="16"/>
                  </a:moveTo>
                  <a:lnTo>
                    <a:pt x="0" y="16"/>
                  </a:lnTo>
                  <a:lnTo>
                    <a:pt x="0" y="15"/>
                  </a:lnTo>
                  <a:lnTo>
                    <a:pt x="1" y="12"/>
                  </a:lnTo>
                  <a:lnTo>
                    <a:pt x="3" y="9"/>
                  </a:lnTo>
                  <a:lnTo>
                    <a:pt x="3" y="6"/>
                  </a:lnTo>
                  <a:lnTo>
                    <a:pt x="4" y="3"/>
                  </a:lnTo>
                  <a:lnTo>
                    <a:pt x="4" y="1"/>
                  </a:lnTo>
                  <a:lnTo>
                    <a:pt x="4" y="0"/>
                  </a:lnTo>
                  <a:lnTo>
                    <a:pt x="4" y="1"/>
                  </a:lnTo>
                  <a:lnTo>
                    <a:pt x="5" y="1"/>
                  </a:lnTo>
                  <a:lnTo>
                    <a:pt x="5" y="3"/>
                  </a:lnTo>
                  <a:lnTo>
                    <a:pt x="7" y="3"/>
                  </a:lnTo>
                  <a:lnTo>
                    <a:pt x="7" y="4"/>
                  </a:lnTo>
                  <a:lnTo>
                    <a:pt x="7" y="6"/>
                  </a:lnTo>
                  <a:lnTo>
                    <a:pt x="7" y="7"/>
                  </a:lnTo>
                  <a:lnTo>
                    <a:pt x="8" y="7"/>
                  </a:lnTo>
                  <a:lnTo>
                    <a:pt x="8" y="9"/>
                  </a:lnTo>
                  <a:lnTo>
                    <a:pt x="8" y="10"/>
                  </a:lnTo>
                  <a:lnTo>
                    <a:pt x="7" y="10"/>
                  </a:lnTo>
                  <a:lnTo>
                    <a:pt x="5" y="12"/>
                  </a:lnTo>
                  <a:lnTo>
                    <a:pt x="4" y="13"/>
                  </a:lnTo>
                  <a:lnTo>
                    <a:pt x="3" y="15"/>
                  </a:lnTo>
                  <a:lnTo>
                    <a:pt x="1" y="15"/>
                  </a:lnTo>
                  <a:lnTo>
                    <a:pt x="0" y="16"/>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50" name="Freeform 200"/>
            <p:cNvSpPr>
              <a:spLocks/>
            </p:cNvSpPr>
            <p:nvPr/>
          </p:nvSpPr>
          <p:spPr bwMode="auto">
            <a:xfrm>
              <a:off x="698" y="2944"/>
              <a:ext cx="17" cy="35"/>
            </a:xfrm>
            <a:custGeom>
              <a:avLst/>
              <a:gdLst>
                <a:gd name="T0" fmla="*/ 9 w 17"/>
                <a:gd name="T1" fmla="*/ 0 h 35"/>
                <a:gd name="T2" fmla="*/ 6 w 17"/>
                <a:gd name="T3" fmla="*/ 2 h 35"/>
                <a:gd name="T4" fmla="*/ 3 w 17"/>
                <a:gd name="T5" fmla="*/ 5 h 35"/>
                <a:gd name="T6" fmla="*/ 2 w 17"/>
                <a:gd name="T7" fmla="*/ 9 h 35"/>
                <a:gd name="T8" fmla="*/ 0 w 17"/>
                <a:gd name="T9" fmla="*/ 15 h 35"/>
                <a:gd name="T10" fmla="*/ 0 w 17"/>
                <a:gd name="T11" fmla="*/ 21 h 35"/>
                <a:gd name="T12" fmla="*/ 0 w 17"/>
                <a:gd name="T13" fmla="*/ 26 h 35"/>
                <a:gd name="T14" fmla="*/ 2 w 17"/>
                <a:gd name="T15" fmla="*/ 31 h 35"/>
                <a:gd name="T16" fmla="*/ 3 w 17"/>
                <a:gd name="T17" fmla="*/ 34 h 35"/>
                <a:gd name="T18" fmla="*/ 3 w 17"/>
                <a:gd name="T19" fmla="*/ 34 h 35"/>
                <a:gd name="T20" fmla="*/ 5 w 17"/>
                <a:gd name="T21" fmla="*/ 35 h 35"/>
                <a:gd name="T22" fmla="*/ 5 w 17"/>
                <a:gd name="T23" fmla="*/ 35 h 35"/>
                <a:gd name="T24" fmla="*/ 6 w 17"/>
                <a:gd name="T25" fmla="*/ 35 h 35"/>
                <a:gd name="T26" fmla="*/ 6 w 17"/>
                <a:gd name="T27" fmla="*/ 35 h 35"/>
                <a:gd name="T28" fmla="*/ 7 w 17"/>
                <a:gd name="T29" fmla="*/ 35 h 35"/>
                <a:gd name="T30" fmla="*/ 9 w 17"/>
                <a:gd name="T31" fmla="*/ 35 h 35"/>
                <a:gd name="T32" fmla="*/ 9 w 17"/>
                <a:gd name="T33" fmla="*/ 35 h 35"/>
                <a:gd name="T34" fmla="*/ 10 w 17"/>
                <a:gd name="T35" fmla="*/ 35 h 35"/>
                <a:gd name="T36" fmla="*/ 10 w 17"/>
                <a:gd name="T37" fmla="*/ 35 h 35"/>
                <a:gd name="T38" fmla="*/ 10 w 17"/>
                <a:gd name="T39" fmla="*/ 34 h 35"/>
                <a:gd name="T40" fmla="*/ 12 w 17"/>
                <a:gd name="T41" fmla="*/ 34 h 35"/>
                <a:gd name="T42" fmla="*/ 12 w 17"/>
                <a:gd name="T43" fmla="*/ 34 h 35"/>
                <a:gd name="T44" fmla="*/ 13 w 17"/>
                <a:gd name="T45" fmla="*/ 32 h 35"/>
                <a:gd name="T46" fmla="*/ 13 w 17"/>
                <a:gd name="T47" fmla="*/ 32 h 35"/>
                <a:gd name="T48" fmla="*/ 13 w 17"/>
                <a:gd name="T49" fmla="*/ 32 h 35"/>
                <a:gd name="T50" fmla="*/ 14 w 17"/>
                <a:gd name="T51" fmla="*/ 31 h 35"/>
                <a:gd name="T52" fmla="*/ 14 w 17"/>
                <a:gd name="T53" fmla="*/ 29 h 35"/>
                <a:gd name="T54" fmla="*/ 14 w 17"/>
                <a:gd name="T55" fmla="*/ 29 h 35"/>
                <a:gd name="T56" fmla="*/ 14 w 17"/>
                <a:gd name="T57" fmla="*/ 28 h 35"/>
                <a:gd name="T58" fmla="*/ 16 w 17"/>
                <a:gd name="T59" fmla="*/ 28 h 35"/>
                <a:gd name="T60" fmla="*/ 16 w 17"/>
                <a:gd name="T61" fmla="*/ 26 h 35"/>
                <a:gd name="T62" fmla="*/ 16 w 17"/>
                <a:gd name="T63" fmla="*/ 26 h 35"/>
                <a:gd name="T64" fmla="*/ 16 w 17"/>
                <a:gd name="T65" fmla="*/ 25 h 35"/>
                <a:gd name="T66" fmla="*/ 17 w 17"/>
                <a:gd name="T67" fmla="*/ 23 h 35"/>
                <a:gd name="T68" fmla="*/ 17 w 17"/>
                <a:gd name="T69" fmla="*/ 23 h 35"/>
                <a:gd name="T70" fmla="*/ 17 w 17"/>
                <a:gd name="T71" fmla="*/ 21 h 35"/>
                <a:gd name="T72" fmla="*/ 17 w 17"/>
                <a:gd name="T73" fmla="*/ 20 h 35"/>
                <a:gd name="T74" fmla="*/ 17 w 17"/>
                <a:gd name="T75" fmla="*/ 18 h 35"/>
                <a:gd name="T76" fmla="*/ 17 w 17"/>
                <a:gd name="T77" fmla="*/ 17 h 35"/>
                <a:gd name="T78" fmla="*/ 17 w 17"/>
                <a:gd name="T79" fmla="*/ 15 h 35"/>
                <a:gd name="T80" fmla="*/ 17 w 17"/>
                <a:gd name="T81" fmla="*/ 14 h 35"/>
                <a:gd name="T82" fmla="*/ 17 w 17"/>
                <a:gd name="T83" fmla="*/ 12 h 35"/>
                <a:gd name="T84" fmla="*/ 17 w 17"/>
                <a:gd name="T85" fmla="*/ 11 h 35"/>
                <a:gd name="T86" fmla="*/ 17 w 17"/>
                <a:gd name="T87" fmla="*/ 11 h 35"/>
                <a:gd name="T88" fmla="*/ 17 w 17"/>
                <a:gd name="T89" fmla="*/ 9 h 35"/>
                <a:gd name="T90" fmla="*/ 17 w 17"/>
                <a:gd name="T91" fmla="*/ 8 h 35"/>
                <a:gd name="T92" fmla="*/ 16 w 17"/>
                <a:gd name="T93" fmla="*/ 8 h 35"/>
                <a:gd name="T94" fmla="*/ 16 w 17"/>
                <a:gd name="T95" fmla="*/ 6 h 35"/>
                <a:gd name="T96" fmla="*/ 16 w 17"/>
                <a:gd name="T97" fmla="*/ 5 h 35"/>
                <a:gd name="T98" fmla="*/ 16 w 17"/>
                <a:gd name="T99" fmla="*/ 5 h 35"/>
                <a:gd name="T100" fmla="*/ 14 w 17"/>
                <a:gd name="T101" fmla="*/ 5 h 35"/>
                <a:gd name="T102" fmla="*/ 14 w 17"/>
                <a:gd name="T103" fmla="*/ 3 h 35"/>
                <a:gd name="T104" fmla="*/ 13 w 17"/>
                <a:gd name="T105" fmla="*/ 3 h 35"/>
                <a:gd name="T106" fmla="*/ 13 w 17"/>
                <a:gd name="T107" fmla="*/ 2 h 35"/>
                <a:gd name="T108" fmla="*/ 12 w 17"/>
                <a:gd name="T109" fmla="*/ 2 h 35"/>
                <a:gd name="T110" fmla="*/ 10 w 17"/>
                <a:gd name="T111" fmla="*/ 0 h 35"/>
                <a:gd name="T112" fmla="*/ 9 w 17"/>
                <a:gd name="T113" fmla="*/ 0 h 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
                <a:gd name="T172" fmla="*/ 0 h 35"/>
                <a:gd name="T173" fmla="*/ 17 w 17"/>
                <a:gd name="T174" fmla="*/ 35 h 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 h="35">
                  <a:moveTo>
                    <a:pt x="9" y="0"/>
                  </a:moveTo>
                  <a:lnTo>
                    <a:pt x="6" y="2"/>
                  </a:lnTo>
                  <a:lnTo>
                    <a:pt x="3" y="5"/>
                  </a:lnTo>
                  <a:lnTo>
                    <a:pt x="2" y="9"/>
                  </a:lnTo>
                  <a:lnTo>
                    <a:pt x="0" y="15"/>
                  </a:lnTo>
                  <a:lnTo>
                    <a:pt x="0" y="21"/>
                  </a:lnTo>
                  <a:lnTo>
                    <a:pt x="0" y="26"/>
                  </a:lnTo>
                  <a:lnTo>
                    <a:pt x="2" y="31"/>
                  </a:lnTo>
                  <a:lnTo>
                    <a:pt x="3" y="34"/>
                  </a:lnTo>
                  <a:lnTo>
                    <a:pt x="5" y="35"/>
                  </a:lnTo>
                  <a:lnTo>
                    <a:pt x="6" y="35"/>
                  </a:lnTo>
                  <a:lnTo>
                    <a:pt x="7" y="35"/>
                  </a:lnTo>
                  <a:lnTo>
                    <a:pt x="9" y="35"/>
                  </a:lnTo>
                  <a:lnTo>
                    <a:pt x="10" y="35"/>
                  </a:lnTo>
                  <a:lnTo>
                    <a:pt x="10" y="34"/>
                  </a:lnTo>
                  <a:lnTo>
                    <a:pt x="12" y="34"/>
                  </a:lnTo>
                  <a:lnTo>
                    <a:pt x="13" y="32"/>
                  </a:lnTo>
                  <a:lnTo>
                    <a:pt x="14" y="31"/>
                  </a:lnTo>
                  <a:lnTo>
                    <a:pt x="14" y="29"/>
                  </a:lnTo>
                  <a:lnTo>
                    <a:pt x="14" y="28"/>
                  </a:lnTo>
                  <a:lnTo>
                    <a:pt x="16" y="28"/>
                  </a:lnTo>
                  <a:lnTo>
                    <a:pt x="16" y="26"/>
                  </a:lnTo>
                  <a:lnTo>
                    <a:pt x="16" y="25"/>
                  </a:lnTo>
                  <a:lnTo>
                    <a:pt x="17" y="23"/>
                  </a:lnTo>
                  <a:lnTo>
                    <a:pt x="17" y="21"/>
                  </a:lnTo>
                  <a:lnTo>
                    <a:pt x="17" y="20"/>
                  </a:lnTo>
                  <a:lnTo>
                    <a:pt x="17" y="18"/>
                  </a:lnTo>
                  <a:lnTo>
                    <a:pt x="17" y="17"/>
                  </a:lnTo>
                  <a:lnTo>
                    <a:pt x="17" y="15"/>
                  </a:lnTo>
                  <a:lnTo>
                    <a:pt x="17" y="14"/>
                  </a:lnTo>
                  <a:lnTo>
                    <a:pt x="17" y="12"/>
                  </a:lnTo>
                  <a:lnTo>
                    <a:pt x="17" y="11"/>
                  </a:lnTo>
                  <a:lnTo>
                    <a:pt x="17" y="9"/>
                  </a:lnTo>
                  <a:lnTo>
                    <a:pt x="17" y="8"/>
                  </a:lnTo>
                  <a:lnTo>
                    <a:pt x="16" y="8"/>
                  </a:lnTo>
                  <a:lnTo>
                    <a:pt x="16" y="6"/>
                  </a:lnTo>
                  <a:lnTo>
                    <a:pt x="16" y="5"/>
                  </a:lnTo>
                  <a:lnTo>
                    <a:pt x="14" y="5"/>
                  </a:lnTo>
                  <a:lnTo>
                    <a:pt x="14" y="3"/>
                  </a:lnTo>
                  <a:lnTo>
                    <a:pt x="13" y="3"/>
                  </a:lnTo>
                  <a:lnTo>
                    <a:pt x="13" y="2"/>
                  </a:lnTo>
                  <a:lnTo>
                    <a:pt x="12" y="2"/>
                  </a:lnTo>
                  <a:lnTo>
                    <a:pt x="10" y="0"/>
                  </a:lnTo>
                  <a:lnTo>
                    <a:pt x="9" y="0"/>
                  </a:lnTo>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51" name="Rectangle 201"/>
            <p:cNvSpPr>
              <a:spLocks noChangeArrowheads="1"/>
            </p:cNvSpPr>
            <p:nvPr/>
          </p:nvSpPr>
          <p:spPr bwMode="auto">
            <a:xfrm>
              <a:off x="690" y="3224"/>
              <a:ext cx="5" cy="19"/>
            </a:xfrm>
            <a:prstGeom prst="rect">
              <a:avLst/>
            </a:prstGeom>
            <a:solidFill>
              <a:srgbClr val="DC2B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552" name="Rectangle 202"/>
            <p:cNvSpPr>
              <a:spLocks noChangeArrowheads="1"/>
            </p:cNvSpPr>
            <p:nvPr/>
          </p:nvSpPr>
          <p:spPr bwMode="auto">
            <a:xfrm>
              <a:off x="719" y="3204"/>
              <a:ext cx="6" cy="20"/>
            </a:xfrm>
            <a:prstGeom prst="rect">
              <a:avLst/>
            </a:prstGeom>
            <a:solidFill>
              <a:srgbClr val="DC2B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553" name="Rectangle 203"/>
            <p:cNvSpPr>
              <a:spLocks noChangeArrowheads="1"/>
            </p:cNvSpPr>
            <p:nvPr/>
          </p:nvSpPr>
          <p:spPr bwMode="auto">
            <a:xfrm>
              <a:off x="708" y="3216"/>
              <a:ext cx="6" cy="21"/>
            </a:xfrm>
            <a:prstGeom prst="rect">
              <a:avLst/>
            </a:prstGeom>
            <a:solidFill>
              <a:srgbClr val="DC2B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554" name="Freeform 204"/>
            <p:cNvSpPr>
              <a:spLocks/>
            </p:cNvSpPr>
            <p:nvPr/>
          </p:nvSpPr>
          <p:spPr bwMode="auto">
            <a:xfrm>
              <a:off x="2515" y="2944"/>
              <a:ext cx="65" cy="25"/>
            </a:xfrm>
            <a:custGeom>
              <a:avLst/>
              <a:gdLst>
                <a:gd name="T0" fmla="*/ 65 w 65"/>
                <a:gd name="T1" fmla="*/ 12 h 25"/>
                <a:gd name="T2" fmla="*/ 64 w 65"/>
                <a:gd name="T3" fmla="*/ 15 h 25"/>
                <a:gd name="T4" fmla="*/ 61 w 65"/>
                <a:gd name="T5" fmla="*/ 21 h 25"/>
                <a:gd name="T6" fmla="*/ 57 w 65"/>
                <a:gd name="T7" fmla="*/ 25 h 25"/>
                <a:gd name="T8" fmla="*/ 54 w 65"/>
                <a:gd name="T9" fmla="*/ 25 h 25"/>
                <a:gd name="T10" fmla="*/ 52 w 65"/>
                <a:gd name="T11" fmla="*/ 25 h 25"/>
                <a:gd name="T12" fmla="*/ 51 w 65"/>
                <a:gd name="T13" fmla="*/ 25 h 25"/>
                <a:gd name="T14" fmla="*/ 48 w 65"/>
                <a:gd name="T15" fmla="*/ 23 h 25"/>
                <a:gd name="T16" fmla="*/ 45 w 65"/>
                <a:gd name="T17" fmla="*/ 21 h 25"/>
                <a:gd name="T18" fmla="*/ 42 w 65"/>
                <a:gd name="T19" fmla="*/ 20 h 25"/>
                <a:gd name="T20" fmla="*/ 41 w 65"/>
                <a:gd name="T21" fmla="*/ 20 h 25"/>
                <a:gd name="T22" fmla="*/ 40 w 65"/>
                <a:gd name="T23" fmla="*/ 18 h 25"/>
                <a:gd name="T24" fmla="*/ 40 w 65"/>
                <a:gd name="T25" fmla="*/ 20 h 25"/>
                <a:gd name="T26" fmla="*/ 38 w 65"/>
                <a:gd name="T27" fmla="*/ 18 h 25"/>
                <a:gd name="T28" fmla="*/ 38 w 65"/>
                <a:gd name="T29" fmla="*/ 20 h 25"/>
                <a:gd name="T30" fmla="*/ 35 w 65"/>
                <a:gd name="T31" fmla="*/ 18 h 25"/>
                <a:gd name="T32" fmla="*/ 35 w 65"/>
                <a:gd name="T33" fmla="*/ 20 h 25"/>
                <a:gd name="T34" fmla="*/ 34 w 65"/>
                <a:gd name="T35" fmla="*/ 18 h 25"/>
                <a:gd name="T36" fmla="*/ 33 w 65"/>
                <a:gd name="T37" fmla="*/ 18 h 25"/>
                <a:gd name="T38" fmla="*/ 33 w 65"/>
                <a:gd name="T39" fmla="*/ 18 h 25"/>
                <a:gd name="T40" fmla="*/ 31 w 65"/>
                <a:gd name="T41" fmla="*/ 20 h 25"/>
                <a:gd name="T42" fmla="*/ 30 w 65"/>
                <a:gd name="T43" fmla="*/ 20 h 25"/>
                <a:gd name="T44" fmla="*/ 30 w 65"/>
                <a:gd name="T45" fmla="*/ 18 h 25"/>
                <a:gd name="T46" fmla="*/ 28 w 65"/>
                <a:gd name="T47" fmla="*/ 18 h 25"/>
                <a:gd name="T48" fmla="*/ 27 w 65"/>
                <a:gd name="T49" fmla="*/ 18 h 25"/>
                <a:gd name="T50" fmla="*/ 27 w 65"/>
                <a:gd name="T51" fmla="*/ 18 h 25"/>
                <a:gd name="T52" fmla="*/ 26 w 65"/>
                <a:gd name="T53" fmla="*/ 18 h 25"/>
                <a:gd name="T54" fmla="*/ 26 w 65"/>
                <a:gd name="T55" fmla="*/ 18 h 25"/>
                <a:gd name="T56" fmla="*/ 24 w 65"/>
                <a:gd name="T57" fmla="*/ 18 h 25"/>
                <a:gd name="T58" fmla="*/ 24 w 65"/>
                <a:gd name="T59" fmla="*/ 18 h 25"/>
                <a:gd name="T60" fmla="*/ 24 w 65"/>
                <a:gd name="T61" fmla="*/ 18 h 25"/>
                <a:gd name="T62" fmla="*/ 23 w 65"/>
                <a:gd name="T63" fmla="*/ 18 h 25"/>
                <a:gd name="T64" fmla="*/ 21 w 65"/>
                <a:gd name="T65" fmla="*/ 18 h 25"/>
                <a:gd name="T66" fmla="*/ 20 w 65"/>
                <a:gd name="T67" fmla="*/ 17 h 25"/>
                <a:gd name="T68" fmla="*/ 20 w 65"/>
                <a:gd name="T69" fmla="*/ 17 h 25"/>
                <a:gd name="T70" fmla="*/ 20 w 65"/>
                <a:gd name="T71" fmla="*/ 18 h 25"/>
                <a:gd name="T72" fmla="*/ 18 w 65"/>
                <a:gd name="T73" fmla="*/ 18 h 25"/>
                <a:gd name="T74" fmla="*/ 17 w 65"/>
                <a:gd name="T75" fmla="*/ 17 h 25"/>
                <a:gd name="T76" fmla="*/ 17 w 65"/>
                <a:gd name="T77" fmla="*/ 18 h 25"/>
                <a:gd name="T78" fmla="*/ 17 w 65"/>
                <a:gd name="T79" fmla="*/ 18 h 25"/>
                <a:gd name="T80" fmla="*/ 14 w 65"/>
                <a:gd name="T81" fmla="*/ 20 h 25"/>
                <a:gd name="T82" fmla="*/ 14 w 65"/>
                <a:gd name="T83" fmla="*/ 20 h 25"/>
                <a:gd name="T84" fmla="*/ 13 w 65"/>
                <a:gd name="T85" fmla="*/ 20 h 25"/>
                <a:gd name="T86" fmla="*/ 11 w 65"/>
                <a:gd name="T87" fmla="*/ 20 h 25"/>
                <a:gd name="T88" fmla="*/ 11 w 65"/>
                <a:gd name="T89" fmla="*/ 20 h 25"/>
                <a:gd name="T90" fmla="*/ 9 w 65"/>
                <a:gd name="T91" fmla="*/ 18 h 25"/>
                <a:gd name="T92" fmla="*/ 3 w 65"/>
                <a:gd name="T93" fmla="*/ 17 h 25"/>
                <a:gd name="T94" fmla="*/ 2 w 65"/>
                <a:gd name="T95" fmla="*/ 15 h 25"/>
                <a:gd name="T96" fmla="*/ 0 w 65"/>
                <a:gd name="T97" fmla="*/ 14 h 25"/>
                <a:gd name="T98" fmla="*/ 0 w 65"/>
                <a:gd name="T99" fmla="*/ 11 h 25"/>
                <a:gd name="T100" fmla="*/ 0 w 65"/>
                <a:gd name="T101" fmla="*/ 9 h 25"/>
                <a:gd name="T102" fmla="*/ 4 w 65"/>
                <a:gd name="T103" fmla="*/ 5 h 25"/>
                <a:gd name="T104" fmla="*/ 17 w 65"/>
                <a:gd name="T105" fmla="*/ 5 h 25"/>
                <a:gd name="T106" fmla="*/ 23 w 65"/>
                <a:gd name="T107" fmla="*/ 5 h 25"/>
                <a:gd name="T108" fmla="*/ 27 w 65"/>
                <a:gd name="T109" fmla="*/ 5 h 25"/>
                <a:gd name="T110" fmla="*/ 33 w 65"/>
                <a:gd name="T111" fmla="*/ 5 h 25"/>
                <a:gd name="T112" fmla="*/ 42 w 65"/>
                <a:gd name="T113" fmla="*/ 5 h 25"/>
                <a:gd name="T114" fmla="*/ 45 w 65"/>
                <a:gd name="T115" fmla="*/ 3 h 25"/>
                <a:gd name="T116" fmla="*/ 52 w 65"/>
                <a:gd name="T117" fmla="*/ 0 h 25"/>
                <a:gd name="T118" fmla="*/ 57 w 65"/>
                <a:gd name="T119" fmla="*/ 0 h 25"/>
                <a:gd name="T120" fmla="*/ 62 w 65"/>
                <a:gd name="T121" fmla="*/ 3 h 25"/>
                <a:gd name="T122" fmla="*/ 64 w 65"/>
                <a:gd name="T123" fmla="*/ 6 h 25"/>
                <a:gd name="T124" fmla="*/ 65 w 65"/>
                <a:gd name="T125" fmla="*/ 11 h 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
                <a:gd name="T190" fmla="*/ 0 h 25"/>
                <a:gd name="T191" fmla="*/ 65 w 65"/>
                <a:gd name="T192" fmla="*/ 25 h 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 h="25">
                  <a:moveTo>
                    <a:pt x="65" y="11"/>
                  </a:moveTo>
                  <a:lnTo>
                    <a:pt x="65" y="12"/>
                  </a:lnTo>
                  <a:lnTo>
                    <a:pt x="65" y="14"/>
                  </a:lnTo>
                  <a:lnTo>
                    <a:pt x="64" y="15"/>
                  </a:lnTo>
                  <a:lnTo>
                    <a:pt x="64" y="17"/>
                  </a:lnTo>
                  <a:lnTo>
                    <a:pt x="62" y="20"/>
                  </a:lnTo>
                  <a:lnTo>
                    <a:pt x="61" y="21"/>
                  </a:lnTo>
                  <a:lnTo>
                    <a:pt x="59" y="23"/>
                  </a:lnTo>
                  <a:lnTo>
                    <a:pt x="57" y="23"/>
                  </a:lnTo>
                  <a:lnTo>
                    <a:pt x="57" y="25"/>
                  </a:lnTo>
                  <a:lnTo>
                    <a:pt x="55" y="25"/>
                  </a:lnTo>
                  <a:lnTo>
                    <a:pt x="54" y="25"/>
                  </a:lnTo>
                  <a:lnTo>
                    <a:pt x="52" y="25"/>
                  </a:lnTo>
                  <a:lnTo>
                    <a:pt x="51" y="25"/>
                  </a:lnTo>
                  <a:lnTo>
                    <a:pt x="49" y="25"/>
                  </a:lnTo>
                  <a:lnTo>
                    <a:pt x="48" y="23"/>
                  </a:lnTo>
                  <a:lnTo>
                    <a:pt x="47" y="21"/>
                  </a:lnTo>
                  <a:lnTo>
                    <a:pt x="45" y="21"/>
                  </a:lnTo>
                  <a:lnTo>
                    <a:pt x="44" y="21"/>
                  </a:lnTo>
                  <a:lnTo>
                    <a:pt x="42" y="20"/>
                  </a:lnTo>
                  <a:lnTo>
                    <a:pt x="42" y="18"/>
                  </a:lnTo>
                  <a:lnTo>
                    <a:pt x="42" y="20"/>
                  </a:lnTo>
                  <a:lnTo>
                    <a:pt x="41" y="20"/>
                  </a:lnTo>
                  <a:lnTo>
                    <a:pt x="41" y="18"/>
                  </a:lnTo>
                  <a:lnTo>
                    <a:pt x="41" y="20"/>
                  </a:lnTo>
                  <a:lnTo>
                    <a:pt x="41" y="18"/>
                  </a:lnTo>
                  <a:lnTo>
                    <a:pt x="40" y="18"/>
                  </a:lnTo>
                  <a:lnTo>
                    <a:pt x="40" y="20"/>
                  </a:lnTo>
                  <a:lnTo>
                    <a:pt x="40" y="18"/>
                  </a:lnTo>
                  <a:lnTo>
                    <a:pt x="38" y="18"/>
                  </a:lnTo>
                  <a:lnTo>
                    <a:pt x="38" y="20"/>
                  </a:lnTo>
                  <a:lnTo>
                    <a:pt x="38" y="18"/>
                  </a:lnTo>
                  <a:lnTo>
                    <a:pt x="38" y="20"/>
                  </a:lnTo>
                  <a:lnTo>
                    <a:pt x="37" y="20"/>
                  </a:lnTo>
                  <a:lnTo>
                    <a:pt x="37" y="18"/>
                  </a:lnTo>
                  <a:lnTo>
                    <a:pt x="35" y="18"/>
                  </a:lnTo>
                  <a:lnTo>
                    <a:pt x="35" y="20"/>
                  </a:lnTo>
                  <a:lnTo>
                    <a:pt x="35" y="18"/>
                  </a:lnTo>
                  <a:lnTo>
                    <a:pt x="35" y="20"/>
                  </a:lnTo>
                  <a:lnTo>
                    <a:pt x="35" y="18"/>
                  </a:lnTo>
                  <a:lnTo>
                    <a:pt x="34" y="18"/>
                  </a:lnTo>
                  <a:lnTo>
                    <a:pt x="34" y="20"/>
                  </a:lnTo>
                  <a:lnTo>
                    <a:pt x="34" y="18"/>
                  </a:lnTo>
                  <a:lnTo>
                    <a:pt x="33" y="18"/>
                  </a:lnTo>
                  <a:lnTo>
                    <a:pt x="33" y="20"/>
                  </a:lnTo>
                  <a:lnTo>
                    <a:pt x="31" y="20"/>
                  </a:lnTo>
                  <a:lnTo>
                    <a:pt x="31" y="18"/>
                  </a:lnTo>
                  <a:lnTo>
                    <a:pt x="31" y="20"/>
                  </a:lnTo>
                  <a:lnTo>
                    <a:pt x="30" y="20"/>
                  </a:lnTo>
                  <a:lnTo>
                    <a:pt x="30" y="18"/>
                  </a:lnTo>
                  <a:lnTo>
                    <a:pt x="28" y="18"/>
                  </a:lnTo>
                  <a:lnTo>
                    <a:pt x="28" y="20"/>
                  </a:lnTo>
                  <a:lnTo>
                    <a:pt x="28" y="18"/>
                  </a:lnTo>
                  <a:lnTo>
                    <a:pt x="27" y="18"/>
                  </a:lnTo>
                  <a:lnTo>
                    <a:pt x="26" y="17"/>
                  </a:lnTo>
                  <a:lnTo>
                    <a:pt x="26" y="18"/>
                  </a:lnTo>
                  <a:lnTo>
                    <a:pt x="26" y="17"/>
                  </a:lnTo>
                  <a:lnTo>
                    <a:pt x="26" y="18"/>
                  </a:lnTo>
                  <a:lnTo>
                    <a:pt x="24" y="18"/>
                  </a:lnTo>
                  <a:lnTo>
                    <a:pt x="24" y="17"/>
                  </a:lnTo>
                  <a:lnTo>
                    <a:pt x="23" y="18"/>
                  </a:lnTo>
                  <a:lnTo>
                    <a:pt x="24" y="18"/>
                  </a:lnTo>
                  <a:lnTo>
                    <a:pt x="23" y="18"/>
                  </a:lnTo>
                  <a:lnTo>
                    <a:pt x="21" y="18"/>
                  </a:lnTo>
                  <a:lnTo>
                    <a:pt x="21" y="17"/>
                  </a:lnTo>
                  <a:lnTo>
                    <a:pt x="20" y="17"/>
                  </a:lnTo>
                  <a:lnTo>
                    <a:pt x="21" y="18"/>
                  </a:lnTo>
                  <a:lnTo>
                    <a:pt x="20" y="17"/>
                  </a:lnTo>
                  <a:lnTo>
                    <a:pt x="20" y="18"/>
                  </a:lnTo>
                  <a:lnTo>
                    <a:pt x="20" y="17"/>
                  </a:lnTo>
                  <a:lnTo>
                    <a:pt x="20" y="18"/>
                  </a:lnTo>
                  <a:lnTo>
                    <a:pt x="18" y="18"/>
                  </a:lnTo>
                  <a:lnTo>
                    <a:pt x="18" y="17"/>
                  </a:lnTo>
                  <a:lnTo>
                    <a:pt x="17" y="18"/>
                  </a:lnTo>
                  <a:lnTo>
                    <a:pt x="17" y="17"/>
                  </a:lnTo>
                  <a:lnTo>
                    <a:pt x="17" y="18"/>
                  </a:lnTo>
                  <a:lnTo>
                    <a:pt x="16" y="18"/>
                  </a:lnTo>
                  <a:lnTo>
                    <a:pt x="16" y="20"/>
                  </a:lnTo>
                  <a:lnTo>
                    <a:pt x="14" y="20"/>
                  </a:lnTo>
                  <a:lnTo>
                    <a:pt x="13" y="20"/>
                  </a:lnTo>
                  <a:lnTo>
                    <a:pt x="13" y="18"/>
                  </a:lnTo>
                  <a:lnTo>
                    <a:pt x="13" y="20"/>
                  </a:lnTo>
                  <a:lnTo>
                    <a:pt x="11" y="20"/>
                  </a:lnTo>
                  <a:lnTo>
                    <a:pt x="11" y="18"/>
                  </a:lnTo>
                  <a:lnTo>
                    <a:pt x="11" y="20"/>
                  </a:lnTo>
                  <a:lnTo>
                    <a:pt x="10" y="18"/>
                  </a:lnTo>
                  <a:lnTo>
                    <a:pt x="9" y="18"/>
                  </a:lnTo>
                  <a:lnTo>
                    <a:pt x="7" y="18"/>
                  </a:lnTo>
                  <a:lnTo>
                    <a:pt x="4" y="17"/>
                  </a:lnTo>
                  <a:lnTo>
                    <a:pt x="3" y="17"/>
                  </a:lnTo>
                  <a:lnTo>
                    <a:pt x="3" y="15"/>
                  </a:lnTo>
                  <a:lnTo>
                    <a:pt x="2" y="15"/>
                  </a:lnTo>
                  <a:lnTo>
                    <a:pt x="2" y="14"/>
                  </a:lnTo>
                  <a:lnTo>
                    <a:pt x="0" y="14"/>
                  </a:lnTo>
                  <a:lnTo>
                    <a:pt x="0" y="12"/>
                  </a:lnTo>
                  <a:lnTo>
                    <a:pt x="0" y="11"/>
                  </a:lnTo>
                  <a:lnTo>
                    <a:pt x="0" y="9"/>
                  </a:lnTo>
                  <a:lnTo>
                    <a:pt x="0" y="8"/>
                  </a:lnTo>
                  <a:lnTo>
                    <a:pt x="2" y="8"/>
                  </a:lnTo>
                  <a:lnTo>
                    <a:pt x="3" y="6"/>
                  </a:lnTo>
                  <a:lnTo>
                    <a:pt x="4" y="5"/>
                  </a:lnTo>
                  <a:lnTo>
                    <a:pt x="9" y="5"/>
                  </a:lnTo>
                  <a:lnTo>
                    <a:pt x="14" y="5"/>
                  </a:lnTo>
                  <a:lnTo>
                    <a:pt x="17" y="5"/>
                  </a:lnTo>
                  <a:lnTo>
                    <a:pt x="20" y="5"/>
                  </a:lnTo>
                  <a:lnTo>
                    <a:pt x="21" y="5"/>
                  </a:lnTo>
                  <a:lnTo>
                    <a:pt x="23" y="5"/>
                  </a:lnTo>
                  <a:lnTo>
                    <a:pt x="24" y="5"/>
                  </a:lnTo>
                  <a:lnTo>
                    <a:pt x="26" y="5"/>
                  </a:lnTo>
                  <a:lnTo>
                    <a:pt x="27" y="5"/>
                  </a:lnTo>
                  <a:lnTo>
                    <a:pt x="30" y="5"/>
                  </a:lnTo>
                  <a:lnTo>
                    <a:pt x="33" y="5"/>
                  </a:lnTo>
                  <a:lnTo>
                    <a:pt x="41" y="5"/>
                  </a:lnTo>
                  <a:lnTo>
                    <a:pt x="42" y="5"/>
                  </a:lnTo>
                  <a:lnTo>
                    <a:pt x="44" y="5"/>
                  </a:lnTo>
                  <a:lnTo>
                    <a:pt x="45" y="3"/>
                  </a:lnTo>
                  <a:lnTo>
                    <a:pt x="48" y="0"/>
                  </a:lnTo>
                  <a:lnTo>
                    <a:pt x="52" y="0"/>
                  </a:lnTo>
                  <a:lnTo>
                    <a:pt x="55" y="0"/>
                  </a:lnTo>
                  <a:lnTo>
                    <a:pt x="57" y="0"/>
                  </a:lnTo>
                  <a:lnTo>
                    <a:pt x="58" y="0"/>
                  </a:lnTo>
                  <a:lnTo>
                    <a:pt x="59" y="0"/>
                  </a:lnTo>
                  <a:lnTo>
                    <a:pt x="62" y="3"/>
                  </a:lnTo>
                  <a:lnTo>
                    <a:pt x="62" y="5"/>
                  </a:lnTo>
                  <a:lnTo>
                    <a:pt x="64" y="6"/>
                  </a:lnTo>
                  <a:lnTo>
                    <a:pt x="64" y="9"/>
                  </a:lnTo>
                  <a:lnTo>
                    <a:pt x="65"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55" name="Freeform 205"/>
            <p:cNvSpPr>
              <a:spLocks/>
            </p:cNvSpPr>
            <p:nvPr/>
          </p:nvSpPr>
          <p:spPr bwMode="auto">
            <a:xfrm>
              <a:off x="2515" y="2944"/>
              <a:ext cx="65" cy="25"/>
            </a:xfrm>
            <a:custGeom>
              <a:avLst/>
              <a:gdLst>
                <a:gd name="T0" fmla="*/ 65 w 65"/>
                <a:gd name="T1" fmla="*/ 12 h 25"/>
                <a:gd name="T2" fmla="*/ 64 w 65"/>
                <a:gd name="T3" fmla="*/ 15 h 25"/>
                <a:gd name="T4" fmla="*/ 62 w 65"/>
                <a:gd name="T5" fmla="*/ 20 h 25"/>
                <a:gd name="T6" fmla="*/ 57 w 65"/>
                <a:gd name="T7" fmla="*/ 23 h 25"/>
                <a:gd name="T8" fmla="*/ 54 w 65"/>
                <a:gd name="T9" fmla="*/ 25 h 25"/>
                <a:gd name="T10" fmla="*/ 52 w 65"/>
                <a:gd name="T11" fmla="*/ 25 h 25"/>
                <a:gd name="T12" fmla="*/ 51 w 65"/>
                <a:gd name="T13" fmla="*/ 25 h 25"/>
                <a:gd name="T14" fmla="*/ 49 w 65"/>
                <a:gd name="T15" fmla="*/ 25 h 25"/>
                <a:gd name="T16" fmla="*/ 45 w 65"/>
                <a:gd name="T17" fmla="*/ 21 h 25"/>
                <a:gd name="T18" fmla="*/ 42 w 65"/>
                <a:gd name="T19" fmla="*/ 20 h 25"/>
                <a:gd name="T20" fmla="*/ 42 w 65"/>
                <a:gd name="T21" fmla="*/ 20 h 25"/>
                <a:gd name="T22" fmla="*/ 41 w 65"/>
                <a:gd name="T23" fmla="*/ 18 h 25"/>
                <a:gd name="T24" fmla="*/ 40 w 65"/>
                <a:gd name="T25" fmla="*/ 20 h 25"/>
                <a:gd name="T26" fmla="*/ 40 w 65"/>
                <a:gd name="T27" fmla="*/ 18 h 25"/>
                <a:gd name="T28" fmla="*/ 38 w 65"/>
                <a:gd name="T29" fmla="*/ 18 h 25"/>
                <a:gd name="T30" fmla="*/ 37 w 65"/>
                <a:gd name="T31" fmla="*/ 18 h 25"/>
                <a:gd name="T32" fmla="*/ 35 w 65"/>
                <a:gd name="T33" fmla="*/ 18 h 25"/>
                <a:gd name="T34" fmla="*/ 34 w 65"/>
                <a:gd name="T35" fmla="*/ 18 h 25"/>
                <a:gd name="T36" fmla="*/ 34 w 65"/>
                <a:gd name="T37" fmla="*/ 18 h 25"/>
                <a:gd name="T38" fmla="*/ 33 w 65"/>
                <a:gd name="T39" fmla="*/ 18 h 25"/>
                <a:gd name="T40" fmla="*/ 31 w 65"/>
                <a:gd name="T41" fmla="*/ 20 h 25"/>
                <a:gd name="T42" fmla="*/ 31 w 65"/>
                <a:gd name="T43" fmla="*/ 20 h 25"/>
                <a:gd name="T44" fmla="*/ 30 w 65"/>
                <a:gd name="T45" fmla="*/ 20 h 25"/>
                <a:gd name="T46" fmla="*/ 28 w 65"/>
                <a:gd name="T47" fmla="*/ 18 h 25"/>
                <a:gd name="T48" fmla="*/ 28 w 65"/>
                <a:gd name="T49" fmla="*/ 18 h 25"/>
                <a:gd name="T50" fmla="*/ 27 w 65"/>
                <a:gd name="T51" fmla="*/ 18 h 25"/>
                <a:gd name="T52" fmla="*/ 26 w 65"/>
                <a:gd name="T53" fmla="*/ 17 h 25"/>
                <a:gd name="T54" fmla="*/ 26 w 65"/>
                <a:gd name="T55" fmla="*/ 18 h 25"/>
                <a:gd name="T56" fmla="*/ 26 w 65"/>
                <a:gd name="T57" fmla="*/ 18 h 25"/>
                <a:gd name="T58" fmla="*/ 24 w 65"/>
                <a:gd name="T59" fmla="*/ 18 h 25"/>
                <a:gd name="T60" fmla="*/ 23 w 65"/>
                <a:gd name="T61" fmla="*/ 18 h 25"/>
                <a:gd name="T62" fmla="*/ 23 w 65"/>
                <a:gd name="T63" fmla="*/ 18 h 25"/>
                <a:gd name="T64" fmla="*/ 23 w 65"/>
                <a:gd name="T65" fmla="*/ 18 h 25"/>
                <a:gd name="T66" fmla="*/ 21 w 65"/>
                <a:gd name="T67" fmla="*/ 17 h 25"/>
                <a:gd name="T68" fmla="*/ 20 w 65"/>
                <a:gd name="T69" fmla="*/ 18 h 25"/>
                <a:gd name="T70" fmla="*/ 20 w 65"/>
                <a:gd name="T71" fmla="*/ 17 h 25"/>
                <a:gd name="T72" fmla="*/ 20 w 65"/>
                <a:gd name="T73" fmla="*/ 18 h 25"/>
                <a:gd name="T74" fmla="*/ 17 w 65"/>
                <a:gd name="T75" fmla="*/ 18 h 25"/>
                <a:gd name="T76" fmla="*/ 17 w 65"/>
                <a:gd name="T77" fmla="*/ 17 h 25"/>
                <a:gd name="T78" fmla="*/ 17 w 65"/>
                <a:gd name="T79" fmla="*/ 18 h 25"/>
                <a:gd name="T80" fmla="*/ 16 w 65"/>
                <a:gd name="T81" fmla="*/ 20 h 25"/>
                <a:gd name="T82" fmla="*/ 14 w 65"/>
                <a:gd name="T83" fmla="*/ 20 h 25"/>
                <a:gd name="T84" fmla="*/ 13 w 65"/>
                <a:gd name="T85" fmla="*/ 20 h 25"/>
                <a:gd name="T86" fmla="*/ 13 w 65"/>
                <a:gd name="T87" fmla="*/ 20 h 25"/>
                <a:gd name="T88" fmla="*/ 11 w 65"/>
                <a:gd name="T89" fmla="*/ 18 h 25"/>
                <a:gd name="T90" fmla="*/ 9 w 65"/>
                <a:gd name="T91" fmla="*/ 18 h 25"/>
                <a:gd name="T92" fmla="*/ 4 w 65"/>
                <a:gd name="T93" fmla="*/ 17 h 25"/>
                <a:gd name="T94" fmla="*/ 3 w 65"/>
                <a:gd name="T95" fmla="*/ 15 h 25"/>
                <a:gd name="T96" fmla="*/ 2 w 65"/>
                <a:gd name="T97" fmla="*/ 14 h 25"/>
                <a:gd name="T98" fmla="*/ 0 w 65"/>
                <a:gd name="T99" fmla="*/ 11 h 25"/>
                <a:gd name="T100" fmla="*/ 0 w 65"/>
                <a:gd name="T101" fmla="*/ 9 h 25"/>
                <a:gd name="T102" fmla="*/ 3 w 65"/>
                <a:gd name="T103" fmla="*/ 6 h 25"/>
                <a:gd name="T104" fmla="*/ 14 w 65"/>
                <a:gd name="T105" fmla="*/ 5 h 25"/>
                <a:gd name="T106" fmla="*/ 21 w 65"/>
                <a:gd name="T107" fmla="*/ 5 h 25"/>
                <a:gd name="T108" fmla="*/ 26 w 65"/>
                <a:gd name="T109" fmla="*/ 5 h 25"/>
                <a:gd name="T110" fmla="*/ 33 w 65"/>
                <a:gd name="T111" fmla="*/ 5 h 25"/>
                <a:gd name="T112" fmla="*/ 42 w 65"/>
                <a:gd name="T113" fmla="*/ 5 h 25"/>
                <a:gd name="T114" fmla="*/ 44 w 65"/>
                <a:gd name="T115" fmla="*/ 5 h 25"/>
                <a:gd name="T116" fmla="*/ 48 w 65"/>
                <a:gd name="T117" fmla="*/ 0 h 25"/>
                <a:gd name="T118" fmla="*/ 57 w 65"/>
                <a:gd name="T119" fmla="*/ 0 h 25"/>
                <a:gd name="T120" fmla="*/ 59 w 65"/>
                <a:gd name="T121" fmla="*/ 0 h 25"/>
                <a:gd name="T122" fmla="*/ 62 w 65"/>
                <a:gd name="T123" fmla="*/ 5 h 25"/>
                <a:gd name="T124" fmla="*/ 64 w 65"/>
                <a:gd name="T125" fmla="*/ 9 h 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
                <a:gd name="T190" fmla="*/ 0 h 25"/>
                <a:gd name="T191" fmla="*/ 65 w 65"/>
                <a:gd name="T192" fmla="*/ 25 h 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 h="25">
                  <a:moveTo>
                    <a:pt x="65" y="11"/>
                  </a:moveTo>
                  <a:lnTo>
                    <a:pt x="65" y="11"/>
                  </a:lnTo>
                  <a:lnTo>
                    <a:pt x="65" y="12"/>
                  </a:lnTo>
                  <a:lnTo>
                    <a:pt x="65" y="14"/>
                  </a:lnTo>
                  <a:lnTo>
                    <a:pt x="64" y="15"/>
                  </a:lnTo>
                  <a:lnTo>
                    <a:pt x="64" y="17"/>
                  </a:lnTo>
                  <a:lnTo>
                    <a:pt x="62" y="20"/>
                  </a:lnTo>
                  <a:lnTo>
                    <a:pt x="61" y="21"/>
                  </a:lnTo>
                  <a:lnTo>
                    <a:pt x="59" y="23"/>
                  </a:lnTo>
                  <a:lnTo>
                    <a:pt x="57" y="23"/>
                  </a:lnTo>
                  <a:lnTo>
                    <a:pt x="57" y="25"/>
                  </a:lnTo>
                  <a:lnTo>
                    <a:pt x="55" y="25"/>
                  </a:lnTo>
                  <a:lnTo>
                    <a:pt x="54" y="25"/>
                  </a:lnTo>
                  <a:lnTo>
                    <a:pt x="52" y="25"/>
                  </a:lnTo>
                  <a:lnTo>
                    <a:pt x="51" y="25"/>
                  </a:lnTo>
                  <a:lnTo>
                    <a:pt x="49" y="25"/>
                  </a:lnTo>
                  <a:lnTo>
                    <a:pt x="48" y="23"/>
                  </a:lnTo>
                  <a:lnTo>
                    <a:pt x="47" y="21"/>
                  </a:lnTo>
                  <a:lnTo>
                    <a:pt x="45" y="21"/>
                  </a:lnTo>
                  <a:lnTo>
                    <a:pt x="44" y="21"/>
                  </a:lnTo>
                  <a:lnTo>
                    <a:pt x="42" y="20"/>
                  </a:lnTo>
                  <a:lnTo>
                    <a:pt x="42" y="18"/>
                  </a:lnTo>
                  <a:lnTo>
                    <a:pt x="42" y="20"/>
                  </a:lnTo>
                  <a:lnTo>
                    <a:pt x="41" y="20"/>
                  </a:lnTo>
                  <a:lnTo>
                    <a:pt x="41" y="18"/>
                  </a:lnTo>
                  <a:lnTo>
                    <a:pt x="41" y="20"/>
                  </a:lnTo>
                  <a:lnTo>
                    <a:pt x="41" y="18"/>
                  </a:lnTo>
                  <a:lnTo>
                    <a:pt x="40" y="18"/>
                  </a:lnTo>
                  <a:lnTo>
                    <a:pt x="40" y="20"/>
                  </a:lnTo>
                  <a:lnTo>
                    <a:pt x="40" y="18"/>
                  </a:lnTo>
                  <a:lnTo>
                    <a:pt x="38" y="18"/>
                  </a:lnTo>
                  <a:lnTo>
                    <a:pt x="38" y="20"/>
                  </a:lnTo>
                  <a:lnTo>
                    <a:pt x="38" y="18"/>
                  </a:lnTo>
                  <a:lnTo>
                    <a:pt x="38" y="20"/>
                  </a:lnTo>
                  <a:lnTo>
                    <a:pt x="37" y="20"/>
                  </a:lnTo>
                  <a:lnTo>
                    <a:pt x="37" y="18"/>
                  </a:lnTo>
                  <a:lnTo>
                    <a:pt x="35" y="18"/>
                  </a:lnTo>
                  <a:lnTo>
                    <a:pt x="35" y="20"/>
                  </a:lnTo>
                  <a:lnTo>
                    <a:pt x="35" y="18"/>
                  </a:lnTo>
                  <a:lnTo>
                    <a:pt x="35" y="20"/>
                  </a:lnTo>
                  <a:lnTo>
                    <a:pt x="35" y="18"/>
                  </a:lnTo>
                  <a:lnTo>
                    <a:pt x="34" y="18"/>
                  </a:lnTo>
                  <a:lnTo>
                    <a:pt x="34" y="20"/>
                  </a:lnTo>
                  <a:lnTo>
                    <a:pt x="34" y="18"/>
                  </a:lnTo>
                  <a:lnTo>
                    <a:pt x="33" y="18"/>
                  </a:lnTo>
                  <a:lnTo>
                    <a:pt x="33" y="20"/>
                  </a:lnTo>
                  <a:lnTo>
                    <a:pt x="31" y="20"/>
                  </a:lnTo>
                  <a:lnTo>
                    <a:pt x="31" y="18"/>
                  </a:lnTo>
                  <a:lnTo>
                    <a:pt x="31" y="20"/>
                  </a:lnTo>
                  <a:lnTo>
                    <a:pt x="30" y="20"/>
                  </a:lnTo>
                  <a:lnTo>
                    <a:pt x="30" y="18"/>
                  </a:lnTo>
                  <a:lnTo>
                    <a:pt x="28" y="18"/>
                  </a:lnTo>
                  <a:lnTo>
                    <a:pt x="28" y="20"/>
                  </a:lnTo>
                  <a:lnTo>
                    <a:pt x="28" y="18"/>
                  </a:lnTo>
                  <a:lnTo>
                    <a:pt x="27" y="18"/>
                  </a:lnTo>
                  <a:lnTo>
                    <a:pt x="26" y="17"/>
                  </a:lnTo>
                  <a:lnTo>
                    <a:pt x="26" y="18"/>
                  </a:lnTo>
                  <a:lnTo>
                    <a:pt x="26" y="17"/>
                  </a:lnTo>
                  <a:lnTo>
                    <a:pt x="26" y="18"/>
                  </a:lnTo>
                  <a:lnTo>
                    <a:pt x="24" y="18"/>
                  </a:lnTo>
                  <a:lnTo>
                    <a:pt x="24" y="17"/>
                  </a:lnTo>
                  <a:lnTo>
                    <a:pt x="23" y="18"/>
                  </a:lnTo>
                  <a:lnTo>
                    <a:pt x="24" y="18"/>
                  </a:lnTo>
                  <a:lnTo>
                    <a:pt x="23" y="18"/>
                  </a:lnTo>
                  <a:lnTo>
                    <a:pt x="21" y="18"/>
                  </a:lnTo>
                  <a:lnTo>
                    <a:pt x="21" y="17"/>
                  </a:lnTo>
                  <a:lnTo>
                    <a:pt x="20" y="17"/>
                  </a:lnTo>
                  <a:lnTo>
                    <a:pt x="21" y="18"/>
                  </a:lnTo>
                  <a:lnTo>
                    <a:pt x="20" y="17"/>
                  </a:lnTo>
                  <a:lnTo>
                    <a:pt x="20" y="18"/>
                  </a:lnTo>
                  <a:lnTo>
                    <a:pt x="20" y="17"/>
                  </a:lnTo>
                  <a:lnTo>
                    <a:pt x="20" y="18"/>
                  </a:lnTo>
                  <a:lnTo>
                    <a:pt x="18" y="18"/>
                  </a:lnTo>
                  <a:lnTo>
                    <a:pt x="18" y="17"/>
                  </a:lnTo>
                  <a:lnTo>
                    <a:pt x="17" y="18"/>
                  </a:lnTo>
                  <a:lnTo>
                    <a:pt x="17" y="17"/>
                  </a:lnTo>
                  <a:lnTo>
                    <a:pt x="17" y="18"/>
                  </a:lnTo>
                  <a:lnTo>
                    <a:pt x="16" y="18"/>
                  </a:lnTo>
                  <a:lnTo>
                    <a:pt x="16" y="20"/>
                  </a:lnTo>
                  <a:lnTo>
                    <a:pt x="14" y="20"/>
                  </a:lnTo>
                  <a:lnTo>
                    <a:pt x="13" y="20"/>
                  </a:lnTo>
                  <a:lnTo>
                    <a:pt x="13" y="18"/>
                  </a:lnTo>
                  <a:lnTo>
                    <a:pt x="13" y="20"/>
                  </a:lnTo>
                  <a:lnTo>
                    <a:pt x="11" y="20"/>
                  </a:lnTo>
                  <a:lnTo>
                    <a:pt x="11" y="18"/>
                  </a:lnTo>
                  <a:lnTo>
                    <a:pt x="11" y="20"/>
                  </a:lnTo>
                  <a:lnTo>
                    <a:pt x="10" y="18"/>
                  </a:lnTo>
                  <a:lnTo>
                    <a:pt x="9" y="18"/>
                  </a:lnTo>
                  <a:lnTo>
                    <a:pt x="7" y="18"/>
                  </a:lnTo>
                  <a:lnTo>
                    <a:pt x="4" y="17"/>
                  </a:lnTo>
                  <a:lnTo>
                    <a:pt x="3" y="17"/>
                  </a:lnTo>
                  <a:lnTo>
                    <a:pt x="3" y="15"/>
                  </a:lnTo>
                  <a:lnTo>
                    <a:pt x="2" y="15"/>
                  </a:lnTo>
                  <a:lnTo>
                    <a:pt x="2" y="14"/>
                  </a:lnTo>
                  <a:lnTo>
                    <a:pt x="0" y="14"/>
                  </a:lnTo>
                  <a:lnTo>
                    <a:pt x="0" y="12"/>
                  </a:lnTo>
                  <a:lnTo>
                    <a:pt x="0" y="11"/>
                  </a:lnTo>
                  <a:lnTo>
                    <a:pt x="0" y="9"/>
                  </a:lnTo>
                  <a:lnTo>
                    <a:pt x="0" y="8"/>
                  </a:lnTo>
                  <a:lnTo>
                    <a:pt x="2" y="8"/>
                  </a:lnTo>
                  <a:lnTo>
                    <a:pt x="3" y="6"/>
                  </a:lnTo>
                  <a:lnTo>
                    <a:pt x="4" y="5"/>
                  </a:lnTo>
                  <a:lnTo>
                    <a:pt x="9" y="5"/>
                  </a:lnTo>
                  <a:lnTo>
                    <a:pt x="14" y="5"/>
                  </a:lnTo>
                  <a:lnTo>
                    <a:pt x="17" y="5"/>
                  </a:lnTo>
                  <a:lnTo>
                    <a:pt x="20" y="5"/>
                  </a:lnTo>
                  <a:lnTo>
                    <a:pt x="21" y="5"/>
                  </a:lnTo>
                  <a:lnTo>
                    <a:pt x="23" y="5"/>
                  </a:lnTo>
                  <a:lnTo>
                    <a:pt x="24" y="5"/>
                  </a:lnTo>
                  <a:lnTo>
                    <a:pt x="26" y="5"/>
                  </a:lnTo>
                  <a:lnTo>
                    <a:pt x="27" y="5"/>
                  </a:lnTo>
                  <a:lnTo>
                    <a:pt x="30" y="5"/>
                  </a:lnTo>
                  <a:lnTo>
                    <a:pt x="33" y="5"/>
                  </a:lnTo>
                  <a:lnTo>
                    <a:pt x="41" y="5"/>
                  </a:lnTo>
                  <a:lnTo>
                    <a:pt x="42" y="5"/>
                  </a:lnTo>
                  <a:lnTo>
                    <a:pt x="44" y="5"/>
                  </a:lnTo>
                  <a:lnTo>
                    <a:pt x="45" y="3"/>
                  </a:lnTo>
                  <a:lnTo>
                    <a:pt x="48" y="0"/>
                  </a:lnTo>
                  <a:lnTo>
                    <a:pt x="52" y="0"/>
                  </a:lnTo>
                  <a:lnTo>
                    <a:pt x="55" y="0"/>
                  </a:lnTo>
                  <a:lnTo>
                    <a:pt x="57" y="0"/>
                  </a:lnTo>
                  <a:lnTo>
                    <a:pt x="58" y="0"/>
                  </a:lnTo>
                  <a:lnTo>
                    <a:pt x="59" y="0"/>
                  </a:lnTo>
                  <a:lnTo>
                    <a:pt x="62" y="3"/>
                  </a:lnTo>
                  <a:lnTo>
                    <a:pt x="62" y="5"/>
                  </a:lnTo>
                  <a:lnTo>
                    <a:pt x="64" y="6"/>
                  </a:lnTo>
                  <a:lnTo>
                    <a:pt x="64" y="9"/>
                  </a:lnTo>
                  <a:lnTo>
                    <a:pt x="65" y="11"/>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56" name="Freeform 206"/>
            <p:cNvSpPr>
              <a:spLocks/>
            </p:cNvSpPr>
            <p:nvPr/>
          </p:nvSpPr>
          <p:spPr bwMode="auto">
            <a:xfrm>
              <a:off x="2579" y="2958"/>
              <a:ext cx="1" cy="1"/>
            </a:xfrm>
            <a:custGeom>
              <a:avLst/>
              <a:gdLst>
                <a:gd name="T0" fmla="*/ 0 w 1"/>
                <a:gd name="T1" fmla="*/ 0 h 1"/>
                <a:gd name="T2" fmla="*/ 0 w 1"/>
                <a:gd name="T3" fmla="*/ 0 h 1"/>
                <a:gd name="T4" fmla="*/ 0 w 1"/>
                <a:gd name="T5" fmla="*/ 0 h 1"/>
                <a:gd name="T6" fmla="*/ 0 w 1"/>
                <a:gd name="T7" fmla="*/ 1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57" name="Freeform 207"/>
            <p:cNvSpPr>
              <a:spLocks/>
            </p:cNvSpPr>
            <p:nvPr/>
          </p:nvSpPr>
          <p:spPr bwMode="auto">
            <a:xfrm>
              <a:off x="2579" y="2958"/>
              <a:ext cx="1" cy="1"/>
            </a:xfrm>
            <a:custGeom>
              <a:avLst/>
              <a:gdLst>
                <a:gd name="T0" fmla="*/ 0 w 1"/>
                <a:gd name="T1" fmla="*/ 0 h 1"/>
                <a:gd name="T2" fmla="*/ 0 w 1"/>
                <a:gd name="T3" fmla="*/ 0 h 1"/>
                <a:gd name="T4" fmla="*/ 0 w 1"/>
                <a:gd name="T5" fmla="*/ 0 h 1"/>
                <a:gd name="T6" fmla="*/ 0 w 1"/>
                <a:gd name="T7" fmla="*/ 0 h 1"/>
                <a:gd name="T8" fmla="*/ 0 w 1"/>
                <a:gd name="T9" fmla="*/ 1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0" y="1"/>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58" name="Freeform 208"/>
            <p:cNvSpPr>
              <a:spLocks/>
            </p:cNvSpPr>
            <p:nvPr/>
          </p:nvSpPr>
          <p:spPr bwMode="auto">
            <a:xfrm>
              <a:off x="2562" y="2953"/>
              <a:ext cx="1" cy="1"/>
            </a:xfrm>
            <a:custGeom>
              <a:avLst/>
              <a:gdLst>
                <a:gd name="T0" fmla="*/ 1 w 1"/>
                <a:gd name="T1" fmla="*/ 0 h 1"/>
                <a:gd name="T2" fmla="*/ 1 w 1"/>
                <a:gd name="T3" fmla="*/ 0 h 1"/>
                <a:gd name="T4" fmla="*/ 0 w 1"/>
                <a:gd name="T5" fmla="*/ 0 h 1"/>
                <a:gd name="T6" fmla="*/ 1 w 1"/>
                <a:gd name="T7" fmla="*/ 0 h 1"/>
                <a:gd name="T8" fmla="*/ 1 w 1"/>
                <a:gd name="T9" fmla="*/ 0 h 1"/>
                <a:gd name="T10" fmla="*/ 1 w 1"/>
                <a:gd name="T11" fmla="*/ 0 h 1"/>
                <a:gd name="T12" fmla="*/ 1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0"/>
                  </a:moveTo>
                  <a:lnTo>
                    <a:pt x="1" y="0"/>
                  </a:lnTo>
                  <a:lnTo>
                    <a:pt x="0"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59" name="Freeform 209"/>
            <p:cNvSpPr>
              <a:spLocks/>
            </p:cNvSpPr>
            <p:nvPr/>
          </p:nvSpPr>
          <p:spPr bwMode="auto">
            <a:xfrm>
              <a:off x="2562" y="2953"/>
              <a:ext cx="1" cy="1"/>
            </a:xfrm>
            <a:custGeom>
              <a:avLst/>
              <a:gdLst>
                <a:gd name="T0" fmla="*/ 1 w 1"/>
                <a:gd name="T1" fmla="*/ 0 h 1"/>
                <a:gd name="T2" fmla="*/ 1 w 1"/>
                <a:gd name="T3" fmla="*/ 0 h 1"/>
                <a:gd name="T4" fmla="*/ 1 w 1"/>
                <a:gd name="T5" fmla="*/ 0 h 1"/>
                <a:gd name="T6" fmla="*/ 0 w 1"/>
                <a:gd name="T7" fmla="*/ 0 h 1"/>
                <a:gd name="T8" fmla="*/ 1 w 1"/>
                <a:gd name="T9" fmla="*/ 0 h 1"/>
                <a:gd name="T10" fmla="*/ 1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0"/>
                  </a:lnTo>
                  <a:lnTo>
                    <a:pt x="0" y="0"/>
                  </a:lnTo>
                  <a:lnTo>
                    <a:pt x="1"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60" name="Freeform 210"/>
            <p:cNvSpPr>
              <a:spLocks/>
            </p:cNvSpPr>
            <p:nvPr/>
          </p:nvSpPr>
          <p:spPr bwMode="auto">
            <a:xfrm>
              <a:off x="2559" y="2964"/>
              <a:ext cx="1" cy="1"/>
            </a:xfrm>
            <a:custGeom>
              <a:avLst/>
              <a:gdLst>
                <a:gd name="T0" fmla="*/ 0 w 1"/>
                <a:gd name="T1" fmla="*/ 0 h 1"/>
                <a:gd name="T2" fmla="*/ 0 w 1"/>
                <a:gd name="T3" fmla="*/ 0 h 1"/>
                <a:gd name="T4" fmla="*/ 0 w 1"/>
                <a:gd name="T5" fmla="*/ 1 h 1"/>
                <a:gd name="T6" fmla="*/ 0 w 1"/>
                <a:gd name="T7" fmla="*/ 1 h 1"/>
                <a:gd name="T8" fmla="*/ 1 w 1"/>
                <a:gd name="T9" fmla="*/ 1 h 1"/>
                <a:gd name="T10" fmla="*/ 1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lnTo>
                    <a:pt x="0" y="1"/>
                  </a:lnTo>
                  <a:lnTo>
                    <a:pt x="1" y="1"/>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61" name="Freeform 211"/>
            <p:cNvSpPr>
              <a:spLocks/>
            </p:cNvSpPr>
            <p:nvPr/>
          </p:nvSpPr>
          <p:spPr bwMode="auto">
            <a:xfrm>
              <a:off x="2559" y="2964"/>
              <a:ext cx="1" cy="1"/>
            </a:xfrm>
            <a:custGeom>
              <a:avLst/>
              <a:gdLst>
                <a:gd name="T0" fmla="*/ 0 w 1"/>
                <a:gd name="T1" fmla="*/ 0 h 1"/>
                <a:gd name="T2" fmla="*/ 0 w 1"/>
                <a:gd name="T3" fmla="*/ 0 h 1"/>
                <a:gd name="T4" fmla="*/ 0 w 1"/>
                <a:gd name="T5" fmla="*/ 0 h 1"/>
                <a:gd name="T6" fmla="*/ 0 w 1"/>
                <a:gd name="T7" fmla="*/ 1 h 1"/>
                <a:gd name="T8" fmla="*/ 0 w 1"/>
                <a:gd name="T9" fmla="*/ 1 h 1"/>
                <a:gd name="T10" fmla="*/ 1 w 1"/>
                <a:gd name="T11" fmla="*/ 1 h 1"/>
                <a:gd name="T12" fmla="*/ 1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0" y="1"/>
                  </a:lnTo>
                  <a:lnTo>
                    <a:pt x="1" y="1"/>
                  </a:lnTo>
                  <a:lnTo>
                    <a:pt x="1" y="0"/>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62" name="Freeform 212"/>
            <p:cNvSpPr>
              <a:spLocks/>
            </p:cNvSpPr>
            <p:nvPr/>
          </p:nvSpPr>
          <p:spPr bwMode="auto">
            <a:xfrm>
              <a:off x="2556" y="2962"/>
              <a:ext cx="1" cy="2"/>
            </a:xfrm>
            <a:custGeom>
              <a:avLst/>
              <a:gdLst>
                <a:gd name="T0" fmla="*/ 0 w 1"/>
                <a:gd name="T1" fmla="*/ 0 h 2"/>
                <a:gd name="T2" fmla="*/ 0 w 1"/>
                <a:gd name="T3" fmla="*/ 0 h 2"/>
                <a:gd name="T4" fmla="*/ 0 w 1"/>
                <a:gd name="T5" fmla="*/ 2 h 2"/>
                <a:gd name="T6" fmla="*/ 1 w 1"/>
                <a:gd name="T7" fmla="*/ 0 h 2"/>
                <a:gd name="T8" fmla="*/ 0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0"/>
                  </a:moveTo>
                  <a:lnTo>
                    <a:pt x="0" y="0"/>
                  </a:lnTo>
                  <a:lnTo>
                    <a:pt x="0" y="2"/>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63" name="Freeform 213"/>
            <p:cNvSpPr>
              <a:spLocks/>
            </p:cNvSpPr>
            <p:nvPr/>
          </p:nvSpPr>
          <p:spPr bwMode="auto">
            <a:xfrm>
              <a:off x="2556" y="2962"/>
              <a:ext cx="1" cy="2"/>
            </a:xfrm>
            <a:custGeom>
              <a:avLst/>
              <a:gdLst>
                <a:gd name="T0" fmla="*/ 0 w 1"/>
                <a:gd name="T1" fmla="*/ 0 h 2"/>
                <a:gd name="T2" fmla="*/ 0 w 1"/>
                <a:gd name="T3" fmla="*/ 0 h 2"/>
                <a:gd name="T4" fmla="*/ 0 w 1"/>
                <a:gd name="T5" fmla="*/ 0 h 2"/>
                <a:gd name="T6" fmla="*/ 0 w 1"/>
                <a:gd name="T7" fmla="*/ 2 h 2"/>
                <a:gd name="T8" fmla="*/ 1 w 1"/>
                <a:gd name="T9" fmla="*/ 0 h 2"/>
                <a:gd name="T10" fmla="*/ 0 w 1"/>
                <a:gd name="T11" fmla="*/ 0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0" y="0"/>
                  </a:moveTo>
                  <a:lnTo>
                    <a:pt x="0" y="0"/>
                  </a:lnTo>
                  <a:lnTo>
                    <a:pt x="0" y="2"/>
                  </a:lnTo>
                  <a:lnTo>
                    <a:pt x="1" y="0"/>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64" name="Freeform 214"/>
            <p:cNvSpPr>
              <a:spLocks/>
            </p:cNvSpPr>
            <p:nvPr/>
          </p:nvSpPr>
          <p:spPr bwMode="auto">
            <a:xfrm>
              <a:off x="2552" y="2962"/>
              <a:ext cx="1" cy="2"/>
            </a:xfrm>
            <a:custGeom>
              <a:avLst/>
              <a:gdLst>
                <a:gd name="T0" fmla="*/ 1 w 1"/>
                <a:gd name="T1" fmla="*/ 0 h 2"/>
                <a:gd name="T2" fmla="*/ 0 w 1"/>
                <a:gd name="T3" fmla="*/ 0 h 2"/>
                <a:gd name="T4" fmla="*/ 0 w 1"/>
                <a:gd name="T5" fmla="*/ 0 h 2"/>
                <a:gd name="T6" fmla="*/ 0 w 1"/>
                <a:gd name="T7" fmla="*/ 2 h 2"/>
                <a:gd name="T8" fmla="*/ 1 w 1"/>
                <a:gd name="T9" fmla="*/ 2 h 2"/>
                <a:gd name="T10" fmla="*/ 1 w 1"/>
                <a:gd name="T11" fmla="*/ 0 h 2"/>
                <a:gd name="T12" fmla="*/ 1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lnTo>
                    <a:pt x="0" y="0"/>
                  </a:lnTo>
                  <a:lnTo>
                    <a:pt x="0" y="2"/>
                  </a:lnTo>
                  <a:lnTo>
                    <a:pt x="1"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65" name="Freeform 215"/>
            <p:cNvSpPr>
              <a:spLocks/>
            </p:cNvSpPr>
            <p:nvPr/>
          </p:nvSpPr>
          <p:spPr bwMode="auto">
            <a:xfrm>
              <a:off x="2552" y="2962"/>
              <a:ext cx="1" cy="2"/>
            </a:xfrm>
            <a:custGeom>
              <a:avLst/>
              <a:gdLst>
                <a:gd name="T0" fmla="*/ 1 w 1"/>
                <a:gd name="T1" fmla="*/ 0 h 2"/>
                <a:gd name="T2" fmla="*/ 1 w 1"/>
                <a:gd name="T3" fmla="*/ 0 h 2"/>
                <a:gd name="T4" fmla="*/ 0 w 1"/>
                <a:gd name="T5" fmla="*/ 0 h 2"/>
                <a:gd name="T6" fmla="*/ 0 w 1"/>
                <a:gd name="T7" fmla="*/ 0 h 2"/>
                <a:gd name="T8" fmla="*/ 0 w 1"/>
                <a:gd name="T9" fmla="*/ 2 h 2"/>
                <a:gd name="T10" fmla="*/ 1 w 1"/>
                <a:gd name="T11" fmla="*/ 2 h 2"/>
                <a:gd name="T12" fmla="*/ 1 w 1"/>
                <a:gd name="T13" fmla="*/ 0 h 2"/>
                <a:gd name="T14" fmla="*/ 1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1" y="0"/>
                  </a:moveTo>
                  <a:lnTo>
                    <a:pt x="1" y="0"/>
                  </a:lnTo>
                  <a:lnTo>
                    <a:pt x="0" y="0"/>
                  </a:lnTo>
                  <a:lnTo>
                    <a:pt x="0" y="2"/>
                  </a:lnTo>
                  <a:lnTo>
                    <a:pt x="1" y="2"/>
                  </a:lnTo>
                  <a:lnTo>
                    <a:pt x="1"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66" name="Freeform 216"/>
            <p:cNvSpPr>
              <a:spLocks/>
            </p:cNvSpPr>
            <p:nvPr/>
          </p:nvSpPr>
          <p:spPr bwMode="auto">
            <a:xfrm>
              <a:off x="2543" y="2961"/>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67" name="Freeform 217"/>
            <p:cNvSpPr>
              <a:spLocks/>
            </p:cNvSpPr>
            <p:nvPr/>
          </p:nvSpPr>
          <p:spPr bwMode="auto">
            <a:xfrm>
              <a:off x="2543" y="2961"/>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68" name="Freeform 218"/>
            <p:cNvSpPr>
              <a:spLocks/>
            </p:cNvSpPr>
            <p:nvPr/>
          </p:nvSpPr>
          <p:spPr bwMode="auto">
            <a:xfrm>
              <a:off x="2539" y="2959"/>
              <a:ext cx="2" cy="1"/>
            </a:xfrm>
            <a:custGeom>
              <a:avLst/>
              <a:gdLst>
                <a:gd name="T0" fmla="*/ 0 w 2"/>
                <a:gd name="T1" fmla="*/ 0 h 1"/>
                <a:gd name="T2" fmla="*/ 0 w 2"/>
                <a:gd name="T3" fmla="*/ 0 h 1"/>
                <a:gd name="T4" fmla="*/ 0 w 2"/>
                <a:gd name="T5" fmla="*/ 0 h 1"/>
                <a:gd name="T6" fmla="*/ 0 w 2"/>
                <a:gd name="T7" fmla="*/ 0 h 1"/>
                <a:gd name="T8" fmla="*/ 0 w 2"/>
                <a:gd name="T9" fmla="*/ 0 h 1"/>
                <a:gd name="T10" fmla="*/ 2 w 2"/>
                <a:gd name="T11" fmla="*/ 0 h 1"/>
                <a:gd name="T12" fmla="*/ 0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0"/>
                  </a:moveTo>
                  <a:lnTo>
                    <a:pt x="0" y="0"/>
                  </a:lnTo>
                  <a:lnTo>
                    <a:pt x="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69" name="Freeform 219"/>
            <p:cNvSpPr>
              <a:spLocks/>
            </p:cNvSpPr>
            <p:nvPr/>
          </p:nvSpPr>
          <p:spPr bwMode="auto">
            <a:xfrm>
              <a:off x="2539" y="2959"/>
              <a:ext cx="2" cy="1"/>
            </a:xfrm>
            <a:custGeom>
              <a:avLst/>
              <a:gdLst>
                <a:gd name="T0" fmla="*/ 0 w 2"/>
                <a:gd name="T1" fmla="*/ 0 h 1"/>
                <a:gd name="T2" fmla="*/ 0 w 2"/>
                <a:gd name="T3" fmla="*/ 0 h 1"/>
                <a:gd name="T4" fmla="*/ 0 w 2"/>
                <a:gd name="T5" fmla="*/ 0 h 1"/>
                <a:gd name="T6" fmla="*/ 0 w 2"/>
                <a:gd name="T7" fmla="*/ 0 h 1"/>
                <a:gd name="T8" fmla="*/ 0 w 2"/>
                <a:gd name="T9" fmla="*/ 0 h 1"/>
                <a:gd name="T10" fmla="*/ 0 w 2"/>
                <a:gd name="T11" fmla="*/ 0 h 1"/>
                <a:gd name="T12" fmla="*/ 2 w 2"/>
                <a:gd name="T13" fmla="*/ 0 h 1"/>
                <a:gd name="T14" fmla="*/ 0 w 2"/>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1"/>
                <a:gd name="T26" fmla="*/ 2 w 2"/>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1">
                  <a:moveTo>
                    <a:pt x="0" y="0"/>
                  </a:moveTo>
                  <a:lnTo>
                    <a:pt x="0" y="0"/>
                  </a:lnTo>
                  <a:lnTo>
                    <a:pt x="2" y="0"/>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70" name="Freeform 220"/>
            <p:cNvSpPr>
              <a:spLocks/>
            </p:cNvSpPr>
            <p:nvPr/>
          </p:nvSpPr>
          <p:spPr bwMode="auto">
            <a:xfrm>
              <a:off x="2539" y="2961"/>
              <a:ext cx="1" cy="1"/>
            </a:xfrm>
            <a:custGeom>
              <a:avLst/>
              <a:gdLst>
                <a:gd name="T0" fmla="*/ 0 w 1"/>
                <a:gd name="T1" fmla="*/ 0 h 1"/>
                <a:gd name="T2" fmla="*/ 0 w 1"/>
                <a:gd name="T3" fmla="*/ 0 h 1"/>
                <a:gd name="T4" fmla="*/ 0 w 1"/>
                <a:gd name="T5" fmla="*/ 0 h 1"/>
                <a:gd name="T6" fmla="*/ 0 w 1"/>
                <a:gd name="T7" fmla="*/ 1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71" name="Freeform 221"/>
            <p:cNvSpPr>
              <a:spLocks/>
            </p:cNvSpPr>
            <p:nvPr/>
          </p:nvSpPr>
          <p:spPr bwMode="auto">
            <a:xfrm>
              <a:off x="2539" y="2961"/>
              <a:ext cx="1" cy="1"/>
            </a:xfrm>
            <a:custGeom>
              <a:avLst/>
              <a:gdLst>
                <a:gd name="T0" fmla="*/ 0 w 1"/>
                <a:gd name="T1" fmla="*/ 0 h 1"/>
                <a:gd name="T2" fmla="*/ 0 w 1"/>
                <a:gd name="T3" fmla="*/ 0 h 1"/>
                <a:gd name="T4" fmla="*/ 0 w 1"/>
                <a:gd name="T5" fmla="*/ 0 h 1"/>
                <a:gd name="T6" fmla="*/ 0 w 1"/>
                <a:gd name="T7" fmla="*/ 0 h 1"/>
                <a:gd name="T8" fmla="*/ 0 w 1"/>
                <a:gd name="T9" fmla="*/ 1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0" y="1"/>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72" name="Freeform 222"/>
            <p:cNvSpPr>
              <a:spLocks/>
            </p:cNvSpPr>
            <p:nvPr/>
          </p:nvSpPr>
          <p:spPr bwMode="auto">
            <a:xfrm>
              <a:off x="2536" y="2961"/>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73" name="Freeform 223"/>
            <p:cNvSpPr>
              <a:spLocks/>
            </p:cNvSpPr>
            <p:nvPr/>
          </p:nvSpPr>
          <p:spPr bwMode="auto">
            <a:xfrm>
              <a:off x="2536" y="2961"/>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74" name="Freeform 224"/>
            <p:cNvSpPr>
              <a:spLocks/>
            </p:cNvSpPr>
            <p:nvPr/>
          </p:nvSpPr>
          <p:spPr bwMode="auto">
            <a:xfrm>
              <a:off x="2535" y="2959"/>
              <a:ext cx="1" cy="2"/>
            </a:xfrm>
            <a:custGeom>
              <a:avLst/>
              <a:gdLst>
                <a:gd name="T0" fmla="*/ 1 w 1"/>
                <a:gd name="T1" fmla="*/ 0 h 2"/>
                <a:gd name="T2" fmla="*/ 0 w 1"/>
                <a:gd name="T3" fmla="*/ 2 h 2"/>
                <a:gd name="T4" fmla="*/ 0 w 1"/>
                <a:gd name="T5" fmla="*/ 2 h 2"/>
                <a:gd name="T6" fmla="*/ 1 w 1"/>
                <a:gd name="T7" fmla="*/ 2 h 2"/>
                <a:gd name="T8" fmla="*/ 1 w 1"/>
                <a:gd name="T9" fmla="*/ 2 h 2"/>
                <a:gd name="T10" fmla="*/ 1 w 1"/>
                <a:gd name="T11" fmla="*/ 2 h 2"/>
                <a:gd name="T12" fmla="*/ 1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lnTo>
                    <a:pt x="0" y="2"/>
                  </a:lnTo>
                  <a:lnTo>
                    <a:pt x="1"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75" name="Freeform 225"/>
            <p:cNvSpPr>
              <a:spLocks/>
            </p:cNvSpPr>
            <p:nvPr/>
          </p:nvSpPr>
          <p:spPr bwMode="auto">
            <a:xfrm>
              <a:off x="2535" y="2959"/>
              <a:ext cx="1" cy="2"/>
            </a:xfrm>
            <a:custGeom>
              <a:avLst/>
              <a:gdLst>
                <a:gd name="T0" fmla="*/ 1 w 1"/>
                <a:gd name="T1" fmla="*/ 0 h 2"/>
                <a:gd name="T2" fmla="*/ 1 w 1"/>
                <a:gd name="T3" fmla="*/ 0 h 2"/>
                <a:gd name="T4" fmla="*/ 0 w 1"/>
                <a:gd name="T5" fmla="*/ 2 h 2"/>
                <a:gd name="T6" fmla="*/ 0 w 1"/>
                <a:gd name="T7" fmla="*/ 2 h 2"/>
                <a:gd name="T8" fmla="*/ 1 w 1"/>
                <a:gd name="T9" fmla="*/ 2 h 2"/>
                <a:gd name="T10" fmla="*/ 1 w 1"/>
                <a:gd name="T11" fmla="*/ 2 h 2"/>
                <a:gd name="T12" fmla="*/ 1 w 1"/>
                <a:gd name="T13" fmla="*/ 2 h 2"/>
                <a:gd name="T14" fmla="*/ 1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1" y="0"/>
                  </a:moveTo>
                  <a:lnTo>
                    <a:pt x="1" y="0"/>
                  </a:lnTo>
                  <a:lnTo>
                    <a:pt x="0" y="2"/>
                  </a:lnTo>
                  <a:lnTo>
                    <a:pt x="1" y="2"/>
                  </a:lnTo>
                  <a:lnTo>
                    <a:pt x="1"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76" name="Freeform 226"/>
            <p:cNvSpPr>
              <a:spLocks/>
            </p:cNvSpPr>
            <p:nvPr/>
          </p:nvSpPr>
          <p:spPr bwMode="auto">
            <a:xfrm>
              <a:off x="2535" y="2959"/>
              <a:ext cx="1" cy="1"/>
            </a:xfrm>
            <a:custGeom>
              <a:avLst/>
              <a:gdLst>
                <a:gd name="T0" fmla="*/ 0 w 1"/>
                <a:gd name="T1" fmla="*/ 0 h 1"/>
                <a:gd name="T2" fmla="*/ 0 w 1"/>
                <a:gd name="T3" fmla="*/ 0 h 1"/>
                <a:gd name="T4" fmla="*/ 0 w 1"/>
                <a:gd name="T5" fmla="*/ 0 h 1"/>
                <a:gd name="T6" fmla="*/ 0 w 1"/>
                <a:gd name="T7" fmla="*/ 0 h 1"/>
                <a:gd name="T8" fmla="*/ 1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77" name="Freeform 227"/>
            <p:cNvSpPr>
              <a:spLocks/>
            </p:cNvSpPr>
            <p:nvPr/>
          </p:nvSpPr>
          <p:spPr bwMode="auto">
            <a:xfrm>
              <a:off x="2535" y="2959"/>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1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lnTo>
                    <a:pt x="1" y="0"/>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78" name="Freeform 228"/>
            <p:cNvSpPr>
              <a:spLocks/>
            </p:cNvSpPr>
            <p:nvPr/>
          </p:nvSpPr>
          <p:spPr bwMode="auto">
            <a:xfrm>
              <a:off x="2532" y="2961"/>
              <a:ext cx="1" cy="1"/>
            </a:xfrm>
            <a:custGeom>
              <a:avLst/>
              <a:gdLst>
                <a:gd name="T0" fmla="*/ 0 w 1"/>
                <a:gd name="T1" fmla="*/ 0 h 1"/>
                <a:gd name="T2" fmla="*/ 0 w 1"/>
                <a:gd name="T3" fmla="*/ 0 h 1"/>
                <a:gd name="T4" fmla="*/ 0 w 1"/>
                <a:gd name="T5" fmla="*/ 0 h 1"/>
                <a:gd name="T6" fmla="*/ 0 w 1"/>
                <a:gd name="T7" fmla="*/ 1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79" name="Freeform 229"/>
            <p:cNvSpPr>
              <a:spLocks/>
            </p:cNvSpPr>
            <p:nvPr/>
          </p:nvSpPr>
          <p:spPr bwMode="auto">
            <a:xfrm>
              <a:off x="2532" y="2961"/>
              <a:ext cx="1" cy="1"/>
            </a:xfrm>
            <a:custGeom>
              <a:avLst/>
              <a:gdLst>
                <a:gd name="T0" fmla="*/ 0 w 1"/>
                <a:gd name="T1" fmla="*/ 0 h 1"/>
                <a:gd name="T2" fmla="*/ 0 w 1"/>
                <a:gd name="T3" fmla="*/ 0 h 1"/>
                <a:gd name="T4" fmla="*/ 0 w 1"/>
                <a:gd name="T5" fmla="*/ 0 h 1"/>
                <a:gd name="T6" fmla="*/ 0 w 1"/>
                <a:gd name="T7" fmla="*/ 0 h 1"/>
                <a:gd name="T8" fmla="*/ 0 w 1"/>
                <a:gd name="T9" fmla="*/ 1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0" y="1"/>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80" name="Freeform 230"/>
            <p:cNvSpPr>
              <a:spLocks/>
            </p:cNvSpPr>
            <p:nvPr/>
          </p:nvSpPr>
          <p:spPr bwMode="auto">
            <a:xfrm>
              <a:off x="2531" y="2961"/>
              <a:ext cx="1" cy="1"/>
            </a:xfrm>
            <a:custGeom>
              <a:avLst/>
              <a:gdLst>
                <a:gd name="T0" fmla="*/ 1 w 1"/>
                <a:gd name="T1" fmla="*/ 0 h 1"/>
                <a:gd name="T2" fmla="*/ 0 w 1"/>
                <a:gd name="T3" fmla="*/ 0 h 1"/>
                <a:gd name="T4" fmla="*/ 0 w 1"/>
                <a:gd name="T5" fmla="*/ 0 h 1"/>
                <a:gd name="T6" fmla="*/ 0 w 1"/>
                <a:gd name="T7" fmla="*/ 0 h 1"/>
                <a:gd name="T8" fmla="*/ 1 w 1"/>
                <a:gd name="T9" fmla="*/ 0 h 1"/>
                <a:gd name="T10" fmla="*/ 1 w 1"/>
                <a:gd name="T11" fmla="*/ 0 h 1"/>
                <a:gd name="T12" fmla="*/ 1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0"/>
                  </a:moveTo>
                  <a:lnTo>
                    <a:pt x="0"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81" name="Freeform 231"/>
            <p:cNvSpPr>
              <a:spLocks/>
            </p:cNvSpPr>
            <p:nvPr/>
          </p:nvSpPr>
          <p:spPr bwMode="auto">
            <a:xfrm>
              <a:off x="2531" y="2961"/>
              <a:ext cx="1" cy="1"/>
            </a:xfrm>
            <a:custGeom>
              <a:avLst/>
              <a:gdLst>
                <a:gd name="T0" fmla="*/ 1 w 1"/>
                <a:gd name="T1" fmla="*/ 0 h 1"/>
                <a:gd name="T2" fmla="*/ 1 w 1"/>
                <a:gd name="T3" fmla="*/ 0 h 1"/>
                <a:gd name="T4" fmla="*/ 0 w 1"/>
                <a:gd name="T5" fmla="*/ 0 h 1"/>
                <a:gd name="T6" fmla="*/ 0 w 1"/>
                <a:gd name="T7" fmla="*/ 0 h 1"/>
                <a:gd name="T8" fmla="*/ 0 w 1"/>
                <a:gd name="T9" fmla="*/ 0 h 1"/>
                <a:gd name="T10" fmla="*/ 1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0"/>
                  </a:lnTo>
                  <a:lnTo>
                    <a:pt x="0" y="0"/>
                  </a:lnTo>
                  <a:lnTo>
                    <a:pt x="1"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82" name="Freeform 232"/>
            <p:cNvSpPr>
              <a:spLocks/>
            </p:cNvSpPr>
            <p:nvPr/>
          </p:nvSpPr>
          <p:spPr bwMode="auto">
            <a:xfrm>
              <a:off x="2531" y="2961"/>
              <a:ext cx="1" cy="1"/>
            </a:xfrm>
            <a:custGeom>
              <a:avLst/>
              <a:gdLst>
                <a:gd name="T0" fmla="*/ 0 w 1"/>
                <a:gd name="T1" fmla="*/ 0 h 1"/>
                <a:gd name="T2" fmla="*/ 0 w 1"/>
                <a:gd name="T3" fmla="*/ 0 h 1"/>
                <a:gd name="T4" fmla="*/ 0 w 1"/>
                <a:gd name="T5" fmla="*/ 1 h 1"/>
                <a:gd name="T6" fmla="*/ 0 w 1"/>
                <a:gd name="T7" fmla="*/ 1 h 1"/>
                <a:gd name="T8" fmla="*/ 1 w 1"/>
                <a:gd name="T9" fmla="*/ 1 h 1"/>
                <a:gd name="T10" fmla="*/ 1 w 1"/>
                <a:gd name="T11" fmla="*/ 1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lnTo>
                    <a:pt x="0" y="1"/>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83" name="Freeform 233"/>
            <p:cNvSpPr>
              <a:spLocks/>
            </p:cNvSpPr>
            <p:nvPr/>
          </p:nvSpPr>
          <p:spPr bwMode="auto">
            <a:xfrm>
              <a:off x="2531" y="2961"/>
              <a:ext cx="1" cy="1"/>
            </a:xfrm>
            <a:custGeom>
              <a:avLst/>
              <a:gdLst>
                <a:gd name="T0" fmla="*/ 0 w 1"/>
                <a:gd name="T1" fmla="*/ 0 h 1"/>
                <a:gd name="T2" fmla="*/ 0 w 1"/>
                <a:gd name="T3" fmla="*/ 0 h 1"/>
                <a:gd name="T4" fmla="*/ 0 w 1"/>
                <a:gd name="T5" fmla="*/ 0 h 1"/>
                <a:gd name="T6" fmla="*/ 0 w 1"/>
                <a:gd name="T7" fmla="*/ 1 h 1"/>
                <a:gd name="T8" fmla="*/ 0 w 1"/>
                <a:gd name="T9" fmla="*/ 1 h 1"/>
                <a:gd name="T10" fmla="*/ 1 w 1"/>
                <a:gd name="T11" fmla="*/ 1 h 1"/>
                <a:gd name="T12" fmla="*/ 1 w 1"/>
                <a:gd name="T13" fmla="*/ 1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0" y="1"/>
                  </a:lnTo>
                  <a:lnTo>
                    <a:pt x="1" y="1"/>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84" name="Rectangle 234"/>
            <p:cNvSpPr>
              <a:spLocks noChangeArrowheads="1"/>
            </p:cNvSpPr>
            <p:nvPr/>
          </p:nvSpPr>
          <p:spPr bwMode="auto">
            <a:xfrm>
              <a:off x="2519" y="295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585" name="Freeform 235"/>
            <p:cNvSpPr>
              <a:spLocks/>
            </p:cNvSpPr>
            <p:nvPr/>
          </p:nvSpPr>
          <p:spPr bwMode="auto">
            <a:xfrm>
              <a:off x="2519" y="2959"/>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86" name="Freeform 236"/>
            <p:cNvSpPr>
              <a:spLocks/>
            </p:cNvSpPr>
            <p:nvPr/>
          </p:nvSpPr>
          <p:spPr bwMode="auto">
            <a:xfrm>
              <a:off x="2518" y="2959"/>
              <a:ext cx="1" cy="1"/>
            </a:xfrm>
            <a:custGeom>
              <a:avLst/>
              <a:gdLst>
                <a:gd name="T0" fmla="*/ 1 w 1"/>
                <a:gd name="T1" fmla="*/ 0 h 1"/>
                <a:gd name="T2" fmla="*/ 0 w 1"/>
                <a:gd name="T3" fmla="*/ 0 h 1"/>
                <a:gd name="T4" fmla="*/ 0 w 1"/>
                <a:gd name="T5" fmla="*/ 0 h 1"/>
                <a:gd name="T6" fmla="*/ 0 w 1"/>
                <a:gd name="T7" fmla="*/ 0 h 1"/>
                <a:gd name="T8" fmla="*/ 0 w 1"/>
                <a:gd name="T9" fmla="*/ 0 h 1"/>
                <a:gd name="T10" fmla="*/ 0 w 1"/>
                <a:gd name="T11" fmla="*/ 0 h 1"/>
                <a:gd name="T12" fmla="*/ 1 w 1"/>
                <a:gd name="T13" fmla="*/ 0 h 1"/>
                <a:gd name="T14" fmla="*/ 1 w 1"/>
                <a:gd name="T15" fmla="*/ 0 h 1"/>
                <a:gd name="T16" fmla="*/ 1 w 1"/>
                <a:gd name="T17" fmla="*/ 0 h 1"/>
                <a:gd name="T18" fmla="*/ 1 w 1"/>
                <a:gd name="T19" fmla="*/ 0 h 1"/>
                <a:gd name="T20" fmla="*/ 1 w 1"/>
                <a:gd name="T21" fmla="*/ 0 h 1"/>
                <a:gd name="T22" fmla="*/ 1 w 1"/>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
                <a:gd name="T37" fmla="*/ 0 h 1"/>
                <a:gd name="T38" fmla="*/ 1 w 1"/>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 h="1">
                  <a:moveTo>
                    <a:pt x="1" y="0"/>
                  </a:moveTo>
                  <a:lnTo>
                    <a:pt x="0"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87" name="Freeform 237"/>
            <p:cNvSpPr>
              <a:spLocks/>
            </p:cNvSpPr>
            <p:nvPr/>
          </p:nvSpPr>
          <p:spPr bwMode="auto">
            <a:xfrm>
              <a:off x="2518" y="2959"/>
              <a:ext cx="1" cy="1"/>
            </a:xfrm>
            <a:custGeom>
              <a:avLst/>
              <a:gdLst>
                <a:gd name="T0" fmla="*/ 1 w 1"/>
                <a:gd name="T1" fmla="*/ 0 h 1"/>
                <a:gd name="T2" fmla="*/ 1 w 1"/>
                <a:gd name="T3" fmla="*/ 0 h 1"/>
                <a:gd name="T4" fmla="*/ 0 w 1"/>
                <a:gd name="T5" fmla="*/ 0 h 1"/>
                <a:gd name="T6" fmla="*/ 0 w 1"/>
                <a:gd name="T7" fmla="*/ 0 h 1"/>
                <a:gd name="T8" fmla="*/ 0 w 1"/>
                <a:gd name="T9" fmla="*/ 0 h 1"/>
                <a:gd name="T10" fmla="*/ 0 w 1"/>
                <a:gd name="T11" fmla="*/ 0 h 1"/>
                <a:gd name="T12" fmla="*/ 0 w 1"/>
                <a:gd name="T13" fmla="*/ 0 h 1"/>
                <a:gd name="T14" fmla="*/ 1 w 1"/>
                <a:gd name="T15" fmla="*/ 0 h 1"/>
                <a:gd name="T16" fmla="*/ 1 w 1"/>
                <a:gd name="T17" fmla="*/ 0 h 1"/>
                <a:gd name="T18" fmla="*/ 1 w 1"/>
                <a:gd name="T19" fmla="*/ 0 h 1"/>
                <a:gd name="T20" fmla="*/ 1 w 1"/>
                <a:gd name="T21" fmla="*/ 0 h 1"/>
                <a:gd name="T22" fmla="*/ 1 w 1"/>
                <a:gd name="T23" fmla="*/ 0 h 1"/>
                <a:gd name="T24" fmla="*/ 1 w 1"/>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
                <a:gd name="T40" fmla="*/ 0 h 1"/>
                <a:gd name="T41" fmla="*/ 1 w 1"/>
                <a:gd name="T42" fmla="*/ 1 h 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 h="1">
                  <a:moveTo>
                    <a:pt x="1" y="0"/>
                  </a:moveTo>
                  <a:lnTo>
                    <a:pt x="1" y="0"/>
                  </a:lnTo>
                  <a:lnTo>
                    <a:pt x="0" y="0"/>
                  </a:lnTo>
                  <a:lnTo>
                    <a:pt x="1"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88" name="Freeform 238"/>
            <p:cNvSpPr>
              <a:spLocks/>
            </p:cNvSpPr>
            <p:nvPr/>
          </p:nvSpPr>
          <p:spPr bwMode="auto">
            <a:xfrm>
              <a:off x="2517" y="2958"/>
              <a:ext cx="1" cy="1"/>
            </a:xfrm>
            <a:custGeom>
              <a:avLst/>
              <a:gdLst>
                <a:gd name="T0" fmla="*/ 0 w 1"/>
                <a:gd name="T1" fmla="*/ 0 h 1"/>
                <a:gd name="T2" fmla="*/ 0 w 1"/>
                <a:gd name="T3" fmla="*/ 0 h 1"/>
                <a:gd name="T4" fmla="*/ 0 w 1"/>
                <a:gd name="T5" fmla="*/ 1 h 1"/>
                <a:gd name="T6" fmla="*/ 0 w 1"/>
                <a:gd name="T7" fmla="*/ 1 h 1"/>
                <a:gd name="T8" fmla="*/ 1 w 1"/>
                <a:gd name="T9" fmla="*/ 1 h 1"/>
                <a:gd name="T10" fmla="*/ 1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lnTo>
                    <a:pt x="0" y="1"/>
                  </a:lnTo>
                  <a:lnTo>
                    <a:pt x="1" y="1"/>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89" name="Freeform 239"/>
            <p:cNvSpPr>
              <a:spLocks/>
            </p:cNvSpPr>
            <p:nvPr/>
          </p:nvSpPr>
          <p:spPr bwMode="auto">
            <a:xfrm>
              <a:off x="2517" y="2958"/>
              <a:ext cx="1" cy="1"/>
            </a:xfrm>
            <a:custGeom>
              <a:avLst/>
              <a:gdLst>
                <a:gd name="T0" fmla="*/ 0 w 1"/>
                <a:gd name="T1" fmla="*/ 0 h 1"/>
                <a:gd name="T2" fmla="*/ 0 w 1"/>
                <a:gd name="T3" fmla="*/ 0 h 1"/>
                <a:gd name="T4" fmla="*/ 0 w 1"/>
                <a:gd name="T5" fmla="*/ 0 h 1"/>
                <a:gd name="T6" fmla="*/ 0 w 1"/>
                <a:gd name="T7" fmla="*/ 1 h 1"/>
                <a:gd name="T8" fmla="*/ 0 w 1"/>
                <a:gd name="T9" fmla="*/ 1 h 1"/>
                <a:gd name="T10" fmla="*/ 1 w 1"/>
                <a:gd name="T11" fmla="*/ 1 h 1"/>
                <a:gd name="T12" fmla="*/ 1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0" y="1"/>
                  </a:lnTo>
                  <a:lnTo>
                    <a:pt x="1" y="1"/>
                  </a:lnTo>
                  <a:lnTo>
                    <a:pt x="1" y="0"/>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90" name="Freeform 240"/>
            <p:cNvSpPr>
              <a:spLocks/>
            </p:cNvSpPr>
            <p:nvPr/>
          </p:nvSpPr>
          <p:spPr bwMode="auto">
            <a:xfrm>
              <a:off x="2557" y="2982"/>
              <a:ext cx="23" cy="25"/>
            </a:xfrm>
            <a:custGeom>
              <a:avLst/>
              <a:gdLst>
                <a:gd name="T0" fmla="*/ 23 w 23"/>
                <a:gd name="T1" fmla="*/ 12 h 25"/>
                <a:gd name="T2" fmla="*/ 23 w 23"/>
                <a:gd name="T3" fmla="*/ 12 h 25"/>
                <a:gd name="T4" fmla="*/ 23 w 23"/>
                <a:gd name="T5" fmla="*/ 12 h 25"/>
                <a:gd name="T6" fmla="*/ 23 w 23"/>
                <a:gd name="T7" fmla="*/ 14 h 25"/>
                <a:gd name="T8" fmla="*/ 22 w 23"/>
                <a:gd name="T9" fmla="*/ 17 h 25"/>
                <a:gd name="T10" fmla="*/ 22 w 23"/>
                <a:gd name="T11" fmla="*/ 17 h 25"/>
                <a:gd name="T12" fmla="*/ 22 w 23"/>
                <a:gd name="T13" fmla="*/ 19 h 25"/>
                <a:gd name="T14" fmla="*/ 20 w 23"/>
                <a:gd name="T15" fmla="*/ 19 h 25"/>
                <a:gd name="T16" fmla="*/ 20 w 23"/>
                <a:gd name="T17" fmla="*/ 20 h 25"/>
                <a:gd name="T18" fmla="*/ 20 w 23"/>
                <a:gd name="T19" fmla="*/ 20 h 25"/>
                <a:gd name="T20" fmla="*/ 20 w 23"/>
                <a:gd name="T21" fmla="*/ 20 h 25"/>
                <a:gd name="T22" fmla="*/ 19 w 23"/>
                <a:gd name="T23" fmla="*/ 20 h 25"/>
                <a:gd name="T24" fmla="*/ 17 w 23"/>
                <a:gd name="T25" fmla="*/ 23 h 25"/>
                <a:gd name="T26" fmla="*/ 15 w 23"/>
                <a:gd name="T27" fmla="*/ 25 h 25"/>
                <a:gd name="T28" fmla="*/ 12 w 23"/>
                <a:gd name="T29" fmla="*/ 25 h 25"/>
                <a:gd name="T30" fmla="*/ 9 w 23"/>
                <a:gd name="T31" fmla="*/ 25 h 25"/>
                <a:gd name="T32" fmla="*/ 5 w 23"/>
                <a:gd name="T33" fmla="*/ 22 h 25"/>
                <a:gd name="T34" fmla="*/ 2 w 23"/>
                <a:gd name="T35" fmla="*/ 20 h 25"/>
                <a:gd name="T36" fmla="*/ 2 w 23"/>
                <a:gd name="T37" fmla="*/ 20 h 25"/>
                <a:gd name="T38" fmla="*/ 2 w 23"/>
                <a:gd name="T39" fmla="*/ 19 h 25"/>
                <a:gd name="T40" fmla="*/ 0 w 23"/>
                <a:gd name="T41" fmla="*/ 16 h 25"/>
                <a:gd name="T42" fmla="*/ 0 w 23"/>
                <a:gd name="T43" fmla="*/ 16 h 25"/>
                <a:gd name="T44" fmla="*/ 0 w 23"/>
                <a:gd name="T45" fmla="*/ 12 h 25"/>
                <a:gd name="T46" fmla="*/ 0 w 23"/>
                <a:gd name="T47" fmla="*/ 12 h 25"/>
                <a:gd name="T48" fmla="*/ 0 w 23"/>
                <a:gd name="T49" fmla="*/ 11 h 25"/>
                <a:gd name="T50" fmla="*/ 0 w 23"/>
                <a:gd name="T51" fmla="*/ 11 h 25"/>
                <a:gd name="T52" fmla="*/ 0 w 23"/>
                <a:gd name="T53" fmla="*/ 11 h 25"/>
                <a:gd name="T54" fmla="*/ 0 w 23"/>
                <a:gd name="T55" fmla="*/ 11 h 25"/>
                <a:gd name="T56" fmla="*/ 0 w 23"/>
                <a:gd name="T57" fmla="*/ 9 h 25"/>
                <a:gd name="T58" fmla="*/ 0 w 23"/>
                <a:gd name="T59" fmla="*/ 9 h 25"/>
                <a:gd name="T60" fmla="*/ 0 w 23"/>
                <a:gd name="T61" fmla="*/ 9 h 25"/>
                <a:gd name="T62" fmla="*/ 0 w 23"/>
                <a:gd name="T63" fmla="*/ 8 h 25"/>
                <a:gd name="T64" fmla="*/ 2 w 23"/>
                <a:gd name="T65" fmla="*/ 5 h 25"/>
                <a:gd name="T66" fmla="*/ 3 w 23"/>
                <a:gd name="T67" fmla="*/ 3 h 25"/>
                <a:gd name="T68" fmla="*/ 5 w 23"/>
                <a:gd name="T69" fmla="*/ 3 h 25"/>
                <a:gd name="T70" fmla="*/ 5 w 23"/>
                <a:gd name="T71" fmla="*/ 2 h 25"/>
                <a:gd name="T72" fmla="*/ 5 w 23"/>
                <a:gd name="T73" fmla="*/ 2 h 25"/>
                <a:gd name="T74" fmla="*/ 6 w 23"/>
                <a:gd name="T75" fmla="*/ 2 h 25"/>
                <a:gd name="T76" fmla="*/ 9 w 23"/>
                <a:gd name="T77" fmla="*/ 0 h 25"/>
                <a:gd name="T78" fmla="*/ 13 w 23"/>
                <a:gd name="T79" fmla="*/ 0 h 25"/>
                <a:gd name="T80" fmla="*/ 13 w 23"/>
                <a:gd name="T81" fmla="*/ 0 h 25"/>
                <a:gd name="T82" fmla="*/ 15 w 23"/>
                <a:gd name="T83" fmla="*/ 0 h 25"/>
                <a:gd name="T84" fmla="*/ 17 w 23"/>
                <a:gd name="T85" fmla="*/ 2 h 25"/>
                <a:gd name="T86" fmla="*/ 17 w 23"/>
                <a:gd name="T87" fmla="*/ 2 h 25"/>
                <a:gd name="T88" fmla="*/ 20 w 23"/>
                <a:gd name="T89" fmla="*/ 3 h 25"/>
                <a:gd name="T90" fmla="*/ 20 w 23"/>
                <a:gd name="T91" fmla="*/ 5 h 25"/>
                <a:gd name="T92" fmla="*/ 22 w 23"/>
                <a:gd name="T93" fmla="*/ 5 h 25"/>
                <a:gd name="T94" fmla="*/ 22 w 23"/>
                <a:gd name="T95" fmla="*/ 8 h 25"/>
                <a:gd name="T96" fmla="*/ 23 w 23"/>
                <a:gd name="T97" fmla="*/ 12 h 25"/>
                <a:gd name="T98" fmla="*/ 23 w 23"/>
                <a:gd name="T99" fmla="*/ 12 h 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
                <a:gd name="T151" fmla="*/ 0 h 25"/>
                <a:gd name="T152" fmla="*/ 23 w 23"/>
                <a:gd name="T153" fmla="*/ 25 h 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 h="25">
                  <a:moveTo>
                    <a:pt x="23" y="12"/>
                  </a:moveTo>
                  <a:lnTo>
                    <a:pt x="23" y="12"/>
                  </a:lnTo>
                  <a:lnTo>
                    <a:pt x="23" y="14"/>
                  </a:lnTo>
                  <a:lnTo>
                    <a:pt x="22" y="17"/>
                  </a:lnTo>
                  <a:lnTo>
                    <a:pt x="22" y="19"/>
                  </a:lnTo>
                  <a:lnTo>
                    <a:pt x="20" y="19"/>
                  </a:lnTo>
                  <a:lnTo>
                    <a:pt x="20" y="20"/>
                  </a:lnTo>
                  <a:lnTo>
                    <a:pt x="19" y="20"/>
                  </a:lnTo>
                  <a:lnTo>
                    <a:pt x="17" y="23"/>
                  </a:lnTo>
                  <a:lnTo>
                    <a:pt x="15" y="25"/>
                  </a:lnTo>
                  <a:lnTo>
                    <a:pt x="12" y="25"/>
                  </a:lnTo>
                  <a:lnTo>
                    <a:pt x="9" y="25"/>
                  </a:lnTo>
                  <a:lnTo>
                    <a:pt x="5" y="22"/>
                  </a:lnTo>
                  <a:lnTo>
                    <a:pt x="2" y="20"/>
                  </a:lnTo>
                  <a:lnTo>
                    <a:pt x="2" y="19"/>
                  </a:lnTo>
                  <a:lnTo>
                    <a:pt x="0" y="16"/>
                  </a:lnTo>
                  <a:lnTo>
                    <a:pt x="0" y="12"/>
                  </a:lnTo>
                  <a:lnTo>
                    <a:pt x="0" y="11"/>
                  </a:lnTo>
                  <a:lnTo>
                    <a:pt x="0" y="9"/>
                  </a:lnTo>
                  <a:lnTo>
                    <a:pt x="0" y="8"/>
                  </a:lnTo>
                  <a:lnTo>
                    <a:pt x="2" y="5"/>
                  </a:lnTo>
                  <a:lnTo>
                    <a:pt x="3" y="3"/>
                  </a:lnTo>
                  <a:lnTo>
                    <a:pt x="5" y="3"/>
                  </a:lnTo>
                  <a:lnTo>
                    <a:pt x="5" y="2"/>
                  </a:lnTo>
                  <a:lnTo>
                    <a:pt x="6" y="2"/>
                  </a:lnTo>
                  <a:lnTo>
                    <a:pt x="9" y="0"/>
                  </a:lnTo>
                  <a:lnTo>
                    <a:pt x="13" y="0"/>
                  </a:lnTo>
                  <a:lnTo>
                    <a:pt x="15" y="0"/>
                  </a:lnTo>
                  <a:lnTo>
                    <a:pt x="17" y="2"/>
                  </a:lnTo>
                  <a:lnTo>
                    <a:pt x="20" y="3"/>
                  </a:lnTo>
                  <a:lnTo>
                    <a:pt x="20" y="5"/>
                  </a:lnTo>
                  <a:lnTo>
                    <a:pt x="22" y="5"/>
                  </a:lnTo>
                  <a:lnTo>
                    <a:pt x="22" y="8"/>
                  </a:lnTo>
                  <a:lnTo>
                    <a:pt x="23"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91" name="Freeform 241"/>
            <p:cNvSpPr>
              <a:spLocks/>
            </p:cNvSpPr>
            <p:nvPr/>
          </p:nvSpPr>
          <p:spPr bwMode="auto">
            <a:xfrm>
              <a:off x="2557" y="2982"/>
              <a:ext cx="23" cy="25"/>
            </a:xfrm>
            <a:custGeom>
              <a:avLst/>
              <a:gdLst>
                <a:gd name="T0" fmla="*/ 23 w 23"/>
                <a:gd name="T1" fmla="*/ 12 h 25"/>
                <a:gd name="T2" fmla="*/ 23 w 23"/>
                <a:gd name="T3" fmla="*/ 12 h 25"/>
                <a:gd name="T4" fmla="*/ 23 w 23"/>
                <a:gd name="T5" fmla="*/ 12 h 25"/>
                <a:gd name="T6" fmla="*/ 23 w 23"/>
                <a:gd name="T7" fmla="*/ 12 h 25"/>
                <a:gd name="T8" fmla="*/ 23 w 23"/>
                <a:gd name="T9" fmla="*/ 14 h 25"/>
                <a:gd name="T10" fmla="*/ 22 w 23"/>
                <a:gd name="T11" fmla="*/ 17 h 25"/>
                <a:gd name="T12" fmla="*/ 22 w 23"/>
                <a:gd name="T13" fmla="*/ 17 h 25"/>
                <a:gd name="T14" fmla="*/ 22 w 23"/>
                <a:gd name="T15" fmla="*/ 19 h 25"/>
                <a:gd name="T16" fmla="*/ 20 w 23"/>
                <a:gd name="T17" fmla="*/ 19 h 25"/>
                <a:gd name="T18" fmla="*/ 20 w 23"/>
                <a:gd name="T19" fmla="*/ 20 h 25"/>
                <a:gd name="T20" fmla="*/ 20 w 23"/>
                <a:gd name="T21" fmla="*/ 20 h 25"/>
                <a:gd name="T22" fmla="*/ 20 w 23"/>
                <a:gd name="T23" fmla="*/ 20 h 25"/>
                <a:gd name="T24" fmla="*/ 19 w 23"/>
                <a:gd name="T25" fmla="*/ 20 h 25"/>
                <a:gd name="T26" fmla="*/ 17 w 23"/>
                <a:gd name="T27" fmla="*/ 23 h 25"/>
                <a:gd name="T28" fmla="*/ 15 w 23"/>
                <a:gd name="T29" fmla="*/ 25 h 25"/>
                <a:gd name="T30" fmla="*/ 12 w 23"/>
                <a:gd name="T31" fmla="*/ 25 h 25"/>
                <a:gd name="T32" fmla="*/ 9 w 23"/>
                <a:gd name="T33" fmla="*/ 25 h 25"/>
                <a:gd name="T34" fmla="*/ 5 w 23"/>
                <a:gd name="T35" fmla="*/ 22 h 25"/>
                <a:gd name="T36" fmla="*/ 2 w 23"/>
                <a:gd name="T37" fmla="*/ 20 h 25"/>
                <a:gd name="T38" fmla="*/ 2 w 23"/>
                <a:gd name="T39" fmla="*/ 20 h 25"/>
                <a:gd name="T40" fmla="*/ 2 w 23"/>
                <a:gd name="T41" fmla="*/ 19 h 25"/>
                <a:gd name="T42" fmla="*/ 0 w 23"/>
                <a:gd name="T43" fmla="*/ 16 h 25"/>
                <a:gd name="T44" fmla="*/ 0 w 23"/>
                <a:gd name="T45" fmla="*/ 16 h 25"/>
                <a:gd name="T46" fmla="*/ 0 w 23"/>
                <a:gd name="T47" fmla="*/ 12 h 25"/>
                <a:gd name="T48" fmla="*/ 0 w 23"/>
                <a:gd name="T49" fmla="*/ 12 h 25"/>
                <a:gd name="T50" fmla="*/ 0 w 23"/>
                <a:gd name="T51" fmla="*/ 11 h 25"/>
                <a:gd name="T52" fmla="*/ 0 w 23"/>
                <a:gd name="T53" fmla="*/ 11 h 25"/>
                <a:gd name="T54" fmla="*/ 0 w 23"/>
                <a:gd name="T55" fmla="*/ 11 h 25"/>
                <a:gd name="T56" fmla="*/ 0 w 23"/>
                <a:gd name="T57" fmla="*/ 11 h 25"/>
                <a:gd name="T58" fmla="*/ 0 w 23"/>
                <a:gd name="T59" fmla="*/ 9 h 25"/>
                <a:gd name="T60" fmla="*/ 0 w 23"/>
                <a:gd name="T61" fmla="*/ 9 h 25"/>
                <a:gd name="T62" fmla="*/ 0 w 23"/>
                <a:gd name="T63" fmla="*/ 9 h 25"/>
                <a:gd name="T64" fmla="*/ 0 w 23"/>
                <a:gd name="T65" fmla="*/ 8 h 25"/>
                <a:gd name="T66" fmla="*/ 2 w 23"/>
                <a:gd name="T67" fmla="*/ 5 h 25"/>
                <a:gd name="T68" fmla="*/ 3 w 23"/>
                <a:gd name="T69" fmla="*/ 3 h 25"/>
                <a:gd name="T70" fmla="*/ 5 w 23"/>
                <a:gd name="T71" fmla="*/ 3 h 25"/>
                <a:gd name="T72" fmla="*/ 5 w 23"/>
                <a:gd name="T73" fmla="*/ 2 h 25"/>
                <a:gd name="T74" fmla="*/ 5 w 23"/>
                <a:gd name="T75" fmla="*/ 2 h 25"/>
                <a:gd name="T76" fmla="*/ 6 w 23"/>
                <a:gd name="T77" fmla="*/ 2 h 25"/>
                <a:gd name="T78" fmla="*/ 9 w 23"/>
                <a:gd name="T79" fmla="*/ 0 h 25"/>
                <a:gd name="T80" fmla="*/ 13 w 23"/>
                <a:gd name="T81" fmla="*/ 0 h 25"/>
                <a:gd name="T82" fmla="*/ 13 w 23"/>
                <a:gd name="T83" fmla="*/ 0 h 25"/>
                <a:gd name="T84" fmla="*/ 15 w 23"/>
                <a:gd name="T85" fmla="*/ 0 h 25"/>
                <a:gd name="T86" fmla="*/ 17 w 23"/>
                <a:gd name="T87" fmla="*/ 2 h 25"/>
                <a:gd name="T88" fmla="*/ 17 w 23"/>
                <a:gd name="T89" fmla="*/ 2 h 25"/>
                <a:gd name="T90" fmla="*/ 20 w 23"/>
                <a:gd name="T91" fmla="*/ 3 h 25"/>
                <a:gd name="T92" fmla="*/ 20 w 23"/>
                <a:gd name="T93" fmla="*/ 5 h 25"/>
                <a:gd name="T94" fmla="*/ 22 w 23"/>
                <a:gd name="T95" fmla="*/ 5 h 25"/>
                <a:gd name="T96" fmla="*/ 22 w 23"/>
                <a:gd name="T97" fmla="*/ 8 h 25"/>
                <a:gd name="T98" fmla="*/ 23 w 23"/>
                <a:gd name="T99" fmla="*/ 12 h 25"/>
                <a:gd name="T100" fmla="*/ 23 w 23"/>
                <a:gd name="T101" fmla="*/ 12 h 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
                <a:gd name="T154" fmla="*/ 0 h 25"/>
                <a:gd name="T155" fmla="*/ 23 w 23"/>
                <a:gd name="T156" fmla="*/ 25 h 2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 h="25">
                  <a:moveTo>
                    <a:pt x="23" y="12"/>
                  </a:moveTo>
                  <a:lnTo>
                    <a:pt x="23" y="12"/>
                  </a:lnTo>
                  <a:lnTo>
                    <a:pt x="23" y="14"/>
                  </a:lnTo>
                  <a:lnTo>
                    <a:pt x="22" y="17"/>
                  </a:lnTo>
                  <a:lnTo>
                    <a:pt x="22" y="19"/>
                  </a:lnTo>
                  <a:lnTo>
                    <a:pt x="20" y="19"/>
                  </a:lnTo>
                  <a:lnTo>
                    <a:pt x="20" y="20"/>
                  </a:lnTo>
                  <a:lnTo>
                    <a:pt x="19" y="20"/>
                  </a:lnTo>
                  <a:lnTo>
                    <a:pt x="17" y="23"/>
                  </a:lnTo>
                  <a:lnTo>
                    <a:pt x="15" y="25"/>
                  </a:lnTo>
                  <a:lnTo>
                    <a:pt x="12" y="25"/>
                  </a:lnTo>
                  <a:lnTo>
                    <a:pt x="9" y="25"/>
                  </a:lnTo>
                  <a:lnTo>
                    <a:pt x="5" y="22"/>
                  </a:lnTo>
                  <a:lnTo>
                    <a:pt x="2" y="20"/>
                  </a:lnTo>
                  <a:lnTo>
                    <a:pt x="2" y="19"/>
                  </a:lnTo>
                  <a:lnTo>
                    <a:pt x="0" y="16"/>
                  </a:lnTo>
                  <a:lnTo>
                    <a:pt x="0" y="12"/>
                  </a:lnTo>
                  <a:lnTo>
                    <a:pt x="0" y="11"/>
                  </a:lnTo>
                  <a:lnTo>
                    <a:pt x="0" y="9"/>
                  </a:lnTo>
                  <a:lnTo>
                    <a:pt x="0" y="8"/>
                  </a:lnTo>
                  <a:lnTo>
                    <a:pt x="2" y="5"/>
                  </a:lnTo>
                  <a:lnTo>
                    <a:pt x="3" y="3"/>
                  </a:lnTo>
                  <a:lnTo>
                    <a:pt x="5" y="3"/>
                  </a:lnTo>
                  <a:lnTo>
                    <a:pt x="5" y="2"/>
                  </a:lnTo>
                  <a:lnTo>
                    <a:pt x="6" y="2"/>
                  </a:lnTo>
                  <a:lnTo>
                    <a:pt x="9" y="0"/>
                  </a:lnTo>
                  <a:lnTo>
                    <a:pt x="13" y="0"/>
                  </a:lnTo>
                  <a:lnTo>
                    <a:pt x="15" y="0"/>
                  </a:lnTo>
                  <a:lnTo>
                    <a:pt x="17" y="2"/>
                  </a:lnTo>
                  <a:lnTo>
                    <a:pt x="20" y="3"/>
                  </a:lnTo>
                  <a:lnTo>
                    <a:pt x="20" y="5"/>
                  </a:lnTo>
                  <a:lnTo>
                    <a:pt x="22" y="5"/>
                  </a:lnTo>
                  <a:lnTo>
                    <a:pt x="22" y="8"/>
                  </a:lnTo>
                  <a:lnTo>
                    <a:pt x="23" y="12"/>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92" name="Freeform 242"/>
            <p:cNvSpPr>
              <a:spLocks/>
            </p:cNvSpPr>
            <p:nvPr/>
          </p:nvSpPr>
          <p:spPr bwMode="auto">
            <a:xfrm>
              <a:off x="2535" y="2962"/>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93" name="Freeform 243"/>
            <p:cNvSpPr>
              <a:spLocks/>
            </p:cNvSpPr>
            <p:nvPr/>
          </p:nvSpPr>
          <p:spPr bwMode="auto">
            <a:xfrm>
              <a:off x="2535" y="2962"/>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94" name="Freeform 244"/>
            <p:cNvSpPr>
              <a:spLocks/>
            </p:cNvSpPr>
            <p:nvPr/>
          </p:nvSpPr>
          <p:spPr bwMode="auto">
            <a:xfrm>
              <a:off x="2514" y="2953"/>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95" name="Freeform 245"/>
            <p:cNvSpPr>
              <a:spLocks/>
            </p:cNvSpPr>
            <p:nvPr/>
          </p:nvSpPr>
          <p:spPr bwMode="auto">
            <a:xfrm>
              <a:off x="2514" y="2953"/>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596" name="Rectangle 246"/>
            <p:cNvSpPr>
              <a:spLocks noChangeArrowheads="1"/>
            </p:cNvSpPr>
            <p:nvPr/>
          </p:nvSpPr>
          <p:spPr bwMode="auto">
            <a:xfrm>
              <a:off x="2529" y="2895"/>
              <a:ext cx="66" cy="43"/>
            </a:xfrm>
            <a:prstGeom prst="rect">
              <a:avLst/>
            </a:prstGeom>
            <a:solidFill>
              <a:srgbClr val="495F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597" name="Rectangle 247"/>
            <p:cNvSpPr>
              <a:spLocks noChangeArrowheads="1"/>
            </p:cNvSpPr>
            <p:nvPr/>
          </p:nvSpPr>
          <p:spPr bwMode="auto">
            <a:xfrm>
              <a:off x="2531" y="2900"/>
              <a:ext cx="64" cy="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598" name="Rectangle 248"/>
            <p:cNvSpPr>
              <a:spLocks noChangeArrowheads="1"/>
            </p:cNvSpPr>
            <p:nvPr/>
          </p:nvSpPr>
          <p:spPr bwMode="auto">
            <a:xfrm>
              <a:off x="2532" y="2900"/>
              <a:ext cx="62" cy="36"/>
            </a:xfrm>
            <a:prstGeom prst="rect">
              <a:avLst/>
            </a:prstGeom>
            <a:solidFill>
              <a:srgbClr val="495F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599" name="Freeform 249"/>
            <p:cNvSpPr>
              <a:spLocks/>
            </p:cNvSpPr>
            <p:nvPr/>
          </p:nvSpPr>
          <p:spPr bwMode="auto">
            <a:xfrm>
              <a:off x="2553" y="2903"/>
              <a:ext cx="7" cy="8"/>
            </a:xfrm>
            <a:custGeom>
              <a:avLst/>
              <a:gdLst>
                <a:gd name="T0" fmla="*/ 3 w 7"/>
                <a:gd name="T1" fmla="*/ 0 h 8"/>
                <a:gd name="T2" fmla="*/ 4 w 7"/>
                <a:gd name="T3" fmla="*/ 0 h 8"/>
                <a:gd name="T4" fmla="*/ 6 w 7"/>
                <a:gd name="T5" fmla="*/ 0 h 8"/>
                <a:gd name="T6" fmla="*/ 6 w 7"/>
                <a:gd name="T7" fmla="*/ 0 h 8"/>
                <a:gd name="T8" fmla="*/ 6 w 7"/>
                <a:gd name="T9" fmla="*/ 0 h 8"/>
                <a:gd name="T10" fmla="*/ 7 w 7"/>
                <a:gd name="T11" fmla="*/ 1 h 8"/>
                <a:gd name="T12" fmla="*/ 7 w 7"/>
                <a:gd name="T13" fmla="*/ 1 h 8"/>
                <a:gd name="T14" fmla="*/ 7 w 7"/>
                <a:gd name="T15" fmla="*/ 3 h 8"/>
                <a:gd name="T16" fmla="*/ 7 w 7"/>
                <a:gd name="T17" fmla="*/ 3 h 8"/>
                <a:gd name="T18" fmla="*/ 7 w 7"/>
                <a:gd name="T19" fmla="*/ 4 h 8"/>
                <a:gd name="T20" fmla="*/ 7 w 7"/>
                <a:gd name="T21" fmla="*/ 4 h 8"/>
                <a:gd name="T22" fmla="*/ 7 w 7"/>
                <a:gd name="T23" fmla="*/ 6 h 8"/>
                <a:gd name="T24" fmla="*/ 6 w 7"/>
                <a:gd name="T25" fmla="*/ 6 h 8"/>
                <a:gd name="T26" fmla="*/ 6 w 7"/>
                <a:gd name="T27" fmla="*/ 8 h 8"/>
                <a:gd name="T28" fmla="*/ 6 w 7"/>
                <a:gd name="T29" fmla="*/ 8 h 8"/>
                <a:gd name="T30" fmla="*/ 4 w 7"/>
                <a:gd name="T31" fmla="*/ 8 h 8"/>
                <a:gd name="T32" fmla="*/ 3 w 7"/>
                <a:gd name="T33" fmla="*/ 8 h 8"/>
                <a:gd name="T34" fmla="*/ 3 w 7"/>
                <a:gd name="T35" fmla="*/ 8 h 8"/>
                <a:gd name="T36" fmla="*/ 2 w 7"/>
                <a:gd name="T37" fmla="*/ 8 h 8"/>
                <a:gd name="T38" fmla="*/ 2 w 7"/>
                <a:gd name="T39" fmla="*/ 8 h 8"/>
                <a:gd name="T40" fmla="*/ 0 w 7"/>
                <a:gd name="T41" fmla="*/ 6 h 8"/>
                <a:gd name="T42" fmla="*/ 0 w 7"/>
                <a:gd name="T43" fmla="*/ 6 h 8"/>
                <a:gd name="T44" fmla="*/ 0 w 7"/>
                <a:gd name="T45" fmla="*/ 4 h 8"/>
                <a:gd name="T46" fmla="*/ 0 w 7"/>
                <a:gd name="T47" fmla="*/ 4 h 8"/>
                <a:gd name="T48" fmla="*/ 0 w 7"/>
                <a:gd name="T49" fmla="*/ 3 h 8"/>
                <a:gd name="T50" fmla="*/ 0 w 7"/>
                <a:gd name="T51" fmla="*/ 3 h 8"/>
                <a:gd name="T52" fmla="*/ 0 w 7"/>
                <a:gd name="T53" fmla="*/ 1 h 8"/>
                <a:gd name="T54" fmla="*/ 0 w 7"/>
                <a:gd name="T55" fmla="*/ 1 h 8"/>
                <a:gd name="T56" fmla="*/ 0 w 7"/>
                <a:gd name="T57" fmla="*/ 0 h 8"/>
                <a:gd name="T58" fmla="*/ 2 w 7"/>
                <a:gd name="T59" fmla="*/ 0 h 8"/>
                <a:gd name="T60" fmla="*/ 2 w 7"/>
                <a:gd name="T61" fmla="*/ 0 h 8"/>
                <a:gd name="T62" fmla="*/ 3 w 7"/>
                <a:gd name="T63" fmla="*/ 0 h 8"/>
                <a:gd name="T64" fmla="*/ 3 w 7"/>
                <a:gd name="T65" fmla="*/ 0 h 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
                <a:gd name="T100" fmla="*/ 0 h 8"/>
                <a:gd name="T101" fmla="*/ 7 w 7"/>
                <a:gd name="T102" fmla="*/ 8 h 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 h="8">
                  <a:moveTo>
                    <a:pt x="3" y="0"/>
                  </a:moveTo>
                  <a:lnTo>
                    <a:pt x="4" y="0"/>
                  </a:lnTo>
                  <a:lnTo>
                    <a:pt x="6" y="0"/>
                  </a:lnTo>
                  <a:lnTo>
                    <a:pt x="7" y="1"/>
                  </a:lnTo>
                  <a:lnTo>
                    <a:pt x="7" y="3"/>
                  </a:lnTo>
                  <a:lnTo>
                    <a:pt x="7" y="4"/>
                  </a:lnTo>
                  <a:lnTo>
                    <a:pt x="7" y="6"/>
                  </a:lnTo>
                  <a:lnTo>
                    <a:pt x="6" y="6"/>
                  </a:lnTo>
                  <a:lnTo>
                    <a:pt x="6" y="8"/>
                  </a:lnTo>
                  <a:lnTo>
                    <a:pt x="4" y="8"/>
                  </a:lnTo>
                  <a:lnTo>
                    <a:pt x="3" y="8"/>
                  </a:lnTo>
                  <a:lnTo>
                    <a:pt x="2" y="8"/>
                  </a:lnTo>
                  <a:lnTo>
                    <a:pt x="0" y="6"/>
                  </a:lnTo>
                  <a:lnTo>
                    <a:pt x="0" y="4"/>
                  </a:lnTo>
                  <a:lnTo>
                    <a:pt x="0" y="3"/>
                  </a:lnTo>
                  <a:lnTo>
                    <a:pt x="0" y="1"/>
                  </a:lnTo>
                  <a:lnTo>
                    <a:pt x="0" y="0"/>
                  </a:lnTo>
                  <a:lnTo>
                    <a:pt x="2" y="0"/>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00" name="Freeform 250"/>
            <p:cNvSpPr>
              <a:spLocks/>
            </p:cNvSpPr>
            <p:nvPr/>
          </p:nvSpPr>
          <p:spPr bwMode="auto">
            <a:xfrm>
              <a:off x="2549" y="2918"/>
              <a:ext cx="6" cy="6"/>
            </a:xfrm>
            <a:custGeom>
              <a:avLst/>
              <a:gdLst>
                <a:gd name="T0" fmla="*/ 6 w 6"/>
                <a:gd name="T1" fmla="*/ 3 h 6"/>
                <a:gd name="T2" fmla="*/ 6 w 6"/>
                <a:gd name="T3" fmla="*/ 3 h 6"/>
                <a:gd name="T4" fmla="*/ 6 w 6"/>
                <a:gd name="T5" fmla="*/ 2 h 6"/>
                <a:gd name="T6" fmla="*/ 4 w 6"/>
                <a:gd name="T7" fmla="*/ 2 h 6"/>
                <a:gd name="T8" fmla="*/ 4 w 6"/>
                <a:gd name="T9" fmla="*/ 2 h 6"/>
                <a:gd name="T10" fmla="*/ 3 w 6"/>
                <a:gd name="T11" fmla="*/ 0 h 6"/>
                <a:gd name="T12" fmla="*/ 3 w 6"/>
                <a:gd name="T13" fmla="*/ 0 h 6"/>
                <a:gd name="T14" fmla="*/ 1 w 6"/>
                <a:gd name="T15" fmla="*/ 2 h 6"/>
                <a:gd name="T16" fmla="*/ 1 w 6"/>
                <a:gd name="T17" fmla="*/ 2 h 6"/>
                <a:gd name="T18" fmla="*/ 1 w 6"/>
                <a:gd name="T19" fmla="*/ 2 h 6"/>
                <a:gd name="T20" fmla="*/ 0 w 6"/>
                <a:gd name="T21" fmla="*/ 2 h 6"/>
                <a:gd name="T22" fmla="*/ 0 w 6"/>
                <a:gd name="T23" fmla="*/ 3 h 6"/>
                <a:gd name="T24" fmla="*/ 1 w 6"/>
                <a:gd name="T25" fmla="*/ 3 h 6"/>
                <a:gd name="T26" fmla="*/ 1 w 6"/>
                <a:gd name="T27" fmla="*/ 3 h 6"/>
                <a:gd name="T28" fmla="*/ 1 w 6"/>
                <a:gd name="T29" fmla="*/ 5 h 6"/>
                <a:gd name="T30" fmla="*/ 3 w 6"/>
                <a:gd name="T31" fmla="*/ 5 h 6"/>
                <a:gd name="T32" fmla="*/ 3 w 6"/>
                <a:gd name="T33" fmla="*/ 5 h 6"/>
                <a:gd name="T34" fmla="*/ 4 w 6"/>
                <a:gd name="T35" fmla="*/ 6 h 6"/>
                <a:gd name="T36" fmla="*/ 6 w 6"/>
                <a:gd name="T37" fmla="*/ 5 h 6"/>
                <a:gd name="T38" fmla="*/ 6 w 6"/>
                <a:gd name="T39" fmla="*/ 3 h 6"/>
                <a:gd name="T40" fmla="*/ 6 w 6"/>
                <a:gd name="T41" fmla="*/ 3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6"/>
                <a:gd name="T65" fmla="*/ 6 w 6"/>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6">
                  <a:moveTo>
                    <a:pt x="6" y="3"/>
                  </a:moveTo>
                  <a:lnTo>
                    <a:pt x="6" y="3"/>
                  </a:lnTo>
                  <a:lnTo>
                    <a:pt x="6" y="2"/>
                  </a:lnTo>
                  <a:lnTo>
                    <a:pt x="4" y="2"/>
                  </a:lnTo>
                  <a:lnTo>
                    <a:pt x="3" y="0"/>
                  </a:lnTo>
                  <a:lnTo>
                    <a:pt x="1" y="2"/>
                  </a:lnTo>
                  <a:lnTo>
                    <a:pt x="0" y="2"/>
                  </a:lnTo>
                  <a:lnTo>
                    <a:pt x="0" y="3"/>
                  </a:lnTo>
                  <a:lnTo>
                    <a:pt x="1" y="3"/>
                  </a:lnTo>
                  <a:lnTo>
                    <a:pt x="1" y="5"/>
                  </a:lnTo>
                  <a:lnTo>
                    <a:pt x="3" y="5"/>
                  </a:lnTo>
                  <a:lnTo>
                    <a:pt x="4" y="6"/>
                  </a:lnTo>
                  <a:lnTo>
                    <a:pt x="6" y="5"/>
                  </a:lnTo>
                  <a:lnTo>
                    <a:pt x="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01" name="Freeform 251"/>
            <p:cNvSpPr>
              <a:spLocks/>
            </p:cNvSpPr>
            <p:nvPr/>
          </p:nvSpPr>
          <p:spPr bwMode="auto">
            <a:xfrm>
              <a:off x="2541" y="2909"/>
              <a:ext cx="14" cy="26"/>
            </a:xfrm>
            <a:custGeom>
              <a:avLst/>
              <a:gdLst>
                <a:gd name="T0" fmla="*/ 14 w 14"/>
                <a:gd name="T1" fmla="*/ 3 h 26"/>
                <a:gd name="T2" fmla="*/ 14 w 14"/>
                <a:gd name="T3" fmla="*/ 3 h 26"/>
                <a:gd name="T4" fmla="*/ 14 w 14"/>
                <a:gd name="T5" fmla="*/ 2 h 26"/>
                <a:gd name="T6" fmla="*/ 12 w 14"/>
                <a:gd name="T7" fmla="*/ 0 h 26"/>
                <a:gd name="T8" fmla="*/ 12 w 14"/>
                <a:gd name="T9" fmla="*/ 2 h 26"/>
                <a:gd name="T10" fmla="*/ 12 w 14"/>
                <a:gd name="T11" fmla="*/ 2 h 26"/>
                <a:gd name="T12" fmla="*/ 11 w 14"/>
                <a:gd name="T13" fmla="*/ 3 h 26"/>
                <a:gd name="T14" fmla="*/ 11 w 14"/>
                <a:gd name="T15" fmla="*/ 3 h 26"/>
                <a:gd name="T16" fmla="*/ 7 w 14"/>
                <a:gd name="T17" fmla="*/ 3 h 26"/>
                <a:gd name="T18" fmla="*/ 7 w 14"/>
                <a:gd name="T19" fmla="*/ 3 h 26"/>
                <a:gd name="T20" fmla="*/ 7 w 14"/>
                <a:gd name="T21" fmla="*/ 3 h 26"/>
                <a:gd name="T22" fmla="*/ 5 w 14"/>
                <a:gd name="T23" fmla="*/ 3 h 26"/>
                <a:gd name="T24" fmla="*/ 5 w 14"/>
                <a:gd name="T25" fmla="*/ 8 h 26"/>
                <a:gd name="T26" fmla="*/ 5 w 14"/>
                <a:gd name="T27" fmla="*/ 9 h 26"/>
                <a:gd name="T28" fmla="*/ 4 w 14"/>
                <a:gd name="T29" fmla="*/ 9 h 26"/>
                <a:gd name="T30" fmla="*/ 2 w 14"/>
                <a:gd name="T31" fmla="*/ 9 h 26"/>
                <a:gd name="T32" fmla="*/ 2 w 14"/>
                <a:gd name="T33" fmla="*/ 9 h 26"/>
                <a:gd name="T34" fmla="*/ 2 w 14"/>
                <a:gd name="T35" fmla="*/ 9 h 26"/>
                <a:gd name="T36" fmla="*/ 1 w 14"/>
                <a:gd name="T37" fmla="*/ 9 h 26"/>
                <a:gd name="T38" fmla="*/ 1 w 14"/>
                <a:gd name="T39" fmla="*/ 9 h 26"/>
                <a:gd name="T40" fmla="*/ 1 w 14"/>
                <a:gd name="T41" fmla="*/ 9 h 26"/>
                <a:gd name="T42" fmla="*/ 0 w 14"/>
                <a:gd name="T43" fmla="*/ 9 h 26"/>
                <a:gd name="T44" fmla="*/ 0 w 14"/>
                <a:gd name="T45" fmla="*/ 12 h 26"/>
                <a:gd name="T46" fmla="*/ 4 w 14"/>
                <a:gd name="T47" fmla="*/ 17 h 26"/>
                <a:gd name="T48" fmla="*/ 4 w 14"/>
                <a:gd name="T49" fmla="*/ 17 h 26"/>
                <a:gd name="T50" fmla="*/ 4 w 14"/>
                <a:gd name="T51" fmla="*/ 18 h 26"/>
                <a:gd name="T52" fmla="*/ 4 w 14"/>
                <a:gd name="T53" fmla="*/ 18 h 26"/>
                <a:gd name="T54" fmla="*/ 1 w 14"/>
                <a:gd name="T55" fmla="*/ 21 h 26"/>
                <a:gd name="T56" fmla="*/ 1 w 14"/>
                <a:gd name="T57" fmla="*/ 23 h 26"/>
                <a:gd name="T58" fmla="*/ 1 w 14"/>
                <a:gd name="T59" fmla="*/ 24 h 26"/>
                <a:gd name="T60" fmla="*/ 1 w 14"/>
                <a:gd name="T61" fmla="*/ 24 h 26"/>
                <a:gd name="T62" fmla="*/ 2 w 14"/>
                <a:gd name="T63" fmla="*/ 26 h 26"/>
                <a:gd name="T64" fmla="*/ 4 w 14"/>
                <a:gd name="T65" fmla="*/ 24 h 26"/>
                <a:gd name="T66" fmla="*/ 5 w 14"/>
                <a:gd name="T67" fmla="*/ 24 h 26"/>
                <a:gd name="T68" fmla="*/ 5 w 14"/>
                <a:gd name="T69" fmla="*/ 23 h 26"/>
                <a:gd name="T70" fmla="*/ 5 w 14"/>
                <a:gd name="T71" fmla="*/ 23 h 26"/>
                <a:gd name="T72" fmla="*/ 7 w 14"/>
                <a:gd name="T73" fmla="*/ 23 h 26"/>
                <a:gd name="T74" fmla="*/ 7 w 14"/>
                <a:gd name="T75" fmla="*/ 21 h 26"/>
                <a:gd name="T76" fmla="*/ 7 w 14"/>
                <a:gd name="T77" fmla="*/ 21 h 26"/>
                <a:gd name="T78" fmla="*/ 8 w 14"/>
                <a:gd name="T79" fmla="*/ 21 h 26"/>
                <a:gd name="T80" fmla="*/ 9 w 14"/>
                <a:gd name="T81" fmla="*/ 18 h 26"/>
                <a:gd name="T82" fmla="*/ 9 w 14"/>
                <a:gd name="T83" fmla="*/ 18 h 26"/>
                <a:gd name="T84" fmla="*/ 9 w 14"/>
                <a:gd name="T85" fmla="*/ 18 h 26"/>
                <a:gd name="T86" fmla="*/ 9 w 14"/>
                <a:gd name="T87" fmla="*/ 17 h 26"/>
                <a:gd name="T88" fmla="*/ 5 w 14"/>
                <a:gd name="T89" fmla="*/ 12 h 26"/>
                <a:gd name="T90" fmla="*/ 8 w 14"/>
                <a:gd name="T91" fmla="*/ 11 h 26"/>
                <a:gd name="T92" fmla="*/ 8 w 14"/>
                <a:gd name="T93" fmla="*/ 11 h 26"/>
                <a:gd name="T94" fmla="*/ 8 w 14"/>
                <a:gd name="T95" fmla="*/ 11 h 26"/>
                <a:gd name="T96" fmla="*/ 8 w 14"/>
                <a:gd name="T97" fmla="*/ 11 h 26"/>
                <a:gd name="T98" fmla="*/ 9 w 14"/>
                <a:gd name="T99" fmla="*/ 9 h 26"/>
                <a:gd name="T100" fmla="*/ 11 w 14"/>
                <a:gd name="T101" fmla="*/ 8 h 26"/>
                <a:gd name="T102" fmla="*/ 12 w 14"/>
                <a:gd name="T103" fmla="*/ 6 h 26"/>
                <a:gd name="T104" fmla="*/ 12 w 14"/>
                <a:gd name="T105" fmla="*/ 6 h 26"/>
                <a:gd name="T106" fmla="*/ 14 w 14"/>
                <a:gd name="T107" fmla="*/ 5 h 26"/>
                <a:gd name="T108" fmla="*/ 14 w 14"/>
                <a:gd name="T109" fmla="*/ 5 h 26"/>
                <a:gd name="T110" fmla="*/ 14 w 14"/>
                <a:gd name="T111" fmla="*/ 5 h 26"/>
                <a:gd name="T112" fmla="*/ 14 w 14"/>
                <a:gd name="T113" fmla="*/ 3 h 26"/>
                <a:gd name="T114" fmla="*/ 14 w 14"/>
                <a:gd name="T115" fmla="*/ 3 h 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
                <a:gd name="T175" fmla="*/ 0 h 26"/>
                <a:gd name="T176" fmla="*/ 14 w 14"/>
                <a:gd name="T177" fmla="*/ 26 h 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 h="26">
                  <a:moveTo>
                    <a:pt x="14" y="3"/>
                  </a:moveTo>
                  <a:lnTo>
                    <a:pt x="14" y="3"/>
                  </a:lnTo>
                  <a:lnTo>
                    <a:pt x="14" y="2"/>
                  </a:lnTo>
                  <a:lnTo>
                    <a:pt x="12" y="0"/>
                  </a:lnTo>
                  <a:lnTo>
                    <a:pt x="12" y="2"/>
                  </a:lnTo>
                  <a:lnTo>
                    <a:pt x="11" y="3"/>
                  </a:lnTo>
                  <a:lnTo>
                    <a:pt x="7" y="3"/>
                  </a:lnTo>
                  <a:lnTo>
                    <a:pt x="5" y="3"/>
                  </a:lnTo>
                  <a:lnTo>
                    <a:pt x="5" y="8"/>
                  </a:lnTo>
                  <a:lnTo>
                    <a:pt x="5" y="9"/>
                  </a:lnTo>
                  <a:lnTo>
                    <a:pt x="4" y="9"/>
                  </a:lnTo>
                  <a:lnTo>
                    <a:pt x="2" y="9"/>
                  </a:lnTo>
                  <a:lnTo>
                    <a:pt x="1" y="9"/>
                  </a:lnTo>
                  <a:lnTo>
                    <a:pt x="0" y="9"/>
                  </a:lnTo>
                  <a:lnTo>
                    <a:pt x="0" y="12"/>
                  </a:lnTo>
                  <a:lnTo>
                    <a:pt x="4" y="17"/>
                  </a:lnTo>
                  <a:lnTo>
                    <a:pt x="4" y="18"/>
                  </a:lnTo>
                  <a:lnTo>
                    <a:pt x="1" y="21"/>
                  </a:lnTo>
                  <a:lnTo>
                    <a:pt x="1" y="23"/>
                  </a:lnTo>
                  <a:lnTo>
                    <a:pt x="1" y="24"/>
                  </a:lnTo>
                  <a:lnTo>
                    <a:pt x="2" y="26"/>
                  </a:lnTo>
                  <a:lnTo>
                    <a:pt x="4" y="24"/>
                  </a:lnTo>
                  <a:lnTo>
                    <a:pt x="5" y="24"/>
                  </a:lnTo>
                  <a:lnTo>
                    <a:pt x="5" y="23"/>
                  </a:lnTo>
                  <a:lnTo>
                    <a:pt x="7" y="23"/>
                  </a:lnTo>
                  <a:lnTo>
                    <a:pt x="7" y="21"/>
                  </a:lnTo>
                  <a:lnTo>
                    <a:pt x="8" y="21"/>
                  </a:lnTo>
                  <a:lnTo>
                    <a:pt x="9" y="18"/>
                  </a:lnTo>
                  <a:lnTo>
                    <a:pt x="9" y="17"/>
                  </a:lnTo>
                  <a:lnTo>
                    <a:pt x="5" y="12"/>
                  </a:lnTo>
                  <a:lnTo>
                    <a:pt x="8" y="11"/>
                  </a:lnTo>
                  <a:lnTo>
                    <a:pt x="9" y="9"/>
                  </a:lnTo>
                  <a:lnTo>
                    <a:pt x="11" y="8"/>
                  </a:lnTo>
                  <a:lnTo>
                    <a:pt x="12" y="6"/>
                  </a:lnTo>
                  <a:lnTo>
                    <a:pt x="14" y="5"/>
                  </a:lnTo>
                  <a:lnTo>
                    <a:pt x="1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02" name="Freeform 252"/>
            <p:cNvSpPr>
              <a:spLocks/>
            </p:cNvSpPr>
            <p:nvPr/>
          </p:nvSpPr>
          <p:spPr bwMode="auto">
            <a:xfrm>
              <a:off x="2542" y="2907"/>
              <a:ext cx="11" cy="11"/>
            </a:xfrm>
            <a:custGeom>
              <a:avLst/>
              <a:gdLst>
                <a:gd name="T0" fmla="*/ 10 w 11"/>
                <a:gd name="T1" fmla="*/ 2 h 11"/>
                <a:gd name="T2" fmla="*/ 10 w 11"/>
                <a:gd name="T3" fmla="*/ 0 h 11"/>
                <a:gd name="T4" fmla="*/ 8 w 11"/>
                <a:gd name="T5" fmla="*/ 0 h 11"/>
                <a:gd name="T6" fmla="*/ 7 w 11"/>
                <a:gd name="T7" fmla="*/ 0 h 11"/>
                <a:gd name="T8" fmla="*/ 6 w 11"/>
                <a:gd name="T9" fmla="*/ 0 h 11"/>
                <a:gd name="T10" fmla="*/ 6 w 11"/>
                <a:gd name="T11" fmla="*/ 0 h 11"/>
                <a:gd name="T12" fmla="*/ 6 w 11"/>
                <a:gd name="T13" fmla="*/ 0 h 11"/>
                <a:gd name="T14" fmla="*/ 1 w 11"/>
                <a:gd name="T15" fmla="*/ 0 h 11"/>
                <a:gd name="T16" fmla="*/ 0 w 11"/>
                <a:gd name="T17" fmla="*/ 0 h 11"/>
                <a:gd name="T18" fmla="*/ 0 w 11"/>
                <a:gd name="T19" fmla="*/ 2 h 11"/>
                <a:gd name="T20" fmla="*/ 0 w 11"/>
                <a:gd name="T21" fmla="*/ 4 h 11"/>
                <a:gd name="T22" fmla="*/ 0 w 11"/>
                <a:gd name="T23" fmla="*/ 5 h 11"/>
                <a:gd name="T24" fmla="*/ 0 w 11"/>
                <a:gd name="T25" fmla="*/ 8 h 11"/>
                <a:gd name="T26" fmla="*/ 0 w 11"/>
                <a:gd name="T27" fmla="*/ 8 h 11"/>
                <a:gd name="T28" fmla="*/ 0 w 11"/>
                <a:gd name="T29" fmla="*/ 8 h 11"/>
                <a:gd name="T30" fmla="*/ 0 w 11"/>
                <a:gd name="T31" fmla="*/ 8 h 11"/>
                <a:gd name="T32" fmla="*/ 0 w 11"/>
                <a:gd name="T33" fmla="*/ 8 h 11"/>
                <a:gd name="T34" fmla="*/ 0 w 11"/>
                <a:gd name="T35" fmla="*/ 10 h 11"/>
                <a:gd name="T36" fmla="*/ 1 w 11"/>
                <a:gd name="T37" fmla="*/ 11 h 11"/>
                <a:gd name="T38" fmla="*/ 3 w 11"/>
                <a:gd name="T39" fmla="*/ 11 h 11"/>
                <a:gd name="T40" fmla="*/ 3 w 11"/>
                <a:gd name="T41" fmla="*/ 11 h 11"/>
                <a:gd name="T42" fmla="*/ 3 w 11"/>
                <a:gd name="T43" fmla="*/ 11 h 11"/>
                <a:gd name="T44" fmla="*/ 3 w 11"/>
                <a:gd name="T45" fmla="*/ 10 h 11"/>
                <a:gd name="T46" fmla="*/ 3 w 11"/>
                <a:gd name="T47" fmla="*/ 5 h 11"/>
                <a:gd name="T48" fmla="*/ 4 w 11"/>
                <a:gd name="T49" fmla="*/ 5 h 11"/>
                <a:gd name="T50" fmla="*/ 10 w 11"/>
                <a:gd name="T51" fmla="*/ 5 h 11"/>
                <a:gd name="T52" fmla="*/ 10 w 11"/>
                <a:gd name="T53" fmla="*/ 4 h 11"/>
                <a:gd name="T54" fmla="*/ 11 w 11"/>
                <a:gd name="T55" fmla="*/ 4 h 11"/>
                <a:gd name="T56" fmla="*/ 10 w 11"/>
                <a:gd name="T57" fmla="*/ 2 h 11"/>
                <a:gd name="T58" fmla="*/ 10 w 11"/>
                <a:gd name="T59" fmla="*/ 2 h 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
                <a:gd name="T91" fmla="*/ 0 h 11"/>
                <a:gd name="T92" fmla="*/ 11 w 11"/>
                <a:gd name="T93" fmla="*/ 11 h 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 h="11">
                  <a:moveTo>
                    <a:pt x="10" y="2"/>
                  </a:moveTo>
                  <a:lnTo>
                    <a:pt x="10" y="0"/>
                  </a:lnTo>
                  <a:lnTo>
                    <a:pt x="8" y="0"/>
                  </a:lnTo>
                  <a:lnTo>
                    <a:pt x="7" y="0"/>
                  </a:lnTo>
                  <a:lnTo>
                    <a:pt x="6" y="0"/>
                  </a:lnTo>
                  <a:lnTo>
                    <a:pt x="1" y="0"/>
                  </a:lnTo>
                  <a:lnTo>
                    <a:pt x="0" y="0"/>
                  </a:lnTo>
                  <a:lnTo>
                    <a:pt x="0" y="2"/>
                  </a:lnTo>
                  <a:lnTo>
                    <a:pt x="0" y="4"/>
                  </a:lnTo>
                  <a:lnTo>
                    <a:pt x="0" y="5"/>
                  </a:lnTo>
                  <a:lnTo>
                    <a:pt x="0" y="8"/>
                  </a:lnTo>
                  <a:lnTo>
                    <a:pt x="0" y="10"/>
                  </a:lnTo>
                  <a:lnTo>
                    <a:pt x="1" y="11"/>
                  </a:lnTo>
                  <a:lnTo>
                    <a:pt x="3" y="11"/>
                  </a:lnTo>
                  <a:lnTo>
                    <a:pt x="3" y="10"/>
                  </a:lnTo>
                  <a:lnTo>
                    <a:pt x="3" y="5"/>
                  </a:lnTo>
                  <a:lnTo>
                    <a:pt x="4" y="5"/>
                  </a:lnTo>
                  <a:lnTo>
                    <a:pt x="10" y="5"/>
                  </a:lnTo>
                  <a:lnTo>
                    <a:pt x="10" y="4"/>
                  </a:lnTo>
                  <a:lnTo>
                    <a:pt x="11" y="4"/>
                  </a:lnTo>
                  <a:lnTo>
                    <a:pt x="1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03" name="Freeform 253"/>
            <p:cNvSpPr>
              <a:spLocks/>
            </p:cNvSpPr>
            <p:nvPr/>
          </p:nvSpPr>
          <p:spPr bwMode="auto">
            <a:xfrm>
              <a:off x="2533" y="2923"/>
              <a:ext cx="10" cy="12"/>
            </a:xfrm>
            <a:custGeom>
              <a:avLst/>
              <a:gdLst>
                <a:gd name="T0" fmla="*/ 10 w 10"/>
                <a:gd name="T1" fmla="*/ 1 h 12"/>
                <a:gd name="T2" fmla="*/ 9 w 10"/>
                <a:gd name="T3" fmla="*/ 0 h 12"/>
                <a:gd name="T4" fmla="*/ 9 w 10"/>
                <a:gd name="T5" fmla="*/ 0 h 12"/>
                <a:gd name="T6" fmla="*/ 8 w 10"/>
                <a:gd name="T7" fmla="*/ 0 h 12"/>
                <a:gd name="T8" fmla="*/ 8 w 10"/>
                <a:gd name="T9" fmla="*/ 0 h 12"/>
                <a:gd name="T10" fmla="*/ 5 w 10"/>
                <a:gd name="T11" fmla="*/ 3 h 12"/>
                <a:gd name="T12" fmla="*/ 5 w 10"/>
                <a:gd name="T13" fmla="*/ 3 h 12"/>
                <a:gd name="T14" fmla="*/ 3 w 10"/>
                <a:gd name="T15" fmla="*/ 4 h 12"/>
                <a:gd name="T16" fmla="*/ 3 w 10"/>
                <a:gd name="T17" fmla="*/ 4 h 12"/>
                <a:gd name="T18" fmla="*/ 2 w 10"/>
                <a:gd name="T19" fmla="*/ 6 h 12"/>
                <a:gd name="T20" fmla="*/ 2 w 10"/>
                <a:gd name="T21" fmla="*/ 6 h 12"/>
                <a:gd name="T22" fmla="*/ 2 w 10"/>
                <a:gd name="T23" fmla="*/ 6 h 12"/>
                <a:gd name="T24" fmla="*/ 2 w 10"/>
                <a:gd name="T25" fmla="*/ 7 h 12"/>
                <a:gd name="T26" fmla="*/ 0 w 10"/>
                <a:gd name="T27" fmla="*/ 7 h 12"/>
                <a:gd name="T28" fmla="*/ 0 w 10"/>
                <a:gd name="T29" fmla="*/ 9 h 12"/>
                <a:gd name="T30" fmla="*/ 0 w 10"/>
                <a:gd name="T31" fmla="*/ 9 h 12"/>
                <a:gd name="T32" fmla="*/ 0 w 10"/>
                <a:gd name="T33" fmla="*/ 9 h 12"/>
                <a:gd name="T34" fmla="*/ 0 w 10"/>
                <a:gd name="T35" fmla="*/ 10 h 12"/>
                <a:gd name="T36" fmla="*/ 2 w 10"/>
                <a:gd name="T37" fmla="*/ 12 h 12"/>
                <a:gd name="T38" fmla="*/ 3 w 10"/>
                <a:gd name="T39" fmla="*/ 12 h 12"/>
                <a:gd name="T40" fmla="*/ 5 w 10"/>
                <a:gd name="T41" fmla="*/ 9 h 12"/>
                <a:gd name="T42" fmla="*/ 5 w 10"/>
                <a:gd name="T43" fmla="*/ 9 h 12"/>
                <a:gd name="T44" fmla="*/ 6 w 10"/>
                <a:gd name="T45" fmla="*/ 7 h 12"/>
                <a:gd name="T46" fmla="*/ 6 w 10"/>
                <a:gd name="T47" fmla="*/ 7 h 12"/>
                <a:gd name="T48" fmla="*/ 6 w 10"/>
                <a:gd name="T49" fmla="*/ 7 h 12"/>
                <a:gd name="T50" fmla="*/ 8 w 10"/>
                <a:gd name="T51" fmla="*/ 6 h 12"/>
                <a:gd name="T52" fmla="*/ 10 w 10"/>
                <a:gd name="T53" fmla="*/ 3 h 12"/>
                <a:gd name="T54" fmla="*/ 10 w 10"/>
                <a:gd name="T55" fmla="*/ 3 h 12"/>
                <a:gd name="T56" fmla="*/ 10 w 10"/>
                <a:gd name="T57" fmla="*/ 1 h 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
                <a:gd name="T88" fmla="*/ 0 h 12"/>
                <a:gd name="T89" fmla="*/ 10 w 10"/>
                <a:gd name="T90" fmla="*/ 12 h 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 h="12">
                  <a:moveTo>
                    <a:pt x="10" y="1"/>
                  </a:moveTo>
                  <a:lnTo>
                    <a:pt x="9" y="0"/>
                  </a:lnTo>
                  <a:lnTo>
                    <a:pt x="8" y="0"/>
                  </a:lnTo>
                  <a:lnTo>
                    <a:pt x="5" y="3"/>
                  </a:lnTo>
                  <a:lnTo>
                    <a:pt x="3" y="4"/>
                  </a:lnTo>
                  <a:lnTo>
                    <a:pt x="2" y="6"/>
                  </a:lnTo>
                  <a:lnTo>
                    <a:pt x="2" y="7"/>
                  </a:lnTo>
                  <a:lnTo>
                    <a:pt x="0" y="7"/>
                  </a:lnTo>
                  <a:lnTo>
                    <a:pt x="0" y="9"/>
                  </a:lnTo>
                  <a:lnTo>
                    <a:pt x="0" y="10"/>
                  </a:lnTo>
                  <a:lnTo>
                    <a:pt x="2" y="12"/>
                  </a:lnTo>
                  <a:lnTo>
                    <a:pt x="3" y="12"/>
                  </a:lnTo>
                  <a:lnTo>
                    <a:pt x="5" y="9"/>
                  </a:lnTo>
                  <a:lnTo>
                    <a:pt x="6" y="7"/>
                  </a:lnTo>
                  <a:lnTo>
                    <a:pt x="8" y="6"/>
                  </a:lnTo>
                  <a:lnTo>
                    <a:pt x="10" y="3"/>
                  </a:lnTo>
                  <a:lnTo>
                    <a:pt x="1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04" name="Freeform 254"/>
            <p:cNvSpPr>
              <a:spLocks/>
            </p:cNvSpPr>
            <p:nvPr/>
          </p:nvSpPr>
          <p:spPr bwMode="auto">
            <a:xfrm>
              <a:off x="2532" y="2895"/>
              <a:ext cx="1" cy="5"/>
            </a:xfrm>
            <a:custGeom>
              <a:avLst/>
              <a:gdLst>
                <a:gd name="T0" fmla="*/ 0 w 1"/>
                <a:gd name="T1" fmla="*/ 5 h 5"/>
                <a:gd name="T2" fmla="*/ 0 w 1"/>
                <a:gd name="T3" fmla="*/ 0 h 5"/>
                <a:gd name="T4" fmla="*/ 0 w 1"/>
                <a:gd name="T5" fmla="*/ 0 h 5"/>
                <a:gd name="T6" fmla="*/ 1 w 1"/>
                <a:gd name="T7" fmla="*/ 3 h 5"/>
                <a:gd name="T8" fmla="*/ 1 w 1"/>
                <a:gd name="T9" fmla="*/ 0 h 5"/>
                <a:gd name="T10" fmla="*/ 1 w 1"/>
                <a:gd name="T11" fmla="*/ 0 h 5"/>
                <a:gd name="T12" fmla="*/ 1 w 1"/>
                <a:gd name="T13" fmla="*/ 5 h 5"/>
                <a:gd name="T14" fmla="*/ 1 w 1"/>
                <a:gd name="T15" fmla="*/ 5 h 5"/>
                <a:gd name="T16" fmla="*/ 0 w 1"/>
                <a:gd name="T17" fmla="*/ 2 h 5"/>
                <a:gd name="T18" fmla="*/ 0 w 1"/>
                <a:gd name="T19" fmla="*/ 5 h 5"/>
                <a:gd name="T20" fmla="*/ 0 w 1"/>
                <a:gd name="T21" fmla="*/ 5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5"/>
                <a:gd name="T35" fmla="*/ 1 w 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5">
                  <a:moveTo>
                    <a:pt x="0" y="5"/>
                  </a:moveTo>
                  <a:lnTo>
                    <a:pt x="0" y="0"/>
                  </a:lnTo>
                  <a:lnTo>
                    <a:pt x="1" y="3"/>
                  </a:lnTo>
                  <a:lnTo>
                    <a:pt x="1" y="0"/>
                  </a:lnTo>
                  <a:lnTo>
                    <a:pt x="1" y="5"/>
                  </a:lnTo>
                  <a:lnTo>
                    <a:pt x="0" y="2"/>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05" name="Freeform 255"/>
            <p:cNvSpPr>
              <a:spLocks noEditPoints="1"/>
            </p:cNvSpPr>
            <p:nvPr/>
          </p:nvSpPr>
          <p:spPr bwMode="auto">
            <a:xfrm>
              <a:off x="2533" y="2895"/>
              <a:ext cx="3" cy="5"/>
            </a:xfrm>
            <a:custGeom>
              <a:avLst/>
              <a:gdLst>
                <a:gd name="T0" fmla="*/ 0 w 3"/>
                <a:gd name="T1" fmla="*/ 2 h 5"/>
                <a:gd name="T2" fmla="*/ 0 w 3"/>
                <a:gd name="T3" fmla="*/ 2 h 5"/>
                <a:gd name="T4" fmla="*/ 2 w 3"/>
                <a:gd name="T5" fmla="*/ 2 h 5"/>
                <a:gd name="T6" fmla="*/ 2 w 3"/>
                <a:gd name="T7" fmla="*/ 0 h 5"/>
                <a:gd name="T8" fmla="*/ 2 w 3"/>
                <a:gd name="T9" fmla="*/ 0 h 5"/>
                <a:gd name="T10" fmla="*/ 2 w 3"/>
                <a:gd name="T11" fmla="*/ 0 h 5"/>
                <a:gd name="T12" fmla="*/ 3 w 3"/>
                <a:gd name="T13" fmla="*/ 0 h 5"/>
                <a:gd name="T14" fmla="*/ 3 w 3"/>
                <a:gd name="T15" fmla="*/ 0 h 5"/>
                <a:gd name="T16" fmla="*/ 3 w 3"/>
                <a:gd name="T17" fmla="*/ 0 h 5"/>
                <a:gd name="T18" fmla="*/ 3 w 3"/>
                <a:gd name="T19" fmla="*/ 2 h 5"/>
                <a:gd name="T20" fmla="*/ 3 w 3"/>
                <a:gd name="T21" fmla="*/ 2 h 5"/>
                <a:gd name="T22" fmla="*/ 3 w 3"/>
                <a:gd name="T23" fmla="*/ 2 h 5"/>
                <a:gd name="T24" fmla="*/ 3 w 3"/>
                <a:gd name="T25" fmla="*/ 2 h 5"/>
                <a:gd name="T26" fmla="*/ 3 w 3"/>
                <a:gd name="T27" fmla="*/ 2 h 5"/>
                <a:gd name="T28" fmla="*/ 3 w 3"/>
                <a:gd name="T29" fmla="*/ 3 h 5"/>
                <a:gd name="T30" fmla="*/ 3 w 3"/>
                <a:gd name="T31" fmla="*/ 3 h 5"/>
                <a:gd name="T32" fmla="*/ 3 w 3"/>
                <a:gd name="T33" fmla="*/ 3 h 5"/>
                <a:gd name="T34" fmla="*/ 3 w 3"/>
                <a:gd name="T35" fmla="*/ 3 h 5"/>
                <a:gd name="T36" fmla="*/ 3 w 3"/>
                <a:gd name="T37" fmla="*/ 3 h 5"/>
                <a:gd name="T38" fmla="*/ 3 w 3"/>
                <a:gd name="T39" fmla="*/ 5 h 5"/>
                <a:gd name="T40" fmla="*/ 2 w 3"/>
                <a:gd name="T41" fmla="*/ 5 h 5"/>
                <a:gd name="T42" fmla="*/ 2 w 3"/>
                <a:gd name="T43" fmla="*/ 5 h 5"/>
                <a:gd name="T44" fmla="*/ 2 w 3"/>
                <a:gd name="T45" fmla="*/ 5 h 5"/>
                <a:gd name="T46" fmla="*/ 2 w 3"/>
                <a:gd name="T47" fmla="*/ 3 h 5"/>
                <a:gd name="T48" fmla="*/ 2 w 3"/>
                <a:gd name="T49" fmla="*/ 3 h 5"/>
                <a:gd name="T50" fmla="*/ 2 w 3"/>
                <a:gd name="T51" fmla="*/ 3 h 5"/>
                <a:gd name="T52" fmla="*/ 0 w 3"/>
                <a:gd name="T53" fmla="*/ 3 h 5"/>
                <a:gd name="T54" fmla="*/ 0 w 3"/>
                <a:gd name="T55" fmla="*/ 3 h 5"/>
                <a:gd name="T56" fmla="*/ 0 w 3"/>
                <a:gd name="T57" fmla="*/ 3 h 5"/>
                <a:gd name="T58" fmla="*/ 2 w 3"/>
                <a:gd name="T59" fmla="*/ 2 h 5"/>
                <a:gd name="T60" fmla="*/ 2 w 3"/>
                <a:gd name="T61" fmla="*/ 3 h 5"/>
                <a:gd name="T62" fmla="*/ 2 w 3"/>
                <a:gd name="T63" fmla="*/ 3 h 5"/>
                <a:gd name="T64" fmla="*/ 2 w 3"/>
                <a:gd name="T65" fmla="*/ 3 h 5"/>
                <a:gd name="T66" fmla="*/ 2 w 3"/>
                <a:gd name="T67" fmla="*/ 3 h 5"/>
                <a:gd name="T68" fmla="*/ 2 w 3"/>
                <a:gd name="T69" fmla="*/ 3 h 5"/>
                <a:gd name="T70" fmla="*/ 2 w 3"/>
                <a:gd name="T71" fmla="*/ 3 h 5"/>
                <a:gd name="T72" fmla="*/ 3 w 3"/>
                <a:gd name="T73" fmla="*/ 3 h 5"/>
                <a:gd name="T74" fmla="*/ 3 w 3"/>
                <a:gd name="T75" fmla="*/ 3 h 5"/>
                <a:gd name="T76" fmla="*/ 3 w 3"/>
                <a:gd name="T77" fmla="*/ 3 h 5"/>
                <a:gd name="T78" fmla="*/ 3 w 3"/>
                <a:gd name="T79" fmla="*/ 3 h 5"/>
                <a:gd name="T80" fmla="*/ 3 w 3"/>
                <a:gd name="T81" fmla="*/ 2 h 5"/>
                <a:gd name="T82" fmla="*/ 3 w 3"/>
                <a:gd name="T83" fmla="*/ 2 h 5"/>
                <a:gd name="T84" fmla="*/ 3 w 3"/>
                <a:gd name="T85" fmla="*/ 2 h 5"/>
                <a:gd name="T86" fmla="*/ 3 w 3"/>
                <a:gd name="T87" fmla="*/ 2 h 5"/>
                <a:gd name="T88" fmla="*/ 3 w 3"/>
                <a:gd name="T89" fmla="*/ 2 h 5"/>
                <a:gd name="T90" fmla="*/ 3 w 3"/>
                <a:gd name="T91" fmla="*/ 2 h 5"/>
                <a:gd name="T92" fmla="*/ 3 w 3"/>
                <a:gd name="T93" fmla="*/ 2 h 5"/>
                <a:gd name="T94" fmla="*/ 2 w 3"/>
                <a:gd name="T95" fmla="*/ 0 h 5"/>
                <a:gd name="T96" fmla="*/ 2 w 3"/>
                <a:gd name="T97" fmla="*/ 0 h 5"/>
                <a:gd name="T98" fmla="*/ 2 w 3"/>
                <a:gd name="T99" fmla="*/ 2 h 5"/>
                <a:gd name="T100" fmla="*/ 2 w 3"/>
                <a:gd name="T101" fmla="*/ 2 h 5"/>
                <a:gd name="T102" fmla="*/ 2 w 3"/>
                <a:gd name="T103" fmla="*/ 2 h 5"/>
                <a:gd name="T104" fmla="*/ 2 w 3"/>
                <a:gd name="T105" fmla="*/ 2 h 5"/>
                <a:gd name="T106" fmla="*/ 2 w 3"/>
                <a:gd name="T107" fmla="*/ 2 h 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
                <a:gd name="T163" fmla="*/ 0 h 5"/>
                <a:gd name="T164" fmla="*/ 3 w 3"/>
                <a:gd name="T165" fmla="*/ 5 h 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 h="5">
                  <a:moveTo>
                    <a:pt x="0" y="2"/>
                  </a:moveTo>
                  <a:lnTo>
                    <a:pt x="0" y="2"/>
                  </a:lnTo>
                  <a:lnTo>
                    <a:pt x="2" y="2"/>
                  </a:lnTo>
                  <a:lnTo>
                    <a:pt x="2" y="0"/>
                  </a:lnTo>
                  <a:lnTo>
                    <a:pt x="3" y="0"/>
                  </a:lnTo>
                  <a:lnTo>
                    <a:pt x="3" y="2"/>
                  </a:lnTo>
                  <a:lnTo>
                    <a:pt x="3" y="3"/>
                  </a:lnTo>
                  <a:lnTo>
                    <a:pt x="3" y="5"/>
                  </a:lnTo>
                  <a:lnTo>
                    <a:pt x="2" y="5"/>
                  </a:lnTo>
                  <a:lnTo>
                    <a:pt x="2" y="3"/>
                  </a:lnTo>
                  <a:lnTo>
                    <a:pt x="0" y="3"/>
                  </a:lnTo>
                  <a:lnTo>
                    <a:pt x="0" y="2"/>
                  </a:lnTo>
                  <a:close/>
                  <a:moveTo>
                    <a:pt x="2" y="2"/>
                  </a:moveTo>
                  <a:lnTo>
                    <a:pt x="2" y="3"/>
                  </a:lnTo>
                  <a:lnTo>
                    <a:pt x="3" y="3"/>
                  </a:lnTo>
                  <a:lnTo>
                    <a:pt x="3" y="2"/>
                  </a:lnTo>
                  <a:lnTo>
                    <a:pt x="2" y="2"/>
                  </a:lnTo>
                  <a:lnTo>
                    <a:pt x="2" y="0"/>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06" name="Freeform 256"/>
            <p:cNvSpPr>
              <a:spLocks/>
            </p:cNvSpPr>
            <p:nvPr/>
          </p:nvSpPr>
          <p:spPr bwMode="auto">
            <a:xfrm>
              <a:off x="2536" y="2895"/>
              <a:ext cx="3" cy="5"/>
            </a:xfrm>
            <a:custGeom>
              <a:avLst/>
              <a:gdLst>
                <a:gd name="T0" fmla="*/ 2 w 3"/>
                <a:gd name="T1" fmla="*/ 5 h 5"/>
                <a:gd name="T2" fmla="*/ 2 w 3"/>
                <a:gd name="T3" fmla="*/ 2 h 5"/>
                <a:gd name="T4" fmla="*/ 0 w 3"/>
                <a:gd name="T5" fmla="*/ 2 h 5"/>
                <a:gd name="T6" fmla="*/ 0 w 3"/>
                <a:gd name="T7" fmla="*/ 0 h 5"/>
                <a:gd name="T8" fmla="*/ 3 w 3"/>
                <a:gd name="T9" fmla="*/ 0 h 5"/>
                <a:gd name="T10" fmla="*/ 3 w 3"/>
                <a:gd name="T11" fmla="*/ 2 h 5"/>
                <a:gd name="T12" fmla="*/ 2 w 3"/>
                <a:gd name="T13" fmla="*/ 2 h 5"/>
                <a:gd name="T14" fmla="*/ 2 w 3"/>
                <a:gd name="T15" fmla="*/ 5 h 5"/>
                <a:gd name="T16" fmla="*/ 2 w 3"/>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5"/>
                <a:gd name="T29" fmla="*/ 3 w 3"/>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5">
                  <a:moveTo>
                    <a:pt x="2" y="5"/>
                  </a:moveTo>
                  <a:lnTo>
                    <a:pt x="2" y="2"/>
                  </a:lnTo>
                  <a:lnTo>
                    <a:pt x="0" y="2"/>
                  </a:lnTo>
                  <a:lnTo>
                    <a:pt x="0" y="0"/>
                  </a:lnTo>
                  <a:lnTo>
                    <a:pt x="3" y="0"/>
                  </a:lnTo>
                  <a:lnTo>
                    <a:pt x="3" y="2"/>
                  </a:lnTo>
                  <a:lnTo>
                    <a:pt x="2" y="2"/>
                  </a:lnTo>
                  <a:lnTo>
                    <a:pt x="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07" name="Freeform 257"/>
            <p:cNvSpPr>
              <a:spLocks noEditPoints="1"/>
            </p:cNvSpPr>
            <p:nvPr/>
          </p:nvSpPr>
          <p:spPr bwMode="auto">
            <a:xfrm>
              <a:off x="2539" y="2895"/>
              <a:ext cx="2" cy="5"/>
            </a:xfrm>
            <a:custGeom>
              <a:avLst/>
              <a:gdLst>
                <a:gd name="T0" fmla="*/ 0 w 2"/>
                <a:gd name="T1" fmla="*/ 5 h 5"/>
                <a:gd name="T2" fmla="*/ 0 w 2"/>
                <a:gd name="T3" fmla="*/ 0 h 5"/>
                <a:gd name="T4" fmla="*/ 2 w 2"/>
                <a:gd name="T5" fmla="*/ 0 h 5"/>
                <a:gd name="T6" fmla="*/ 2 w 2"/>
                <a:gd name="T7" fmla="*/ 5 h 5"/>
                <a:gd name="T8" fmla="*/ 2 w 2"/>
                <a:gd name="T9" fmla="*/ 5 h 5"/>
                <a:gd name="T10" fmla="*/ 2 w 2"/>
                <a:gd name="T11" fmla="*/ 3 h 5"/>
                <a:gd name="T12" fmla="*/ 0 w 2"/>
                <a:gd name="T13" fmla="*/ 3 h 5"/>
                <a:gd name="T14" fmla="*/ 0 w 2"/>
                <a:gd name="T15" fmla="*/ 5 h 5"/>
                <a:gd name="T16" fmla="*/ 0 w 2"/>
                <a:gd name="T17" fmla="*/ 5 h 5"/>
                <a:gd name="T18" fmla="*/ 0 w 2"/>
                <a:gd name="T19" fmla="*/ 3 h 5"/>
                <a:gd name="T20" fmla="*/ 2 w 2"/>
                <a:gd name="T21" fmla="*/ 3 h 5"/>
                <a:gd name="T22" fmla="*/ 2 w 2"/>
                <a:gd name="T23" fmla="*/ 2 h 5"/>
                <a:gd name="T24" fmla="*/ 2 w 2"/>
                <a:gd name="T25" fmla="*/ 2 h 5"/>
                <a:gd name="T26" fmla="*/ 2 w 2"/>
                <a:gd name="T27" fmla="*/ 2 h 5"/>
                <a:gd name="T28" fmla="*/ 2 w 2"/>
                <a:gd name="T29" fmla="*/ 2 h 5"/>
                <a:gd name="T30" fmla="*/ 2 w 2"/>
                <a:gd name="T31" fmla="*/ 2 h 5"/>
                <a:gd name="T32" fmla="*/ 2 w 2"/>
                <a:gd name="T33" fmla="*/ 2 h 5"/>
                <a:gd name="T34" fmla="*/ 2 w 2"/>
                <a:gd name="T35" fmla="*/ 2 h 5"/>
                <a:gd name="T36" fmla="*/ 2 w 2"/>
                <a:gd name="T37" fmla="*/ 2 h 5"/>
                <a:gd name="T38" fmla="*/ 2 w 2"/>
                <a:gd name="T39" fmla="*/ 2 h 5"/>
                <a:gd name="T40" fmla="*/ 2 w 2"/>
                <a:gd name="T41" fmla="*/ 2 h 5"/>
                <a:gd name="T42" fmla="*/ 2 w 2"/>
                <a:gd name="T43" fmla="*/ 2 h 5"/>
                <a:gd name="T44" fmla="*/ 2 w 2"/>
                <a:gd name="T45" fmla="*/ 2 h 5"/>
                <a:gd name="T46" fmla="*/ 2 w 2"/>
                <a:gd name="T47" fmla="*/ 2 h 5"/>
                <a:gd name="T48" fmla="*/ 2 w 2"/>
                <a:gd name="T49" fmla="*/ 2 h 5"/>
                <a:gd name="T50" fmla="*/ 0 w 2"/>
                <a:gd name="T51" fmla="*/ 2 h 5"/>
                <a:gd name="T52" fmla="*/ 0 w 2"/>
                <a:gd name="T53" fmla="*/ 2 h 5"/>
                <a:gd name="T54" fmla="*/ 0 w 2"/>
                <a:gd name="T55" fmla="*/ 2 h 5"/>
                <a:gd name="T56" fmla="*/ 0 w 2"/>
                <a:gd name="T57" fmla="*/ 3 h 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
                <a:gd name="T88" fmla="*/ 0 h 5"/>
                <a:gd name="T89" fmla="*/ 2 w 2"/>
                <a:gd name="T90" fmla="*/ 5 h 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 h="5">
                  <a:moveTo>
                    <a:pt x="0" y="5"/>
                  </a:moveTo>
                  <a:lnTo>
                    <a:pt x="0" y="0"/>
                  </a:lnTo>
                  <a:lnTo>
                    <a:pt x="2" y="0"/>
                  </a:lnTo>
                  <a:lnTo>
                    <a:pt x="2" y="5"/>
                  </a:lnTo>
                  <a:lnTo>
                    <a:pt x="2" y="3"/>
                  </a:lnTo>
                  <a:lnTo>
                    <a:pt x="0" y="3"/>
                  </a:lnTo>
                  <a:lnTo>
                    <a:pt x="0" y="5"/>
                  </a:lnTo>
                  <a:close/>
                  <a:moveTo>
                    <a:pt x="0" y="3"/>
                  </a:moveTo>
                  <a:lnTo>
                    <a:pt x="2" y="3"/>
                  </a:lnTo>
                  <a:lnTo>
                    <a:pt x="2" y="2"/>
                  </a:lnTo>
                  <a:lnTo>
                    <a:pt x="0" y="2"/>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08" name="Freeform 258"/>
            <p:cNvSpPr>
              <a:spLocks/>
            </p:cNvSpPr>
            <p:nvPr/>
          </p:nvSpPr>
          <p:spPr bwMode="auto">
            <a:xfrm>
              <a:off x="2542" y="2895"/>
              <a:ext cx="1" cy="5"/>
            </a:xfrm>
            <a:custGeom>
              <a:avLst/>
              <a:gdLst>
                <a:gd name="T0" fmla="*/ 1 w 1"/>
                <a:gd name="T1" fmla="*/ 0 h 5"/>
                <a:gd name="T2" fmla="*/ 1 w 1"/>
                <a:gd name="T3" fmla="*/ 3 h 5"/>
                <a:gd name="T4" fmla="*/ 1 w 1"/>
                <a:gd name="T5" fmla="*/ 3 h 5"/>
                <a:gd name="T6" fmla="*/ 1 w 1"/>
                <a:gd name="T7" fmla="*/ 3 h 5"/>
                <a:gd name="T8" fmla="*/ 1 w 1"/>
                <a:gd name="T9" fmla="*/ 3 h 5"/>
                <a:gd name="T10" fmla="*/ 1 w 1"/>
                <a:gd name="T11" fmla="*/ 3 h 5"/>
                <a:gd name="T12" fmla="*/ 1 w 1"/>
                <a:gd name="T13" fmla="*/ 3 h 5"/>
                <a:gd name="T14" fmla="*/ 1 w 1"/>
                <a:gd name="T15" fmla="*/ 3 h 5"/>
                <a:gd name="T16" fmla="*/ 1 w 1"/>
                <a:gd name="T17" fmla="*/ 3 h 5"/>
                <a:gd name="T18" fmla="*/ 1 w 1"/>
                <a:gd name="T19" fmla="*/ 3 h 5"/>
                <a:gd name="T20" fmla="*/ 1 w 1"/>
                <a:gd name="T21" fmla="*/ 5 h 5"/>
                <a:gd name="T22" fmla="*/ 1 w 1"/>
                <a:gd name="T23" fmla="*/ 5 h 5"/>
                <a:gd name="T24" fmla="*/ 0 w 1"/>
                <a:gd name="T25" fmla="*/ 5 h 5"/>
                <a:gd name="T26" fmla="*/ 0 w 1"/>
                <a:gd name="T27" fmla="*/ 5 h 5"/>
                <a:gd name="T28" fmla="*/ 0 w 1"/>
                <a:gd name="T29" fmla="*/ 5 h 5"/>
                <a:gd name="T30" fmla="*/ 0 w 1"/>
                <a:gd name="T31" fmla="*/ 5 h 5"/>
                <a:gd name="T32" fmla="*/ 0 w 1"/>
                <a:gd name="T33" fmla="*/ 3 h 5"/>
                <a:gd name="T34" fmla="*/ 0 w 1"/>
                <a:gd name="T35" fmla="*/ 3 h 5"/>
                <a:gd name="T36" fmla="*/ 0 w 1"/>
                <a:gd name="T37" fmla="*/ 3 h 5"/>
                <a:gd name="T38" fmla="*/ 0 w 1"/>
                <a:gd name="T39" fmla="*/ 3 h 5"/>
                <a:gd name="T40" fmla="*/ 0 w 1"/>
                <a:gd name="T41" fmla="*/ 3 h 5"/>
                <a:gd name="T42" fmla="*/ 0 w 1"/>
                <a:gd name="T43" fmla="*/ 3 h 5"/>
                <a:gd name="T44" fmla="*/ 0 w 1"/>
                <a:gd name="T45" fmla="*/ 3 h 5"/>
                <a:gd name="T46" fmla="*/ 0 w 1"/>
                <a:gd name="T47" fmla="*/ 3 h 5"/>
                <a:gd name="T48" fmla="*/ 0 w 1"/>
                <a:gd name="T49" fmla="*/ 3 h 5"/>
                <a:gd name="T50" fmla="*/ 0 w 1"/>
                <a:gd name="T51" fmla="*/ 0 h 5"/>
                <a:gd name="T52" fmla="*/ 0 w 1"/>
                <a:gd name="T53" fmla="*/ 3 h 5"/>
                <a:gd name="T54" fmla="*/ 0 w 1"/>
                <a:gd name="T55" fmla="*/ 3 h 5"/>
                <a:gd name="T56" fmla="*/ 0 w 1"/>
                <a:gd name="T57" fmla="*/ 3 h 5"/>
                <a:gd name="T58" fmla="*/ 0 w 1"/>
                <a:gd name="T59" fmla="*/ 3 h 5"/>
                <a:gd name="T60" fmla="*/ 0 w 1"/>
                <a:gd name="T61" fmla="*/ 3 h 5"/>
                <a:gd name="T62" fmla="*/ 0 w 1"/>
                <a:gd name="T63" fmla="*/ 3 h 5"/>
                <a:gd name="T64" fmla="*/ 0 w 1"/>
                <a:gd name="T65" fmla="*/ 3 h 5"/>
                <a:gd name="T66" fmla="*/ 0 w 1"/>
                <a:gd name="T67" fmla="*/ 3 h 5"/>
                <a:gd name="T68" fmla="*/ 0 w 1"/>
                <a:gd name="T69" fmla="*/ 3 h 5"/>
                <a:gd name="T70" fmla="*/ 0 w 1"/>
                <a:gd name="T71" fmla="*/ 3 h 5"/>
                <a:gd name="T72" fmla="*/ 0 w 1"/>
                <a:gd name="T73" fmla="*/ 3 h 5"/>
                <a:gd name="T74" fmla="*/ 0 w 1"/>
                <a:gd name="T75" fmla="*/ 3 h 5"/>
                <a:gd name="T76" fmla="*/ 0 w 1"/>
                <a:gd name="T77" fmla="*/ 3 h 5"/>
                <a:gd name="T78" fmla="*/ 1 w 1"/>
                <a:gd name="T79" fmla="*/ 3 h 5"/>
                <a:gd name="T80" fmla="*/ 1 w 1"/>
                <a:gd name="T81" fmla="*/ 3 h 5"/>
                <a:gd name="T82" fmla="*/ 1 w 1"/>
                <a:gd name="T83" fmla="*/ 3 h 5"/>
                <a:gd name="T84" fmla="*/ 1 w 1"/>
                <a:gd name="T85" fmla="*/ 3 h 5"/>
                <a:gd name="T86" fmla="*/ 1 w 1"/>
                <a:gd name="T87" fmla="*/ 3 h 5"/>
                <a:gd name="T88" fmla="*/ 1 w 1"/>
                <a:gd name="T89" fmla="*/ 3 h 5"/>
                <a:gd name="T90" fmla="*/ 1 w 1"/>
                <a:gd name="T91" fmla="*/ 3 h 5"/>
                <a:gd name="T92" fmla="*/ 1 w 1"/>
                <a:gd name="T93" fmla="*/ 3 h 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
                <a:gd name="T142" fmla="*/ 0 h 5"/>
                <a:gd name="T143" fmla="*/ 1 w 1"/>
                <a:gd name="T144" fmla="*/ 5 h 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 h="5">
                  <a:moveTo>
                    <a:pt x="1" y="0"/>
                  </a:moveTo>
                  <a:lnTo>
                    <a:pt x="1" y="0"/>
                  </a:lnTo>
                  <a:lnTo>
                    <a:pt x="1" y="3"/>
                  </a:lnTo>
                  <a:lnTo>
                    <a:pt x="1" y="5"/>
                  </a:lnTo>
                  <a:lnTo>
                    <a:pt x="0" y="5"/>
                  </a:lnTo>
                  <a:lnTo>
                    <a:pt x="0" y="3"/>
                  </a:lnTo>
                  <a:lnTo>
                    <a:pt x="0" y="0"/>
                  </a:lnTo>
                  <a:lnTo>
                    <a:pt x="0" y="3"/>
                  </a:lnTo>
                  <a:lnTo>
                    <a:pt x="1" y="3"/>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09" name="Freeform 259"/>
            <p:cNvSpPr>
              <a:spLocks/>
            </p:cNvSpPr>
            <p:nvPr/>
          </p:nvSpPr>
          <p:spPr bwMode="auto">
            <a:xfrm>
              <a:off x="2543" y="2895"/>
              <a:ext cx="3" cy="5"/>
            </a:xfrm>
            <a:custGeom>
              <a:avLst/>
              <a:gdLst>
                <a:gd name="T0" fmla="*/ 2 w 3"/>
                <a:gd name="T1" fmla="*/ 3 h 5"/>
                <a:gd name="T2" fmla="*/ 2 w 3"/>
                <a:gd name="T3" fmla="*/ 3 h 5"/>
                <a:gd name="T4" fmla="*/ 2 w 3"/>
                <a:gd name="T5" fmla="*/ 3 h 5"/>
                <a:gd name="T6" fmla="*/ 2 w 3"/>
                <a:gd name="T7" fmla="*/ 3 h 5"/>
                <a:gd name="T8" fmla="*/ 2 w 3"/>
                <a:gd name="T9" fmla="*/ 3 h 5"/>
                <a:gd name="T10" fmla="*/ 2 w 3"/>
                <a:gd name="T11" fmla="*/ 3 h 5"/>
                <a:gd name="T12" fmla="*/ 3 w 3"/>
                <a:gd name="T13" fmla="*/ 3 h 5"/>
                <a:gd name="T14" fmla="*/ 3 w 3"/>
                <a:gd name="T15" fmla="*/ 3 h 5"/>
                <a:gd name="T16" fmla="*/ 3 w 3"/>
                <a:gd name="T17" fmla="*/ 3 h 5"/>
                <a:gd name="T18" fmla="*/ 3 w 3"/>
                <a:gd name="T19" fmla="*/ 3 h 5"/>
                <a:gd name="T20" fmla="*/ 3 w 3"/>
                <a:gd name="T21" fmla="*/ 3 h 5"/>
                <a:gd name="T22" fmla="*/ 3 w 3"/>
                <a:gd name="T23" fmla="*/ 3 h 5"/>
                <a:gd name="T24" fmla="*/ 3 w 3"/>
                <a:gd name="T25" fmla="*/ 3 h 5"/>
                <a:gd name="T26" fmla="*/ 2 w 3"/>
                <a:gd name="T27" fmla="*/ 3 h 5"/>
                <a:gd name="T28" fmla="*/ 2 w 3"/>
                <a:gd name="T29" fmla="*/ 2 h 5"/>
                <a:gd name="T30" fmla="*/ 2 w 3"/>
                <a:gd name="T31" fmla="*/ 2 h 5"/>
                <a:gd name="T32" fmla="*/ 2 w 3"/>
                <a:gd name="T33" fmla="*/ 2 h 5"/>
                <a:gd name="T34" fmla="*/ 2 w 3"/>
                <a:gd name="T35" fmla="*/ 2 h 5"/>
                <a:gd name="T36" fmla="*/ 2 w 3"/>
                <a:gd name="T37" fmla="*/ 2 h 5"/>
                <a:gd name="T38" fmla="*/ 2 w 3"/>
                <a:gd name="T39" fmla="*/ 2 h 5"/>
                <a:gd name="T40" fmla="*/ 2 w 3"/>
                <a:gd name="T41" fmla="*/ 2 h 5"/>
                <a:gd name="T42" fmla="*/ 2 w 3"/>
                <a:gd name="T43" fmla="*/ 0 h 5"/>
                <a:gd name="T44" fmla="*/ 2 w 3"/>
                <a:gd name="T45" fmla="*/ 0 h 5"/>
                <a:gd name="T46" fmla="*/ 2 w 3"/>
                <a:gd name="T47" fmla="*/ 0 h 5"/>
                <a:gd name="T48" fmla="*/ 2 w 3"/>
                <a:gd name="T49" fmla="*/ 0 h 5"/>
                <a:gd name="T50" fmla="*/ 3 w 3"/>
                <a:gd name="T51" fmla="*/ 0 h 5"/>
                <a:gd name="T52" fmla="*/ 3 w 3"/>
                <a:gd name="T53" fmla="*/ 0 h 5"/>
                <a:gd name="T54" fmla="*/ 3 w 3"/>
                <a:gd name="T55" fmla="*/ 2 h 5"/>
                <a:gd name="T56" fmla="*/ 3 w 3"/>
                <a:gd name="T57" fmla="*/ 2 h 5"/>
                <a:gd name="T58" fmla="*/ 3 w 3"/>
                <a:gd name="T59" fmla="*/ 2 h 5"/>
                <a:gd name="T60" fmla="*/ 3 w 3"/>
                <a:gd name="T61" fmla="*/ 2 h 5"/>
                <a:gd name="T62" fmla="*/ 2 w 3"/>
                <a:gd name="T63" fmla="*/ 2 h 5"/>
                <a:gd name="T64" fmla="*/ 2 w 3"/>
                <a:gd name="T65" fmla="*/ 0 h 5"/>
                <a:gd name="T66" fmla="*/ 2 w 3"/>
                <a:gd name="T67" fmla="*/ 2 h 5"/>
                <a:gd name="T68" fmla="*/ 2 w 3"/>
                <a:gd name="T69" fmla="*/ 2 h 5"/>
                <a:gd name="T70" fmla="*/ 2 w 3"/>
                <a:gd name="T71" fmla="*/ 2 h 5"/>
                <a:gd name="T72" fmla="*/ 2 w 3"/>
                <a:gd name="T73" fmla="*/ 2 h 5"/>
                <a:gd name="T74" fmla="*/ 2 w 3"/>
                <a:gd name="T75" fmla="*/ 2 h 5"/>
                <a:gd name="T76" fmla="*/ 2 w 3"/>
                <a:gd name="T77" fmla="*/ 2 h 5"/>
                <a:gd name="T78" fmla="*/ 3 w 3"/>
                <a:gd name="T79" fmla="*/ 2 h 5"/>
                <a:gd name="T80" fmla="*/ 3 w 3"/>
                <a:gd name="T81" fmla="*/ 2 h 5"/>
                <a:gd name="T82" fmla="*/ 3 w 3"/>
                <a:gd name="T83" fmla="*/ 3 h 5"/>
                <a:gd name="T84" fmla="*/ 3 w 3"/>
                <a:gd name="T85" fmla="*/ 3 h 5"/>
                <a:gd name="T86" fmla="*/ 3 w 3"/>
                <a:gd name="T87" fmla="*/ 3 h 5"/>
                <a:gd name="T88" fmla="*/ 3 w 3"/>
                <a:gd name="T89" fmla="*/ 3 h 5"/>
                <a:gd name="T90" fmla="*/ 3 w 3"/>
                <a:gd name="T91" fmla="*/ 3 h 5"/>
                <a:gd name="T92" fmla="*/ 3 w 3"/>
                <a:gd name="T93" fmla="*/ 3 h 5"/>
                <a:gd name="T94" fmla="*/ 2 w 3"/>
                <a:gd name="T95" fmla="*/ 5 h 5"/>
                <a:gd name="T96" fmla="*/ 2 w 3"/>
                <a:gd name="T97" fmla="*/ 5 h 5"/>
                <a:gd name="T98" fmla="*/ 2 w 3"/>
                <a:gd name="T99" fmla="*/ 5 h 5"/>
                <a:gd name="T100" fmla="*/ 2 w 3"/>
                <a:gd name="T101" fmla="*/ 3 h 5"/>
                <a:gd name="T102" fmla="*/ 2 w 3"/>
                <a:gd name="T103" fmla="*/ 3 h 5"/>
                <a:gd name="T104" fmla="*/ 2 w 3"/>
                <a:gd name="T105" fmla="*/ 3 h 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
                <a:gd name="T160" fmla="*/ 0 h 5"/>
                <a:gd name="T161" fmla="*/ 3 w 3"/>
                <a:gd name="T162" fmla="*/ 5 h 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 h="5">
                  <a:moveTo>
                    <a:pt x="0" y="3"/>
                  </a:moveTo>
                  <a:lnTo>
                    <a:pt x="2" y="3"/>
                  </a:lnTo>
                  <a:lnTo>
                    <a:pt x="3" y="3"/>
                  </a:lnTo>
                  <a:lnTo>
                    <a:pt x="2" y="3"/>
                  </a:lnTo>
                  <a:lnTo>
                    <a:pt x="2" y="2"/>
                  </a:lnTo>
                  <a:lnTo>
                    <a:pt x="2" y="0"/>
                  </a:lnTo>
                  <a:lnTo>
                    <a:pt x="3" y="0"/>
                  </a:lnTo>
                  <a:lnTo>
                    <a:pt x="3" y="2"/>
                  </a:lnTo>
                  <a:lnTo>
                    <a:pt x="2" y="2"/>
                  </a:lnTo>
                  <a:lnTo>
                    <a:pt x="2" y="0"/>
                  </a:lnTo>
                  <a:lnTo>
                    <a:pt x="2" y="2"/>
                  </a:lnTo>
                  <a:lnTo>
                    <a:pt x="3" y="2"/>
                  </a:lnTo>
                  <a:lnTo>
                    <a:pt x="3" y="3"/>
                  </a:lnTo>
                  <a:lnTo>
                    <a:pt x="3" y="5"/>
                  </a:lnTo>
                  <a:lnTo>
                    <a:pt x="2" y="5"/>
                  </a:lnTo>
                  <a:lnTo>
                    <a:pt x="2" y="3"/>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10" name="Freeform 260"/>
            <p:cNvSpPr>
              <a:spLocks/>
            </p:cNvSpPr>
            <p:nvPr/>
          </p:nvSpPr>
          <p:spPr bwMode="auto">
            <a:xfrm>
              <a:off x="2546" y="2895"/>
              <a:ext cx="3" cy="5"/>
            </a:xfrm>
            <a:custGeom>
              <a:avLst/>
              <a:gdLst>
                <a:gd name="T0" fmla="*/ 3 w 3"/>
                <a:gd name="T1" fmla="*/ 2 h 5"/>
                <a:gd name="T2" fmla="*/ 3 w 3"/>
                <a:gd name="T3" fmla="*/ 3 h 5"/>
                <a:gd name="T4" fmla="*/ 3 w 3"/>
                <a:gd name="T5" fmla="*/ 3 h 5"/>
                <a:gd name="T6" fmla="*/ 3 w 3"/>
                <a:gd name="T7" fmla="*/ 3 h 5"/>
                <a:gd name="T8" fmla="*/ 2 w 3"/>
                <a:gd name="T9" fmla="*/ 5 h 5"/>
                <a:gd name="T10" fmla="*/ 2 w 3"/>
                <a:gd name="T11" fmla="*/ 5 h 5"/>
                <a:gd name="T12" fmla="*/ 2 w 3"/>
                <a:gd name="T13" fmla="*/ 5 h 5"/>
                <a:gd name="T14" fmla="*/ 2 w 3"/>
                <a:gd name="T15" fmla="*/ 5 h 5"/>
                <a:gd name="T16" fmla="*/ 2 w 3"/>
                <a:gd name="T17" fmla="*/ 3 h 5"/>
                <a:gd name="T18" fmla="*/ 2 w 3"/>
                <a:gd name="T19" fmla="*/ 3 h 5"/>
                <a:gd name="T20" fmla="*/ 0 w 3"/>
                <a:gd name="T21" fmla="*/ 3 h 5"/>
                <a:gd name="T22" fmla="*/ 0 w 3"/>
                <a:gd name="T23" fmla="*/ 3 h 5"/>
                <a:gd name="T24" fmla="*/ 0 w 3"/>
                <a:gd name="T25" fmla="*/ 3 h 5"/>
                <a:gd name="T26" fmla="*/ 0 w 3"/>
                <a:gd name="T27" fmla="*/ 3 h 5"/>
                <a:gd name="T28" fmla="*/ 0 w 3"/>
                <a:gd name="T29" fmla="*/ 2 h 5"/>
                <a:gd name="T30" fmla="*/ 0 w 3"/>
                <a:gd name="T31" fmla="*/ 2 h 5"/>
                <a:gd name="T32" fmla="*/ 0 w 3"/>
                <a:gd name="T33" fmla="*/ 2 h 5"/>
                <a:gd name="T34" fmla="*/ 0 w 3"/>
                <a:gd name="T35" fmla="*/ 2 h 5"/>
                <a:gd name="T36" fmla="*/ 2 w 3"/>
                <a:gd name="T37" fmla="*/ 0 h 5"/>
                <a:gd name="T38" fmla="*/ 2 w 3"/>
                <a:gd name="T39" fmla="*/ 0 h 5"/>
                <a:gd name="T40" fmla="*/ 2 w 3"/>
                <a:gd name="T41" fmla="*/ 0 h 5"/>
                <a:gd name="T42" fmla="*/ 2 w 3"/>
                <a:gd name="T43" fmla="*/ 0 h 5"/>
                <a:gd name="T44" fmla="*/ 2 w 3"/>
                <a:gd name="T45" fmla="*/ 0 h 5"/>
                <a:gd name="T46" fmla="*/ 2 w 3"/>
                <a:gd name="T47" fmla="*/ 0 h 5"/>
                <a:gd name="T48" fmla="*/ 3 w 3"/>
                <a:gd name="T49" fmla="*/ 0 h 5"/>
                <a:gd name="T50" fmla="*/ 3 w 3"/>
                <a:gd name="T51" fmla="*/ 0 h 5"/>
                <a:gd name="T52" fmla="*/ 3 w 3"/>
                <a:gd name="T53" fmla="*/ 0 h 5"/>
                <a:gd name="T54" fmla="*/ 3 w 3"/>
                <a:gd name="T55" fmla="*/ 2 h 5"/>
                <a:gd name="T56" fmla="*/ 3 w 3"/>
                <a:gd name="T57" fmla="*/ 2 h 5"/>
                <a:gd name="T58" fmla="*/ 3 w 3"/>
                <a:gd name="T59" fmla="*/ 2 h 5"/>
                <a:gd name="T60" fmla="*/ 3 w 3"/>
                <a:gd name="T61" fmla="*/ 2 h 5"/>
                <a:gd name="T62" fmla="*/ 3 w 3"/>
                <a:gd name="T63" fmla="*/ 2 h 5"/>
                <a:gd name="T64" fmla="*/ 3 w 3"/>
                <a:gd name="T65" fmla="*/ 2 h 5"/>
                <a:gd name="T66" fmla="*/ 3 w 3"/>
                <a:gd name="T67" fmla="*/ 2 h 5"/>
                <a:gd name="T68" fmla="*/ 3 w 3"/>
                <a:gd name="T69" fmla="*/ 2 h 5"/>
                <a:gd name="T70" fmla="*/ 3 w 3"/>
                <a:gd name="T71" fmla="*/ 2 h 5"/>
                <a:gd name="T72" fmla="*/ 2 w 3"/>
                <a:gd name="T73" fmla="*/ 2 h 5"/>
                <a:gd name="T74" fmla="*/ 2 w 3"/>
                <a:gd name="T75" fmla="*/ 0 h 5"/>
                <a:gd name="T76" fmla="*/ 2 w 3"/>
                <a:gd name="T77" fmla="*/ 0 h 5"/>
                <a:gd name="T78" fmla="*/ 2 w 3"/>
                <a:gd name="T79" fmla="*/ 0 h 5"/>
                <a:gd name="T80" fmla="*/ 2 w 3"/>
                <a:gd name="T81" fmla="*/ 2 h 5"/>
                <a:gd name="T82" fmla="*/ 2 w 3"/>
                <a:gd name="T83" fmla="*/ 2 h 5"/>
                <a:gd name="T84" fmla="*/ 2 w 3"/>
                <a:gd name="T85" fmla="*/ 2 h 5"/>
                <a:gd name="T86" fmla="*/ 2 w 3"/>
                <a:gd name="T87" fmla="*/ 2 h 5"/>
                <a:gd name="T88" fmla="*/ 2 w 3"/>
                <a:gd name="T89" fmla="*/ 2 h 5"/>
                <a:gd name="T90" fmla="*/ 2 w 3"/>
                <a:gd name="T91" fmla="*/ 2 h 5"/>
                <a:gd name="T92" fmla="*/ 2 w 3"/>
                <a:gd name="T93" fmla="*/ 2 h 5"/>
                <a:gd name="T94" fmla="*/ 2 w 3"/>
                <a:gd name="T95" fmla="*/ 2 h 5"/>
                <a:gd name="T96" fmla="*/ 2 w 3"/>
                <a:gd name="T97" fmla="*/ 2 h 5"/>
                <a:gd name="T98" fmla="*/ 2 w 3"/>
                <a:gd name="T99" fmla="*/ 2 h 5"/>
                <a:gd name="T100" fmla="*/ 2 w 3"/>
                <a:gd name="T101" fmla="*/ 3 h 5"/>
                <a:gd name="T102" fmla="*/ 2 w 3"/>
                <a:gd name="T103" fmla="*/ 3 h 5"/>
                <a:gd name="T104" fmla="*/ 2 w 3"/>
                <a:gd name="T105" fmla="*/ 3 h 5"/>
                <a:gd name="T106" fmla="*/ 2 w 3"/>
                <a:gd name="T107" fmla="*/ 3 h 5"/>
                <a:gd name="T108" fmla="*/ 2 w 3"/>
                <a:gd name="T109" fmla="*/ 3 h 5"/>
                <a:gd name="T110" fmla="*/ 2 w 3"/>
                <a:gd name="T111" fmla="*/ 3 h 5"/>
                <a:gd name="T112" fmla="*/ 2 w 3"/>
                <a:gd name="T113" fmla="*/ 3 h 5"/>
                <a:gd name="T114" fmla="*/ 2 w 3"/>
                <a:gd name="T115" fmla="*/ 3 h 5"/>
                <a:gd name="T116" fmla="*/ 2 w 3"/>
                <a:gd name="T117" fmla="*/ 3 h 5"/>
                <a:gd name="T118" fmla="*/ 2 w 3"/>
                <a:gd name="T119" fmla="*/ 3 h 5"/>
                <a:gd name="T120" fmla="*/ 3 w 3"/>
                <a:gd name="T121" fmla="*/ 3 h 5"/>
                <a:gd name="T122" fmla="*/ 3 w 3"/>
                <a:gd name="T123" fmla="*/ 3 h 5"/>
                <a:gd name="T124" fmla="*/ 3 w 3"/>
                <a:gd name="T125" fmla="*/ 3 h 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
                <a:gd name="T190" fmla="*/ 0 h 5"/>
                <a:gd name="T191" fmla="*/ 3 w 3"/>
                <a:gd name="T192" fmla="*/ 5 h 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 h="5">
                  <a:moveTo>
                    <a:pt x="2" y="3"/>
                  </a:moveTo>
                  <a:lnTo>
                    <a:pt x="2" y="2"/>
                  </a:lnTo>
                  <a:lnTo>
                    <a:pt x="3" y="2"/>
                  </a:lnTo>
                  <a:lnTo>
                    <a:pt x="3" y="3"/>
                  </a:lnTo>
                  <a:lnTo>
                    <a:pt x="3" y="5"/>
                  </a:lnTo>
                  <a:lnTo>
                    <a:pt x="2" y="5"/>
                  </a:lnTo>
                  <a:lnTo>
                    <a:pt x="2" y="3"/>
                  </a:lnTo>
                  <a:lnTo>
                    <a:pt x="0" y="3"/>
                  </a:lnTo>
                  <a:lnTo>
                    <a:pt x="0" y="2"/>
                  </a:lnTo>
                  <a:lnTo>
                    <a:pt x="2" y="2"/>
                  </a:lnTo>
                  <a:lnTo>
                    <a:pt x="2" y="0"/>
                  </a:lnTo>
                  <a:lnTo>
                    <a:pt x="3" y="0"/>
                  </a:lnTo>
                  <a:lnTo>
                    <a:pt x="3" y="2"/>
                  </a:lnTo>
                  <a:lnTo>
                    <a:pt x="2" y="2"/>
                  </a:lnTo>
                  <a:lnTo>
                    <a:pt x="2" y="0"/>
                  </a:lnTo>
                  <a:lnTo>
                    <a:pt x="2" y="2"/>
                  </a:lnTo>
                  <a:lnTo>
                    <a:pt x="2" y="3"/>
                  </a:lnTo>
                  <a:lnTo>
                    <a:pt x="3" y="3"/>
                  </a:ln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11" name="Freeform 261"/>
            <p:cNvSpPr>
              <a:spLocks noEditPoints="1"/>
            </p:cNvSpPr>
            <p:nvPr/>
          </p:nvSpPr>
          <p:spPr bwMode="auto">
            <a:xfrm>
              <a:off x="2549" y="2895"/>
              <a:ext cx="3" cy="5"/>
            </a:xfrm>
            <a:custGeom>
              <a:avLst/>
              <a:gdLst>
                <a:gd name="T0" fmla="*/ 0 w 3"/>
                <a:gd name="T1" fmla="*/ 5 h 5"/>
                <a:gd name="T2" fmla="*/ 1 w 3"/>
                <a:gd name="T3" fmla="*/ 0 h 5"/>
                <a:gd name="T4" fmla="*/ 1 w 3"/>
                <a:gd name="T5" fmla="*/ 0 h 5"/>
                <a:gd name="T6" fmla="*/ 3 w 3"/>
                <a:gd name="T7" fmla="*/ 5 h 5"/>
                <a:gd name="T8" fmla="*/ 3 w 3"/>
                <a:gd name="T9" fmla="*/ 5 h 5"/>
                <a:gd name="T10" fmla="*/ 1 w 3"/>
                <a:gd name="T11" fmla="*/ 3 h 5"/>
                <a:gd name="T12" fmla="*/ 1 w 3"/>
                <a:gd name="T13" fmla="*/ 3 h 5"/>
                <a:gd name="T14" fmla="*/ 0 w 3"/>
                <a:gd name="T15" fmla="*/ 5 h 5"/>
                <a:gd name="T16" fmla="*/ 0 w 3"/>
                <a:gd name="T17" fmla="*/ 5 h 5"/>
                <a:gd name="T18" fmla="*/ 1 w 3"/>
                <a:gd name="T19" fmla="*/ 3 h 5"/>
                <a:gd name="T20" fmla="*/ 1 w 3"/>
                <a:gd name="T21" fmla="*/ 3 h 5"/>
                <a:gd name="T22" fmla="*/ 1 w 3"/>
                <a:gd name="T23" fmla="*/ 2 h 5"/>
                <a:gd name="T24" fmla="*/ 1 w 3"/>
                <a:gd name="T25" fmla="*/ 2 h 5"/>
                <a:gd name="T26" fmla="*/ 1 w 3"/>
                <a:gd name="T27" fmla="*/ 2 h 5"/>
                <a:gd name="T28" fmla="*/ 1 w 3"/>
                <a:gd name="T29" fmla="*/ 2 h 5"/>
                <a:gd name="T30" fmla="*/ 1 w 3"/>
                <a:gd name="T31" fmla="*/ 2 h 5"/>
                <a:gd name="T32" fmla="*/ 1 w 3"/>
                <a:gd name="T33" fmla="*/ 2 h 5"/>
                <a:gd name="T34" fmla="*/ 1 w 3"/>
                <a:gd name="T35" fmla="*/ 2 h 5"/>
                <a:gd name="T36" fmla="*/ 1 w 3"/>
                <a:gd name="T37" fmla="*/ 2 h 5"/>
                <a:gd name="T38" fmla="*/ 1 w 3"/>
                <a:gd name="T39" fmla="*/ 2 h 5"/>
                <a:gd name="T40" fmla="*/ 1 w 3"/>
                <a:gd name="T41" fmla="*/ 2 h 5"/>
                <a:gd name="T42" fmla="*/ 1 w 3"/>
                <a:gd name="T43" fmla="*/ 2 h 5"/>
                <a:gd name="T44" fmla="*/ 1 w 3"/>
                <a:gd name="T45" fmla="*/ 2 h 5"/>
                <a:gd name="T46" fmla="*/ 1 w 3"/>
                <a:gd name="T47" fmla="*/ 2 h 5"/>
                <a:gd name="T48" fmla="*/ 1 w 3"/>
                <a:gd name="T49" fmla="*/ 2 h 5"/>
                <a:gd name="T50" fmla="*/ 1 w 3"/>
                <a:gd name="T51" fmla="*/ 2 h 5"/>
                <a:gd name="T52" fmla="*/ 1 w 3"/>
                <a:gd name="T53" fmla="*/ 2 h 5"/>
                <a:gd name="T54" fmla="*/ 1 w 3"/>
                <a:gd name="T55" fmla="*/ 2 h 5"/>
                <a:gd name="T56" fmla="*/ 1 w 3"/>
                <a:gd name="T57" fmla="*/ 3 h 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
                <a:gd name="T88" fmla="*/ 0 h 5"/>
                <a:gd name="T89" fmla="*/ 3 w 3"/>
                <a:gd name="T90" fmla="*/ 5 h 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 h="5">
                  <a:moveTo>
                    <a:pt x="0" y="5"/>
                  </a:moveTo>
                  <a:lnTo>
                    <a:pt x="1" y="0"/>
                  </a:lnTo>
                  <a:lnTo>
                    <a:pt x="3" y="5"/>
                  </a:lnTo>
                  <a:lnTo>
                    <a:pt x="1" y="3"/>
                  </a:lnTo>
                  <a:lnTo>
                    <a:pt x="0" y="5"/>
                  </a:lnTo>
                  <a:close/>
                  <a:moveTo>
                    <a:pt x="1" y="3"/>
                  </a:moveTo>
                  <a:lnTo>
                    <a:pt x="1" y="3"/>
                  </a:lnTo>
                  <a:lnTo>
                    <a:pt x="1" y="2"/>
                  </a:ln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12" name="Freeform 262"/>
            <p:cNvSpPr>
              <a:spLocks/>
            </p:cNvSpPr>
            <p:nvPr/>
          </p:nvSpPr>
          <p:spPr bwMode="auto">
            <a:xfrm>
              <a:off x="2552" y="2895"/>
              <a:ext cx="3" cy="5"/>
            </a:xfrm>
            <a:custGeom>
              <a:avLst/>
              <a:gdLst>
                <a:gd name="T0" fmla="*/ 0 w 3"/>
                <a:gd name="T1" fmla="*/ 5 h 5"/>
                <a:gd name="T2" fmla="*/ 0 w 3"/>
                <a:gd name="T3" fmla="*/ 0 h 5"/>
                <a:gd name="T4" fmla="*/ 0 w 3"/>
                <a:gd name="T5" fmla="*/ 0 h 5"/>
                <a:gd name="T6" fmla="*/ 1 w 3"/>
                <a:gd name="T7" fmla="*/ 3 h 5"/>
                <a:gd name="T8" fmla="*/ 1 w 3"/>
                <a:gd name="T9" fmla="*/ 0 h 5"/>
                <a:gd name="T10" fmla="*/ 3 w 3"/>
                <a:gd name="T11" fmla="*/ 0 h 5"/>
                <a:gd name="T12" fmla="*/ 3 w 3"/>
                <a:gd name="T13" fmla="*/ 5 h 5"/>
                <a:gd name="T14" fmla="*/ 1 w 3"/>
                <a:gd name="T15" fmla="*/ 5 h 5"/>
                <a:gd name="T16" fmla="*/ 0 w 3"/>
                <a:gd name="T17" fmla="*/ 2 h 5"/>
                <a:gd name="T18" fmla="*/ 0 w 3"/>
                <a:gd name="T19" fmla="*/ 5 h 5"/>
                <a:gd name="T20" fmla="*/ 0 w 3"/>
                <a:gd name="T21" fmla="*/ 5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5"/>
                <a:gd name="T35" fmla="*/ 3 w 3"/>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5">
                  <a:moveTo>
                    <a:pt x="0" y="5"/>
                  </a:moveTo>
                  <a:lnTo>
                    <a:pt x="0" y="0"/>
                  </a:lnTo>
                  <a:lnTo>
                    <a:pt x="1" y="3"/>
                  </a:lnTo>
                  <a:lnTo>
                    <a:pt x="1" y="0"/>
                  </a:lnTo>
                  <a:lnTo>
                    <a:pt x="3" y="0"/>
                  </a:lnTo>
                  <a:lnTo>
                    <a:pt x="3" y="5"/>
                  </a:lnTo>
                  <a:lnTo>
                    <a:pt x="1" y="5"/>
                  </a:lnTo>
                  <a:lnTo>
                    <a:pt x="0" y="2"/>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13" name="Freeform 263"/>
            <p:cNvSpPr>
              <a:spLocks/>
            </p:cNvSpPr>
            <p:nvPr/>
          </p:nvSpPr>
          <p:spPr bwMode="auto">
            <a:xfrm>
              <a:off x="2555" y="2895"/>
              <a:ext cx="2" cy="5"/>
            </a:xfrm>
            <a:custGeom>
              <a:avLst/>
              <a:gdLst>
                <a:gd name="T0" fmla="*/ 2 w 2"/>
                <a:gd name="T1" fmla="*/ 2 h 5"/>
                <a:gd name="T2" fmla="*/ 2 w 2"/>
                <a:gd name="T3" fmla="*/ 3 h 5"/>
                <a:gd name="T4" fmla="*/ 1 w 2"/>
                <a:gd name="T5" fmla="*/ 3 h 5"/>
                <a:gd name="T6" fmla="*/ 1 w 2"/>
                <a:gd name="T7" fmla="*/ 3 h 5"/>
                <a:gd name="T8" fmla="*/ 1 w 2"/>
                <a:gd name="T9" fmla="*/ 5 h 5"/>
                <a:gd name="T10" fmla="*/ 1 w 2"/>
                <a:gd name="T11" fmla="*/ 5 h 5"/>
                <a:gd name="T12" fmla="*/ 1 w 2"/>
                <a:gd name="T13" fmla="*/ 5 h 5"/>
                <a:gd name="T14" fmla="*/ 1 w 2"/>
                <a:gd name="T15" fmla="*/ 5 h 5"/>
                <a:gd name="T16" fmla="*/ 0 w 2"/>
                <a:gd name="T17" fmla="*/ 3 h 5"/>
                <a:gd name="T18" fmla="*/ 0 w 2"/>
                <a:gd name="T19" fmla="*/ 3 h 5"/>
                <a:gd name="T20" fmla="*/ 0 w 2"/>
                <a:gd name="T21" fmla="*/ 3 h 5"/>
                <a:gd name="T22" fmla="*/ 0 w 2"/>
                <a:gd name="T23" fmla="*/ 3 h 5"/>
                <a:gd name="T24" fmla="*/ 0 w 2"/>
                <a:gd name="T25" fmla="*/ 3 h 5"/>
                <a:gd name="T26" fmla="*/ 0 w 2"/>
                <a:gd name="T27" fmla="*/ 3 h 5"/>
                <a:gd name="T28" fmla="*/ 0 w 2"/>
                <a:gd name="T29" fmla="*/ 2 h 5"/>
                <a:gd name="T30" fmla="*/ 0 w 2"/>
                <a:gd name="T31" fmla="*/ 2 h 5"/>
                <a:gd name="T32" fmla="*/ 0 w 2"/>
                <a:gd name="T33" fmla="*/ 2 h 5"/>
                <a:gd name="T34" fmla="*/ 0 w 2"/>
                <a:gd name="T35" fmla="*/ 2 h 5"/>
                <a:gd name="T36" fmla="*/ 0 w 2"/>
                <a:gd name="T37" fmla="*/ 0 h 5"/>
                <a:gd name="T38" fmla="*/ 0 w 2"/>
                <a:gd name="T39" fmla="*/ 0 h 5"/>
                <a:gd name="T40" fmla="*/ 1 w 2"/>
                <a:gd name="T41" fmla="*/ 0 h 5"/>
                <a:gd name="T42" fmla="*/ 1 w 2"/>
                <a:gd name="T43" fmla="*/ 0 h 5"/>
                <a:gd name="T44" fmla="*/ 1 w 2"/>
                <a:gd name="T45" fmla="*/ 0 h 5"/>
                <a:gd name="T46" fmla="*/ 1 w 2"/>
                <a:gd name="T47" fmla="*/ 0 h 5"/>
                <a:gd name="T48" fmla="*/ 1 w 2"/>
                <a:gd name="T49" fmla="*/ 0 h 5"/>
                <a:gd name="T50" fmla="*/ 1 w 2"/>
                <a:gd name="T51" fmla="*/ 0 h 5"/>
                <a:gd name="T52" fmla="*/ 1 w 2"/>
                <a:gd name="T53" fmla="*/ 0 h 5"/>
                <a:gd name="T54" fmla="*/ 2 w 2"/>
                <a:gd name="T55" fmla="*/ 2 h 5"/>
                <a:gd name="T56" fmla="*/ 2 w 2"/>
                <a:gd name="T57" fmla="*/ 2 h 5"/>
                <a:gd name="T58" fmla="*/ 2 w 2"/>
                <a:gd name="T59" fmla="*/ 2 h 5"/>
                <a:gd name="T60" fmla="*/ 1 w 2"/>
                <a:gd name="T61" fmla="*/ 2 h 5"/>
                <a:gd name="T62" fmla="*/ 1 w 2"/>
                <a:gd name="T63" fmla="*/ 2 h 5"/>
                <a:gd name="T64" fmla="*/ 1 w 2"/>
                <a:gd name="T65" fmla="*/ 2 h 5"/>
                <a:gd name="T66" fmla="*/ 1 w 2"/>
                <a:gd name="T67" fmla="*/ 2 h 5"/>
                <a:gd name="T68" fmla="*/ 1 w 2"/>
                <a:gd name="T69" fmla="*/ 2 h 5"/>
                <a:gd name="T70" fmla="*/ 1 w 2"/>
                <a:gd name="T71" fmla="*/ 2 h 5"/>
                <a:gd name="T72" fmla="*/ 1 w 2"/>
                <a:gd name="T73" fmla="*/ 2 h 5"/>
                <a:gd name="T74" fmla="*/ 1 w 2"/>
                <a:gd name="T75" fmla="*/ 0 h 5"/>
                <a:gd name="T76" fmla="*/ 1 w 2"/>
                <a:gd name="T77" fmla="*/ 0 h 5"/>
                <a:gd name="T78" fmla="*/ 1 w 2"/>
                <a:gd name="T79" fmla="*/ 0 h 5"/>
                <a:gd name="T80" fmla="*/ 1 w 2"/>
                <a:gd name="T81" fmla="*/ 2 h 5"/>
                <a:gd name="T82" fmla="*/ 1 w 2"/>
                <a:gd name="T83" fmla="*/ 2 h 5"/>
                <a:gd name="T84" fmla="*/ 1 w 2"/>
                <a:gd name="T85" fmla="*/ 2 h 5"/>
                <a:gd name="T86" fmla="*/ 0 w 2"/>
                <a:gd name="T87" fmla="*/ 2 h 5"/>
                <a:gd name="T88" fmla="*/ 0 w 2"/>
                <a:gd name="T89" fmla="*/ 2 h 5"/>
                <a:gd name="T90" fmla="*/ 0 w 2"/>
                <a:gd name="T91" fmla="*/ 2 h 5"/>
                <a:gd name="T92" fmla="*/ 0 w 2"/>
                <a:gd name="T93" fmla="*/ 2 h 5"/>
                <a:gd name="T94" fmla="*/ 0 w 2"/>
                <a:gd name="T95" fmla="*/ 2 h 5"/>
                <a:gd name="T96" fmla="*/ 0 w 2"/>
                <a:gd name="T97" fmla="*/ 2 h 5"/>
                <a:gd name="T98" fmla="*/ 0 w 2"/>
                <a:gd name="T99" fmla="*/ 2 h 5"/>
                <a:gd name="T100" fmla="*/ 0 w 2"/>
                <a:gd name="T101" fmla="*/ 3 h 5"/>
                <a:gd name="T102" fmla="*/ 0 w 2"/>
                <a:gd name="T103" fmla="*/ 3 h 5"/>
                <a:gd name="T104" fmla="*/ 0 w 2"/>
                <a:gd name="T105" fmla="*/ 3 h 5"/>
                <a:gd name="T106" fmla="*/ 0 w 2"/>
                <a:gd name="T107" fmla="*/ 3 h 5"/>
                <a:gd name="T108" fmla="*/ 1 w 2"/>
                <a:gd name="T109" fmla="*/ 3 h 5"/>
                <a:gd name="T110" fmla="*/ 1 w 2"/>
                <a:gd name="T111" fmla="*/ 3 h 5"/>
                <a:gd name="T112" fmla="*/ 1 w 2"/>
                <a:gd name="T113" fmla="*/ 3 h 5"/>
                <a:gd name="T114" fmla="*/ 1 w 2"/>
                <a:gd name="T115" fmla="*/ 3 h 5"/>
                <a:gd name="T116" fmla="*/ 1 w 2"/>
                <a:gd name="T117" fmla="*/ 3 h 5"/>
                <a:gd name="T118" fmla="*/ 1 w 2"/>
                <a:gd name="T119" fmla="*/ 3 h 5"/>
                <a:gd name="T120" fmla="*/ 1 w 2"/>
                <a:gd name="T121" fmla="*/ 3 h 5"/>
                <a:gd name="T122" fmla="*/ 1 w 2"/>
                <a:gd name="T123" fmla="*/ 3 h 5"/>
                <a:gd name="T124" fmla="*/ 1 w 2"/>
                <a:gd name="T125" fmla="*/ 3 h 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
                <a:gd name="T190" fmla="*/ 0 h 5"/>
                <a:gd name="T191" fmla="*/ 2 w 2"/>
                <a:gd name="T192" fmla="*/ 5 h 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 h="5">
                  <a:moveTo>
                    <a:pt x="1" y="3"/>
                  </a:moveTo>
                  <a:lnTo>
                    <a:pt x="1" y="2"/>
                  </a:lnTo>
                  <a:lnTo>
                    <a:pt x="2" y="2"/>
                  </a:lnTo>
                  <a:lnTo>
                    <a:pt x="2" y="3"/>
                  </a:lnTo>
                  <a:lnTo>
                    <a:pt x="1" y="3"/>
                  </a:lnTo>
                  <a:lnTo>
                    <a:pt x="1" y="5"/>
                  </a:lnTo>
                  <a:lnTo>
                    <a:pt x="1" y="3"/>
                  </a:lnTo>
                  <a:lnTo>
                    <a:pt x="0" y="3"/>
                  </a:lnTo>
                  <a:lnTo>
                    <a:pt x="0" y="2"/>
                  </a:lnTo>
                  <a:lnTo>
                    <a:pt x="0" y="0"/>
                  </a:lnTo>
                  <a:lnTo>
                    <a:pt x="1" y="0"/>
                  </a:lnTo>
                  <a:lnTo>
                    <a:pt x="2" y="0"/>
                  </a:lnTo>
                  <a:lnTo>
                    <a:pt x="2" y="2"/>
                  </a:lnTo>
                  <a:lnTo>
                    <a:pt x="1" y="2"/>
                  </a:lnTo>
                  <a:lnTo>
                    <a:pt x="1" y="0"/>
                  </a:lnTo>
                  <a:lnTo>
                    <a:pt x="1" y="2"/>
                  </a:lnTo>
                  <a:lnTo>
                    <a:pt x="0" y="2"/>
                  </a:lnTo>
                  <a:lnTo>
                    <a:pt x="0" y="3"/>
                  </a:ln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14" name="Freeform 264"/>
            <p:cNvSpPr>
              <a:spLocks noEditPoints="1"/>
            </p:cNvSpPr>
            <p:nvPr/>
          </p:nvSpPr>
          <p:spPr bwMode="auto">
            <a:xfrm>
              <a:off x="2559" y="2895"/>
              <a:ext cx="3" cy="5"/>
            </a:xfrm>
            <a:custGeom>
              <a:avLst/>
              <a:gdLst>
                <a:gd name="T0" fmla="*/ 0 w 3"/>
                <a:gd name="T1" fmla="*/ 5 h 5"/>
                <a:gd name="T2" fmla="*/ 1 w 3"/>
                <a:gd name="T3" fmla="*/ 0 h 5"/>
                <a:gd name="T4" fmla="*/ 1 w 3"/>
                <a:gd name="T5" fmla="*/ 0 h 5"/>
                <a:gd name="T6" fmla="*/ 3 w 3"/>
                <a:gd name="T7" fmla="*/ 5 h 5"/>
                <a:gd name="T8" fmla="*/ 3 w 3"/>
                <a:gd name="T9" fmla="*/ 5 h 5"/>
                <a:gd name="T10" fmla="*/ 3 w 3"/>
                <a:gd name="T11" fmla="*/ 3 h 5"/>
                <a:gd name="T12" fmla="*/ 1 w 3"/>
                <a:gd name="T13" fmla="*/ 3 h 5"/>
                <a:gd name="T14" fmla="*/ 1 w 3"/>
                <a:gd name="T15" fmla="*/ 5 h 5"/>
                <a:gd name="T16" fmla="*/ 0 w 3"/>
                <a:gd name="T17" fmla="*/ 5 h 5"/>
                <a:gd name="T18" fmla="*/ 1 w 3"/>
                <a:gd name="T19" fmla="*/ 3 h 5"/>
                <a:gd name="T20" fmla="*/ 3 w 3"/>
                <a:gd name="T21" fmla="*/ 3 h 5"/>
                <a:gd name="T22" fmla="*/ 1 w 3"/>
                <a:gd name="T23" fmla="*/ 2 h 5"/>
                <a:gd name="T24" fmla="*/ 1 w 3"/>
                <a:gd name="T25" fmla="*/ 2 h 5"/>
                <a:gd name="T26" fmla="*/ 1 w 3"/>
                <a:gd name="T27" fmla="*/ 2 h 5"/>
                <a:gd name="T28" fmla="*/ 1 w 3"/>
                <a:gd name="T29" fmla="*/ 2 h 5"/>
                <a:gd name="T30" fmla="*/ 1 w 3"/>
                <a:gd name="T31" fmla="*/ 2 h 5"/>
                <a:gd name="T32" fmla="*/ 1 w 3"/>
                <a:gd name="T33" fmla="*/ 2 h 5"/>
                <a:gd name="T34" fmla="*/ 1 w 3"/>
                <a:gd name="T35" fmla="*/ 2 h 5"/>
                <a:gd name="T36" fmla="*/ 1 w 3"/>
                <a:gd name="T37" fmla="*/ 2 h 5"/>
                <a:gd name="T38" fmla="*/ 1 w 3"/>
                <a:gd name="T39" fmla="*/ 2 h 5"/>
                <a:gd name="T40" fmla="*/ 1 w 3"/>
                <a:gd name="T41" fmla="*/ 2 h 5"/>
                <a:gd name="T42" fmla="*/ 1 w 3"/>
                <a:gd name="T43" fmla="*/ 2 h 5"/>
                <a:gd name="T44" fmla="*/ 1 w 3"/>
                <a:gd name="T45" fmla="*/ 2 h 5"/>
                <a:gd name="T46" fmla="*/ 1 w 3"/>
                <a:gd name="T47" fmla="*/ 2 h 5"/>
                <a:gd name="T48" fmla="*/ 1 w 3"/>
                <a:gd name="T49" fmla="*/ 2 h 5"/>
                <a:gd name="T50" fmla="*/ 1 w 3"/>
                <a:gd name="T51" fmla="*/ 2 h 5"/>
                <a:gd name="T52" fmla="*/ 1 w 3"/>
                <a:gd name="T53" fmla="*/ 2 h 5"/>
                <a:gd name="T54" fmla="*/ 1 w 3"/>
                <a:gd name="T55" fmla="*/ 2 h 5"/>
                <a:gd name="T56" fmla="*/ 1 w 3"/>
                <a:gd name="T57" fmla="*/ 3 h 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
                <a:gd name="T88" fmla="*/ 0 h 5"/>
                <a:gd name="T89" fmla="*/ 3 w 3"/>
                <a:gd name="T90" fmla="*/ 5 h 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 h="5">
                  <a:moveTo>
                    <a:pt x="0" y="5"/>
                  </a:moveTo>
                  <a:lnTo>
                    <a:pt x="1" y="0"/>
                  </a:lnTo>
                  <a:lnTo>
                    <a:pt x="3" y="5"/>
                  </a:lnTo>
                  <a:lnTo>
                    <a:pt x="3" y="3"/>
                  </a:lnTo>
                  <a:lnTo>
                    <a:pt x="1" y="3"/>
                  </a:lnTo>
                  <a:lnTo>
                    <a:pt x="1" y="5"/>
                  </a:lnTo>
                  <a:lnTo>
                    <a:pt x="0" y="5"/>
                  </a:lnTo>
                  <a:close/>
                  <a:moveTo>
                    <a:pt x="1" y="3"/>
                  </a:moveTo>
                  <a:lnTo>
                    <a:pt x="3" y="3"/>
                  </a:lnTo>
                  <a:lnTo>
                    <a:pt x="1" y="2"/>
                  </a:ln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15" name="Freeform 265"/>
            <p:cNvSpPr>
              <a:spLocks/>
            </p:cNvSpPr>
            <p:nvPr/>
          </p:nvSpPr>
          <p:spPr bwMode="auto">
            <a:xfrm>
              <a:off x="2562" y="2895"/>
              <a:ext cx="1" cy="5"/>
            </a:xfrm>
            <a:custGeom>
              <a:avLst/>
              <a:gdLst>
                <a:gd name="T0" fmla="*/ 0 w 1"/>
                <a:gd name="T1" fmla="*/ 5 h 5"/>
                <a:gd name="T2" fmla="*/ 0 w 1"/>
                <a:gd name="T3" fmla="*/ 0 h 5"/>
                <a:gd name="T4" fmla="*/ 1 w 1"/>
                <a:gd name="T5" fmla="*/ 0 h 5"/>
                <a:gd name="T6" fmla="*/ 1 w 1"/>
                <a:gd name="T7" fmla="*/ 3 h 5"/>
                <a:gd name="T8" fmla="*/ 1 w 1"/>
                <a:gd name="T9" fmla="*/ 3 h 5"/>
                <a:gd name="T10" fmla="*/ 1 w 1"/>
                <a:gd name="T11" fmla="*/ 5 h 5"/>
                <a:gd name="T12" fmla="*/ 0 w 1"/>
                <a:gd name="T13" fmla="*/ 5 h 5"/>
                <a:gd name="T14" fmla="*/ 0 60000 65536"/>
                <a:gd name="T15" fmla="*/ 0 60000 65536"/>
                <a:gd name="T16" fmla="*/ 0 60000 65536"/>
                <a:gd name="T17" fmla="*/ 0 60000 65536"/>
                <a:gd name="T18" fmla="*/ 0 60000 65536"/>
                <a:gd name="T19" fmla="*/ 0 60000 65536"/>
                <a:gd name="T20" fmla="*/ 0 60000 65536"/>
                <a:gd name="T21" fmla="*/ 0 w 1"/>
                <a:gd name="T22" fmla="*/ 0 h 5"/>
                <a:gd name="T23" fmla="*/ 1 w 1"/>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5">
                  <a:moveTo>
                    <a:pt x="0" y="5"/>
                  </a:moveTo>
                  <a:lnTo>
                    <a:pt x="0" y="0"/>
                  </a:lnTo>
                  <a:lnTo>
                    <a:pt x="1" y="0"/>
                  </a:lnTo>
                  <a:lnTo>
                    <a:pt x="1" y="3"/>
                  </a:lnTo>
                  <a:lnTo>
                    <a:pt x="1" y="5"/>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16" name="Freeform 266"/>
            <p:cNvSpPr>
              <a:spLocks noEditPoints="1"/>
            </p:cNvSpPr>
            <p:nvPr/>
          </p:nvSpPr>
          <p:spPr bwMode="auto">
            <a:xfrm>
              <a:off x="2564" y="2895"/>
              <a:ext cx="2" cy="5"/>
            </a:xfrm>
            <a:custGeom>
              <a:avLst/>
              <a:gdLst>
                <a:gd name="T0" fmla="*/ 0 w 2"/>
                <a:gd name="T1" fmla="*/ 5 h 5"/>
                <a:gd name="T2" fmla="*/ 0 w 2"/>
                <a:gd name="T3" fmla="*/ 0 h 5"/>
                <a:gd name="T4" fmla="*/ 2 w 2"/>
                <a:gd name="T5" fmla="*/ 0 h 5"/>
                <a:gd name="T6" fmla="*/ 2 w 2"/>
                <a:gd name="T7" fmla="*/ 5 h 5"/>
                <a:gd name="T8" fmla="*/ 2 w 2"/>
                <a:gd name="T9" fmla="*/ 5 h 5"/>
                <a:gd name="T10" fmla="*/ 2 w 2"/>
                <a:gd name="T11" fmla="*/ 3 h 5"/>
                <a:gd name="T12" fmla="*/ 0 w 2"/>
                <a:gd name="T13" fmla="*/ 3 h 5"/>
                <a:gd name="T14" fmla="*/ 0 w 2"/>
                <a:gd name="T15" fmla="*/ 5 h 5"/>
                <a:gd name="T16" fmla="*/ 0 w 2"/>
                <a:gd name="T17" fmla="*/ 5 h 5"/>
                <a:gd name="T18" fmla="*/ 0 w 2"/>
                <a:gd name="T19" fmla="*/ 3 h 5"/>
                <a:gd name="T20" fmla="*/ 2 w 2"/>
                <a:gd name="T21" fmla="*/ 3 h 5"/>
                <a:gd name="T22" fmla="*/ 2 w 2"/>
                <a:gd name="T23" fmla="*/ 2 h 5"/>
                <a:gd name="T24" fmla="*/ 2 w 2"/>
                <a:gd name="T25" fmla="*/ 2 h 5"/>
                <a:gd name="T26" fmla="*/ 0 w 2"/>
                <a:gd name="T27" fmla="*/ 2 h 5"/>
                <a:gd name="T28" fmla="*/ 0 w 2"/>
                <a:gd name="T29" fmla="*/ 2 h 5"/>
                <a:gd name="T30" fmla="*/ 0 w 2"/>
                <a:gd name="T31" fmla="*/ 2 h 5"/>
                <a:gd name="T32" fmla="*/ 0 w 2"/>
                <a:gd name="T33" fmla="*/ 2 h 5"/>
                <a:gd name="T34" fmla="*/ 0 w 2"/>
                <a:gd name="T35" fmla="*/ 2 h 5"/>
                <a:gd name="T36" fmla="*/ 0 w 2"/>
                <a:gd name="T37" fmla="*/ 2 h 5"/>
                <a:gd name="T38" fmla="*/ 0 w 2"/>
                <a:gd name="T39" fmla="*/ 2 h 5"/>
                <a:gd name="T40" fmla="*/ 0 w 2"/>
                <a:gd name="T41" fmla="*/ 2 h 5"/>
                <a:gd name="T42" fmla="*/ 0 w 2"/>
                <a:gd name="T43" fmla="*/ 2 h 5"/>
                <a:gd name="T44" fmla="*/ 0 w 2"/>
                <a:gd name="T45" fmla="*/ 2 h 5"/>
                <a:gd name="T46" fmla="*/ 0 w 2"/>
                <a:gd name="T47" fmla="*/ 2 h 5"/>
                <a:gd name="T48" fmla="*/ 0 w 2"/>
                <a:gd name="T49" fmla="*/ 2 h 5"/>
                <a:gd name="T50" fmla="*/ 0 w 2"/>
                <a:gd name="T51" fmla="*/ 2 h 5"/>
                <a:gd name="T52" fmla="*/ 0 w 2"/>
                <a:gd name="T53" fmla="*/ 2 h 5"/>
                <a:gd name="T54" fmla="*/ 0 w 2"/>
                <a:gd name="T55" fmla="*/ 2 h 5"/>
                <a:gd name="T56" fmla="*/ 0 w 2"/>
                <a:gd name="T57" fmla="*/ 3 h 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
                <a:gd name="T88" fmla="*/ 0 h 5"/>
                <a:gd name="T89" fmla="*/ 2 w 2"/>
                <a:gd name="T90" fmla="*/ 5 h 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 h="5">
                  <a:moveTo>
                    <a:pt x="0" y="5"/>
                  </a:moveTo>
                  <a:lnTo>
                    <a:pt x="0" y="0"/>
                  </a:lnTo>
                  <a:lnTo>
                    <a:pt x="2" y="0"/>
                  </a:lnTo>
                  <a:lnTo>
                    <a:pt x="2" y="5"/>
                  </a:lnTo>
                  <a:lnTo>
                    <a:pt x="2" y="3"/>
                  </a:lnTo>
                  <a:lnTo>
                    <a:pt x="0" y="3"/>
                  </a:lnTo>
                  <a:lnTo>
                    <a:pt x="0" y="5"/>
                  </a:lnTo>
                  <a:close/>
                  <a:moveTo>
                    <a:pt x="0" y="3"/>
                  </a:moveTo>
                  <a:lnTo>
                    <a:pt x="2" y="3"/>
                  </a:lnTo>
                  <a:lnTo>
                    <a:pt x="2" y="2"/>
                  </a:lnTo>
                  <a:lnTo>
                    <a:pt x="0" y="2"/>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17" name="Freeform 267"/>
            <p:cNvSpPr>
              <a:spLocks noEditPoints="1"/>
            </p:cNvSpPr>
            <p:nvPr/>
          </p:nvSpPr>
          <p:spPr bwMode="auto">
            <a:xfrm>
              <a:off x="2567" y="2895"/>
              <a:ext cx="2" cy="5"/>
            </a:xfrm>
            <a:custGeom>
              <a:avLst/>
              <a:gdLst>
                <a:gd name="T0" fmla="*/ 0 w 2"/>
                <a:gd name="T1" fmla="*/ 0 h 5"/>
                <a:gd name="T2" fmla="*/ 2 w 2"/>
                <a:gd name="T3" fmla="*/ 0 h 5"/>
                <a:gd name="T4" fmla="*/ 2 w 2"/>
                <a:gd name="T5" fmla="*/ 0 h 5"/>
                <a:gd name="T6" fmla="*/ 2 w 2"/>
                <a:gd name="T7" fmla="*/ 0 h 5"/>
                <a:gd name="T8" fmla="*/ 2 w 2"/>
                <a:gd name="T9" fmla="*/ 0 h 5"/>
                <a:gd name="T10" fmla="*/ 2 w 2"/>
                <a:gd name="T11" fmla="*/ 2 h 5"/>
                <a:gd name="T12" fmla="*/ 2 w 2"/>
                <a:gd name="T13" fmla="*/ 2 h 5"/>
                <a:gd name="T14" fmla="*/ 2 w 2"/>
                <a:gd name="T15" fmla="*/ 2 h 5"/>
                <a:gd name="T16" fmla="*/ 2 w 2"/>
                <a:gd name="T17" fmla="*/ 2 h 5"/>
                <a:gd name="T18" fmla="*/ 2 w 2"/>
                <a:gd name="T19" fmla="*/ 2 h 5"/>
                <a:gd name="T20" fmla="*/ 2 w 2"/>
                <a:gd name="T21" fmla="*/ 2 h 5"/>
                <a:gd name="T22" fmla="*/ 2 w 2"/>
                <a:gd name="T23" fmla="*/ 2 h 5"/>
                <a:gd name="T24" fmla="*/ 2 w 2"/>
                <a:gd name="T25" fmla="*/ 2 h 5"/>
                <a:gd name="T26" fmla="*/ 2 w 2"/>
                <a:gd name="T27" fmla="*/ 2 h 5"/>
                <a:gd name="T28" fmla="*/ 2 w 2"/>
                <a:gd name="T29" fmla="*/ 3 h 5"/>
                <a:gd name="T30" fmla="*/ 2 w 2"/>
                <a:gd name="T31" fmla="*/ 3 h 5"/>
                <a:gd name="T32" fmla="*/ 2 w 2"/>
                <a:gd name="T33" fmla="*/ 3 h 5"/>
                <a:gd name="T34" fmla="*/ 2 w 2"/>
                <a:gd name="T35" fmla="*/ 3 h 5"/>
                <a:gd name="T36" fmla="*/ 2 w 2"/>
                <a:gd name="T37" fmla="*/ 3 h 5"/>
                <a:gd name="T38" fmla="*/ 2 w 2"/>
                <a:gd name="T39" fmla="*/ 5 h 5"/>
                <a:gd name="T40" fmla="*/ 2 w 2"/>
                <a:gd name="T41" fmla="*/ 3 h 5"/>
                <a:gd name="T42" fmla="*/ 2 w 2"/>
                <a:gd name="T43" fmla="*/ 3 h 5"/>
                <a:gd name="T44" fmla="*/ 0 w 2"/>
                <a:gd name="T45" fmla="*/ 3 h 5"/>
                <a:gd name="T46" fmla="*/ 0 w 2"/>
                <a:gd name="T47" fmla="*/ 3 h 5"/>
                <a:gd name="T48" fmla="*/ 0 w 2"/>
                <a:gd name="T49" fmla="*/ 3 h 5"/>
                <a:gd name="T50" fmla="*/ 0 w 2"/>
                <a:gd name="T51" fmla="*/ 3 h 5"/>
                <a:gd name="T52" fmla="*/ 0 w 2"/>
                <a:gd name="T53" fmla="*/ 3 h 5"/>
                <a:gd name="T54" fmla="*/ 0 w 2"/>
                <a:gd name="T55" fmla="*/ 3 h 5"/>
                <a:gd name="T56" fmla="*/ 0 w 2"/>
                <a:gd name="T57" fmla="*/ 3 h 5"/>
                <a:gd name="T58" fmla="*/ 0 w 2"/>
                <a:gd name="T59" fmla="*/ 3 h 5"/>
                <a:gd name="T60" fmla="*/ 0 w 2"/>
                <a:gd name="T61" fmla="*/ 3 h 5"/>
                <a:gd name="T62" fmla="*/ 0 w 2"/>
                <a:gd name="T63" fmla="*/ 5 h 5"/>
                <a:gd name="T64" fmla="*/ 0 w 2"/>
                <a:gd name="T65" fmla="*/ 2 h 5"/>
                <a:gd name="T66" fmla="*/ 0 w 2"/>
                <a:gd name="T67" fmla="*/ 2 h 5"/>
                <a:gd name="T68" fmla="*/ 2 w 2"/>
                <a:gd name="T69" fmla="*/ 2 h 5"/>
                <a:gd name="T70" fmla="*/ 2 w 2"/>
                <a:gd name="T71" fmla="*/ 2 h 5"/>
                <a:gd name="T72" fmla="*/ 2 w 2"/>
                <a:gd name="T73" fmla="*/ 2 h 5"/>
                <a:gd name="T74" fmla="*/ 2 w 2"/>
                <a:gd name="T75" fmla="*/ 2 h 5"/>
                <a:gd name="T76" fmla="*/ 2 w 2"/>
                <a:gd name="T77" fmla="*/ 2 h 5"/>
                <a:gd name="T78" fmla="*/ 2 w 2"/>
                <a:gd name="T79" fmla="*/ 2 h 5"/>
                <a:gd name="T80" fmla="*/ 2 w 2"/>
                <a:gd name="T81" fmla="*/ 2 h 5"/>
                <a:gd name="T82" fmla="*/ 2 w 2"/>
                <a:gd name="T83" fmla="*/ 2 h 5"/>
                <a:gd name="T84" fmla="*/ 2 w 2"/>
                <a:gd name="T85" fmla="*/ 2 h 5"/>
                <a:gd name="T86" fmla="*/ 2 w 2"/>
                <a:gd name="T87" fmla="*/ 2 h 5"/>
                <a:gd name="T88" fmla="*/ 2 w 2"/>
                <a:gd name="T89" fmla="*/ 2 h 5"/>
                <a:gd name="T90" fmla="*/ 0 w 2"/>
                <a:gd name="T91" fmla="*/ 2 h 5"/>
                <a:gd name="T92" fmla="*/ 0 w 2"/>
                <a:gd name="T93" fmla="*/ 2 h 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
                <a:gd name="T142" fmla="*/ 0 h 5"/>
                <a:gd name="T143" fmla="*/ 2 w 2"/>
                <a:gd name="T144" fmla="*/ 5 h 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 h="5">
                  <a:moveTo>
                    <a:pt x="0" y="5"/>
                  </a:moveTo>
                  <a:lnTo>
                    <a:pt x="0" y="0"/>
                  </a:lnTo>
                  <a:lnTo>
                    <a:pt x="2" y="0"/>
                  </a:lnTo>
                  <a:lnTo>
                    <a:pt x="2" y="2"/>
                  </a:lnTo>
                  <a:lnTo>
                    <a:pt x="0" y="2"/>
                  </a:lnTo>
                  <a:lnTo>
                    <a:pt x="2" y="3"/>
                  </a:lnTo>
                  <a:lnTo>
                    <a:pt x="2" y="5"/>
                  </a:lnTo>
                  <a:lnTo>
                    <a:pt x="2" y="3"/>
                  </a:lnTo>
                  <a:lnTo>
                    <a:pt x="0" y="3"/>
                  </a:lnTo>
                  <a:lnTo>
                    <a:pt x="0" y="5"/>
                  </a:lnTo>
                  <a:close/>
                  <a:moveTo>
                    <a:pt x="0" y="2"/>
                  </a:moveTo>
                  <a:lnTo>
                    <a:pt x="0" y="2"/>
                  </a:lnTo>
                  <a:lnTo>
                    <a:pt x="2" y="2"/>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18" name="Freeform 268"/>
            <p:cNvSpPr>
              <a:spLocks/>
            </p:cNvSpPr>
            <p:nvPr/>
          </p:nvSpPr>
          <p:spPr bwMode="auto">
            <a:xfrm>
              <a:off x="2569" y="2895"/>
              <a:ext cx="3" cy="5"/>
            </a:xfrm>
            <a:custGeom>
              <a:avLst/>
              <a:gdLst>
                <a:gd name="T0" fmla="*/ 0 w 3"/>
                <a:gd name="T1" fmla="*/ 5 h 5"/>
                <a:gd name="T2" fmla="*/ 0 w 3"/>
                <a:gd name="T3" fmla="*/ 0 h 5"/>
                <a:gd name="T4" fmla="*/ 1 w 3"/>
                <a:gd name="T5" fmla="*/ 0 h 5"/>
                <a:gd name="T6" fmla="*/ 1 w 3"/>
                <a:gd name="T7" fmla="*/ 3 h 5"/>
                <a:gd name="T8" fmla="*/ 1 w 3"/>
                <a:gd name="T9" fmla="*/ 3 h 5"/>
                <a:gd name="T10" fmla="*/ 1 w 3"/>
                <a:gd name="T11" fmla="*/ 3 h 5"/>
                <a:gd name="T12" fmla="*/ 1 w 3"/>
                <a:gd name="T13" fmla="*/ 3 h 5"/>
                <a:gd name="T14" fmla="*/ 1 w 3"/>
                <a:gd name="T15" fmla="*/ 3 h 5"/>
                <a:gd name="T16" fmla="*/ 1 w 3"/>
                <a:gd name="T17" fmla="*/ 3 h 5"/>
                <a:gd name="T18" fmla="*/ 1 w 3"/>
                <a:gd name="T19" fmla="*/ 3 h 5"/>
                <a:gd name="T20" fmla="*/ 1 w 3"/>
                <a:gd name="T21" fmla="*/ 3 h 5"/>
                <a:gd name="T22" fmla="*/ 1 w 3"/>
                <a:gd name="T23" fmla="*/ 3 h 5"/>
                <a:gd name="T24" fmla="*/ 1 w 3"/>
                <a:gd name="T25" fmla="*/ 3 h 5"/>
                <a:gd name="T26" fmla="*/ 1 w 3"/>
                <a:gd name="T27" fmla="*/ 3 h 5"/>
                <a:gd name="T28" fmla="*/ 1 w 3"/>
                <a:gd name="T29" fmla="*/ 3 h 5"/>
                <a:gd name="T30" fmla="*/ 1 w 3"/>
                <a:gd name="T31" fmla="*/ 3 h 5"/>
                <a:gd name="T32" fmla="*/ 1 w 3"/>
                <a:gd name="T33" fmla="*/ 3 h 5"/>
                <a:gd name="T34" fmla="*/ 1 w 3"/>
                <a:gd name="T35" fmla="*/ 3 h 5"/>
                <a:gd name="T36" fmla="*/ 1 w 3"/>
                <a:gd name="T37" fmla="*/ 3 h 5"/>
                <a:gd name="T38" fmla="*/ 1 w 3"/>
                <a:gd name="T39" fmla="*/ 3 h 5"/>
                <a:gd name="T40" fmla="*/ 3 w 3"/>
                <a:gd name="T41" fmla="*/ 0 h 5"/>
                <a:gd name="T42" fmla="*/ 3 w 3"/>
                <a:gd name="T43" fmla="*/ 0 h 5"/>
                <a:gd name="T44" fmla="*/ 3 w 3"/>
                <a:gd name="T45" fmla="*/ 5 h 5"/>
                <a:gd name="T46" fmla="*/ 3 w 3"/>
                <a:gd name="T47" fmla="*/ 5 h 5"/>
                <a:gd name="T48" fmla="*/ 3 w 3"/>
                <a:gd name="T49" fmla="*/ 2 h 5"/>
                <a:gd name="T50" fmla="*/ 1 w 3"/>
                <a:gd name="T51" fmla="*/ 5 h 5"/>
                <a:gd name="T52" fmla="*/ 1 w 3"/>
                <a:gd name="T53" fmla="*/ 5 h 5"/>
                <a:gd name="T54" fmla="*/ 1 w 3"/>
                <a:gd name="T55" fmla="*/ 2 h 5"/>
                <a:gd name="T56" fmla="*/ 1 w 3"/>
                <a:gd name="T57" fmla="*/ 5 h 5"/>
                <a:gd name="T58" fmla="*/ 0 w 3"/>
                <a:gd name="T59" fmla="*/ 5 h 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
                <a:gd name="T91" fmla="*/ 0 h 5"/>
                <a:gd name="T92" fmla="*/ 3 w 3"/>
                <a:gd name="T93" fmla="*/ 5 h 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 h="5">
                  <a:moveTo>
                    <a:pt x="0" y="5"/>
                  </a:moveTo>
                  <a:lnTo>
                    <a:pt x="0" y="0"/>
                  </a:lnTo>
                  <a:lnTo>
                    <a:pt x="1" y="0"/>
                  </a:lnTo>
                  <a:lnTo>
                    <a:pt x="1" y="3"/>
                  </a:lnTo>
                  <a:lnTo>
                    <a:pt x="3" y="0"/>
                  </a:lnTo>
                  <a:lnTo>
                    <a:pt x="3" y="5"/>
                  </a:lnTo>
                  <a:lnTo>
                    <a:pt x="3" y="2"/>
                  </a:lnTo>
                  <a:lnTo>
                    <a:pt x="1" y="5"/>
                  </a:lnTo>
                  <a:lnTo>
                    <a:pt x="1" y="2"/>
                  </a:lnTo>
                  <a:lnTo>
                    <a:pt x="1" y="5"/>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19" name="Freeform 269"/>
            <p:cNvSpPr>
              <a:spLocks/>
            </p:cNvSpPr>
            <p:nvPr/>
          </p:nvSpPr>
          <p:spPr bwMode="auto">
            <a:xfrm>
              <a:off x="2573" y="2895"/>
              <a:ext cx="1" cy="5"/>
            </a:xfrm>
            <a:custGeom>
              <a:avLst/>
              <a:gdLst>
                <a:gd name="T0" fmla="*/ 1 w 1"/>
                <a:gd name="T1" fmla="*/ 2 h 5"/>
                <a:gd name="T2" fmla="*/ 1 w 1"/>
                <a:gd name="T3" fmla="*/ 3 h 5"/>
                <a:gd name="T4" fmla="*/ 1 w 1"/>
                <a:gd name="T5" fmla="*/ 3 h 5"/>
                <a:gd name="T6" fmla="*/ 1 w 1"/>
                <a:gd name="T7" fmla="*/ 3 h 5"/>
                <a:gd name="T8" fmla="*/ 1 w 1"/>
                <a:gd name="T9" fmla="*/ 5 h 5"/>
                <a:gd name="T10" fmla="*/ 1 w 1"/>
                <a:gd name="T11" fmla="*/ 5 h 5"/>
                <a:gd name="T12" fmla="*/ 0 w 1"/>
                <a:gd name="T13" fmla="*/ 5 h 5"/>
                <a:gd name="T14" fmla="*/ 0 w 1"/>
                <a:gd name="T15" fmla="*/ 5 h 5"/>
                <a:gd name="T16" fmla="*/ 0 w 1"/>
                <a:gd name="T17" fmla="*/ 3 h 5"/>
                <a:gd name="T18" fmla="*/ 0 w 1"/>
                <a:gd name="T19" fmla="*/ 3 h 5"/>
                <a:gd name="T20" fmla="*/ 0 w 1"/>
                <a:gd name="T21" fmla="*/ 3 h 5"/>
                <a:gd name="T22" fmla="*/ 0 w 1"/>
                <a:gd name="T23" fmla="*/ 3 h 5"/>
                <a:gd name="T24" fmla="*/ 0 w 1"/>
                <a:gd name="T25" fmla="*/ 3 h 5"/>
                <a:gd name="T26" fmla="*/ 0 w 1"/>
                <a:gd name="T27" fmla="*/ 3 h 5"/>
                <a:gd name="T28" fmla="*/ 0 w 1"/>
                <a:gd name="T29" fmla="*/ 2 h 5"/>
                <a:gd name="T30" fmla="*/ 0 w 1"/>
                <a:gd name="T31" fmla="*/ 2 h 5"/>
                <a:gd name="T32" fmla="*/ 0 w 1"/>
                <a:gd name="T33" fmla="*/ 2 h 5"/>
                <a:gd name="T34" fmla="*/ 0 w 1"/>
                <a:gd name="T35" fmla="*/ 2 h 5"/>
                <a:gd name="T36" fmla="*/ 0 w 1"/>
                <a:gd name="T37" fmla="*/ 0 h 5"/>
                <a:gd name="T38" fmla="*/ 0 w 1"/>
                <a:gd name="T39" fmla="*/ 0 h 5"/>
                <a:gd name="T40" fmla="*/ 0 w 1"/>
                <a:gd name="T41" fmla="*/ 0 h 5"/>
                <a:gd name="T42" fmla="*/ 0 w 1"/>
                <a:gd name="T43" fmla="*/ 0 h 5"/>
                <a:gd name="T44" fmla="*/ 1 w 1"/>
                <a:gd name="T45" fmla="*/ 0 h 5"/>
                <a:gd name="T46" fmla="*/ 1 w 1"/>
                <a:gd name="T47" fmla="*/ 0 h 5"/>
                <a:gd name="T48" fmla="*/ 1 w 1"/>
                <a:gd name="T49" fmla="*/ 0 h 5"/>
                <a:gd name="T50" fmla="*/ 1 w 1"/>
                <a:gd name="T51" fmla="*/ 0 h 5"/>
                <a:gd name="T52" fmla="*/ 1 w 1"/>
                <a:gd name="T53" fmla="*/ 0 h 5"/>
                <a:gd name="T54" fmla="*/ 1 w 1"/>
                <a:gd name="T55" fmla="*/ 2 h 5"/>
                <a:gd name="T56" fmla="*/ 1 w 1"/>
                <a:gd name="T57" fmla="*/ 2 h 5"/>
                <a:gd name="T58" fmla="*/ 1 w 1"/>
                <a:gd name="T59" fmla="*/ 2 h 5"/>
                <a:gd name="T60" fmla="*/ 1 w 1"/>
                <a:gd name="T61" fmla="*/ 2 h 5"/>
                <a:gd name="T62" fmla="*/ 1 w 1"/>
                <a:gd name="T63" fmla="*/ 2 h 5"/>
                <a:gd name="T64" fmla="*/ 1 w 1"/>
                <a:gd name="T65" fmla="*/ 2 h 5"/>
                <a:gd name="T66" fmla="*/ 1 w 1"/>
                <a:gd name="T67" fmla="*/ 2 h 5"/>
                <a:gd name="T68" fmla="*/ 1 w 1"/>
                <a:gd name="T69" fmla="*/ 2 h 5"/>
                <a:gd name="T70" fmla="*/ 1 w 1"/>
                <a:gd name="T71" fmla="*/ 2 h 5"/>
                <a:gd name="T72" fmla="*/ 1 w 1"/>
                <a:gd name="T73" fmla="*/ 2 h 5"/>
                <a:gd name="T74" fmla="*/ 1 w 1"/>
                <a:gd name="T75" fmla="*/ 0 h 5"/>
                <a:gd name="T76" fmla="*/ 0 w 1"/>
                <a:gd name="T77" fmla="*/ 0 h 5"/>
                <a:gd name="T78" fmla="*/ 0 w 1"/>
                <a:gd name="T79" fmla="*/ 0 h 5"/>
                <a:gd name="T80" fmla="*/ 0 w 1"/>
                <a:gd name="T81" fmla="*/ 2 h 5"/>
                <a:gd name="T82" fmla="*/ 0 w 1"/>
                <a:gd name="T83" fmla="*/ 2 h 5"/>
                <a:gd name="T84" fmla="*/ 0 w 1"/>
                <a:gd name="T85" fmla="*/ 2 h 5"/>
                <a:gd name="T86" fmla="*/ 0 w 1"/>
                <a:gd name="T87" fmla="*/ 2 h 5"/>
                <a:gd name="T88" fmla="*/ 0 w 1"/>
                <a:gd name="T89" fmla="*/ 2 h 5"/>
                <a:gd name="T90" fmla="*/ 0 w 1"/>
                <a:gd name="T91" fmla="*/ 2 h 5"/>
                <a:gd name="T92" fmla="*/ 0 w 1"/>
                <a:gd name="T93" fmla="*/ 2 h 5"/>
                <a:gd name="T94" fmla="*/ 0 w 1"/>
                <a:gd name="T95" fmla="*/ 2 h 5"/>
                <a:gd name="T96" fmla="*/ 0 w 1"/>
                <a:gd name="T97" fmla="*/ 2 h 5"/>
                <a:gd name="T98" fmla="*/ 0 w 1"/>
                <a:gd name="T99" fmla="*/ 2 h 5"/>
                <a:gd name="T100" fmla="*/ 0 w 1"/>
                <a:gd name="T101" fmla="*/ 3 h 5"/>
                <a:gd name="T102" fmla="*/ 0 w 1"/>
                <a:gd name="T103" fmla="*/ 3 h 5"/>
                <a:gd name="T104" fmla="*/ 0 w 1"/>
                <a:gd name="T105" fmla="*/ 3 h 5"/>
                <a:gd name="T106" fmla="*/ 0 w 1"/>
                <a:gd name="T107" fmla="*/ 3 h 5"/>
                <a:gd name="T108" fmla="*/ 0 w 1"/>
                <a:gd name="T109" fmla="*/ 3 h 5"/>
                <a:gd name="T110" fmla="*/ 0 w 1"/>
                <a:gd name="T111" fmla="*/ 3 h 5"/>
                <a:gd name="T112" fmla="*/ 0 w 1"/>
                <a:gd name="T113" fmla="*/ 3 h 5"/>
                <a:gd name="T114" fmla="*/ 1 w 1"/>
                <a:gd name="T115" fmla="*/ 3 h 5"/>
                <a:gd name="T116" fmla="*/ 1 w 1"/>
                <a:gd name="T117" fmla="*/ 3 h 5"/>
                <a:gd name="T118" fmla="*/ 1 w 1"/>
                <a:gd name="T119" fmla="*/ 3 h 5"/>
                <a:gd name="T120" fmla="*/ 1 w 1"/>
                <a:gd name="T121" fmla="*/ 3 h 5"/>
                <a:gd name="T122" fmla="*/ 1 w 1"/>
                <a:gd name="T123" fmla="*/ 3 h 5"/>
                <a:gd name="T124" fmla="*/ 1 w 1"/>
                <a:gd name="T125" fmla="*/ 3 h 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
                <a:gd name="T190" fmla="*/ 0 h 5"/>
                <a:gd name="T191" fmla="*/ 1 w 1"/>
                <a:gd name="T192" fmla="*/ 5 h 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 h="5">
                  <a:moveTo>
                    <a:pt x="0" y="3"/>
                  </a:moveTo>
                  <a:lnTo>
                    <a:pt x="0" y="2"/>
                  </a:lnTo>
                  <a:lnTo>
                    <a:pt x="1" y="2"/>
                  </a:lnTo>
                  <a:lnTo>
                    <a:pt x="1" y="3"/>
                  </a:lnTo>
                  <a:lnTo>
                    <a:pt x="1" y="5"/>
                  </a:lnTo>
                  <a:lnTo>
                    <a:pt x="0" y="5"/>
                  </a:lnTo>
                  <a:lnTo>
                    <a:pt x="0" y="3"/>
                  </a:lnTo>
                  <a:lnTo>
                    <a:pt x="0" y="2"/>
                  </a:lnTo>
                  <a:lnTo>
                    <a:pt x="0" y="0"/>
                  </a:lnTo>
                  <a:lnTo>
                    <a:pt x="1" y="0"/>
                  </a:lnTo>
                  <a:lnTo>
                    <a:pt x="1" y="2"/>
                  </a:lnTo>
                  <a:lnTo>
                    <a:pt x="1" y="0"/>
                  </a:lnTo>
                  <a:lnTo>
                    <a:pt x="0" y="0"/>
                  </a:lnTo>
                  <a:lnTo>
                    <a:pt x="0" y="2"/>
                  </a:lnTo>
                  <a:lnTo>
                    <a:pt x="0" y="3"/>
                  </a:lnTo>
                  <a:lnTo>
                    <a:pt x="1" y="3"/>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20" name="Freeform 270"/>
            <p:cNvSpPr>
              <a:spLocks/>
            </p:cNvSpPr>
            <p:nvPr/>
          </p:nvSpPr>
          <p:spPr bwMode="auto">
            <a:xfrm>
              <a:off x="2576" y="2895"/>
              <a:ext cx="1" cy="5"/>
            </a:xfrm>
            <a:custGeom>
              <a:avLst/>
              <a:gdLst>
                <a:gd name="T0" fmla="*/ 0 w 1"/>
                <a:gd name="T1" fmla="*/ 5 h 5"/>
                <a:gd name="T2" fmla="*/ 0 w 1"/>
                <a:gd name="T3" fmla="*/ 0 h 5"/>
                <a:gd name="T4" fmla="*/ 1 w 1"/>
                <a:gd name="T5" fmla="*/ 0 h 5"/>
                <a:gd name="T6" fmla="*/ 1 w 1"/>
                <a:gd name="T7" fmla="*/ 2 h 5"/>
                <a:gd name="T8" fmla="*/ 0 w 1"/>
                <a:gd name="T9" fmla="*/ 2 h 5"/>
                <a:gd name="T10" fmla="*/ 0 w 1"/>
                <a:gd name="T11" fmla="*/ 2 h 5"/>
                <a:gd name="T12" fmla="*/ 1 w 1"/>
                <a:gd name="T13" fmla="*/ 2 h 5"/>
                <a:gd name="T14" fmla="*/ 1 w 1"/>
                <a:gd name="T15" fmla="*/ 2 h 5"/>
                <a:gd name="T16" fmla="*/ 0 w 1"/>
                <a:gd name="T17" fmla="*/ 2 h 5"/>
                <a:gd name="T18" fmla="*/ 0 w 1"/>
                <a:gd name="T19" fmla="*/ 3 h 5"/>
                <a:gd name="T20" fmla="*/ 1 w 1"/>
                <a:gd name="T21" fmla="*/ 3 h 5"/>
                <a:gd name="T22" fmla="*/ 1 w 1"/>
                <a:gd name="T23" fmla="*/ 5 h 5"/>
                <a:gd name="T24" fmla="*/ 0 w 1"/>
                <a:gd name="T25" fmla="*/ 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
                <a:gd name="T40" fmla="*/ 0 h 5"/>
                <a:gd name="T41" fmla="*/ 1 w 1"/>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 h="5">
                  <a:moveTo>
                    <a:pt x="0" y="5"/>
                  </a:moveTo>
                  <a:lnTo>
                    <a:pt x="0" y="0"/>
                  </a:lnTo>
                  <a:lnTo>
                    <a:pt x="1" y="0"/>
                  </a:lnTo>
                  <a:lnTo>
                    <a:pt x="1" y="2"/>
                  </a:lnTo>
                  <a:lnTo>
                    <a:pt x="0" y="2"/>
                  </a:lnTo>
                  <a:lnTo>
                    <a:pt x="1" y="2"/>
                  </a:lnTo>
                  <a:lnTo>
                    <a:pt x="0" y="2"/>
                  </a:lnTo>
                  <a:lnTo>
                    <a:pt x="0" y="3"/>
                  </a:lnTo>
                  <a:lnTo>
                    <a:pt x="1" y="3"/>
                  </a:lnTo>
                  <a:lnTo>
                    <a:pt x="1" y="5"/>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21" name="Freeform 271"/>
            <p:cNvSpPr>
              <a:spLocks/>
            </p:cNvSpPr>
            <p:nvPr/>
          </p:nvSpPr>
          <p:spPr bwMode="auto">
            <a:xfrm>
              <a:off x="2577" y="2895"/>
              <a:ext cx="3" cy="5"/>
            </a:xfrm>
            <a:custGeom>
              <a:avLst/>
              <a:gdLst>
                <a:gd name="T0" fmla="*/ 2 w 3"/>
                <a:gd name="T1" fmla="*/ 3 h 5"/>
                <a:gd name="T2" fmla="*/ 2 w 3"/>
                <a:gd name="T3" fmla="*/ 3 h 5"/>
                <a:gd name="T4" fmla="*/ 2 w 3"/>
                <a:gd name="T5" fmla="*/ 3 h 5"/>
                <a:gd name="T6" fmla="*/ 2 w 3"/>
                <a:gd name="T7" fmla="*/ 3 h 5"/>
                <a:gd name="T8" fmla="*/ 2 w 3"/>
                <a:gd name="T9" fmla="*/ 3 h 5"/>
                <a:gd name="T10" fmla="*/ 2 w 3"/>
                <a:gd name="T11" fmla="*/ 3 h 5"/>
                <a:gd name="T12" fmla="*/ 2 w 3"/>
                <a:gd name="T13" fmla="*/ 3 h 5"/>
                <a:gd name="T14" fmla="*/ 2 w 3"/>
                <a:gd name="T15" fmla="*/ 3 h 5"/>
                <a:gd name="T16" fmla="*/ 3 w 3"/>
                <a:gd name="T17" fmla="*/ 3 h 5"/>
                <a:gd name="T18" fmla="*/ 3 w 3"/>
                <a:gd name="T19" fmla="*/ 3 h 5"/>
                <a:gd name="T20" fmla="*/ 3 w 3"/>
                <a:gd name="T21" fmla="*/ 3 h 5"/>
                <a:gd name="T22" fmla="*/ 2 w 3"/>
                <a:gd name="T23" fmla="*/ 3 h 5"/>
                <a:gd name="T24" fmla="*/ 2 w 3"/>
                <a:gd name="T25" fmla="*/ 3 h 5"/>
                <a:gd name="T26" fmla="*/ 2 w 3"/>
                <a:gd name="T27" fmla="*/ 3 h 5"/>
                <a:gd name="T28" fmla="*/ 2 w 3"/>
                <a:gd name="T29" fmla="*/ 2 h 5"/>
                <a:gd name="T30" fmla="*/ 2 w 3"/>
                <a:gd name="T31" fmla="*/ 2 h 5"/>
                <a:gd name="T32" fmla="*/ 2 w 3"/>
                <a:gd name="T33" fmla="*/ 2 h 5"/>
                <a:gd name="T34" fmla="*/ 0 w 3"/>
                <a:gd name="T35" fmla="*/ 2 h 5"/>
                <a:gd name="T36" fmla="*/ 0 w 3"/>
                <a:gd name="T37" fmla="*/ 2 h 5"/>
                <a:gd name="T38" fmla="*/ 0 w 3"/>
                <a:gd name="T39" fmla="*/ 2 h 5"/>
                <a:gd name="T40" fmla="*/ 0 w 3"/>
                <a:gd name="T41" fmla="*/ 2 h 5"/>
                <a:gd name="T42" fmla="*/ 2 w 3"/>
                <a:gd name="T43" fmla="*/ 0 h 5"/>
                <a:gd name="T44" fmla="*/ 2 w 3"/>
                <a:gd name="T45" fmla="*/ 0 h 5"/>
                <a:gd name="T46" fmla="*/ 2 w 3"/>
                <a:gd name="T47" fmla="*/ 0 h 5"/>
                <a:gd name="T48" fmla="*/ 2 w 3"/>
                <a:gd name="T49" fmla="*/ 0 h 5"/>
                <a:gd name="T50" fmla="*/ 2 w 3"/>
                <a:gd name="T51" fmla="*/ 0 h 5"/>
                <a:gd name="T52" fmla="*/ 3 w 3"/>
                <a:gd name="T53" fmla="*/ 0 h 5"/>
                <a:gd name="T54" fmla="*/ 3 w 3"/>
                <a:gd name="T55" fmla="*/ 2 h 5"/>
                <a:gd name="T56" fmla="*/ 3 w 3"/>
                <a:gd name="T57" fmla="*/ 2 h 5"/>
                <a:gd name="T58" fmla="*/ 2 w 3"/>
                <a:gd name="T59" fmla="*/ 2 h 5"/>
                <a:gd name="T60" fmla="*/ 2 w 3"/>
                <a:gd name="T61" fmla="*/ 2 h 5"/>
                <a:gd name="T62" fmla="*/ 2 w 3"/>
                <a:gd name="T63" fmla="*/ 2 h 5"/>
                <a:gd name="T64" fmla="*/ 2 w 3"/>
                <a:gd name="T65" fmla="*/ 0 h 5"/>
                <a:gd name="T66" fmla="*/ 2 w 3"/>
                <a:gd name="T67" fmla="*/ 2 h 5"/>
                <a:gd name="T68" fmla="*/ 2 w 3"/>
                <a:gd name="T69" fmla="*/ 2 h 5"/>
                <a:gd name="T70" fmla="*/ 2 w 3"/>
                <a:gd name="T71" fmla="*/ 2 h 5"/>
                <a:gd name="T72" fmla="*/ 2 w 3"/>
                <a:gd name="T73" fmla="*/ 2 h 5"/>
                <a:gd name="T74" fmla="*/ 2 w 3"/>
                <a:gd name="T75" fmla="*/ 2 h 5"/>
                <a:gd name="T76" fmla="*/ 2 w 3"/>
                <a:gd name="T77" fmla="*/ 2 h 5"/>
                <a:gd name="T78" fmla="*/ 2 w 3"/>
                <a:gd name="T79" fmla="*/ 2 h 5"/>
                <a:gd name="T80" fmla="*/ 3 w 3"/>
                <a:gd name="T81" fmla="*/ 2 h 5"/>
                <a:gd name="T82" fmla="*/ 3 w 3"/>
                <a:gd name="T83" fmla="*/ 3 h 5"/>
                <a:gd name="T84" fmla="*/ 3 w 3"/>
                <a:gd name="T85" fmla="*/ 3 h 5"/>
                <a:gd name="T86" fmla="*/ 3 w 3"/>
                <a:gd name="T87" fmla="*/ 3 h 5"/>
                <a:gd name="T88" fmla="*/ 3 w 3"/>
                <a:gd name="T89" fmla="*/ 3 h 5"/>
                <a:gd name="T90" fmla="*/ 3 w 3"/>
                <a:gd name="T91" fmla="*/ 3 h 5"/>
                <a:gd name="T92" fmla="*/ 2 w 3"/>
                <a:gd name="T93" fmla="*/ 3 h 5"/>
                <a:gd name="T94" fmla="*/ 2 w 3"/>
                <a:gd name="T95" fmla="*/ 5 h 5"/>
                <a:gd name="T96" fmla="*/ 2 w 3"/>
                <a:gd name="T97" fmla="*/ 5 h 5"/>
                <a:gd name="T98" fmla="*/ 2 w 3"/>
                <a:gd name="T99" fmla="*/ 5 h 5"/>
                <a:gd name="T100" fmla="*/ 2 w 3"/>
                <a:gd name="T101" fmla="*/ 3 h 5"/>
                <a:gd name="T102" fmla="*/ 0 w 3"/>
                <a:gd name="T103" fmla="*/ 3 h 5"/>
                <a:gd name="T104" fmla="*/ 0 w 3"/>
                <a:gd name="T105" fmla="*/ 3 h 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
                <a:gd name="T160" fmla="*/ 0 h 5"/>
                <a:gd name="T161" fmla="*/ 3 w 3"/>
                <a:gd name="T162" fmla="*/ 5 h 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 h="5">
                  <a:moveTo>
                    <a:pt x="0" y="3"/>
                  </a:moveTo>
                  <a:lnTo>
                    <a:pt x="2" y="3"/>
                  </a:lnTo>
                  <a:lnTo>
                    <a:pt x="3" y="3"/>
                  </a:lnTo>
                  <a:lnTo>
                    <a:pt x="2" y="3"/>
                  </a:lnTo>
                  <a:lnTo>
                    <a:pt x="2" y="2"/>
                  </a:lnTo>
                  <a:lnTo>
                    <a:pt x="0" y="2"/>
                  </a:lnTo>
                  <a:lnTo>
                    <a:pt x="0" y="0"/>
                  </a:lnTo>
                  <a:lnTo>
                    <a:pt x="2" y="0"/>
                  </a:lnTo>
                  <a:lnTo>
                    <a:pt x="3" y="0"/>
                  </a:lnTo>
                  <a:lnTo>
                    <a:pt x="3" y="2"/>
                  </a:lnTo>
                  <a:lnTo>
                    <a:pt x="2" y="2"/>
                  </a:lnTo>
                  <a:lnTo>
                    <a:pt x="2" y="0"/>
                  </a:lnTo>
                  <a:lnTo>
                    <a:pt x="2" y="2"/>
                  </a:lnTo>
                  <a:lnTo>
                    <a:pt x="3" y="2"/>
                  </a:lnTo>
                  <a:lnTo>
                    <a:pt x="3" y="3"/>
                  </a:lnTo>
                  <a:lnTo>
                    <a:pt x="2" y="3"/>
                  </a:lnTo>
                  <a:lnTo>
                    <a:pt x="2" y="5"/>
                  </a:lnTo>
                  <a:lnTo>
                    <a:pt x="2" y="3"/>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22" name="Rectangle 272"/>
            <p:cNvSpPr>
              <a:spLocks noChangeArrowheads="1"/>
            </p:cNvSpPr>
            <p:nvPr/>
          </p:nvSpPr>
          <p:spPr bwMode="auto">
            <a:xfrm>
              <a:off x="2580" y="2895"/>
              <a:ext cx="1"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623" name="Freeform 273"/>
            <p:cNvSpPr>
              <a:spLocks/>
            </p:cNvSpPr>
            <p:nvPr/>
          </p:nvSpPr>
          <p:spPr bwMode="auto">
            <a:xfrm>
              <a:off x="2581" y="2895"/>
              <a:ext cx="2" cy="5"/>
            </a:xfrm>
            <a:custGeom>
              <a:avLst/>
              <a:gdLst>
                <a:gd name="T0" fmla="*/ 2 w 2"/>
                <a:gd name="T1" fmla="*/ 3 h 5"/>
                <a:gd name="T2" fmla="*/ 2 w 2"/>
                <a:gd name="T3" fmla="*/ 3 h 5"/>
                <a:gd name="T4" fmla="*/ 2 w 2"/>
                <a:gd name="T5" fmla="*/ 3 h 5"/>
                <a:gd name="T6" fmla="*/ 2 w 2"/>
                <a:gd name="T7" fmla="*/ 3 h 5"/>
                <a:gd name="T8" fmla="*/ 2 w 2"/>
                <a:gd name="T9" fmla="*/ 5 h 5"/>
                <a:gd name="T10" fmla="*/ 2 w 2"/>
                <a:gd name="T11" fmla="*/ 5 h 5"/>
                <a:gd name="T12" fmla="*/ 0 w 2"/>
                <a:gd name="T13" fmla="*/ 5 h 5"/>
                <a:gd name="T14" fmla="*/ 0 w 2"/>
                <a:gd name="T15" fmla="*/ 3 h 5"/>
                <a:gd name="T16" fmla="*/ 0 w 2"/>
                <a:gd name="T17" fmla="*/ 3 h 5"/>
                <a:gd name="T18" fmla="*/ 0 w 2"/>
                <a:gd name="T19" fmla="*/ 3 h 5"/>
                <a:gd name="T20" fmla="*/ 0 w 2"/>
                <a:gd name="T21" fmla="*/ 3 h 5"/>
                <a:gd name="T22" fmla="*/ 0 w 2"/>
                <a:gd name="T23" fmla="*/ 3 h 5"/>
                <a:gd name="T24" fmla="*/ 0 w 2"/>
                <a:gd name="T25" fmla="*/ 3 h 5"/>
                <a:gd name="T26" fmla="*/ 0 w 2"/>
                <a:gd name="T27" fmla="*/ 2 h 5"/>
                <a:gd name="T28" fmla="*/ 0 w 2"/>
                <a:gd name="T29" fmla="*/ 2 h 5"/>
                <a:gd name="T30" fmla="*/ 0 w 2"/>
                <a:gd name="T31" fmla="*/ 2 h 5"/>
                <a:gd name="T32" fmla="*/ 0 w 2"/>
                <a:gd name="T33" fmla="*/ 2 h 5"/>
                <a:gd name="T34" fmla="*/ 0 w 2"/>
                <a:gd name="T35" fmla="*/ 2 h 5"/>
                <a:gd name="T36" fmla="*/ 0 w 2"/>
                <a:gd name="T37" fmla="*/ 0 h 5"/>
                <a:gd name="T38" fmla="*/ 0 w 2"/>
                <a:gd name="T39" fmla="*/ 0 h 5"/>
                <a:gd name="T40" fmla="*/ 2 w 2"/>
                <a:gd name="T41" fmla="*/ 0 h 5"/>
                <a:gd name="T42" fmla="*/ 2 w 2"/>
                <a:gd name="T43" fmla="*/ 0 h 5"/>
                <a:gd name="T44" fmla="*/ 2 w 2"/>
                <a:gd name="T45" fmla="*/ 0 h 5"/>
                <a:gd name="T46" fmla="*/ 2 w 2"/>
                <a:gd name="T47" fmla="*/ 0 h 5"/>
                <a:gd name="T48" fmla="*/ 2 w 2"/>
                <a:gd name="T49" fmla="*/ 0 h 5"/>
                <a:gd name="T50" fmla="*/ 2 w 2"/>
                <a:gd name="T51" fmla="*/ 2 h 5"/>
                <a:gd name="T52" fmla="*/ 2 w 2"/>
                <a:gd name="T53" fmla="*/ 2 h 5"/>
                <a:gd name="T54" fmla="*/ 2 w 2"/>
                <a:gd name="T55" fmla="*/ 2 h 5"/>
                <a:gd name="T56" fmla="*/ 2 w 2"/>
                <a:gd name="T57" fmla="*/ 2 h 5"/>
                <a:gd name="T58" fmla="*/ 2 w 2"/>
                <a:gd name="T59" fmla="*/ 2 h 5"/>
                <a:gd name="T60" fmla="*/ 2 w 2"/>
                <a:gd name="T61" fmla="*/ 2 h 5"/>
                <a:gd name="T62" fmla="*/ 2 w 2"/>
                <a:gd name="T63" fmla="*/ 2 h 5"/>
                <a:gd name="T64" fmla="*/ 2 w 2"/>
                <a:gd name="T65" fmla="*/ 0 h 5"/>
                <a:gd name="T66" fmla="*/ 2 w 2"/>
                <a:gd name="T67" fmla="*/ 2 h 5"/>
                <a:gd name="T68" fmla="*/ 0 w 2"/>
                <a:gd name="T69" fmla="*/ 2 h 5"/>
                <a:gd name="T70" fmla="*/ 0 w 2"/>
                <a:gd name="T71" fmla="*/ 2 h 5"/>
                <a:gd name="T72" fmla="*/ 0 w 2"/>
                <a:gd name="T73" fmla="*/ 2 h 5"/>
                <a:gd name="T74" fmla="*/ 0 w 2"/>
                <a:gd name="T75" fmla="*/ 2 h 5"/>
                <a:gd name="T76" fmla="*/ 0 w 2"/>
                <a:gd name="T77" fmla="*/ 2 h 5"/>
                <a:gd name="T78" fmla="*/ 0 w 2"/>
                <a:gd name="T79" fmla="*/ 2 h 5"/>
                <a:gd name="T80" fmla="*/ 0 w 2"/>
                <a:gd name="T81" fmla="*/ 2 h 5"/>
                <a:gd name="T82" fmla="*/ 0 w 2"/>
                <a:gd name="T83" fmla="*/ 3 h 5"/>
                <a:gd name="T84" fmla="*/ 0 w 2"/>
                <a:gd name="T85" fmla="*/ 3 h 5"/>
                <a:gd name="T86" fmla="*/ 0 w 2"/>
                <a:gd name="T87" fmla="*/ 3 h 5"/>
                <a:gd name="T88" fmla="*/ 0 w 2"/>
                <a:gd name="T89" fmla="*/ 3 h 5"/>
                <a:gd name="T90" fmla="*/ 0 w 2"/>
                <a:gd name="T91" fmla="*/ 3 h 5"/>
                <a:gd name="T92" fmla="*/ 0 w 2"/>
                <a:gd name="T93" fmla="*/ 3 h 5"/>
                <a:gd name="T94" fmla="*/ 2 w 2"/>
                <a:gd name="T95" fmla="*/ 3 h 5"/>
                <a:gd name="T96" fmla="*/ 2 w 2"/>
                <a:gd name="T97" fmla="*/ 3 h 5"/>
                <a:gd name="T98" fmla="*/ 2 w 2"/>
                <a:gd name="T99" fmla="*/ 3 h 5"/>
                <a:gd name="T100" fmla="*/ 2 w 2"/>
                <a:gd name="T101" fmla="*/ 3 h 5"/>
                <a:gd name="T102" fmla="*/ 2 w 2"/>
                <a:gd name="T103" fmla="*/ 3 h 5"/>
                <a:gd name="T104" fmla="*/ 2 w 2"/>
                <a:gd name="T105" fmla="*/ 3 h 5"/>
                <a:gd name="T106" fmla="*/ 2 w 2"/>
                <a:gd name="T107" fmla="*/ 3 h 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
                <a:gd name="T163" fmla="*/ 0 h 5"/>
                <a:gd name="T164" fmla="*/ 2 w 2"/>
                <a:gd name="T165" fmla="*/ 5 h 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 h="5">
                  <a:moveTo>
                    <a:pt x="2" y="3"/>
                  </a:moveTo>
                  <a:lnTo>
                    <a:pt x="2" y="3"/>
                  </a:lnTo>
                  <a:lnTo>
                    <a:pt x="2" y="5"/>
                  </a:lnTo>
                  <a:lnTo>
                    <a:pt x="0" y="5"/>
                  </a:lnTo>
                  <a:lnTo>
                    <a:pt x="0" y="3"/>
                  </a:lnTo>
                  <a:lnTo>
                    <a:pt x="0" y="2"/>
                  </a:lnTo>
                  <a:lnTo>
                    <a:pt x="0" y="0"/>
                  </a:lnTo>
                  <a:lnTo>
                    <a:pt x="2" y="0"/>
                  </a:lnTo>
                  <a:lnTo>
                    <a:pt x="2" y="2"/>
                  </a:lnTo>
                  <a:lnTo>
                    <a:pt x="2" y="0"/>
                  </a:lnTo>
                  <a:lnTo>
                    <a:pt x="2" y="2"/>
                  </a:lnTo>
                  <a:lnTo>
                    <a:pt x="0" y="2"/>
                  </a:lnTo>
                  <a:lnTo>
                    <a:pt x="0" y="3"/>
                  </a:ln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24" name="Freeform 274"/>
            <p:cNvSpPr>
              <a:spLocks/>
            </p:cNvSpPr>
            <p:nvPr/>
          </p:nvSpPr>
          <p:spPr bwMode="auto">
            <a:xfrm>
              <a:off x="2584" y="2895"/>
              <a:ext cx="2" cy="5"/>
            </a:xfrm>
            <a:custGeom>
              <a:avLst/>
              <a:gdLst>
                <a:gd name="T0" fmla="*/ 0 w 2"/>
                <a:gd name="T1" fmla="*/ 5 h 5"/>
                <a:gd name="T2" fmla="*/ 0 w 2"/>
                <a:gd name="T3" fmla="*/ 0 h 5"/>
                <a:gd name="T4" fmla="*/ 0 w 2"/>
                <a:gd name="T5" fmla="*/ 0 h 5"/>
                <a:gd name="T6" fmla="*/ 0 w 2"/>
                <a:gd name="T7" fmla="*/ 2 h 5"/>
                <a:gd name="T8" fmla="*/ 2 w 2"/>
                <a:gd name="T9" fmla="*/ 2 h 5"/>
                <a:gd name="T10" fmla="*/ 2 w 2"/>
                <a:gd name="T11" fmla="*/ 0 h 5"/>
                <a:gd name="T12" fmla="*/ 2 w 2"/>
                <a:gd name="T13" fmla="*/ 0 h 5"/>
                <a:gd name="T14" fmla="*/ 2 w 2"/>
                <a:gd name="T15" fmla="*/ 5 h 5"/>
                <a:gd name="T16" fmla="*/ 2 w 2"/>
                <a:gd name="T17" fmla="*/ 5 h 5"/>
                <a:gd name="T18" fmla="*/ 2 w 2"/>
                <a:gd name="T19" fmla="*/ 2 h 5"/>
                <a:gd name="T20" fmla="*/ 0 w 2"/>
                <a:gd name="T21" fmla="*/ 2 h 5"/>
                <a:gd name="T22" fmla="*/ 0 w 2"/>
                <a:gd name="T23" fmla="*/ 5 h 5"/>
                <a:gd name="T24" fmla="*/ 0 w 2"/>
                <a:gd name="T25" fmla="*/ 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
                <a:gd name="T40" fmla="*/ 0 h 5"/>
                <a:gd name="T41" fmla="*/ 2 w 2"/>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 h="5">
                  <a:moveTo>
                    <a:pt x="0" y="5"/>
                  </a:moveTo>
                  <a:lnTo>
                    <a:pt x="0" y="0"/>
                  </a:lnTo>
                  <a:lnTo>
                    <a:pt x="0" y="2"/>
                  </a:lnTo>
                  <a:lnTo>
                    <a:pt x="2" y="2"/>
                  </a:lnTo>
                  <a:lnTo>
                    <a:pt x="2" y="0"/>
                  </a:lnTo>
                  <a:lnTo>
                    <a:pt x="2" y="5"/>
                  </a:lnTo>
                  <a:lnTo>
                    <a:pt x="2" y="2"/>
                  </a:lnTo>
                  <a:lnTo>
                    <a:pt x="0" y="2"/>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25" name="Freeform 275"/>
            <p:cNvSpPr>
              <a:spLocks/>
            </p:cNvSpPr>
            <p:nvPr/>
          </p:nvSpPr>
          <p:spPr bwMode="auto">
            <a:xfrm>
              <a:off x="2587" y="2895"/>
              <a:ext cx="1" cy="5"/>
            </a:xfrm>
            <a:custGeom>
              <a:avLst/>
              <a:gdLst>
                <a:gd name="T0" fmla="*/ 0 w 1"/>
                <a:gd name="T1" fmla="*/ 5 h 5"/>
                <a:gd name="T2" fmla="*/ 0 w 1"/>
                <a:gd name="T3" fmla="*/ 0 h 5"/>
                <a:gd name="T4" fmla="*/ 1 w 1"/>
                <a:gd name="T5" fmla="*/ 0 h 5"/>
                <a:gd name="T6" fmla="*/ 1 w 1"/>
                <a:gd name="T7" fmla="*/ 2 h 5"/>
                <a:gd name="T8" fmla="*/ 0 w 1"/>
                <a:gd name="T9" fmla="*/ 2 h 5"/>
                <a:gd name="T10" fmla="*/ 0 w 1"/>
                <a:gd name="T11" fmla="*/ 2 h 5"/>
                <a:gd name="T12" fmla="*/ 1 w 1"/>
                <a:gd name="T13" fmla="*/ 2 h 5"/>
                <a:gd name="T14" fmla="*/ 1 w 1"/>
                <a:gd name="T15" fmla="*/ 2 h 5"/>
                <a:gd name="T16" fmla="*/ 0 w 1"/>
                <a:gd name="T17" fmla="*/ 2 h 5"/>
                <a:gd name="T18" fmla="*/ 0 w 1"/>
                <a:gd name="T19" fmla="*/ 3 h 5"/>
                <a:gd name="T20" fmla="*/ 1 w 1"/>
                <a:gd name="T21" fmla="*/ 3 h 5"/>
                <a:gd name="T22" fmla="*/ 1 w 1"/>
                <a:gd name="T23" fmla="*/ 5 h 5"/>
                <a:gd name="T24" fmla="*/ 0 w 1"/>
                <a:gd name="T25" fmla="*/ 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
                <a:gd name="T40" fmla="*/ 0 h 5"/>
                <a:gd name="T41" fmla="*/ 1 w 1"/>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 h="5">
                  <a:moveTo>
                    <a:pt x="0" y="5"/>
                  </a:moveTo>
                  <a:lnTo>
                    <a:pt x="0" y="0"/>
                  </a:lnTo>
                  <a:lnTo>
                    <a:pt x="1" y="0"/>
                  </a:lnTo>
                  <a:lnTo>
                    <a:pt x="1" y="2"/>
                  </a:lnTo>
                  <a:lnTo>
                    <a:pt x="0" y="2"/>
                  </a:lnTo>
                  <a:lnTo>
                    <a:pt x="1" y="2"/>
                  </a:lnTo>
                  <a:lnTo>
                    <a:pt x="0" y="2"/>
                  </a:lnTo>
                  <a:lnTo>
                    <a:pt x="0" y="3"/>
                  </a:lnTo>
                  <a:lnTo>
                    <a:pt x="1" y="3"/>
                  </a:lnTo>
                  <a:lnTo>
                    <a:pt x="1" y="5"/>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26" name="Freeform 276"/>
            <p:cNvSpPr>
              <a:spLocks noEditPoints="1"/>
            </p:cNvSpPr>
            <p:nvPr/>
          </p:nvSpPr>
          <p:spPr bwMode="auto">
            <a:xfrm>
              <a:off x="2588" y="2895"/>
              <a:ext cx="3" cy="5"/>
            </a:xfrm>
            <a:custGeom>
              <a:avLst/>
              <a:gdLst>
                <a:gd name="T0" fmla="*/ 2 w 3"/>
                <a:gd name="T1" fmla="*/ 0 h 5"/>
                <a:gd name="T2" fmla="*/ 2 w 3"/>
                <a:gd name="T3" fmla="*/ 0 h 5"/>
                <a:gd name="T4" fmla="*/ 3 w 3"/>
                <a:gd name="T5" fmla="*/ 0 h 5"/>
                <a:gd name="T6" fmla="*/ 3 w 3"/>
                <a:gd name="T7" fmla="*/ 0 h 5"/>
                <a:gd name="T8" fmla="*/ 3 w 3"/>
                <a:gd name="T9" fmla="*/ 0 h 5"/>
                <a:gd name="T10" fmla="*/ 3 w 3"/>
                <a:gd name="T11" fmla="*/ 2 h 5"/>
                <a:gd name="T12" fmla="*/ 3 w 3"/>
                <a:gd name="T13" fmla="*/ 2 h 5"/>
                <a:gd name="T14" fmla="*/ 3 w 3"/>
                <a:gd name="T15" fmla="*/ 2 h 5"/>
                <a:gd name="T16" fmla="*/ 3 w 3"/>
                <a:gd name="T17" fmla="*/ 2 h 5"/>
                <a:gd name="T18" fmla="*/ 3 w 3"/>
                <a:gd name="T19" fmla="*/ 2 h 5"/>
                <a:gd name="T20" fmla="*/ 3 w 3"/>
                <a:gd name="T21" fmla="*/ 2 h 5"/>
                <a:gd name="T22" fmla="*/ 3 w 3"/>
                <a:gd name="T23" fmla="*/ 2 h 5"/>
                <a:gd name="T24" fmla="*/ 3 w 3"/>
                <a:gd name="T25" fmla="*/ 2 h 5"/>
                <a:gd name="T26" fmla="*/ 2 w 3"/>
                <a:gd name="T27" fmla="*/ 2 h 5"/>
                <a:gd name="T28" fmla="*/ 2 w 3"/>
                <a:gd name="T29" fmla="*/ 3 h 5"/>
                <a:gd name="T30" fmla="*/ 3 w 3"/>
                <a:gd name="T31" fmla="*/ 3 h 5"/>
                <a:gd name="T32" fmla="*/ 3 w 3"/>
                <a:gd name="T33" fmla="*/ 3 h 5"/>
                <a:gd name="T34" fmla="*/ 3 w 3"/>
                <a:gd name="T35" fmla="*/ 3 h 5"/>
                <a:gd name="T36" fmla="*/ 3 w 3"/>
                <a:gd name="T37" fmla="*/ 3 h 5"/>
                <a:gd name="T38" fmla="*/ 3 w 3"/>
                <a:gd name="T39" fmla="*/ 5 h 5"/>
                <a:gd name="T40" fmla="*/ 3 w 3"/>
                <a:gd name="T41" fmla="*/ 3 h 5"/>
                <a:gd name="T42" fmla="*/ 2 w 3"/>
                <a:gd name="T43" fmla="*/ 3 h 5"/>
                <a:gd name="T44" fmla="*/ 2 w 3"/>
                <a:gd name="T45" fmla="*/ 3 h 5"/>
                <a:gd name="T46" fmla="*/ 2 w 3"/>
                <a:gd name="T47" fmla="*/ 3 h 5"/>
                <a:gd name="T48" fmla="*/ 2 w 3"/>
                <a:gd name="T49" fmla="*/ 3 h 5"/>
                <a:gd name="T50" fmla="*/ 2 w 3"/>
                <a:gd name="T51" fmla="*/ 3 h 5"/>
                <a:gd name="T52" fmla="*/ 2 w 3"/>
                <a:gd name="T53" fmla="*/ 3 h 5"/>
                <a:gd name="T54" fmla="*/ 2 w 3"/>
                <a:gd name="T55" fmla="*/ 3 h 5"/>
                <a:gd name="T56" fmla="*/ 2 w 3"/>
                <a:gd name="T57" fmla="*/ 3 h 5"/>
                <a:gd name="T58" fmla="*/ 2 w 3"/>
                <a:gd name="T59" fmla="*/ 3 h 5"/>
                <a:gd name="T60" fmla="*/ 2 w 3"/>
                <a:gd name="T61" fmla="*/ 3 h 5"/>
                <a:gd name="T62" fmla="*/ 2 w 3"/>
                <a:gd name="T63" fmla="*/ 5 h 5"/>
                <a:gd name="T64" fmla="*/ 2 w 3"/>
                <a:gd name="T65" fmla="*/ 2 h 5"/>
                <a:gd name="T66" fmla="*/ 2 w 3"/>
                <a:gd name="T67" fmla="*/ 2 h 5"/>
                <a:gd name="T68" fmla="*/ 2 w 3"/>
                <a:gd name="T69" fmla="*/ 2 h 5"/>
                <a:gd name="T70" fmla="*/ 3 w 3"/>
                <a:gd name="T71" fmla="*/ 2 h 5"/>
                <a:gd name="T72" fmla="*/ 3 w 3"/>
                <a:gd name="T73" fmla="*/ 2 h 5"/>
                <a:gd name="T74" fmla="*/ 3 w 3"/>
                <a:gd name="T75" fmla="*/ 2 h 5"/>
                <a:gd name="T76" fmla="*/ 3 w 3"/>
                <a:gd name="T77" fmla="*/ 2 h 5"/>
                <a:gd name="T78" fmla="*/ 3 w 3"/>
                <a:gd name="T79" fmla="*/ 2 h 5"/>
                <a:gd name="T80" fmla="*/ 3 w 3"/>
                <a:gd name="T81" fmla="*/ 2 h 5"/>
                <a:gd name="T82" fmla="*/ 3 w 3"/>
                <a:gd name="T83" fmla="*/ 2 h 5"/>
                <a:gd name="T84" fmla="*/ 3 w 3"/>
                <a:gd name="T85" fmla="*/ 2 h 5"/>
                <a:gd name="T86" fmla="*/ 3 w 3"/>
                <a:gd name="T87" fmla="*/ 2 h 5"/>
                <a:gd name="T88" fmla="*/ 2 w 3"/>
                <a:gd name="T89" fmla="*/ 2 h 5"/>
                <a:gd name="T90" fmla="*/ 2 w 3"/>
                <a:gd name="T91" fmla="*/ 2 h 5"/>
                <a:gd name="T92" fmla="*/ 2 w 3"/>
                <a:gd name="T93" fmla="*/ 2 h 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
                <a:gd name="T142" fmla="*/ 0 h 5"/>
                <a:gd name="T143" fmla="*/ 3 w 3"/>
                <a:gd name="T144" fmla="*/ 5 h 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 h="5">
                  <a:moveTo>
                    <a:pt x="0" y="5"/>
                  </a:moveTo>
                  <a:lnTo>
                    <a:pt x="0" y="0"/>
                  </a:lnTo>
                  <a:lnTo>
                    <a:pt x="2" y="0"/>
                  </a:lnTo>
                  <a:lnTo>
                    <a:pt x="3" y="0"/>
                  </a:lnTo>
                  <a:lnTo>
                    <a:pt x="3" y="2"/>
                  </a:lnTo>
                  <a:lnTo>
                    <a:pt x="2" y="2"/>
                  </a:lnTo>
                  <a:lnTo>
                    <a:pt x="2" y="3"/>
                  </a:lnTo>
                  <a:lnTo>
                    <a:pt x="3" y="3"/>
                  </a:lnTo>
                  <a:lnTo>
                    <a:pt x="3" y="5"/>
                  </a:lnTo>
                  <a:lnTo>
                    <a:pt x="3" y="3"/>
                  </a:lnTo>
                  <a:lnTo>
                    <a:pt x="2" y="3"/>
                  </a:lnTo>
                  <a:lnTo>
                    <a:pt x="2" y="5"/>
                  </a:lnTo>
                  <a:lnTo>
                    <a:pt x="0" y="5"/>
                  </a:lnTo>
                  <a:close/>
                  <a:moveTo>
                    <a:pt x="2" y="2"/>
                  </a:moveTo>
                  <a:lnTo>
                    <a:pt x="2" y="2"/>
                  </a:lnTo>
                  <a:lnTo>
                    <a:pt x="3" y="2"/>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27" name="Freeform 277"/>
            <p:cNvSpPr>
              <a:spLocks/>
            </p:cNvSpPr>
            <p:nvPr/>
          </p:nvSpPr>
          <p:spPr bwMode="auto">
            <a:xfrm>
              <a:off x="2591" y="2895"/>
              <a:ext cx="3" cy="5"/>
            </a:xfrm>
            <a:custGeom>
              <a:avLst/>
              <a:gdLst>
                <a:gd name="T0" fmla="*/ 2 w 3"/>
                <a:gd name="T1" fmla="*/ 5 h 5"/>
                <a:gd name="T2" fmla="*/ 2 w 3"/>
                <a:gd name="T3" fmla="*/ 2 h 5"/>
                <a:gd name="T4" fmla="*/ 0 w 3"/>
                <a:gd name="T5" fmla="*/ 2 h 5"/>
                <a:gd name="T6" fmla="*/ 0 w 3"/>
                <a:gd name="T7" fmla="*/ 0 h 5"/>
                <a:gd name="T8" fmla="*/ 3 w 3"/>
                <a:gd name="T9" fmla="*/ 0 h 5"/>
                <a:gd name="T10" fmla="*/ 3 w 3"/>
                <a:gd name="T11" fmla="*/ 2 h 5"/>
                <a:gd name="T12" fmla="*/ 2 w 3"/>
                <a:gd name="T13" fmla="*/ 2 h 5"/>
                <a:gd name="T14" fmla="*/ 2 w 3"/>
                <a:gd name="T15" fmla="*/ 5 h 5"/>
                <a:gd name="T16" fmla="*/ 2 w 3"/>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5"/>
                <a:gd name="T29" fmla="*/ 3 w 3"/>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5">
                  <a:moveTo>
                    <a:pt x="2" y="5"/>
                  </a:moveTo>
                  <a:lnTo>
                    <a:pt x="2" y="2"/>
                  </a:lnTo>
                  <a:lnTo>
                    <a:pt x="0" y="2"/>
                  </a:lnTo>
                  <a:lnTo>
                    <a:pt x="0" y="0"/>
                  </a:lnTo>
                  <a:lnTo>
                    <a:pt x="3" y="0"/>
                  </a:lnTo>
                  <a:lnTo>
                    <a:pt x="3" y="2"/>
                  </a:lnTo>
                  <a:lnTo>
                    <a:pt x="2" y="2"/>
                  </a:lnTo>
                  <a:lnTo>
                    <a:pt x="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28" name="Freeform 278"/>
            <p:cNvSpPr>
              <a:spLocks/>
            </p:cNvSpPr>
            <p:nvPr/>
          </p:nvSpPr>
          <p:spPr bwMode="auto">
            <a:xfrm>
              <a:off x="2581" y="2901"/>
              <a:ext cx="6" cy="6"/>
            </a:xfrm>
            <a:custGeom>
              <a:avLst/>
              <a:gdLst>
                <a:gd name="T0" fmla="*/ 6 w 6"/>
                <a:gd name="T1" fmla="*/ 3 h 6"/>
                <a:gd name="T2" fmla="*/ 6 w 6"/>
                <a:gd name="T3" fmla="*/ 3 h 6"/>
                <a:gd name="T4" fmla="*/ 6 w 6"/>
                <a:gd name="T5" fmla="*/ 2 h 6"/>
                <a:gd name="T6" fmla="*/ 5 w 6"/>
                <a:gd name="T7" fmla="*/ 2 h 6"/>
                <a:gd name="T8" fmla="*/ 5 w 6"/>
                <a:gd name="T9" fmla="*/ 0 h 6"/>
                <a:gd name="T10" fmla="*/ 2 w 6"/>
                <a:gd name="T11" fmla="*/ 0 h 6"/>
                <a:gd name="T12" fmla="*/ 0 w 6"/>
                <a:gd name="T13" fmla="*/ 0 h 6"/>
                <a:gd name="T14" fmla="*/ 0 w 6"/>
                <a:gd name="T15" fmla="*/ 2 h 6"/>
                <a:gd name="T16" fmla="*/ 3 w 6"/>
                <a:gd name="T17" fmla="*/ 2 h 6"/>
                <a:gd name="T18" fmla="*/ 3 w 6"/>
                <a:gd name="T19" fmla="*/ 3 h 6"/>
                <a:gd name="T20" fmla="*/ 3 w 6"/>
                <a:gd name="T21" fmla="*/ 3 h 6"/>
                <a:gd name="T22" fmla="*/ 3 w 6"/>
                <a:gd name="T23" fmla="*/ 5 h 6"/>
                <a:gd name="T24" fmla="*/ 3 w 6"/>
                <a:gd name="T25" fmla="*/ 5 h 6"/>
                <a:gd name="T26" fmla="*/ 2 w 6"/>
                <a:gd name="T27" fmla="*/ 6 h 6"/>
                <a:gd name="T28" fmla="*/ 0 w 6"/>
                <a:gd name="T29" fmla="*/ 6 h 6"/>
                <a:gd name="T30" fmla="*/ 0 w 6"/>
                <a:gd name="T31" fmla="*/ 6 h 6"/>
                <a:gd name="T32" fmla="*/ 2 w 6"/>
                <a:gd name="T33" fmla="*/ 6 h 6"/>
                <a:gd name="T34" fmla="*/ 5 w 6"/>
                <a:gd name="T35" fmla="*/ 6 h 6"/>
                <a:gd name="T36" fmla="*/ 5 w 6"/>
                <a:gd name="T37" fmla="*/ 6 h 6"/>
                <a:gd name="T38" fmla="*/ 6 w 6"/>
                <a:gd name="T39" fmla="*/ 6 h 6"/>
                <a:gd name="T40" fmla="*/ 6 w 6"/>
                <a:gd name="T41" fmla="*/ 6 h 6"/>
                <a:gd name="T42" fmla="*/ 6 w 6"/>
                <a:gd name="T43" fmla="*/ 5 h 6"/>
                <a:gd name="T44" fmla="*/ 6 w 6"/>
                <a:gd name="T45" fmla="*/ 5 h 6"/>
                <a:gd name="T46" fmla="*/ 6 w 6"/>
                <a:gd name="T47" fmla="*/ 3 h 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
                <a:gd name="T73" fmla="*/ 0 h 6"/>
                <a:gd name="T74" fmla="*/ 6 w 6"/>
                <a:gd name="T75" fmla="*/ 6 h 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 h="6">
                  <a:moveTo>
                    <a:pt x="6" y="3"/>
                  </a:moveTo>
                  <a:lnTo>
                    <a:pt x="6" y="3"/>
                  </a:lnTo>
                  <a:lnTo>
                    <a:pt x="6" y="2"/>
                  </a:lnTo>
                  <a:lnTo>
                    <a:pt x="5" y="2"/>
                  </a:lnTo>
                  <a:lnTo>
                    <a:pt x="5" y="0"/>
                  </a:lnTo>
                  <a:lnTo>
                    <a:pt x="2" y="0"/>
                  </a:lnTo>
                  <a:lnTo>
                    <a:pt x="0" y="0"/>
                  </a:lnTo>
                  <a:lnTo>
                    <a:pt x="0" y="2"/>
                  </a:lnTo>
                  <a:lnTo>
                    <a:pt x="3" y="2"/>
                  </a:lnTo>
                  <a:lnTo>
                    <a:pt x="3" y="3"/>
                  </a:lnTo>
                  <a:lnTo>
                    <a:pt x="3" y="5"/>
                  </a:lnTo>
                  <a:lnTo>
                    <a:pt x="2" y="6"/>
                  </a:lnTo>
                  <a:lnTo>
                    <a:pt x="0" y="6"/>
                  </a:lnTo>
                  <a:lnTo>
                    <a:pt x="2" y="6"/>
                  </a:lnTo>
                  <a:lnTo>
                    <a:pt x="5" y="6"/>
                  </a:lnTo>
                  <a:lnTo>
                    <a:pt x="6" y="6"/>
                  </a:lnTo>
                  <a:lnTo>
                    <a:pt x="6" y="5"/>
                  </a:lnTo>
                  <a:lnTo>
                    <a:pt x="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29" name="Freeform 279"/>
            <p:cNvSpPr>
              <a:spLocks/>
            </p:cNvSpPr>
            <p:nvPr/>
          </p:nvSpPr>
          <p:spPr bwMode="auto">
            <a:xfrm>
              <a:off x="2570" y="2917"/>
              <a:ext cx="17" cy="15"/>
            </a:xfrm>
            <a:custGeom>
              <a:avLst/>
              <a:gdLst>
                <a:gd name="T0" fmla="*/ 17 w 17"/>
                <a:gd name="T1" fmla="*/ 3 h 15"/>
                <a:gd name="T2" fmla="*/ 14 w 17"/>
                <a:gd name="T3" fmla="*/ 1 h 15"/>
                <a:gd name="T4" fmla="*/ 14 w 17"/>
                <a:gd name="T5" fmla="*/ 0 h 15"/>
                <a:gd name="T6" fmla="*/ 11 w 17"/>
                <a:gd name="T7" fmla="*/ 1 h 15"/>
                <a:gd name="T8" fmla="*/ 0 w 17"/>
                <a:gd name="T9" fmla="*/ 3 h 15"/>
                <a:gd name="T10" fmla="*/ 0 w 17"/>
                <a:gd name="T11" fmla="*/ 4 h 15"/>
                <a:gd name="T12" fmla="*/ 2 w 17"/>
                <a:gd name="T13" fmla="*/ 6 h 15"/>
                <a:gd name="T14" fmla="*/ 9 w 17"/>
                <a:gd name="T15" fmla="*/ 6 h 15"/>
                <a:gd name="T16" fmla="*/ 10 w 17"/>
                <a:gd name="T17" fmla="*/ 6 h 15"/>
                <a:gd name="T18" fmla="*/ 9 w 17"/>
                <a:gd name="T19" fmla="*/ 7 h 15"/>
                <a:gd name="T20" fmla="*/ 7 w 17"/>
                <a:gd name="T21" fmla="*/ 9 h 15"/>
                <a:gd name="T22" fmla="*/ 6 w 17"/>
                <a:gd name="T23" fmla="*/ 10 h 15"/>
                <a:gd name="T24" fmla="*/ 4 w 17"/>
                <a:gd name="T25" fmla="*/ 12 h 15"/>
                <a:gd name="T26" fmla="*/ 3 w 17"/>
                <a:gd name="T27" fmla="*/ 12 h 15"/>
                <a:gd name="T28" fmla="*/ 4 w 17"/>
                <a:gd name="T29" fmla="*/ 15 h 15"/>
                <a:gd name="T30" fmla="*/ 6 w 17"/>
                <a:gd name="T31" fmla="*/ 15 h 15"/>
                <a:gd name="T32" fmla="*/ 7 w 17"/>
                <a:gd name="T33" fmla="*/ 13 h 15"/>
                <a:gd name="T34" fmla="*/ 7 w 17"/>
                <a:gd name="T35" fmla="*/ 13 h 15"/>
                <a:gd name="T36" fmla="*/ 9 w 17"/>
                <a:gd name="T37" fmla="*/ 12 h 15"/>
                <a:gd name="T38" fmla="*/ 9 w 17"/>
                <a:gd name="T39" fmla="*/ 12 h 15"/>
                <a:gd name="T40" fmla="*/ 9 w 17"/>
                <a:gd name="T41" fmla="*/ 12 h 15"/>
                <a:gd name="T42" fmla="*/ 10 w 17"/>
                <a:gd name="T43" fmla="*/ 10 h 15"/>
                <a:gd name="T44" fmla="*/ 10 w 17"/>
                <a:gd name="T45" fmla="*/ 10 h 15"/>
                <a:gd name="T46" fmla="*/ 13 w 17"/>
                <a:gd name="T47" fmla="*/ 7 h 15"/>
                <a:gd name="T48" fmla="*/ 14 w 17"/>
                <a:gd name="T49" fmla="*/ 6 h 15"/>
                <a:gd name="T50" fmla="*/ 14 w 17"/>
                <a:gd name="T51" fmla="*/ 4 h 15"/>
                <a:gd name="T52" fmla="*/ 11 w 17"/>
                <a:gd name="T53" fmla="*/ 3 h 15"/>
                <a:gd name="T54" fmla="*/ 0 w 17"/>
                <a:gd name="T55" fmla="*/ 4 h 15"/>
                <a:gd name="T56" fmla="*/ 0 w 17"/>
                <a:gd name="T57" fmla="*/ 4 h 15"/>
                <a:gd name="T58" fmla="*/ 0 w 17"/>
                <a:gd name="T59" fmla="*/ 3 h 15"/>
                <a:gd name="T60" fmla="*/ 2 w 17"/>
                <a:gd name="T61" fmla="*/ 3 h 15"/>
                <a:gd name="T62" fmla="*/ 13 w 17"/>
                <a:gd name="T63" fmla="*/ 3 h 15"/>
                <a:gd name="T64" fmla="*/ 14 w 17"/>
                <a:gd name="T65" fmla="*/ 3 h 15"/>
                <a:gd name="T66" fmla="*/ 14 w 17"/>
                <a:gd name="T67" fmla="*/ 4 h 15"/>
                <a:gd name="T68" fmla="*/ 14 w 17"/>
                <a:gd name="T69" fmla="*/ 4 h 15"/>
                <a:gd name="T70" fmla="*/ 14 w 17"/>
                <a:gd name="T71" fmla="*/ 6 h 15"/>
                <a:gd name="T72" fmla="*/ 14 w 17"/>
                <a:gd name="T73" fmla="*/ 7 h 15"/>
                <a:gd name="T74" fmla="*/ 14 w 17"/>
                <a:gd name="T75" fmla="*/ 7 h 15"/>
                <a:gd name="T76" fmla="*/ 16 w 17"/>
                <a:gd name="T77" fmla="*/ 7 h 15"/>
                <a:gd name="T78" fmla="*/ 17 w 17"/>
                <a:gd name="T79" fmla="*/ 4 h 15"/>
                <a:gd name="T80" fmla="*/ 17 w 17"/>
                <a:gd name="T81" fmla="*/ 4 h 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
                <a:gd name="T124" fmla="*/ 0 h 15"/>
                <a:gd name="T125" fmla="*/ 17 w 17"/>
                <a:gd name="T126" fmla="*/ 15 h 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 h="15">
                  <a:moveTo>
                    <a:pt x="17" y="3"/>
                  </a:moveTo>
                  <a:lnTo>
                    <a:pt x="17" y="3"/>
                  </a:lnTo>
                  <a:lnTo>
                    <a:pt x="14" y="1"/>
                  </a:lnTo>
                  <a:lnTo>
                    <a:pt x="14" y="0"/>
                  </a:lnTo>
                  <a:lnTo>
                    <a:pt x="11" y="1"/>
                  </a:lnTo>
                  <a:lnTo>
                    <a:pt x="0" y="3"/>
                  </a:lnTo>
                  <a:lnTo>
                    <a:pt x="0" y="4"/>
                  </a:lnTo>
                  <a:lnTo>
                    <a:pt x="0" y="6"/>
                  </a:lnTo>
                  <a:lnTo>
                    <a:pt x="2" y="6"/>
                  </a:lnTo>
                  <a:lnTo>
                    <a:pt x="9" y="6"/>
                  </a:lnTo>
                  <a:lnTo>
                    <a:pt x="10" y="6"/>
                  </a:lnTo>
                  <a:lnTo>
                    <a:pt x="9" y="7"/>
                  </a:lnTo>
                  <a:lnTo>
                    <a:pt x="7" y="9"/>
                  </a:lnTo>
                  <a:lnTo>
                    <a:pt x="6" y="10"/>
                  </a:lnTo>
                  <a:lnTo>
                    <a:pt x="4" y="10"/>
                  </a:lnTo>
                  <a:lnTo>
                    <a:pt x="4" y="12"/>
                  </a:lnTo>
                  <a:lnTo>
                    <a:pt x="3" y="12"/>
                  </a:lnTo>
                  <a:lnTo>
                    <a:pt x="3" y="13"/>
                  </a:lnTo>
                  <a:lnTo>
                    <a:pt x="4" y="15"/>
                  </a:lnTo>
                  <a:lnTo>
                    <a:pt x="6" y="15"/>
                  </a:lnTo>
                  <a:lnTo>
                    <a:pt x="7" y="13"/>
                  </a:lnTo>
                  <a:lnTo>
                    <a:pt x="9" y="12"/>
                  </a:lnTo>
                  <a:lnTo>
                    <a:pt x="10" y="10"/>
                  </a:lnTo>
                  <a:lnTo>
                    <a:pt x="13" y="7"/>
                  </a:lnTo>
                  <a:lnTo>
                    <a:pt x="14" y="6"/>
                  </a:lnTo>
                  <a:lnTo>
                    <a:pt x="14" y="4"/>
                  </a:lnTo>
                  <a:lnTo>
                    <a:pt x="13" y="3"/>
                  </a:lnTo>
                  <a:lnTo>
                    <a:pt x="11" y="3"/>
                  </a:lnTo>
                  <a:lnTo>
                    <a:pt x="11" y="4"/>
                  </a:lnTo>
                  <a:lnTo>
                    <a:pt x="0" y="4"/>
                  </a:lnTo>
                  <a:lnTo>
                    <a:pt x="0" y="3"/>
                  </a:lnTo>
                  <a:lnTo>
                    <a:pt x="2" y="3"/>
                  </a:lnTo>
                  <a:lnTo>
                    <a:pt x="13" y="3"/>
                  </a:lnTo>
                  <a:lnTo>
                    <a:pt x="14" y="3"/>
                  </a:lnTo>
                  <a:lnTo>
                    <a:pt x="14" y="4"/>
                  </a:lnTo>
                  <a:lnTo>
                    <a:pt x="14" y="6"/>
                  </a:lnTo>
                  <a:lnTo>
                    <a:pt x="14" y="7"/>
                  </a:lnTo>
                  <a:lnTo>
                    <a:pt x="16" y="7"/>
                  </a:lnTo>
                  <a:lnTo>
                    <a:pt x="16" y="6"/>
                  </a:lnTo>
                  <a:lnTo>
                    <a:pt x="17" y="4"/>
                  </a:lnTo>
                  <a:lnTo>
                    <a:pt x="17"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30" name="Freeform 280"/>
            <p:cNvSpPr>
              <a:spLocks/>
            </p:cNvSpPr>
            <p:nvPr/>
          </p:nvSpPr>
          <p:spPr bwMode="auto">
            <a:xfrm>
              <a:off x="2579" y="2927"/>
              <a:ext cx="8" cy="6"/>
            </a:xfrm>
            <a:custGeom>
              <a:avLst/>
              <a:gdLst>
                <a:gd name="T0" fmla="*/ 8 w 8"/>
                <a:gd name="T1" fmla="*/ 3 h 6"/>
                <a:gd name="T2" fmla="*/ 5 w 8"/>
                <a:gd name="T3" fmla="*/ 0 h 6"/>
                <a:gd name="T4" fmla="*/ 5 w 8"/>
                <a:gd name="T5" fmla="*/ 0 h 6"/>
                <a:gd name="T6" fmla="*/ 5 w 8"/>
                <a:gd name="T7" fmla="*/ 2 h 6"/>
                <a:gd name="T8" fmla="*/ 5 w 8"/>
                <a:gd name="T9" fmla="*/ 2 h 6"/>
                <a:gd name="T10" fmla="*/ 5 w 8"/>
                <a:gd name="T11" fmla="*/ 2 h 6"/>
                <a:gd name="T12" fmla="*/ 2 w 8"/>
                <a:gd name="T13" fmla="*/ 2 h 6"/>
                <a:gd name="T14" fmla="*/ 2 w 8"/>
                <a:gd name="T15" fmla="*/ 2 h 6"/>
                <a:gd name="T16" fmla="*/ 1 w 8"/>
                <a:gd name="T17" fmla="*/ 0 h 6"/>
                <a:gd name="T18" fmla="*/ 0 w 8"/>
                <a:gd name="T19" fmla="*/ 2 h 6"/>
                <a:gd name="T20" fmla="*/ 1 w 8"/>
                <a:gd name="T21" fmla="*/ 3 h 6"/>
                <a:gd name="T22" fmla="*/ 1 w 8"/>
                <a:gd name="T23" fmla="*/ 3 h 6"/>
                <a:gd name="T24" fmla="*/ 1 w 8"/>
                <a:gd name="T25" fmla="*/ 3 h 6"/>
                <a:gd name="T26" fmla="*/ 2 w 8"/>
                <a:gd name="T27" fmla="*/ 5 h 6"/>
                <a:gd name="T28" fmla="*/ 2 w 8"/>
                <a:gd name="T29" fmla="*/ 5 h 6"/>
                <a:gd name="T30" fmla="*/ 5 w 8"/>
                <a:gd name="T31" fmla="*/ 5 h 6"/>
                <a:gd name="T32" fmla="*/ 5 w 8"/>
                <a:gd name="T33" fmla="*/ 6 h 6"/>
                <a:gd name="T34" fmla="*/ 5 w 8"/>
                <a:gd name="T35" fmla="*/ 6 h 6"/>
                <a:gd name="T36" fmla="*/ 8 w 8"/>
                <a:gd name="T37" fmla="*/ 3 h 6"/>
                <a:gd name="T38" fmla="*/ 8 w 8"/>
                <a:gd name="T39" fmla="*/ 3 h 6"/>
                <a:gd name="T40" fmla="*/ 8 w 8"/>
                <a:gd name="T41" fmla="*/ 3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6"/>
                <a:gd name="T65" fmla="*/ 8 w 8"/>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6">
                  <a:moveTo>
                    <a:pt x="8" y="3"/>
                  </a:moveTo>
                  <a:lnTo>
                    <a:pt x="5" y="0"/>
                  </a:lnTo>
                  <a:lnTo>
                    <a:pt x="5" y="2"/>
                  </a:lnTo>
                  <a:lnTo>
                    <a:pt x="2" y="2"/>
                  </a:lnTo>
                  <a:lnTo>
                    <a:pt x="1" y="0"/>
                  </a:lnTo>
                  <a:lnTo>
                    <a:pt x="0" y="2"/>
                  </a:lnTo>
                  <a:lnTo>
                    <a:pt x="1" y="3"/>
                  </a:lnTo>
                  <a:lnTo>
                    <a:pt x="2" y="5"/>
                  </a:lnTo>
                  <a:lnTo>
                    <a:pt x="5" y="5"/>
                  </a:lnTo>
                  <a:lnTo>
                    <a:pt x="5" y="6"/>
                  </a:lnTo>
                  <a:lnTo>
                    <a:pt x="8"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31" name="Freeform 281"/>
            <p:cNvSpPr>
              <a:spLocks/>
            </p:cNvSpPr>
            <p:nvPr/>
          </p:nvSpPr>
          <p:spPr bwMode="auto">
            <a:xfrm>
              <a:off x="2570" y="2903"/>
              <a:ext cx="14" cy="3"/>
            </a:xfrm>
            <a:custGeom>
              <a:avLst/>
              <a:gdLst>
                <a:gd name="T0" fmla="*/ 14 w 14"/>
                <a:gd name="T1" fmla="*/ 1 h 3"/>
                <a:gd name="T2" fmla="*/ 14 w 14"/>
                <a:gd name="T3" fmla="*/ 1 h 3"/>
                <a:gd name="T4" fmla="*/ 14 w 14"/>
                <a:gd name="T5" fmla="*/ 1 h 3"/>
                <a:gd name="T6" fmla="*/ 13 w 14"/>
                <a:gd name="T7" fmla="*/ 0 h 3"/>
                <a:gd name="T8" fmla="*/ 13 w 14"/>
                <a:gd name="T9" fmla="*/ 0 h 3"/>
                <a:gd name="T10" fmla="*/ 3 w 14"/>
                <a:gd name="T11" fmla="*/ 0 h 3"/>
                <a:gd name="T12" fmla="*/ 2 w 14"/>
                <a:gd name="T13" fmla="*/ 0 h 3"/>
                <a:gd name="T14" fmla="*/ 0 w 14"/>
                <a:gd name="T15" fmla="*/ 0 h 3"/>
                <a:gd name="T16" fmla="*/ 0 w 14"/>
                <a:gd name="T17" fmla="*/ 1 h 3"/>
                <a:gd name="T18" fmla="*/ 0 w 14"/>
                <a:gd name="T19" fmla="*/ 1 h 3"/>
                <a:gd name="T20" fmla="*/ 0 w 14"/>
                <a:gd name="T21" fmla="*/ 3 h 3"/>
                <a:gd name="T22" fmla="*/ 0 w 14"/>
                <a:gd name="T23" fmla="*/ 3 h 3"/>
                <a:gd name="T24" fmla="*/ 2 w 14"/>
                <a:gd name="T25" fmla="*/ 3 h 3"/>
                <a:gd name="T26" fmla="*/ 2 w 14"/>
                <a:gd name="T27" fmla="*/ 3 h 3"/>
                <a:gd name="T28" fmla="*/ 13 w 14"/>
                <a:gd name="T29" fmla="*/ 3 h 3"/>
                <a:gd name="T30" fmla="*/ 14 w 14"/>
                <a:gd name="T31" fmla="*/ 3 h 3"/>
                <a:gd name="T32" fmla="*/ 14 w 14"/>
                <a:gd name="T33" fmla="*/ 1 h 3"/>
                <a:gd name="T34" fmla="*/ 14 w 14"/>
                <a:gd name="T35" fmla="*/ 1 h 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3"/>
                <a:gd name="T56" fmla="*/ 14 w 14"/>
                <a:gd name="T57" fmla="*/ 3 h 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3">
                  <a:moveTo>
                    <a:pt x="14" y="1"/>
                  </a:moveTo>
                  <a:lnTo>
                    <a:pt x="14" y="1"/>
                  </a:lnTo>
                  <a:lnTo>
                    <a:pt x="13" y="0"/>
                  </a:lnTo>
                  <a:lnTo>
                    <a:pt x="3" y="0"/>
                  </a:lnTo>
                  <a:lnTo>
                    <a:pt x="2" y="0"/>
                  </a:lnTo>
                  <a:lnTo>
                    <a:pt x="0" y="0"/>
                  </a:lnTo>
                  <a:lnTo>
                    <a:pt x="0" y="1"/>
                  </a:lnTo>
                  <a:lnTo>
                    <a:pt x="0" y="3"/>
                  </a:lnTo>
                  <a:lnTo>
                    <a:pt x="2" y="3"/>
                  </a:lnTo>
                  <a:lnTo>
                    <a:pt x="13" y="3"/>
                  </a:lnTo>
                  <a:lnTo>
                    <a:pt x="14" y="3"/>
                  </a:lnTo>
                  <a:lnTo>
                    <a:pt x="1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32" name="Freeform 282"/>
            <p:cNvSpPr>
              <a:spLocks/>
            </p:cNvSpPr>
            <p:nvPr/>
          </p:nvSpPr>
          <p:spPr bwMode="auto">
            <a:xfrm>
              <a:off x="2573" y="2909"/>
              <a:ext cx="7" cy="6"/>
            </a:xfrm>
            <a:custGeom>
              <a:avLst/>
              <a:gdLst>
                <a:gd name="T0" fmla="*/ 7 w 7"/>
                <a:gd name="T1" fmla="*/ 2 h 6"/>
                <a:gd name="T2" fmla="*/ 4 w 7"/>
                <a:gd name="T3" fmla="*/ 2 h 6"/>
                <a:gd name="T4" fmla="*/ 4 w 7"/>
                <a:gd name="T5" fmla="*/ 2 h 6"/>
                <a:gd name="T6" fmla="*/ 4 w 7"/>
                <a:gd name="T7" fmla="*/ 0 h 6"/>
                <a:gd name="T8" fmla="*/ 4 w 7"/>
                <a:gd name="T9" fmla="*/ 0 h 6"/>
                <a:gd name="T10" fmla="*/ 1 w 7"/>
                <a:gd name="T11" fmla="*/ 2 h 6"/>
                <a:gd name="T12" fmla="*/ 1 w 7"/>
                <a:gd name="T13" fmla="*/ 2 h 6"/>
                <a:gd name="T14" fmla="*/ 1 w 7"/>
                <a:gd name="T15" fmla="*/ 2 h 6"/>
                <a:gd name="T16" fmla="*/ 0 w 7"/>
                <a:gd name="T17" fmla="*/ 3 h 6"/>
                <a:gd name="T18" fmla="*/ 1 w 7"/>
                <a:gd name="T19" fmla="*/ 3 h 6"/>
                <a:gd name="T20" fmla="*/ 1 w 7"/>
                <a:gd name="T21" fmla="*/ 3 h 6"/>
                <a:gd name="T22" fmla="*/ 1 w 7"/>
                <a:gd name="T23" fmla="*/ 5 h 6"/>
                <a:gd name="T24" fmla="*/ 3 w 7"/>
                <a:gd name="T25" fmla="*/ 5 h 6"/>
                <a:gd name="T26" fmla="*/ 3 w 7"/>
                <a:gd name="T27" fmla="*/ 5 h 6"/>
                <a:gd name="T28" fmla="*/ 3 w 7"/>
                <a:gd name="T29" fmla="*/ 5 h 6"/>
                <a:gd name="T30" fmla="*/ 4 w 7"/>
                <a:gd name="T31" fmla="*/ 6 h 6"/>
                <a:gd name="T32" fmla="*/ 4 w 7"/>
                <a:gd name="T33" fmla="*/ 5 h 6"/>
                <a:gd name="T34" fmla="*/ 4 w 7"/>
                <a:gd name="T35" fmla="*/ 5 h 6"/>
                <a:gd name="T36" fmla="*/ 4 w 7"/>
                <a:gd name="T37" fmla="*/ 5 h 6"/>
                <a:gd name="T38" fmla="*/ 7 w 7"/>
                <a:gd name="T39" fmla="*/ 5 h 6"/>
                <a:gd name="T40" fmla="*/ 7 w 7"/>
                <a:gd name="T41" fmla="*/ 2 h 6"/>
                <a:gd name="T42" fmla="*/ 7 w 7"/>
                <a:gd name="T43" fmla="*/ 2 h 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
                <a:gd name="T67" fmla="*/ 0 h 6"/>
                <a:gd name="T68" fmla="*/ 7 w 7"/>
                <a:gd name="T69" fmla="*/ 6 h 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 h="6">
                  <a:moveTo>
                    <a:pt x="7" y="2"/>
                  </a:moveTo>
                  <a:lnTo>
                    <a:pt x="4" y="2"/>
                  </a:lnTo>
                  <a:lnTo>
                    <a:pt x="4" y="0"/>
                  </a:lnTo>
                  <a:lnTo>
                    <a:pt x="1" y="2"/>
                  </a:lnTo>
                  <a:lnTo>
                    <a:pt x="0" y="3"/>
                  </a:lnTo>
                  <a:lnTo>
                    <a:pt x="1" y="3"/>
                  </a:lnTo>
                  <a:lnTo>
                    <a:pt x="1" y="5"/>
                  </a:lnTo>
                  <a:lnTo>
                    <a:pt x="3" y="5"/>
                  </a:lnTo>
                  <a:lnTo>
                    <a:pt x="4" y="6"/>
                  </a:lnTo>
                  <a:lnTo>
                    <a:pt x="4" y="5"/>
                  </a:lnTo>
                  <a:lnTo>
                    <a:pt x="7" y="5"/>
                  </a:lnTo>
                  <a:lnTo>
                    <a:pt x="7"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33" name="Freeform 283"/>
            <p:cNvSpPr>
              <a:spLocks/>
            </p:cNvSpPr>
            <p:nvPr/>
          </p:nvSpPr>
          <p:spPr bwMode="auto">
            <a:xfrm>
              <a:off x="2562" y="2924"/>
              <a:ext cx="10" cy="11"/>
            </a:xfrm>
            <a:custGeom>
              <a:avLst/>
              <a:gdLst>
                <a:gd name="T0" fmla="*/ 10 w 10"/>
                <a:gd name="T1" fmla="*/ 8 h 11"/>
                <a:gd name="T2" fmla="*/ 7 w 10"/>
                <a:gd name="T3" fmla="*/ 11 h 11"/>
                <a:gd name="T4" fmla="*/ 0 w 10"/>
                <a:gd name="T5" fmla="*/ 3 h 11"/>
                <a:gd name="T6" fmla="*/ 2 w 10"/>
                <a:gd name="T7" fmla="*/ 0 h 11"/>
                <a:gd name="T8" fmla="*/ 10 w 10"/>
                <a:gd name="T9" fmla="*/ 8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10" y="8"/>
                  </a:moveTo>
                  <a:lnTo>
                    <a:pt x="7" y="11"/>
                  </a:lnTo>
                  <a:lnTo>
                    <a:pt x="0" y="3"/>
                  </a:lnTo>
                  <a:lnTo>
                    <a:pt x="2" y="0"/>
                  </a:ln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34" name="Freeform 284"/>
            <p:cNvSpPr>
              <a:spLocks/>
            </p:cNvSpPr>
            <p:nvPr/>
          </p:nvSpPr>
          <p:spPr bwMode="auto">
            <a:xfrm>
              <a:off x="2567" y="2930"/>
              <a:ext cx="2" cy="2"/>
            </a:xfrm>
            <a:custGeom>
              <a:avLst/>
              <a:gdLst>
                <a:gd name="T0" fmla="*/ 2 w 2"/>
                <a:gd name="T1" fmla="*/ 0 h 2"/>
                <a:gd name="T2" fmla="*/ 2 w 2"/>
                <a:gd name="T3" fmla="*/ 0 h 2"/>
                <a:gd name="T4" fmla="*/ 2 w 2"/>
                <a:gd name="T5" fmla="*/ 0 h 2"/>
                <a:gd name="T6" fmla="*/ 2 w 2"/>
                <a:gd name="T7" fmla="*/ 0 h 2"/>
                <a:gd name="T8" fmla="*/ 2 w 2"/>
                <a:gd name="T9" fmla="*/ 0 h 2"/>
                <a:gd name="T10" fmla="*/ 2 w 2"/>
                <a:gd name="T11" fmla="*/ 0 h 2"/>
                <a:gd name="T12" fmla="*/ 2 w 2"/>
                <a:gd name="T13" fmla="*/ 0 h 2"/>
                <a:gd name="T14" fmla="*/ 2 w 2"/>
                <a:gd name="T15" fmla="*/ 0 h 2"/>
                <a:gd name="T16" fmla="*/ 2 w 2"/>
                <a:gd name="T17" fmla="*/ 2 h 2"/>
                <a:gd name="T18" fmla="*/ 2 w 2"/>
                <a:gd name="T19" fmla="*/ 2 h 2"/>
                <a:gd name="T20" fmla="*/ 2 w 2"/>
                <a:gd name="T21" fmla="*/ 2 h 2"/>
                <a:gd name="T22" fmla="*/ 2 w 2"/>
                <a:gd name="T23" fmla="*/ 2 h 2"/>
                <a:gd name="T24" fmla="*/ 2 w 2"/>
                <a:gd name="T25" fmla="*/ 2 h 2"/>
                <a:gd name="T26" fmla="*/ 2 w 2"/>
                <a:gd name="T27" fmla="*/ 2 h 2"/>
                <a:gd name="T28" fmla="*/ 2 w 2"/>
                <a:gd name="T29" fmla="*/ 2 h 2"/>
                <a:gd name="T30" fmla="*/ 2 w 2"/>
                <a:gd name="T31" fmla="*/ 2 h 2"/>
                <a:gd name="T32" fmla="*/ 2 w 2"/>
                <a:gd name="T33" fmla="*/ 2 h 2"/>
                <a:gd name="T34" fmla="*/ 2 w 2"/>
                <a:gd name="T35" fmla="*/ 2 h 2"/>
                <a:gd name="T36" fmla="*/ 2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0 h 2"/>
                <a:gd name="T52" fmla="*/ 0 w 2"/>
                <a:gd name="T53" fmla="*/ 0 h 2"/>
                <a:gd name="T54" fmla="*/ 0 w 2"/>
                <a:gd name="T55" fmla="*/ 0 h 2"/>
                <a:gd name="T56" fmla="*/ 0 w 2"/>
                <a:gd name="T57" fmla="*/ 0 h 2"/>
                <a:gd name="T58" fmla="*/ 0 w 2"/>
                <a:gd name="T59" fmla="*/ 0 h 2"/>
                <a:gd name="T60" fmla="*/ 2 w 2"/>
                <a:gd name="T61" fmla="*/ 0 h 2"/>
                <a:gd name="T62" fmla="*/ 2 w 2"/>
                <a:gd name="T63" fmla="*/ 0 h 2"/>
                <a:gd name="T64" fmla="*/ 2 w 2"/>
                <a:gd name="T65" fmla="*/ 0 h 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2"/>
                <a:gd name="T101" fmla="*/ 2 w 2"/>
                <a:gd name="T102" fmla="*/ 2 h 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2">
                  <a:moveTo>
                    <a:pt x="2" y="0"/>
                  </a:moveTo>
                  <a:lnTo>
                    <a:pt x="2" y="0"/>
                  </a:lnTo>
                  <a:lnTo>
                    <a:pt x="2" y="2"/>
                  </a:lnTo>
                  <a:lnTo>
                    <a:pt x="0" y="2"/>
                  </a:lnTo>
                  <a:lnTo>
                    <a:pt x="0" y="0"/>
                  </a:lnTo>
                  <a:lnTo>
                    <a:pt x="2" y="0"/>
                  </a:lnTo>
                  <a:close/>
                </a:path>
              </a:pathLst>
            </a:custGeom>
            <a:solidFill>
              <a:srgbClr val="495F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35" name="Freeform 285"/>
            <p:cNvSpPr>
              <a:spLocks/>
            </p:cNvSpPr>
            <p:nvPr/>
          </p:nvSpPr>
          <p:spPr bwMode="auto">
            <a:xfrm>
              <a:off x="2563" y="2926"/>
              <a:ext cx="4" cy="3"/>
            </a:xfrm>
            <a:custGeom>
              <a:avLst/>
              <a:gdLst>
                <a:gd name="T0" fmla="*/ 3 w 4"/>
                <a:gd name="T1" fmla="*/ 0 h 3"/>
                <a:gd name="T2" fmla="*/ 3 w 4"/>
                <a:gd name="T3" fmla="*/ 0 h 3"/>
                <a:gd name="T4" fmla="*/ 3 w 4"/>
                <a:gd name="T5" fmla="*/ 0 h 3"/>
                <a:gd name="T6" fmla="*/ 3 w 4"/>
                <a:gd name="T7" fmla="*/ 0 h 3"/>
                <a:gd name="T8" fmla="*/ 3 w 4"/>
                <a:gd name="T9" fmla="*/ 0 h 3"/>
                <a:gd name="T10" fmla="*/ 3 w 4"/>
                <a:gd name="T11" fmla="*/ 0 h 3"/>
                <a:gd name="T12" fmla="*/ 3 w 4"/>
                <a:gd name="T13" fmla="*/ 1 h 3"/>
                <a:gd name="T14" fmla="*/ 4 w 4"/>
                <a:gd name="T15" fmla="*/ 1 h 3"/>
                <a:gd name="T16" fmla="*/ 4 w 4"/>
                <a:gd name="T17" fmla="*/ 1 h 3"/>
                <a:gd name="T18" fmla="*/ 4 w 4"/>
                <a:gd name="T19" fmla="*/ 1 h 3"/>
                <a:gd name="T20" fmla="*/ 3 w 4"/>
                <a:gd name="T21" fmla="*/ 1 h 3"/>
                <a:gd name="T22" fmla="*/ 3 w 4"/>
                <a:gd name="T23" fmla="*/ 3 h 3"/>
                <a:gd name="T24" fmla="*/ 3 w 4"/>
                <a:gd name="T25" fmla="*/ 3 h 3"/>
                <a:gd name="T26" fmla="*/ 3 w 4"/>
                <a:gd name="T27" fmla="*/ 3 h 3"/>
                <a:gd name="T28" fmla="*/ 3 w 4"/>
                <a:gd name="T29" fmla="*/ 3 h 3"/>
                <a:gd name="T30" fmla="*/ 3 w 4"/>
                <a:gd name="T31" fmla="*/ 3 h 3"/>
                <a:gd name="T32" fmla="*/ 3 w 4"/>
                <a:gd name="T33" fmla="*/ 3 h 3"/>
                <a:gd name="T34" fmla="*/ 1 w 4"/>
                <a:gd name="T35" fmla="*/ 3 h 3"/>
                <a:gd name="T36" fmla="*/ 1 w 4"/>
                <a:gd name="T37" fmla="*/ 3 h 3"/>
                <a:gd name="T38" fmla="*/ 1 w 4"/>
                <a:gd name="T39" fmla="*/ 3 h 3"/>
                <a:gd name="T40" fmla="*/ 1 w 4"/>
                <a:gd name="T41" fmla="*/ 3 h 3"/>
                <a:gd name="T42" fmla="*/ 1 w 4"/>
                <a:gd name="T43" fmla="*/ 3 h 3"/>
                <a:gd name="T44" fmla="*/ 1 w 4"/>
                <a:gd name="T45" fmla="*/ 1 h 3"/>
                <a:gd name="T46" fmla="*/ 0 w 4"/>
                <a:gd name="T47" fmla="*/ 1 h 3"/>
                <a:gd name="T48" fmla="*/ 0 w 4"/>
                <a:gd name="T49" fmla="*/ 1 h 3"/>
                <a:gd name="T50" fmla="*/ 0 w 4"/>
                <a:gd name="T51" fmla="*/ 1 h 3"/>
                <a:gd name="T52" fmla="*/ 1 w 4"/>
                <a:gd name="T53" fmla="*/ 1 h 3"/>
                <a:gd name="T54" fmla="*/ 1 w 4"/>
                <a:gd name="T55" fmla="*/ 0 h 3"/>
                <a:gd name="T56" fmla="*/ 1 w 4"/>
                <a:gd name="T57" fmla="*/ 0 h 3"/>
                <a:gd name="T58" fmla="*/ 1 w 4"/>
                <a:gd name="T59" fmla="*/ 0 h 3"/>
                <a:gd name="T60" fmla="*/ 1 w 4"/>
                <a:gd name="T61" fmla="*/ 0 h 3"/>
                <a:gd name="T62" fmla="*/ 1 w 4"/>
                <a:gd name="T63" fmla="*/ 0 h 3"/>
                <a:gd name="T64" fmla="*/ 3 w 4"/>
                <a:gd name="T65" fmla="*/ 0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
                <a:gd name="T100" fmla="*/ 0 h 3"/>
                <a:gd name="T101" fmla="*/ 4 w 4"/>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 h="3">
                  <a:moveTo>
                    <a:pt x="3" y="0"/>
                  </a:moveTo>
                  <a:lnTo>
                    <a:pt x="3" y="0"/>
                  </a:lnTo>
                  <a:lnTo>
                    <a:pt x="3" y="1"/>
                  </a:lnTo>
                  <a:lnTo>
                    <a:pt x="4" y="1"/>
                  </a:lnTo>
                  <a:lnTo>
                    <a:pt x="3" y="1"/>
                  </a:lnTo>
                  <a:lnTo>
                    <a:pt x="3" y="3"/>
                  </a:lnTo>
                  <a:lnTo>
                    <a:pt x="1" y="3"/>
                  </a:lnTo>
                  <a:lnTo>
                    <a:pt x="1" y="1"/>
                  </a:lnTo>
                  <a:lnTo>
                    <a:pt x="0" y="1"/>
                  </a:lnTo>
                  <a:lnTo>
                    <a:pt x="1" y="1"/>
                  </a:lnTo>
                  <a:lnTo>
                    <a:pt x="1" y="0"/>
                  </a:lnTo>
                  <a:lnTo>
                    <a:pt x="3" y="0"/>
                  </a:lnTo>
                  <a:close/>
                </a:path>
              </a:pathLst>
            </a:custGeom>
            <a:solidFill>
              <a:srgbClr val="495F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36" name="Freeform 286"/>
            <p:cNvSpPr>
              <a:spLocks/>
            </p:cNvSpPr>
            <p:nvPr/>
          </p:nvSpPr>
          <p:spPr bwMode="auto">
            <a:xfrm>
              <a:off x="2567" y="2930"/>
              <a:ext cx="2" cy="2"/>
            </a:xfrm>
            <a:custGeom>
              <a:avLst/>
              <a:gdLst>
                <a:gd name="T0" fmla="*/ 2 w 2"/>
                <a:gd name="T1" fmla="*/ 0 h 2"/>
                <a:gd name="T2" fmla="*/ 2 w 2"/>
                <a:gd name="T3" fmla="*/ 0 h 2"/>
                <a:gd name="T4" fmla="*/ 2 w 2"/>
                <a:gd name="T5" fmla="*/ 0 h 2"/>
                <a:gd name="T6" fmla="*/ 2 w 2"/>
                <a:gd name="T7" fmla="*/ 0 h 2"/>
                <a:gd name="T8" fmla="*/ 2 w 2"/>
                <a:gd name="T9" fmla="*/ 0 h 2"/>
                <a:gd name="T10" fmla="*/ 2 w 2"/>
                <a:gd name="T11" fmla="*/ 0 h 2"/>
                <a:gd name="T12" fmla="*/ 2 w 2"/>
                <a:gd name="T13" fmla="*/ 0 h 2"/>
                <a:gd name="T14" fmla="*/ 2 w 2"/>
                <a:gd name="T15" fmla="*/ 0 h 2"/>
                <a:gd name="T16" fmla="*/ 2 w 2"/>
                <a:gd name="T17" fmla="*/ 0 h 2"/>
                <a:gd name="T18" fmla="*/ 2 w 2"/>
                <a:gd name="T19" fmla="*/ 0 h 2"/>
                <a:gd name="T20" fmla="*/ 2 w 2"/>
                <a:gd name="T21" fmla="*/ 0 h 2"/>
                <a:gd name="T22" fmla="*/ 2 w 2"/>
                <a:gd name="T23" fmla="*/ 2 h 2"/>
                <a:gd name="T24" fmla="*/ 2 w 2"/>
                <a:gd name="T25" fmla="*/ 2 h 2"/>
                <a:gd name="T26" fmla="*/ 2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2 w 2"/>
                <a:gd name="T41" fmla="*/ 2 h 2"/>
                <a:gd name="T42" fmla="*/ 2 w 2"/>
                <a:gd name="T43" fmla="*/ 2 h 2"/>
                <a:gd name="T44" fmla="*/ 2 w 2"/>
                <a:gd name="T45" fmla="*/ 0 h 2"/>
                <a:gd name="T46" fmla="*/ 0 w 2"/>
                <a:gd name="T47" fmla="*/ 0 h 2"/>
                <a:gd name="T48" fmla="*/ 0 w 2"/>
                <a:gd name="T49" fmla="*/ 0 h 2"/>
                <a:gd name="T50" fmla="*/ 0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2"/>
                <a:gd name="T101" fmla="*/ 2 w 2"/>
                <a:gd name="T102" fmla="*/ 2 h 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2">
                  <a:moveTo>
                    <a:pt x="2" y="0"/>
                  </a:moveTo>
                  <a:lnTo>
                    <a:pt x="2" y="0"/>
                  </a:lnTo>
                  <a:lnTo>
                    <a:pt x="2" y="2"/>
                  </a:lnTo>
                  <a:lnTo>
                    <a:pt x="2" y="0"/>
                  </a:lnTo>
                  <a:lnTo>
                    <a:pt x="0"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37" name="Freeform 287"/>
            <p:cNvSpPr>
              <a:spLocks/>
            </p:cNvSpPr>
            <p:nvPr/>
          </p:nvSpPr>
          <p:spPr bwMode="auto">
            <a:xfrm>
              <a:off x="2564" y="2926"/>
              <a:ext cx="2" cy="1"/>
            </a:xfrm>
            <a:custGeom>
              <a:avLst/>
              <a:gdLst>
                <a:gd name="T0" fmla="*/ 0 w 2"/>
                <a:gd name="T1" fmla="*/ 0 h 1"/>
                <a:gd name="T2" fmla="*/ 2 w 2"/>
                <a:gd name="T3" fmla="*/ 0 h 1"/>
                <a:gd name="T4" fmla="*/ 2 w 2"/>
                <a:gd name="T5" fmla="*/ 0 h 1"/>
                <a:gd name="T6" fmla="*/ 2 w 2"/>
                <a:gd name="T7" fmla="*/ 0 h 1"/>
                <a:gd name="T8" fmla="*/ 2 w 2"/>
                <a:gd name="T9" fmla="*/ 0 h 1"/>
                <a:gd name="T10" fmla="*/ 2 w 2"/>
                <a:gd name="T11" fmla="*/ 1 h 1"/>
                <a:gd name="T12" fmla="*/ 2 w 2"/>
                <a:gd name="T13" fmla="*/ 1 h 1"/>
                <a:gd name="T14" fmla="*/ 2 w 2"/>
                <a:gd name="T15" fmla="*/ 1 h 1"/>
                <a:gd name="T16" fmla="*/ 2 w 2"/>
                <a:gd name="T17" fmla="*/ 1 h 1"/>
                <a:gd name="T18" fmla="*/ 2 w 2"/>
                <a:gd name="T19" fmla="*/ 1 h 1"/>
                <a:gd name="T20" fmla="*/ 2 w 2"/>
                <a:gd name="T21" fmla="*/ 1 h 1"/>
                <a:gd name="T22" fmla="*/ 2 w 2"/>
                <a:gd name="T23" fmla="*/ 1 h 1"/>
                <a:gd name="T24" fmla="*/ 2 w 2"/>
                <a:gd name="T25" fmla="*/ 1 h 1"/>
                <a:gd name="T26" fmla="*/ 2 w 2"/>
                <a:gd name="T27" fmla="*/ 1 h 1"/>
                <a:gd name="T28" fmla="*/ 2 w 2"/>
                <a:gd name="T29" fmla="*/ 1 h 1"/>
                <a:gd name="T30" fmla="*/ 2 w 2"/>
                <a:gd name="T31" fmla="*/ 1 h 1"/>
                <a:gd name="T32" fmla="*/ 0 w 2"/>
                <a:gd name="T33" fmla="*/ 1 h 1"/>
                <a:gd name="T34" fmla="*/ 0 w 2"/>
                <a:gd name="T35" fmla="*/ 1 h 1"/>
                <a:gd name="T36" fmla="*/ 0 w 2"/>
                <a:gd name="T37" fmla="*/ 1 h 1"/>
                <a:gd name="T38" fmla="*/ 0 w 2"/>
                <a:gd name="T39" fmla="*/ 1 h 1"/>
                <a:gd name="T40" fmla="*/ 0 w 2"/>
                <a:gd name="T41" fmla="*/ 1 h 1"/>
                <a:gd name="T42" fmla="*/ 0 w 2"/>
                <a:gd name="T43" fmla="*/ 1 h 1"/>
                <a:gd name="T44" fmla="*/ 0 w 2"/>
                <a:gd name="T45" fmla="*/ 1 h 1"/>
                <a:gd name="T46" fmla="*/ 0 w 2"/>
                <a:gd name="T47" fmla="*/ 1 h 1"/>
                <a:gd name="T48" fmla="*/ 0 w 2"/>
                <a:gd name="T49" fmla="*/ 1 h 1"/>
                <a:gd name="T50" fmla="*/ 0 w 2"/>
                <a:gd name="T51" fmla="*/ 1 h 1"/>
                <a:gd name="T52" fmla="*/ 0 w 2"/>
                <a:gd name="T53" fmla="*/ 1 h 1"/>
                <a:gd name="T54" fmla="*/ 0 w 2"/>
                <a:gd name="T55" fmla="*/ 1 h 1"/>
                <a:gd name="T56" fmla="*/ 0 w 2"/>
                <a:gd name="T57" fmla="*/ 0 h 1"/>
                <a:gd name="T58" fmla="*/ 0 w 2"/>
                <a:gd name="T59" fmla="*/ 0 h 1"/>
                <a:gd name="T60" fmla="*/ 0 w 2"/>
                <a:gd name="T61" fmla="*/ 0 h 1"/>
                <a:gd name="T62" fmla="*/ 0 w 2"/>
                <a:gd name="T63" fmla="*/ 0 h 1"/>
                <a:gd name="T64" fmla="*/ 0 w 2"/>
                <a:gd name="T65" fmla="*/ 0 h 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1"/>
                <a:gd name="T101" fmla="*/ 2 w 2"/>
                <a:gd name="T102" fmla="*/ 1 h 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1">
                  <a:moveTo>
                    <a:pt x="0" y="0"/>
                  </a:moveTo>
                  <a:lnTo>
                    <a:pt x="2" y="0"/>
                  </a:lnTo>
                  <a:lnTo>
                    <a:pt x="2" y="1"/>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38" name="Rectangle 288"/>
            <p:cNvSpPr>
              <a:spLocks noChangeArrowheads="1"/>
            </p:cNvSpPr>
            <p:nvPr/>
          </p:nvSpPr>
          <p:spPr bwMode="auto">
            <a:xfrm>
              <a:off x="2569" y="2907"/>
              <a:ext cx="3"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639" name="Rectangle 289"/>
            <p:cNvSpPr>
              <a:spLocks noChangeArrowheads="1"/>
            </p:cNvSpPr>
            <p:nvPr/>
          </p:nvSpPr>
          <p:spPr bwMode="auto">
            <a:xfrm>
              <a:off x="2569" y="2907"/>
              <a:ext cx="3" cy="10"/>
            </a:xfrm>
            <a:prstGeom prst="rect">
              <a:avLst/>
            </a:prstGeom>
            <a:solidFill>
              <a:srgbClr val="495F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640" name="Freeform 290"/>
            <p:cNvSpPr>
              <a:spLocks/>
            </p:cNvSpPr>
            <p:nvPr/>
          </p:nvSpPr>
          <p:spPr bwMode="auto">
            <a:xfrm>
              <a:off x="2562" y="2907"/>
              <a:ext cx="10" cy="11"/>
            </a:xfrm>
            <a:custGeom>
              <a:avLst/>
              <a:gdLst>
                <a:gd name="T0" fmla="*/ 10 w 10"/>
                <a:gd name="T1" fmla="*/ 8 h 11"/>
                <a:gd name="T2" fmla="*/ 7 w 10"/>
                <a:gd name="T3" fmla="*/ 11 h 11"/>
                <a:gd name="T4" fmla="*/ 0 w 10"/>
                <a:gd name="T5" fmla="*/ 4 h 11"/>
                <a:gd name="T6" fmla="*/ 4 w 10"/>
                <a:gd name="T7" fmla="*/ 0 h 11"/>
                <a:gd name="T8" fmla="*/ 10 w 10"/>
                <a:gd name="T9" fmla="*/ 8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10" y="8"/>
                  </a:moveTo>
                  <a:lnTo>
                    <a:pt x="7" y="11"/>
                  </a:lnTo>
                  <a:lnTo>
                    <a:pt x="0" y="4"/>
                  </a:lnTo>
                  <a:lnTo>
                    <a:pt x="4" y="0"/>
                  </a:ln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41" name="Freeform 291"/>
            <p:cNvSpPr>
              <a:spLocks/>
            </p:cNvSpPr>
            <p:nvPr/>
          </p:nvSpPr>
          <p:spPr bwMode="auto">
            <a:xfrm>
              <a:off x="2567" y="2914"/>
              <a:ext cx="2" cy="3"/>
            </a:xfrm>
            <a:custGeom>
              <a:avLst/>
              <a:gdLst>
                <a:gd name="T0" fmla="*/ 2 w 2"/>
                <a:gd name="T1" fmla="*/ 0 h 3"/>
                <a:gd name="T2" fmla="*/ 2 w 2"/>
                <a:gd name="T3" fmla="*/ 0 h 3"/>
                <a:gd name="T4" fmla="*/ 2 w 2"/>
                <a:gd name="T5" fmla="*/ 0 h 3"/>
                <a:gd name="T6" fmla="*/ 2 w 2"/>
                <a:gd name="T7" fmla="*/ 1 h 3"/>
                <a:gd name="T8" fmla="*/ 2 w 2"/>
                <a:gd name="T9" fmla="*/ 1 h 3"/>
                <a:gd name="T10" fmla="*/ 2 w 2"/>
                <a:gd name="T11" fmla="*/ 1 h 3"/>
                <a:gd name="T12" fmla="*/ 2 w 2"/>
                <a:gd name="T13" fmla="*/ 1 h 3"/>
                <a:gd name="T14" fmla="*/ 2 w 2"/>
                <a:gd name="T15" fmla="*/ 1 h 3"/>
                <a:gd name="T16" fmla="*/ 2 w 2"/>
                <a:gd name="T17" fmla="*/ 1 h 3"/>
                <a:gd name="T18" fmla="*/ 2 w 2"/>
                <a:gd name="T19" fmla="*/ 1 h 3"/>
                <a:gd name="T20" fmla="*/ 2 w 2"/>
                <a:gd name="T21" fmla="*/ 1 h 3"/>
                <a:gd name="T22" fmla="*/ 2 w 2"/>
                <a:gd name="T23" fmla="*/ 1 h 3"/>
                <a:gd name="T24" fmla="*/ 2 w 2"/>
                <a:gd name="T25" fmla="*/ 3 h 3"/>
                <a:gd name="T26" fmla="*/ 2 w 2"/>
                <a:gd name="T27" fmla="*/ 3 h 3"/>
                <a:gd name="T28" fmla="*/ 2 w 2"/>
                <a:gd name="T29" fmla="*/ 3 h 3"/>
                <a:gd name="T30" fmla="*/ 2 w 2"/>
                <a:gd name="T31" fmla="*/ 3 h 3"/>
                <a:gd name="T32" fmla="*/ 2 w 2"/>
                <a:gd name="T33" fmla="*/ 3 h 3"/>
                <a:gd name="T34" fmla="*/ 2 w 2"/>
                <a:gd name="T35" fmla="*/ 3 h 3"/>
                <a:gd name="T36" fmla="*/ 2 w 2"/>
                <a:gd name="T37" fmla="*/ 3 h 3"/>
                <a:gd name="T38" fmla="*/ 0 w 2"/>
                <a:gd name="T39" fmla="*/ 3 h 3"/>
                <a:gd name="T40" fmla="*/ 0 w 2"/>
                <a:gd name="T41" fmla="*/ 3 h 3"/>
                <a:gd name="T42" fmla="*/ 0 w 2"/>
                <a:gd name="T43" fmla="*/ 1 h 3"/>
                <a:gd name="T44" fmla="*/ 0 w 2"/>
                <a:gd name="T45" fmla="*/ 1 h 3"/>
                <a:gd name="T46" fmla="*/ 0 w 2"/>
                <a:gd name="T47" fmla="*/ 1 h 3"/>
                <a:gd name="T48" fmla="*/ 0 w 2"/>
                <a:gd name="T49" fmla="*/ 1 h 3"/>
                <a:gd name="T50" fmla="*/ 0 w 2"/>
                <a:gd name="T51" fmla="*/ 1 h 3"/>
                <a:gd name="T52" fmla="*/ 0 w 2"/>
                <a:gd name="T53" fmla="*/ 1 h 3"/>
                <a:gd name="T54" fmla="*/ 0 w 2"/>
                <a:gd name="T55" fmla="*/ 1 h 3"/>
                <a:gd name="T56" fmla="*/ 0 w 2"/>
                <a:gd name="T57" fmla="*/ 1 h 3"/>
                <a:gd name="T58" fmla="*/ 0 w 2"/>
                <a:gd name="T59" fmla="*/ 1 h 3"/>
                <a:gd name="T60" fmla="*/ 2 w 2"/>
                <a:gd name="T61" fmla="*/ 0 h 3"/>
                <a:gd name="T62" fmla="*/ 2 w 2"/>
                <a:gd name="T63" fmla="*/ 0 h 3"/>
                <a:gd name="T64" fmla="*/ 2 w 2"/>
                <a:gd name="T65" fmla="*/ 0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2" y="0"/>
                  </a:moveTo>
                  <a:lnTo>
                    <a:pt x="2" y="0"/>
                  </a:lnTo>
                  <a:lnTo>
                    <a:pt x="2" y="1"/>
                  </a:lnTo>
                  <a:lnTo>
                    <a:pt x="2" y="3"/>
                  </a:lnTo>
                  <a:lnTo>
                    <a:pt x="0" y="3"/>
                  </a:lnTo>
                  <a:lnTo>
                    <a:pt x="0" y="1"/>
                  </a:lnTo>
                  <a:lnTo>
                    <a:pt x="2" y="0"/>
                  </a:lnTo>
                  <a:close/>
                </a:path>
              </a:pathLst>
            </a:custGeom>
            <a:solidFill>
              <a:srgbClr val="495F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42" name="Freeform 292"/>
            <p:cNvSpPr>
              <a:spLocks/>
            </p:cNvSpPr>
            <p:nvPr/>
          </p:nvSpPr>
          <p:spPr bwMode="auto">
            <a:xfrm>
              <a:off x="2563" y="2909"/>
              <a:ext cx="4" cy="5"/>
            </a:xfrm>
            <a:custGeom>
              <a:avLst/>
              <a:gdLst>
                <a:gd name="T0" fmla="*/ 3 w 4"/>
                <a:gd name="T1" fmla="*/ 0 h 5"/>
                <a:gd name="T2" fmla="*/ 3 w 4"/>
                <a:gd name="T3" fmla="*/ 0 h 5"/>
                <a:gd name="T4" fmla="*/ 3 w 4"/>
                <a:gd name="T5" fmla="*/ 2 h 5"/>
                <a:gd name="T6" fmla="*/ 3 w 4"/>
                <a:gd name="T7" fmla="*/ 2 h 5"/>
                <a:gd name="T8" fmla="*/ 3 w 4"/>
                <a:gd name="T9" fmla="*/ 2 h 5"/>
                <a:gd name="T10" fmla="*/ 3 w 4"/>
                <a:gd name="T11" fmla="*/ 2 h 5"/>
                <a:gd name="T12" fmla="*/ 3 w 4"/>
                <a:gd name="T13" fmla="*/ 2 h 5"/>
                <a:gd name="T14" fmla="*/ 4 w 4"/>
                <a:gd name="T15" fmla="*/ 2 h 5"/>
                <a:gd name="T16" fmla="*/ 4 w 4"/>
                <a:gd name="T17" fmla="*/ 2 h 5"/>
                <a:gd name="T18" fmla="*/ 4 w 4"/>
                <a:gd name="T19" fmla="*/ 3 h 5"/>
                <a:gd name="T20" fmla="*/ 3 w 4"/>
                <a:gd name="T21" fmla="*/ 3 h 5"/>
                <a:gd name="T22" fmla="*/ 3 w 4"/>
                <a:gd name="T23" fmla="*/ 3 h 5"/>
                <a:gd name="T24" fmla="*/ 3 w 4"/>
                <a:gd name="T25" fmla="*/ 3 h 5"/>
                <a:gd name="T26" fmla="*/ 3 w 4"/>
                <a:gd name="T27" fmla="*/ 3 h 5"/>
                <a:gd name="T28" fmla="*/ 3 w 4"/>
                <a:gd name="T29" fmla="*/ 3 h 5"/>
                <a:gd name="T30" fmla="*/ 3 w 4"/>
                <a:gd name="T31" fmla="*/ 3 h 5"/>
                <a:gd name="T32" fmla="*/ 3 w 4"/>
                <a:gd name="T33" fmla="*/ 5 h 5"/>
                <a:gd name="T34" fmla="*/ 1 w 4"/>
                <a:gd name="T35" fmla="*/ 3 h 5"/>
                <a:gd name="T36" fmla="*/ 1 w 4"/>
                <a:gd name="T37" fmla="*/ 3 h 5"/>
                <a:gd name="T38" fmla="*/ 1 w 4"/>
                <a:gd name="T39" fmla="*/ 3 h 5"/>
                <a:gd name="T40" fmla="*/ 1 w 4"/>
                <a:gd name="T41" fmla="*/ 3 h 5"/>
                <a:gd name="T42" fmla="*/ 1 w 4"/>
                <a:gd name="T43" fmla="*/ 3 h 5"/>
                <a:gd name="T44" fmla="*/ 1 w 4"/>
                <a:gd name="T45" fmla="*/ 3 h 5"/>
                <a:gd name="T46" fmla="*/ 0 w 4"/>
                <a:gd name="T47" fmla="*/ 3 h 5"/>
                <a:gd name="T48" fmla="*/ 0 w 4"/>
                <a:gd name="T49" fmla="*/ 2 h 5"/>
                <a:gd name="T50" fmla="*/ 0 w 4"/>
                <a:gd name="T51" fmla="*/ 2 h 5"/>
                <a:gd name="T52" fmla="*/ 1 w 4"/>
                <a:gd name="T53" fmla="*/ 2 h 5"/>
                <a:gd name="T54" fmla="*/ 1 w 4"/>
                <a:gd name="T55" fmla="*/ 2 h 5"/>
                <a:gd name="T56" fmla="*/ 1 w 4"/>
                <a:gd name="T57" fmla="*/ 2 h 5"/>
                <a:gd name="T58" fmla="*/ 1 w 4"/>
                <a:gd name="T59" fmla="*/ 2 h 5"/>
                <a:gd name="T60" fmla="*/ 1 w 4"/>
                <a:gd name="T61" fmla="*/ 2 h 5"/>
                <a:gd name="T62" fmla="*/ 1 w 4"/>
                <a:gd name="T63" fmla="*/ 0 h 5"/>
                <a:gd name="T64" fmla="*/ 3 w 4"/>
                <a:gd name="T65" fmla="*/ 0 h 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
                <a:gd name="T100" fmla="*/ 0 h 5"/>
                <a:gd name="T101" fmla="*/ 4 w 4"/>
                <a:gd name="T102" fmla="*/ 5 h 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 h="5">
                  <a:moveTo>
                    <a:pt x="3" y="0"/>
                  </a:moveTo>
                  <a:lnTo>
                    <a:pt x="3" y="0"/>
                  </a:lnTo>
                  <a:lnTo>
                    <a:pt x="3" y="2"/>
                  </a:lnTo>
                  <a:lnTo>
                    <a:pt x="4" y="2"/>
                  </a:lnTo>
                  <a:lnTo>
                    <a:pt x="4" y="3"/>
                  </a:lnTo>
                  <a:lnTo>
                    <a:pt x="3" y="3"/>
                  </a:lnTo>
                  <a:lnTo>
                    <a:pt x="3" y="5"/>
                  </a:lnTo>
                  <a:lnTo>
                    <a:pt x="1" y="3"/>
                  </a:lnTo>
                  <a:lnTo>
                    <a:pt x="0" y="3"/>
                  </a:lnTo>
                  <a:lnTo>
                    <a:pt x="0" y="2"/>
                  </a:lnTo>
                  <a:lnTo>
                    <a:pt x="1" y="2"/>
                  </a:lnTo>
                  <a:lnTo>
                    <a:pt x="1" y="0"/>
                  </a:lnTo>
                  <a:lnTo>
                    <a:pt x="3" y="0"/>
                  </a:lnTo>
                  <a:close/>
                </a:path>
              </a:pathLst>
            </a:custGeom>
            <a:solidFill>
              <a:srgbClr val="495F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43" name="Freeform 293"/>
            <p:cNvSpPr>
              <a:spLocks/>
            </p:cNvSpPr>
            <p:nvPr/>
          </p:nvSpPr>
          <p:spPr bwMode="auto">
            <a:xfrm>
              <a:off x="2567" y="2915"/>
              <a:ext cx="2" cy="2"/>
            </a:xfrm>
            <a:custGeom>
              <a:avLst/>
              <a:gdLst>
                <a:gd name="T0" fmla="*/ 2 w 2"/>
                <a:gd name="T1" fmla="*/ 0 h 2"/>
                <a:gd name="T2" fmla="*/ 2 w 2"/>
                <a:gd name="T3" fmla="*/ 0 h 2"/>
                <a:gd name="T4" fmla="*/ 2 w 2"/>
                <a:gd name="T5" fmla="*/ 0 h 2"/>
                <a:gd name="T6" fmla="*/ 2 w 2"/>
                <a:gd name="T7" fmla="*/ 0 h 2"/>
                <a:gd name="T8" fmla="*/ 2 w 2"/>
                <a:gd name="T9" fmla="*/ 0 h 2"/>
                <a:gd name="T10" fmla="*/ 2 w 2"/>
                <a:gd name="T11" fmla="*/ 0 h 2"/>
                <a:gd name="T12" fmla="*/ 2 w 2"/>
                <a:gd name="T13" fmla="*/ 0 h 2"/>
                <a:gd name="T14" fmla="*/ 2 w 2"/>
                <a:gd name="T15" fmla="*/ 0 h 2"/>
                <a:gd name="T16" fmla="*/ 2 w 2"/>
                <a:gd name="T17" fmla="*/ 0 h 2"/>
                <a:gd name="T18" fmla="*/ 2 w 2"/>
                <a:gd name="T19" fmla="*/ 0 h 2"/>
                <a:gd name="T20" fmla="*/ 2 w 2"/>
                <a:gd name="T21" fmla="*/ 0 h 2"/>
                <a:gd name="T22" fmla="*/ 2 w 2"/>
                <a:gd name="T23" fmla="*/ 0 h 2"/>
                <a:gd name="T24" fmla="*/ 2 w 2"/>
                <a:gd name="T25" fmla="*/ 0 h 2"/>
                <a:gd name="T26" fmla="*/ 2 w 2"/>
                <a:gd name="T27" fmla="*/ 0 h 2"/>
                <a:gd name="T28" fmla="*/ 2 w 2"/>
                <a:gd name="T29" fmla="*/ 0 h 2"/>
                <a:gd name="T30" fmla="*/ 2 w 2"/>
                <a:gd name="T31" fmla="*/ 2 h 2"/>
                <a:gd name="T32" fmla="*/ 2 w 2"/>
                <a:gd name="T33" fmla="*/ 2 h 2"/>
                <a:gd name="T34" fmla="*/ 2 w 2"/>
                <a:gd name="T35" fmla="*/ 2 h 2"/>
                <a:gd name="T36" fmla="*/ 2 w 2"/>
                <a:gd name="T37" fmla="*/ 0 h 2"/>
                <a:gd name="T38" fmla="*/ 2 w 2"/>
                <a:gd name="T39" fmla="*/ 0 h 2"/>
                <a:gd name="T40" fmla="*/ 2 w 2"/>
                <a:gd name="T41" fmla="*/ 0 h 2"/>
                <a:gd name="T42" fmla="*/ 2 w 2"/>
                <a:gd name="T43" fmla="*/ 0 h 2"/>
                <a:gd name="T44" fmla="*/ 2 w 2"/>
                <a:gd name="T45" fmla="*/ 0 h 2"/>
                <a:gd name="T46" fmla="*/ 0 w 2"/>
                <a:gd name="T47" fmla="*/ 0 h 2"/>
                <a:gd name="T48" fmla="*/ 0 w 2"/>
                <a:gd name="T49" fmla="*/ 0 h 2"/>
                <a:gd name="T50" fmla="*/ 0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2"/>
                <a:gd name="T101" fmla="*/ 2 w 2"/>
                <a:gd name="T102" fmla="*/ 2 h 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2">
                  <a:moveTo>
                    <a:pt x="2" y="0"/>
                  </a:moveTo>
                  <a:lnTo>
                    <a:pt x="2" y="0"/>
                  </a:lnTo>
                  <a:lnTo>
                    <a:pt x="2" y="2"/>
                  </a:lnTo>
                  <a:lnTo>
                    <a:pt x="2" y="0"/>
                  </a:lnTo>
                  <a:lnTo>
                    <a:pt x="0"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44" name="Freeform 294"/>
            <p:cNvSpPr>
              <a:spLocks/>
            </p:cNvSpPr>
            <p:nvPr/>
          </p:nvSpPr>
          <p:spPr bwMode="auto">
            <a:xfrm>
              <a:off x="2564" y="2911"/>
              <a:ext cx="2" cy="1"/>
            </a:xfrm>
            <a:custGeom>
              <a:avLst/>
              <a:gdLst>
                <a:gd name="T0" fmla="*/ 2 w 2"/>
                <a:gd name="T1" fmla="*/ 0 h 1"/>
                <a:gd name="T2" fmla="*/ 2 w 2"/>
                <a:gd name="T3" fmla="*/ 0 h 1"/>
                <a:gd name="T4" fmla="*/ 2 w 2"/>
                <a:gd name="T5" fmla="*/ 0 h 1"/>
                <a:gd name="T6" fmla="*/ 2 w 2"/>
                <a:gd name="T7" fmla="*/ 0 h 1"/>
                <a:gd name="T8" fmla="*/ 2 w 2"/>
                <a:gd name="T9" fmla="*/ 0 h 1"/>
                <a:gd name="T10" fmla="*/ 2 w 2"/>
                <a:gd name="T11" fmla="*/ 0 h 1"/>
                <a:gd name="T12" fmla="*/ 2 w 2"/>
                <a:gd name="T13" fmla="*/ 0 h 1"/>
                <a:gd name="T14" fmla="*/ 2 w 2"/>
                <a:gd name="T15" fmla="*/ 1 h 1"/>
                <a:gd name="T16" fmla="*/ 2 w 2"/>
                <a:gd name="T17" fmla="*/ 1 h 1"/>
                <a:gd name="T18" fmla="*/ 2 w 2"/>
                <a:gd name="T19" fmla="*/ 1 h 1"/>
                <a:gd name="T20" fmla="*/ 2 w 2"/>
                <a:gd name="T21" fmla="*/ 1 h 1"/>
                <a:gd name="T22" fmla="*/ 2 w 2"/>
                <a:gd name="T23" fmla="*/ 1 h 1"/>
                <a:gd name="T24" fmla="*/ 2 w 2"/>
                <a:gd name="T25" fmla="*/ 1 h 1"/>
                <a:gd name="T26" fmla="*/ 2 w 2"/>
                <a:gd name="T27" fmla="*/ 1 h 1"/>
                <a:gd name="T28" fmla="*/ 2 w 2"/>
                <a:gd name="T29" fmla="*/ 1 h 1"/>
                <a:gd name="T30" fmla="*/ 2 w 2"/>
                <a:gd name="T31" fmla="*/ 1 h 1"/>
                <a:gd name="T32" fmla="*/ 2 w 2"/>
                <a:gd name="T33" fmla="*/ 1 h 1"/>
                <a:gd name="T34" fmla="*/ 2 w 2"/>
                <a:gd name="T35" fmla="*/ 1 h 1"/>
                <a:gd name="T36" fmla="*/ 0 w 2"/>
                <a:gd name="T37" fmla="*/ 1 h 1"/>
                <a:gd name="T38" fmla="*/ 0 w 2"/>
                <a:gd name="T39" fmla="*/ 1 h 1"/>
                <a:gd name="T40" fmla="*/ 0 w 2"/>
                <a:gd name="T41" fmla="*/ 1 h 1"/>
                <a:gd name="T42" fmla="*/ 0 w 2"/>
                <a:gd name="T43" fmla="*/ 1 h 1"/>
                <a:gd name="T44" fmla="*/ 0 w 2"/>
                <a:gd name="T45" fmla="*/ 1 h 1"/>
                <a:gd name="T46" fmla="*/ 0 w 2"/>
                <a:gd name="T47" fmla="*/ 1 h 1"/>
                <a:gd name="T48" fmla="*/ 0 w 2"/>
                <a:gd name="T49" fmla="*/ 1 h 1"/>
                <a:gd name="T50" fmla="*/ 0 w 2"/>
                <a:gd name="T51" fmla="*/ 1 h 1"/>
                <a:gd name="T52" fmla="*/ 0 w 2"/>
                <a:gd name="T53" fmla="*/ 0 h 1"/>
                <a:gd name="T54" fmla="*/ 0 w 2"/>
                <a:gd name="T55" fmla="*/ 0 h 1"/>
                <a:gd name="T56" fmla="*/ 0 w 2"/>
                <a:gd name="T57" fmla="*/ 0 h 1"/>
                <a:gd name="T58" fmla="*/ 0 w 2"/>
                <a:gd name="T59" fmla="*/ 0 h 1"/>
                <a:gd name="T60" fmla="*/ 0 w 2"/>
                <a:gd name="T61" fmla="*/ 0 h 1"/>
                <a:gd name="T62" fmla="*/ 2 w 2"/>
                <a:gd name="T63" fmla="*/ 0 h 1"/>
                <a:gd name="T64" fmla="*/ 2 w 2"/>
                <a:gd name="T65" fmla="*/ 0 h 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1"/>
                <a:gd name="T101" fmla="*/ 2 w 2"/>
                <a:gd name="T102" fmla="*/ 1 h 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1">
                  <a:moveTo>
                    <a:pt x="2" y="0"/>
                  </a:moveTo>
                  <a:lnTo>
                    <a:pt x="2" y="0"/>
                  </a:lnTo>
                  <a:lnTo>
                    <a:pt x="2" y="1"/>
                  </a:lnTo>
                  <a:lnTo>
                    <a:pt x="0" y="1"/>
                  </a:lnTo>
                  <a:lnTo>
                    <a:pt x="0"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45" name="Freeform 295"/>
            <p:cNvSpPr>
              <a:spLocks/>
            </p:cNvSpPr>
            <p:nvPr/>
          </p:nvSpPr>
          <p:spPr bwMode="auto">
            <a:xfrm>
              <a:off x="2588" y="2903"/>
              <a:ext cx="1" cy="3"/>
            </a:xfrm>
            <a:custGeom>
              <a:avLst/>
              <a:gdLst>
                <a:gd name="T0" fmla="*/ 0 w 1"/>
                <a:gd name="T1" fmla="*/ 3 h 3"/>
                <a:gd name="T2" fmla="*/ 0 w 1"/>
                <a:gd name="T3" fmla="*/ 3 h 3"/>
                <a:gd name="T4" fmla="*/ 0 w 1"/>
                <a:gd name="T5" fmla="*/ 1 h 3"/>
                <a:gd name="T6" fmla="*/ 0 w 1"/>
                <a:gd name="T7" fmla="*/ 1 h 3"/>
                <a:gd name="T8" fmla="*/ 0 w 1"/>
                <a:gd name="T9" fmla="*/ 1 h 3"/>
                <a:gd name="T10" fmla="*/ 0 w 1"/>
                <a:gd name="T11" fmla="*/ 1 h 3"/>
                <a:gd name="T12" fmla="*/ 0 w 1"/>
                <a:gd name="T13" fmla="*/ 1 h 3"/>
                <a:gd name="T14" fmla="*/ 0 w 1"/>
                <a:gd name="T15" fmla="*/ 1 h 3"/>
                <a:gd name="T16" fmla="*/ 0 w 1"/>
                <a:gd name="T17" fmla="*/ 1 h 3"/>
                <a:gd name="T18" fmla="*/ 0 w 1"/>
                <a:gd name="T19" fmla="*/ 1 h 3"/>
                <a:gd name="T20" fmla="*/ 0 w 1"/>
                <a:gd name="T21" fmla="*/ 1 h 3"/>
                <a:gd name="T22" fmla="*/ 0 w 1"/>
                <a:gd name="T23" fmla="*/ 1 h 3"/>
                <a:gd name="T24" fmla="*/ 0 w 1"/>
                <a:gd name="T25" fmla="*/ 1 h 3"/>
                <a:gd name="T26" fmla="*/ 0 w 1"/>
                <a:gd name="T27" fmla="*/ 1 h 3"/>
                <a:gd name="T28" fmla="*/ 0 w 1"/>
                <a:gd name="T29" fmla="*/ 1 h 3"/>
                <a:gd name="T30" fmla="*/ 0 w 1"/>
                <a:gd name="T31" fmla="*/ 1 h 3"/>
                <a:gd name="T32" fmla="*/ 0 w 1"/>
                <a:gd name="T33" fmla="*/ 1 h 3"/>
                <a:gd name="T34" fmla="*/ 0 w 1"/>
                <a:gd name="T35" fmla="*/ 1 h 3"/>
                <a:gd name="T36" fmla="*/ 0 w 1"/>
                <a:gd name="T37" fmla="*/ 1 h 3"/>
                <a:gd name="T38" fmla="*/ 0 w 1"/>
                <a:gd name="T39" fmla="*/ 1 h 3"/>
                <a:gd name="T40" fmla="*/ 0 w 1"/>
                <a:gd name="T41" fmla="*/ 1 h 3"/>
                <a:gd name="T42" fmla="*/ 0 w 1"/>
                <a:gd name="T43" fmla="*/ 1 h 3"/>
                <a:gd name="T44" fmla="*/ 0 w 1"/>
                <a:gd name="T45" fmla="*/ 1 h 3"/>
                <a:gd name="T46" fmla="*/ 0 w 1"/>
                <a:gd name="T47" fmla="*/ 1 h 3"/>
                <a:gd name="T48" fmla="*/ 0 w 1"/>
                <a:gd name="T49" fmla="*/ 1 h 3"/>
                <a:gd name="T50" fmla="*/ 0 w 1"/>
                <a:gd name="T51" fmla="*/ 1 h 3"/>
                <a:gd name="T52" fmla="*/ 0 w 1"/>
                <a:gd name="T53" fmla="*/ 1 h 3"/>
                <a:gd name="T54" fmla="*/ 0 w 1"/>
                <a:gd name="T55" fmla="*/ 0 h 3"/>
                <a:gd name="T56" fmla="*/ 0 w 1"/>
                <a:gd name="T57" fmla="*/ 0 h 3"/>
                <a:gd name="T58" fmla="*/ 0 w 1"/>
                <a:gd name="T59" fmla="*/ 0 h 3"/>
                <a:gd name="T60" fmla="*/ 0 w 1"/>
                <a:gd name="T61" fmla="*/ 0 h 3"/>
                <a:gd name="T62" fmla="*/ 0 w 1"/>
                <a:gd name="T63" fmla="*/ 0 h 3"/>
                <a:gd name="T64" fmla="*/ 0 w 1"/>
                <a:gd name="T65" fmla="*/ 0 h 3"/>
                <a:gd name="T66" fmla="*/ 0 w 1"/>
                <a:gd name="T67" fmla="*/ 0 h 3"/>
                <a:gd name="T68" fmla="*/ 0 w 1"/>
                <a:gd name="T69" fmla="*/ 0 h 3"/>
                <a:gd name="T70" fmla="*/ 0 w 1"/>
                <a:gd name="T71" fmla="*/ 0 h 3"/>
                <a:gd name="T72" fmla="*/ 0 w 1"/>
                <a:gd name="T73" fmla="*/ 0 h 3"/>
                <a:gd name="T74" fmla="*/ 0 w 1"/>
                <a:gd name="T75" fmla="*/ 3 h 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
                <a:gd name="T115" fmla="*/ 0 h 3"/>
                <a:gd name="T116" fmla="*/ 1 w 1"/>
                <a:gd name="T117" fmla="*/ 3 h 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 h="3">
                  <a:moveTo>
                    <a:pt x="0" y="3"/>
                  </a:moveTo>
                  <a:lnTo>
                    <a:pt x="0" y="3"/>
                  </a:lnTo>
                  <a:lnTo>
                    <a:pt x="0" y="1"/>
                  </a:lnTo>
                  <a:lnTo>
                    <a:pt x="0"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46" name="Rectangle 296"/>
            <p:cNvSpPr>
              <a:spLocks noChangeArrowheads="1"/>
            </p:cNvSpPr>
            <p:nvPr/>
          </p:nvSpPr>
          <p:spPr bwMode="auto">
            <a:xfrm>
              <a:off x="2590" y="2906"/>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647" name="Freeform 297"/>
            <p:cNvSpPr>
              <a:spLocks/>
            </p:cNvSpPr>
            <p:nvPr/>
          </p:nvSpPr>
          <p:spPr bwMode="auto">
            <a:xfrm>
              <a:off x="2587" y="2920"/>
              <a:ext cx="3" cy="3"/>
            </a:xfrm>
            <a:custGeom>
              <a:avLst/>
              <a:gdLst>
                <a:gd name="T0" fmla="*/ 0 w 3"/>
                <a:gd name="T1" fmla="*/ 3 h 3"/>
                <a:gd name="T2" fmla="*/ 0 w 3"/>
                <a:gd name="T3" fmla="*/ 3 h 3"/>
                <a:gd name="T4" fmla="*/ 0 w 3"/>
                <a:gd name="T5" fmla="*/ 3 h 3"/>
                <a:gd name="T6" fmla="*/ 0 w 3"/>
                <a:gd name="T7" fmla="*/ 3 h 3"/>
                <a:gd name="T8" fmla="*/ 0 w 3"/>
                <a:gd name="T9" fmla="*/ 3 h 3"/>
                <a:gd name="T10" fmla="*/ 1 w 3"/>
                <a:gd name="T11" fmla="*/ 3 h 3"/>
                <a:gd name="T12" fmla="*/ 1 w 3"/>
                <a:gd name="T13" fmla="*/ 3 h 3"/>
                <a:gd name="T14" fmla="*/ 1 w 3"/>
                <a:gd name="T15" fmla="*/ 1 h 3"/>
                <a:gd name="T16" fmla="*/ 1 w 3"/>
                <a:gd name="T17" fmla="*/ 1 h 3"/>
                <a:gd name="T18" fmla="*/ 1 w 3"/>
                <a:gd name="T19" fmla="*/ 1 h 3"/>
                <a:gd name="T20" fmla="*/ 1 w 3"/>
                <a:gd name="T21" fmla="*/ 1 h 3"/>
                <a:gd name="T22" fmla="*/ 1 w 3"/>
                <a:gd name="T23" fmla="*/ 1 h 3"/>
                <a:gd name="T24" fmla="*/ 1 w 3"/>
                <a:gd name="T25" fmla="*/ 1 h 3"/>
                <a:gd name="T26" fmla="*/ 3 w 3"/>
                <a:gd name="T27" fmla="*/ 1 h 3"/>
                <a:gd name="T28" fmla="*/ 3 w 3"/>
                <a:gd name="T29" fmla="*/ 0 h 3"/>
                <a:gd name="T30" fmla="*/ 1 w 3"/>
                <a:gd name="T31" fmla="*/ 0 h 3"/>
                <a:gd name="T32" fmla="*/ 1 w 3"/>
                <a:gd name="T33" fmla="*/ 0 h 3"/>
                <a:gd name="T34" fmla="*/ 1 w 3"/>
                <a:gd name="T35" fmla="*/ 0 h 3"/>
                <a:gd name="T36" fmla="*/ 1 w 3"/>
                <a:gd name="T37" fmla="*/ 0 h 3"/>
                <a:gd name="T38" fmla="*/ 1 w 3"/>
                <a:gd name="T39" fmla="*/ 0 h 3"/>
                <a:gd name="T40" fmla="*/ 1 w 3"/>
                <a:gd name="T41" fmla="*/ 0 h 3"/>
                <a:gd name="T42" fmla="*/ 1 w 3"/>
                <a:gd name="T43" fmla="*/ 0 h 3"/>
                <a:gd name="T44" fmla="*/ 1 w 3"/>
                <a:gd name="T45" fmla="*/ 0 h 3"/>
                <a:gd name="T46" fmla="*/ 1 w 3"/>
                <a:gd name="T47" fmla="*/ 0 h 3"/>
                <a:gd name="T48" fmla="*/ 1 w 3"/>
                <a:gd name="T49" fmla="*/ 1 h 3"/>
                <a:gd name="T50" fmla="*/ 0 w 3"/>
                <a:gd name="T51" fmla="*/ 0 h 3"/>
                <a:gd name="T52" fmla="*/ 1 w 3"/>
                <a:gd name="T53" fmla="*/ 0 h 3"/>
                <a:gd name="T54" fmla="*/ 1 w 3"/>
                <a:gd name="T55" fmla="*/ 0 h 3"/>
                <a:gd name="T56" fmla="*/ 1 w 3"/>
                <a:gd name="T57" fmla="*/ 0 h 3"/>
                <a:gd name="T58" fmla="*/ 1 w 3"/>
                <a:gd name="T59" fmla="*/ 0 h 3"/>
                <a:gd name="T60" fmla="*/ 1 w 3"/>
                <a:gd name="T61" fmla="*/ 0 h 3"/>
                <a:gd name="T62" fmla="*/ 1 w 3"/>
                <a:gd name="T63" fmla="*/ 0 h 3"/>
                <a:gd name="T64" fmla="*/ 3 w 3"/>
                <a:gd name="T65" fmla="*/ 0 h 3"/>
                <a:gd name="T66" fmla="*/ 3 w 3"/>
                <a:gd name="T67" fmla="*/ 0 h 3"/>
                <a:gd name="T68" fmla="*/ 3 w 3"/>
                <a:gd name="T69" fmla="*/ 0 h 3"/>
                <a:gd name="T70" fmla="*/ 3 w 3"/>
                <a:gd name="T71" fmla="*/ 1 h 3"/>
                <a:gd name="T72" fmla="*/ 3 w 3"/>
                <a:gd name="T73" fmla="*/ 1 h 3"/>
                <a:gd name="T74" fmla="*/ 3 w 3"/>
                <a:gd name="T75" fmla="*/ 1 h 3"/>
                <a:gd name="T76" fmla="*/ 3 w 3"/>
                <a:gd name="T77" fmla="*/ 1 h 3"/>
                <a:gd name="T78" fmla="*/ 3 w 3"/>
                <a:gd name="T79" fmla="*/ 1 h 3"/>
                <a:gd name="T80" fmla="*/ 3 w 3"/>
                <a:gd name="T81" fmla="*/ 1 h 3"/>
                <a:gd name="T82" fmla="*/ 1 w 3"/>
                <a:gd name="T83" fmla="*/ 1 h 3"/>
                <a:gd name="T84" fmla="*/ 1 w 3"/>
                <a:gd name="T85" fmla="*/ 1 h 3"/>
                <a:gd name="T86" fmla="*/ 1 w 3"/>
                <a:gd name="T87" fmla="*/ 1 h 3"/>
                <a:gd name="T88" fmla="*/ 1 w 3"/>
                <a:gd name="T89" fmla="*/ 3 h 3"/>
                <a:gd name="T90" fmla="*/ 1 w 3"/>
                <a:gd name="T91" fmla="*/ 3 h 3"/>
                <a:gd name="T92" fmla="*/ 1 w 3"/>
                <a:gd name="T93" fmla="*/ 3 h 3"/>
                <a:gd name="T94" fmla="*/ 1 w 3"/>
                <a:gd name="T95" fmla="*/ 3 h 3"/>
                <a:gd name="T96" fmla="*/ 1 w 3"/>
                <a:gd name="T97" fmla="*/ 3 h 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
                <a:gd name="T148" fmla="*/ 0 h 3"/>
                <a:gd name="T149" fmla="*/ 3 w 3"/>
                <a:gd name="T150" fmla="*/ 3 h 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 h="3">
                  <a:moveTo>
                    <a:pt x="3" y="3"/>
                  </a:moveTo>
                  <a:lnTo>
                    <a:pt x="3" y="3"/>
                  </a:lnTo>
                  <a:lnTo>
                    <a:pt x="0" y="3"/>
                  </a:lnTo>
                  <a:lnTo>
                    <a:pt x="1" y="3"/>
                  </a:lnTo>
                  <a:lnTo>
                    <a:pt x="1" y="1"/>
                  </a:lnTo>
                  <a:lnTo>
                    <a:pt x="3" y="1"/>
                  </a:lnTo>
                  <a:lnTo>
                    <a:pt x="3" y="0"/>
                  </a:lnTo>
                  <a:lnTo>
                    <a:pt x="1" y="0"/>
                  </a:lnTo>
                  <a:lnTo>
                    <a:pt x="1" y="1"/>
                  </a:lnTo>
                  <a:lnTo>
                    <a:pt x="0" y="1"/>
                  </a:lnTo>
                  <a:lnTo>
                    <a:pt x="0" y="0"/>
                  </a:lnTo>
                  <a:lnTo>
                    <a:pt x="1" y="0"/>
                  </a:lnTo>
                  <a:lnTo>
                    <a:pt x="3" y="0"/>
                  </a:lnTo>
                  <a:lnTo>
                    <a:pt x="3" y="1"/>
                  </a:lnTo>
                  <a:lnTo>
                    <a:pt x="1" y="1"/>
                  </a:lnTo>
                  <a:lnTo>
                    <a:pt x="1" y="3"/>
                  </a:lnTo>
                  <a:lnTo>
                    <a:pt x="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48" name="Rectangle 298"/>
            <p:cNvSpPr>
              <a:spLocks noChangeArrowheads="1"/>
            </p:cNvSpPr>
            <p:nvPr/>
          </p:nvSpPr>
          <p:spPr bwMode="auto">
            <a:xfrm>
              <a:off x="2590" y="292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649" name="Freeform 299"/>
            <p:cNvSpPr>
              <a:spLocks/>
            </p:cNvSpPr>
            <p:nvPr/>
          </p:nvSpPr>
          <p:spPr bwMode="auto">
            <a:xfrm>
              <a:off x="2515" y="2969"/>
              <a:ext cx="20" cy="85"/>
            </a:xfrm>
            <a:custGeom>
              <a:avLst/>
              <a:gdLst>
                <a:gd name="T0" fmla="*/ 2 w 20"/>
                <a:gd name="T1" fmla="*/ 0 h 85"/>
                <a:gd name="T2" fmla="*/ 18 w 20"/>
                <a:gd name="T3" fmla="*/ 0 h 85"/>
                <a:gd name="T4" fmla="*/ 18 w 20"/>
                <a:gd name="T5" fmla="*/ 0 h 85"/>
                <a:gd name="T6" fmla="*/ 18 w 20"/>
                <a:gd name="T7" fmla="*/ 0 h 85"/>
                <a:gd name="T8" fmla="*/ 18 w 20"/>
                <a:gd name="T9" fmla="*/ 0 h 85"/>
                <a:gd name="T10" fmla="*/ 20 w 20"/>
                <a:gd name="T11" fmla="*/ 0 h 85"/>
                <a:gd name="T12" fmla="*/ 20 w 20"/>
                <a:gd name="T13" fmla="*/ 0 h 85"/>
                <a:gd name="T14" fmla="*/ 20 w 20"/>
                <a:gd name="T15" fmla="*/ 0 h 85"/>
                <a:gd name="T16" fmla="*/ 20 w 20"/>
                <a:gd name="T17" fmla="*/ 1 h 85"/>
                <a:gd name="T18" fmla="*/ 20 w 20"/>
                <a:gd name="T19" fmla="*/ 1 h 85"/>
                <a:gd name="T20" fmla="*/ 20 w 20"/>
                <a:gd name="T21" fmla="*/ 84 h 85"/>
                <a:gd name="T22" fmla="*/ 20 w 20"/>
                <a:gd name="T23" fmla="*/ 84 h 85"/>
                <a:gd name="T24" fmla="*/ 20 w 20"/>
                <a:gd name="T25" fmla="*/ 85 h 85"/>
                <a:gd name="T26" fmla="*/ 20 w 20"/>
                <a:gd name="T27" fmla="*/ 85 h 85"/>
                <a:gd name="T28" fmla="*/ 20 w 20"/>
                <a:gd name="T29" fmla="*/ 85 h 85"/>
                <a:gd name="T30" fmla="*/ 18 w 20"/>
                <a:gd name="T31" fmla="*/ 85 h 85"/>
                <a:gd name="T32" fmla="*/ 18 w 20"/>
                <a:gd name="T33" fmla="*/ 85 h 85"/>
                <a:gd name="T34" fmla="*/ 18 w 20"/>
                <a:gd name="T35" fmla="*/ 85 h 85"/>
                <a:gd name="T36" fmla="*/ 18 w 20"/>
                <a:gd name="T37" fmla="*/ 85 h 85"/>
                <a:gd name="T38" fmla="*/ 2 w 20"/>
                <a:gd name="T39" fmla="*/ 85 h 85"/>
                <a:gd name="T40" fmla="*/ 2 w 20"/>
                <a:gd name="T41" fmla="*/ 85 h 85"/>
                <a:gd name="T42" fmla="*/ 2 w 20"/>
                <a:gd name="T43" fmla="*/ 85 h 85"/>
                <a:gd name="T44" fmla="*/ 2 w 20"/>
                <a:gd name="T45" fmla="*/ 85 h 85"/>
                <a:gd name="T46" fmla="*/ 0 w 20"/>
                <a:gd name="T47" fmla="*/ 85 h 85"/>
                <a:gd name="T48" fmla="*/ 0 w 20"/>
                <a:gd name="T49" fmla="*/ 85 h 85"/>
                <a:gd name="T50" fmla="*/ 0 w 20"/>
                <a:gd name="T51" fmla="*/ 85 h 85"/>
                <a:gd name="T52" fmla="*/ 0 w 20"/>
                <a:gd name="T53" fmla="*/ 84 h 85"/>
                <a:gd name="T54" fmla="*/ 0 w 20"/>
                <a:gd name="T55" fmla="*/ 84 h 85"/>
                <a:gd name="T56" fmla="*/ 0 w 20"/>
                <a:gd name="T57" fmla="*/ 1 h 85"/>
                <a:gd name="T58" fmla="*/ 0 w 20"/>
                <a:gd name="T59" fmla="*/ 1 h 85"/>
                <a:gd name="T60" fmla="*/ 0 w 20"/>
                <a:gd name="T61" fmla="*/ 0 h 85"/>
                <a:gd name="T62" fmla="*/ 0 w 20"/>
                <a:gd name="T63" fmla="*/ 0 h 85"/>
                <a:gd name="T64" fmla="*/ 0 w 20"/>
                <a:gd name="T65" fmla="*/ 0 h 85"/>
                <a:gd name="T66" fmla="*/ 2 w 20"/>
                <a:gd name="T67" fmla="*/ 0 h 85"/>
                <a:gd name="T68" fmla="*/ 2 w 20"/>
                <a:gd name="T69" fmla="*/ 0 h 85"/>
                <a:gd name="T70" fmla="*/ 2 w 20"/>
                <a:gd name="T71" fmla="*/ 0 h 85"/>
                <a:gd name="T72" fmla="*/ 2 w 20"/>
                <a:gd name="T73" fmla="*/ 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
                <a:gd name="T112" fmla="*/ 0 h 85"/>
                <a:gd name="T113" fmla="*/ 20 w 20"/>
                <a:gd name="T114" fmla="*/ 85 h 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 h="85">
                  <a:moveTo>
                    <a:pt x="2" y="0"/>
                  </a:moveTo>
                  <a:lnTo>
                    <a:pt x="18" y="0"/>
                  </a:lnTo>
                  <a:lnTo>
                    <a:pt x="20" y="0"/>
                  </a:lnTo>
                  <a:lnTo>
                    <a:pt x="20" y="1"/>
                  </a:lnTo>
                  <a:lnTo>
                    <a:pt x="20" y="84"/>
                  </a:lnTo>
                  <a:lnTo>
                    <a:pt x="20" y="85"/>
                  </a:lnTo>
                  <a:lnTo>
                    <a:pt x="18" y="85"/>
                  </a:lnTo>
                  <a:lnTo>
                    <a:pt x="2" y="85"/>
                  </a:lnTo>
                  <a:lnTo>
                    <a:pt x="0" y="85"/>
                  </a:lnTo>
                  <a:lnTo>
                    <a:pt x="0" y="84"/>
                  </a:lnTo>
                  <a:lnTo>
                    <a:pt x="0" y="1"/>
                  </a:lnTo>
                  <a:lnTo>
                    <a:pt x="0" y="0"/>
                  </a:lnTo>
                  <a:lnTo>
                    <a:pt x="2" y="0"/>
                  </a:lnTo>
                  <a:close/>
                </a:path>
              </a:pathLst>
            </a:custGeom>
            <a:solidFill>
              <a:srgbClr val="495F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50" name="Rectangle 300"/>
            <p:cNvSpPr>
              <a:spLocks noChangeArrowheads="1"/>
            </p:cNvSpPr>
            <p:nvPr/>
          </p:nvSpPr>
          <p:spPr bwMode="auto">
            <a:xfrm>
              <a:off x="2518" y="3005"/>
              <a:ext cx="1" cy="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651" name="Freeform 301"/>
            <p:cNvSpPr>
              <a:spLocks/>
            </p:cNvSpPr>
            <p:nvPr/>
          </p:nvSpPr>
          <p:spPr bwMode="auto">
            <a:xfrm>
              <a:off x="2518" y="3014"/>
              <a:ext cx="15" cy="8"/>
            </a:xfrm>
            <a:custGeom>
              <a:avLst/>
              <a:gdLst>
                <a:gd name="T0" fmla="*/ 15 w 15"/>
                <a:gd name="T1" fmla="*/ 3 h 8"/>
                <a:gd name="T2" fmla="*/ 14 w 15"/>
                <a:gd name="T3" fmla="*/ 3 h 8"/>
                <a:gd name="T4" fmla="*/ 14 w 15"/>
                <a:gd name="T5" fmla="*/ 3 h 8"/>
                <a:gd name="T6" fmla="*/ 13 w 15"/>
                <a:gd name="T7" fmla="*/ 2 h 8"/>
                <a:gd name="T8" fmla="*/ 13 w 15"/>
                <a:gd name="T9" fmla="*/ 2 h 8"/>
                <a:gd name="T10" fmla="*/ 11 w 15"/>
                <a:gd name="T11" fmla="*/ 2 h 8"/>
                <a:gd name="T12" fmla="*/ 10 w 15"/>
                <a:gd name="T13" fmla="*/ 2 h 8"/>
                <a:gd name="T14" fmla="*/ 10 w 15"/>
                <a:gd name="T15" fmla="*/ 0 h 8"/>
                <a:gd name="T16" fmla="*/ 8 w 15"/>
                <a:gd name="T17" fmla="*/ 0 h 8"/>
                <a:gd name="T18" fmla="*/ 8 w 15"/>
                <a:gd name="T19" fmla="*/ 0 h 8"/>
                <a:gd name="T20" fmla="*/ 7 w 15"/>
                <a:gd name="T21" fmla="*/ 2 h 8"/>
                <a:gd name="T22" fmla="*/ 7 w 15"/>
                <a:gd name="T23" fmla="*/ 2 h 8"/>
                <a:gd name="T24" fmla="*/ 6 w 15"/>
                <a:gd name="T25" fmla="*/ 2 h 8"/>
                <a:gd name="T26" fmla="*/ 4 w 15"/>
                <a:gd name="T27" fmla="*/ 2 h 8"/>
                <a:gd name="T28" fmla="*/ 4 w 15"/>
                <a:gd name="T29" fmla="*/ 2 h 8"/>
                <a:gd name="T30" fmla="*/ 4 w 15"/>
                <a:gd name="T31" fmla="*/ 2 h 8"/>
                <a:gd name="T32" fmla="*/ 3 w 15"/>
                <a:gd name="T33" fmla="*/ 0 h 8"/>
                <a:gd name="T34" fmla="*/ 3 w 15"/>
                <a:gd name="T35" fmla="*/ 0 h 8"/>
                <a:gd name="T36" fmla="*/ 3 w 15"/>
                <a:gd name="T37" fmla="*/ 0 h 8"/>
                <a:gd name="T38" fmla="*/ 3 w 15"/>
                <a:gd name="T39" fmla="*/ 2 h 8"/>
                <a:gd name="T40" fmla="*/ 1 w 15"/>
                <a:gd name="T41" fmla="*/ 2 h 8"/>
                <a:gd name="T42" fmla="*/ 1 w 15"/>
                <a:gd name="T43" fmla="*/ 3 h 8"/>
                <a:gd name="T44" fmla="*/ 0 w 15"/>
                <a:gd name="T45" fmla="*/ 6 h 8"/>
                <a:gd name="T46" fmla="*/ 0 w 15"/>
                <a:gd name="T47" fmla="*/ 6 h 8"/>
                <a:gd name="T48" fmla="*/ 0 w 15"/>
                <a:gd name="T49" fmla="*/ 6 h 8"/>
                <a:gd name="T50" fmla="*/ 1 w 15"/>
                <a:gd name="T51" fmla="*/ 6 h 8"/>
                <a:gd name="T52" fmla="*/ 1 w 15"/>
                <a:gd name="T53" fmla="*/ 6 h 8"/>
                <a:gd name="T54" fmla="*/ 3 w 15"/>
                <a:gd name="T55" fmla="*/ 6 h 8"/>
                <a:gd name="T56" fmla="*/ 3 w 15"/>
                <a:gd name="T57" fmla="*/ 6 h 8"/>
                <a:gd name="T58" fmla="*/ 4 w 15"/>
                <a:gd name="T59" fmla="*/ 8 h 8"/>
                <a:gd name="T60" fmla="*/ 4 w 15"/>
                <a:gd name="T61" fmla="*/ 8 h 8"/>
                <a:gd name="T62" fmla="*/ 6 w 15"/>
                <a:gd name="T63" fmla="*/ 8 h 8"/>
                <a:gd name="T64" fmla="*/ 6 w 15"/>
                <a:gd name="T65" fmla="*/ 6 h 8"/>
                <a:gd name="T66" fmla="*/ 6 w 15"/>
                <a:gd name="T67" fmla="*/ 6 h 8"/>
                <a:gd name="T68" fmla="*/ 4 w 15"/>
                <a:gd name="T69" fmla="*/ 5 h 8"/>
                <a:gd name="T70" fmla="*/ 7 w 15"/>
                <a:gd name="T71" fmla="*/ 5 h 8"/>
                <a:gd name="T72" fmla="*/ 8 w 15"/>
                <a:gd name="T73" fmla="*/ 5 h 8"/>
                <a:gd name="T74" fmla="*/ 10 w 15"/>
                <a:gd name="T75" fmla="*/ 5 h 8"/>
                <a:gd name="T76" fmla="*/ 11 w 15"/>
                <a:gd name="T77" fmla="*/ 5 h 8"/>
                <a:gd name="T78" fmla="*/ 14 w 15"/>
                <a:gd name="T79" fmla="*/ 8 h 8"/>
                <a:gd name="T80" fmla="*/ 14 w 15"/>
                <a:gd name="T81" fmla="*/ 6 h 8"/>
                <a:gd name="T82" fmla="*/ 15 w 15"/>
                <a:gd name="T83" fmla="*/ 6 h 8"/>
                <a:gd name="T84" fmla="*/ 15 w 15"/>
                <a:gd name="T85" fmla="*/ 5 h 8"/>
                <a:gd name="T86" fmla="*/ 15 w 15"/>
                <a:gd name="T87" fmla="*/ 5 h 8"/>
                <a:gd name="T88" fmla="*/ 15 w 15"/>
                <a:gd name="T89" fmla="*/ 3 h 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
                <a:gd name="T136" fmla="*/ 0 h 8"/>
                <a:gd name="T137" fmla="*/ 15 w 15"/>
                <a:gd name="T138" fmla="*/ 8 h 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 h="8">
                  <a:moveTo>
                    <a:pt x="15" y="3"/>
                  </a:moveTo>
                  <a:lnTo>
                    <a:pt x="14" y="3"/>
                  </a:lnTo>
                  <a:lnTo>
                    <a:pt x="13" y="2"/>
                  </a:lnTo>
                  <a:lnTo>
                    <a:pt x="11" y="2"/>
                  </a:lnTo>
                  <a:lnTo>
                    <a:pt x="10" y="2"/>
                  </a:lnTo>
                  <a:lnTo>
                    <a:pt x="10" y="0"/>
                  </a:lnTo>
                  <a:lnTo>
                    <a:pt x="8" y="0"/>
                  </a:lnTo>
                  <a:lnTo>
                    <a:pt x="7" y="2"/>
                  </a:lnTo>
                  <a:lnTo>
                    <a:pt x="6" y="2"/>
                  </a:lnTo>
                  <a:lnTo>
                    <a:pt x="4" y="2"/>
                  </a:lnTo>
                  <a:lnTo>
                    <a:pt x="3" y="0"/>
                  </a:lnTo>
                  <a:lnTo>
                    <a:pt x="3" y="2"/>
                  </a:lnTo>
                  <a:lnTo>
                    <a:pt x="1" y="2"/>
                  </a:lnTo>
                  <a:lnTo>
                    <a:pt x="1" y="3"/>
                  </a:lnTo>
                  <a:lnTo>
                    <a:pt x="0" y="6"/>
                  </a:lnTo>
                  <a:lnTo>
                    <a:pt x="1" y="6"/>
                  </a:lnTo>
                  <a:lnTo>
                    <a:pt x="3" y="6"/>
                  </a:lnTo>
                  <a:lnTo>
                    <a:pt x="4" y="8"/>
                  </a:lnTo>
                  <a:lnTo>
                    <a:pt x="6" y="8"/>
                  </a:lnTo>
                  <a:lnTo>
                    <a:pt x="6" y="6"/>
                  </a:lnTo>
                  <a:lnTo>
                    <a:pt x="4" y="5"/>
                  </a:lnTo>
                  <a:lnTo>
                    <a:pt x="7" y="5"/>
                  </a:lnTo>
                  <a:lnTo>
                    <a:pt x="8" y="5"/>
                  </a:lnTo>
                  <a:lnTo>
                    <a:pt x="10" y="5"/>
                  </a:lnTo>
                  <a:lnTo>
                    <a:pt x="11" y="5"/>
                  </a:lnTo>
                  <a:lnTo>
                    <a:pt x="14" y="8"/>
                  </a:lnTo>
                  <a:lnTo>
                    <a:pt x="14" y="6"/>
                  </a:lnTo>
                  <a:lnTo>
                    <a:pt x="15" y="6"/>
                  </a:lnTo>
                  <a:lnTo>
                    <a:pt x="15" y="5"/>
                  </a:lnTo>
                  <a:lnTo>
                    <a:pt x="1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52" name="Freeform 302"/>
            <p:cNvSpPr>
              <a:spLocks/>
            </p:cNvSpPr>
            <p:nvPr/>
          </p:nvSpPr>
          <p:spPr bwMode="auto">
            <a:xfrm>
              <a:off x="2519" y="3001"/>
              <a:ext cx="5" cy="4"/>
            </a:xfrm>
            <a:custGeom>
              <a:avLst/>
              <a:gdLst>
                <a:gd name="T0" fmla="*/ 3 w 5"/>
                <a:gd name="T1" fmla="*/ 0 h 4"/>
                <a:gd name="T2" fmla="*/ 2 w 5"/>
                <a:gd name="T3" fmla="*/ 0 h 4"/>
                <a:gd name="T4" fmla="*/ 2 w 5"/>
                <a:gd name="T5" fmla="*/ 1 h 4"/>
                <a:gd name="T6" fmla="*/ 2 w 5"/>
                <a:gd name="T7" fmla="*/ 1 h 4"/>
                <a:gd name="T8" fmla="*/ 2 w 5"/>
                <a:gd name="T9" fmla="*/ 1 h 4"/>
                <a:gd name="T10" fmla="*/ 2 w 5"/>
                <a:gd name="T11" fmla="*/ 1 h 4"/>
                <a:gd name="T12" fmla="*/ 0 w 5"/>
                <a:gd name="T13" fmla="*/ 1 h 4"/>
                <a:gd name="T14" fmla="*/ 0 w 5"/>
                <a:gd name="T15" fmla="*/ 1 h 4"/>
                <a:gd name="T16" fmla="*/ 0 w 5"/>
                <a:gd name="T17" fmla="*/ 3 h 4"/>
                <a:gd name="T18" fmla="*/ 0 w 5"/>
                <a:gd name="T19" fmla="*/ 3 h 4"/>
                <a:gd name="T20" fmla="*/ 0 w 5"/>
                <a:gd name="T21" fmla="*/ 3 h 4"/>
                <a:gd name="T22" fmla="*/ 2 w 5"/>
                <a:gd name="T23" fmla="*/ 3 h 4"/>
                <a:gd name="T24" fmla="*/ 2 w 5"/>
                <a:gd name="T25" fmla="*/ 3 h 4"/>
                <a:gd name="T26" fmla="*/ 2 w 5"/>
                <a:gd name="T27" fmla="*/ 3 h 4"/>
                <a:gd name="T28" fmla="*/ 2 w 5"/>
                <a:gd name="T29" fmla="*/ 4 h 4"/>
                <a:gd name="T30" fmla="*/ 2 w 5"/>
                <a:gd name="T31" fmla="*/ 4 h 4"/>
                <a:gd name="T32" fmla="*/ 3 w 5"/>
                <a:gd name="T33" fmla="*/ 4 h 4"/>
                <a:gd name="T34" fmla="*/ 3 w 5"/>
                <a:gd name="T35" fmla="*/ 4 h 4"/>
                <a:gd name="T36" fmla="*/ 3 w 5"/>
                <a:gd name="T37" fmla="*/ 4 h 4"/>
                <a:gd name="T38" fmla="*/ 3 w 5"/>
                <a:gd name="T39" fmla="*/ 3 h 4"/>
                <a:gd name="T40" fmla="*/ 3 w 5"/>
                <a:gd name="T41" fmla="*/ 3 h 4"/>
                <a:gd name="T42" fmla="*/ 3 w 5"/>
                <a:gd name="T43" fmla="*/ 3 h 4"/>
                <a:gd name="T44" fmla="*/ 5 w 5"/>
                <a:gd name="T45" fmla="*/ 3 h 4"/>
                <a:gd name="T46" fmla="*/ 5 w 5"/>
                <a:gd name="T47" fmla="*/ 3 h 4"/>
                <a:gd name="T48" fmla="*/ 5 w 5"/>
                <a:gd name="T49" fmla="*/ 3 h 4"/>
                <a:gd name="T50" fmla="*/ 5 w 5"/>
                <a:gd name="T51" fmla="*/ 1 h 4"/>
                <a:gd name="T52" fmla="*/ 5 w 5"/>
                <a:gd name="T53" fmla="*/ 1 h 4"/>
                <a:gd name="T54" fmla="*/ 3 w 5"/>
                <a:gd name="T55" fmla="*/ 1 h 4"/>
                <a:gd name="T56" fmla="*/ 3 w 5"/>
                <a:gd name="T57" fmla="*/ 1 h 4"/>
                <a:gd name="T58" fmla="*/ 3 w 5"/>
                <a:gd name="T59" fmla="*/ 1 h 4"/>
                <a:gd name="T60" fmla="*/ 3 w 5"/>
                <a:gd name="T61" fmla="*/ 1 h 4"/>
                <a:gd name="T62" fmla="*/ 3 w 5"/>
                <a:gd name="T63" fmla="*/ 0 h 4"/>
                <a:gd name="T64" fmla="*/ 3 w 5"/>
                <a:gd name="T65" fmla="*/ 0 h 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4"/>
                <a:gd name="T101" fmla="*/ 5 w 5"/>
                <a:gd name="T102" fmla="*/ 4 h 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4">
                  <a:moveTo>
                    <a:pt x="3" y="0"/>
                  </a:moveTo>
                  <a:lnTo>
                    <a:pt x="2" y="0"/>
                  </a:lnTo>
                  <a:lnTo>
                    <a:pt x="2" y="1"/>
                  </a:lnTo>
                  <a:lnTo>
                    <a:pt x="0" y="1"/>
                  </a:lnTo>
                  <a:lnTo>
                    <a:pt x="0" y="3"/>
                  </a:lnTo>
                  <a:lnTo>
                    <a:pt x="2" y="3"/>
                  </a:lnTo>
                  <a:lnTo>
                    <a:pt x="2" y="4"/>
                  </a:lnTo>
                  <a:lnTo>
                    <a:pt x="3" y="4"/>
                  </a:lnTo>
                  <a:lnTo>
                    <a:pt x="3" y="3"/>
                  </a:lnTo>
                  <a:lnTo>
                    <a:pt x="5" y="3"/>
                  </a:lnTo>
                  <a:lnTo>
                    <a:pt x="5" y="1"/>
                  </a:lnTo>
                  <a:lnTo>
                    <a:pt x="3" y="1"/>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53" name="Freeform 303"/>
            <p:cNvSpPr>
              <a:spLocks/>
            </p:cNvSpPr>
            <p:nvPr/>
          </p:nvSpPr>
          <p:spPr bwMode="auto">
            <a:xfrm>
              <a:off x="2522" y="3008"/>
              <a:ext cx="3" cy="2"/>
            </a:xfrm>
            <a:custGeom>
              <a:avLst/>
              <a:gdLst>
                <a:gd name="T0" fmla="*/ 0 w 3"/>
                <a:gd name="T1" fmla="*/ 2 h 2"/>
                <a:gd name="T2" fmla="*/ 0 w 3"/>
                <a:gd name="T3" fmla="*/ 2 h 2"/>
                <a:gd name="T4" fmla="*/ 0 w 3"/>
                <a:gd name="T5" fmla="*/ 0 h 2"/>
                <a:gd name="T6" fmla="*/ 2 w 3"/>
                <a:gd name="T7" fmla="*/ 0 h 2"/>
                <a:gd name="T8" fmla="*/ 2 w 3"/>
                <a:gd name="T9" fmla="*/ 0 h 2"/>
                <a:gd name="T10" fmla="*/ 2 w 3"/>
                <a:gd name="T11" fmla="*/ 0 h 2"/>
                <a:gd name="T12" fmla="*/ 2 w 3"/>
                <a:gd name="T13" fmla="*/ 0 h 2"/>
                <a:gd name="T14" fmla="*/ 3 w 3"/>
                <a:gd name="T15" fmla="*/ 0 h 2"/>
                <a:gd name="T16" fmla="*/ 3 w 3"/>
                <a:gd name="T17" fmla="*/ 0 h 2"/>
                <a:gd name="T18" fmla="*/ 3 w 3"/>
                <a:gd name="T19" fmla="*/ 0 h 2"/>
                <a:gd name="T20" fmla="*/ 3 w 3"/>
                <a:gd name="T21" fmla="*/ 0 h 2"/>
                <a:gd name="T22" fmla="*/ 3 w 3"/>
                <a:gd name="T23" fmla="*/ 0 h 2"/>
                <a:gd name="T24" fmla="*/ 3 w 3"/>
                <a:gd name="T25" fmla="*/ 2 h 2"/>
                <a:gd name="T26" fmla="*/ 2 w 3"/>
                <a:gd name="T27" fmla="*/ 2 h 2"/>
                <a:gd name="T28" fmla="*/ 2 w 3"/>
                <a:gd name="T29" fmla="*/ 2 h 2"/>
                <a:gd name="T30" fmla="*/ 2 w 3"/>
                <a:gd name="T31" fmla="*/ 2 h 2"/>
                <a:gd name="T32" fmla="*/ 2 w 3"/>
                <a:gd name="T33" fmla="*/ 2 h 2"/>
                <a:gd name="T34" fmla="*/ 2 w 3"/>
                <a:gd name="T35" fmla="*/ 2 h 2"/>
                <a:gd name="T36" fmla="*/ 0 w 3"/>
                <a:gd name="T37" fmla="*/ 2 h 2"/>
                <a:gd name="T38" fmla="*/ 0 w 3"/>
                <a:gd name="T39" fmla="*/ 2 h 2"/>
                <a:gd name="T40" fmla="*/ 0 w 3"/>
                <a:gd name="T41" fmla="*/ 2 h 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
                <a:gd name="T64" fmla="*/ 0 h 2"/>
                <a:gd name="T65" fmla="*/ 3 w 3"/>
                <a:gd name="T66" fmla="*/ 2 h 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 h="2">
                  <a:moveTo>
                    <a:pt x="0" y="2"/>
                  </a:moveTo>
                  <a:lnTo>
                    <a:pt x="0" y="2"/>
                  </a:lnTo>
                  <a:lnTo>
                    <a:pt x="0" y="0"/>
                  </a:lnTo>
                  <a:lnTo>
                    <a:pt x="2" y="0"/>
                  </a:lnTo>
                  <a:lnTo>
                    <a:pt x="3" y="0"/>
                  </a:lnTo>
                  <a:lnTo>
                    <a:pt x="3" y="2"/>
                  </a:lnTo>
                  <a:lnTo>
                    <a:pt x="2" y="2"/>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54" name="Freeform 304"/>
            <p:cNvSpPr>
              <a:spLocks/>
            </p:cNvSpPr>
            <p:nvPr/>
          </p:nvSpPr>
          <p:spPr bwMode="auto">
            <a:xfrm>
              <a:off x="2522" y="3005"/>
              <a:ext cx="6" cy="9"/>
            </a:xfrm>
            <a:custGeom>
              <a:avLst/>
              <a:gdLst>
                <a:gd name="T0" fmla="*/ 0 w 6"/>
                <a:gd name="T1" fmla="*/ 0 h 9"/>
                <a:gd name="T2" fmla="*/ 0 w 6"/>
                <a:gd name="T3" fmla="*/ 0 h 9"/>
                <a:gd name="T4" fmla="*/ 0 w 6"/>
                <a:gd name="T5" fmla="*/ 0 h 9"/>
                <a:gd name="T6" fmla="*/ 2 w 6"/>
                <a:gd name="T7" fmla="*/ 0 h 9"/>
                <a:gd name="T8" fmla="*/ 2 w 6"/>
                <a:gd name="T9" fmla="*/ 0 h 9"/>
                <a:gd name="T10" fmla="*/ 2 w 6"/>
                <a:gd name="T11" fmla="*/ 0 h 9"/>
                <a:gd name="T12" fmla="*/ 2 w 6"/>
                <a:gd name="T13" fmla="*/ 0 h 9"/>
                <a:gd name="T14" fmla="*/ 2 w 6"/>
                <a:gd name="T15" fmla="*/ 0 h 9"/>
                <a:gd name="T16" fmla="*/ 3 w 6"/>
                <a:gd name="T17" fmla="*/ 0 h 9"/>
                <a:gd name="T18" fmla="*/ 3 w 6"/>
                <a:gd name="T19" fmla="*/ 0 h 9"/>
                <a:gd name="T20" fmla="*/ 4 w 6"/>
                <a:gd name="T21" fmla="*/ 0 h 9"/>
                <a:gd name="T22" fmla="*/ 4 w 6"/>
                <a:gd name="T23" fmla="*/ 0 h 9"/>
                <a:gd name="T24" fmla="*/ 4 w 6"/>
                <a:gd name="T25" fmla="*/ 3 h 9"/>
                <a:gd name="T26" fmla="*/ 4 w 6"/>
                <a:gd name="T27" fmla="*/ 3 h 9"/>
                <a:gd name="T28" fmla="*/ 4 w 6"/>
                <a:gd name="T29" fmla="*/ 3 h 9"/>
                <a:gd name="T30" fmla="*/ 4 w 6"/>
                <a:gd name="T31" fmla="*/ 3 h 9"/>
                <a:gd name="T32" fmla="*/ 6 w 6"/>
                <a:gd name="T33" fmla="*/ 3 h 9"/>
                <a:gd name="T34" fmla="*/ 6 w 6"/>
                <a:gd name="T35" fmla="*/ 3 h 9"/>
                <a:gd name="T36" fmla="*/ 6 w 6"/>
                <a:gd name="T37" fmla="*/ 3 h 9"/>
                <a:gd name="T38" fmla="*/ 6 w 6"/>
                <a:gd name="T39" fmla="*/ 3 h 9"/>
                <a:gd name="T40" fmla="*/ 6 w 6"/>
                <a:gd name="T41" fmla="*/ 3 h 9"/>
                <a:gd name="T42" fmla="*/ 6 w 6"/>
                <a:gd name="T43" fmla="*/ 3 h 9"/>
                <a:gd name="T44" fmla="*/ 6 w 6"/>
                <a:gd name="T45" fmla="*/ 5 h 9"/>
                <a:gd name="T46" fmla="*/ 4 w 6"/>
                <a:gd name="T47" fmla="*/ 6 h 9"/>
                <a:gd name="T48" fmla="*/ 4 w 6"/>
                <a:gd name="T49" fmla="*/ 6 h 9"/>
                <a:gd name="T50" fmla="*/ 4 w 6"/>
                <a:gd name="T51" fmla="*/ 6 h 9"/>
                <a:gd name="T52" fmla="*/ 4 w 6"/>
                <a:gd name="T53" fmla="*/ 6 h 9"/>
                <a:gd name="T54" fmla="*/ 6 w 6"/>
                <a:gd name="T55" fmla="*/ 8 h 9"/>
                <a:gd name="T56" fmla="*/ 6 w 6"/>
                <a:gd name="T57" fmla="*/ 9 h 9"/>
                <a:gd name="T58" fmla="*/ 6 w 6"/>
                <a:gd name="T59" fmla="*/ 9 h 9"/>
                <a:gd name="T60" fmla="*/ 6 w 6"/>
                <a:gd name="T61" fmla="*/ 9 h 9"/>
                <a:gd name="T62" fmla="*/ 6 w 6"/>
                <a:gd name="T63" fmla="*/ 9 h 9"/>
                <a:gd name="T64" fmla="*/ 4 w 6"/>
                <a:gd name="T65" fmla="*/ 9 h 9"/>
                <a:gd name="T66" fmla="*/ 4 w 6"/>
                <a:gd name="T67" fmla="*/ 9 h 9"/>
                <a:gd name="T68" fmla="*/ 4 w 6"/>
                <a:gd name="T69" fmla="*/ 9 h 9"/>
                <a:gd name="T70" fmla="*/ 4 w 6"/>
                <a:gd name="T71" fmla="*/ 9 h 9"/>
                <a:gd name="T72" fmla="*/ 3 w 6"/>
                <a:gd name="T73" fmla="*/ 9 h 9"/>
                <a:gd name="T74" fmla="*/ 3 w 6"/>
                <a:gd name="T75" fmla="*/ 8 h 9"/>
                <a:gd name="T76" fmla="*/ 3 w 6"/>
                <a:gd name="T77" fmla="*/ 8 h 9"/>
                <a:gd name="T78" fmla="*/ 3 w 6"/>
                <a:gd name="T79" fmla="*/ 8 h 9"/>
                <a:gd name="T80" fmla="*/ 3 w 6"/>
                <a:gd name="T81" fmla="*/ 8 h 9"/>
                <a:gd name="T82" fmla="*/ 3 w 6"/>
                <a:gd name="T83" fmla="*/ 6 h 9"/>
                <a:gd name="T84" fmla="*/ 2 w 6"/>
                <a:gd name="T85" fmla="*/ 6 h 9"/>
                <a:gd name="T86" fmla="*/ 3 w 6"/>
                <a:gd name="T87" fmla="*/ 6 h 9"/>
                <a:gd name="T88" fmla="*/ 4 w 6"/>
                <a:gd name="T89" fmla="*/ 5 h 9"/>
                <a:gd name="T90" fmla="*/ 3 w 6"/>
                <a:gd name="T91" fmla="*/ 3 h 9"/>
                <a:gd name="T92" fmla="*/ 3 w 6"/>
                <a:gd name="T93" fmla="*/ 3 h 9"/>
                <a:gd name="T94" fmla="*/ 3 w 6"/>
                <a:gd name="T95" fmla="*/ 3 h 9"/>
                <a:gd name="T96" fmla="*/ 3 w 6"/>
                <a:gd name="T97" fmla="*/ 3 h 9"/>
                <a:gd name="T98" fmla="*/ 3 w 6"/>
                <a:gd name="T99" fmla="*/ 3 h 9"/>
                <a:gd name="T100" fmla="*/ 2 w 6"/>
                <a:gd name="T101" fmla="*/ 2 h 9"/>
                <a:gd name="T102" fmla="*/ 2 w 6"/>
                <a:gd name="T103" fmla="*/ 2 h 9"/>
                <a:gd name="T104" fmla="*/ 2 w 6"/>
                <a:gd name="T105" fmla="*/ 2 h 9"/>
                <a:gd name="T106" fmla="*/ 0 w 6"/>
                <a:gd name="T107" fmla="*/ 2 h 9"/>
                <a:gd name="T108" fmla="*/ 0 w 6"/>
                <a:gd name="T109" fmla="*/ 2 h 9"/>
                <a:gd name="T110" fmla="*/ 0 w 6"/>
                <a:gd name="T111" fmla="*/ 2 h 9"/>
                <a:gd name="T112" fmla="*/ 0 w 6"/>
                <a:gd name="T113" fmla="*/ 0 h 9"/>
                <a:gd name="T114" fmla="*/ 0 w 6"/>
                <a:gd name="T115" fmla="*/ 0 h 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
                <a:gd name="T175" fmla="*/ 0 h 9"/>
                <a:gd name="T176" fmla="*/ 6 w 6"/>
                <a:gd name="T177" fmla="*/ 9 h 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 h="9">
                  <a:moveTo>
                    <a:pt x="0" y="0"/>
                  </a:moveTo>
                  <a:lnTo>
                    <a:pt x="0" y="0"/>
                  </a:lnTo>
                  <a:lnTo>
                    <a:pt x="2" y="0"/>
                  </a:lnTo>
                  <a:lnTo>
                    <a:pt x="3" y="0"/>
                  </a:lnTo>
                  <a:lnTo>
                    <a:pt x="4" y="0"/>
                  </a:lnTo>
                  <a:lnTo>
                    <a:pt x="4" y="3"/>
                  </a:lnTo>
                  <a:lnTo>
                    <a:pt x="6" y="3"/>
                  </a:lnTo>
                  <a:lnTo>
                    <a:pt x="6" y="5"/>
                  </a:lnTo>
                  <a:lnTo>
                    <a:pt x="4" y="6"/>
                  </a:lnTo>
                  <a:lnTo>
                    <a:pt x="6" y="8"/>
                  </a:lnTo>
                  <a:lnTo>
                    <a:pt x="6" y="9"/>
                  </a:lnTo>
                  <a:lnTo>
                    <a:pt x="4" y="9"/>
                  </a:lnTo>
                  <a:lnTo>
                    <a:pt x="3" y="9"/>
                  </a:lnTo>
                  <a:lnTo>
                    <a:pt x="3" y="8"/>
                  </a:lnTo>
                  <a:lnTo>
                    <a:pt x="3" y="6"/>
                  </a:lnTo>
                  <a:lnTo>
                    <a:pt x="2" y="6"/>
                  </a:lnTo>
                  <a:lnTo>
                    <a:pt x="3" y="6"/>
                  </a:lnTo>
                  <a:lnTo>
                    <a:pt x="4" y="5"/>
                  </a:lnTo>
                  <a:lnTo>
                    <a:pt x="3" y="3"/>
                  </a:lnTo>
                  <a:lnTo>
                    <a:pt x="2" y="2"/>
                  </a:ln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55" name="Freeform 305"/>
            <p:cNvSpPr>
              <a:spLocks/>
            </p:cNvSpPr>
            <p:nvPr/>
          </p:nvSpPr>
          <p:spPr bwMode="auto">
            <a:xfrm>
              <a:off x="2524" y="3004"/>
              <a:ext cx="4" cy="4"/>
            </a:xfrm>
            <a:custGeom>
              <a:avLst/>
              <a:gdLst>
                <a:gd name="T0" fmla="*/ 0 w 4"/>
                <a:gd name="T1" fmla="*/ 0 h 4"/>
                <a:gd name="T2" fmla="*/ 0 w 4"/>
                <a:gd name="T3" fmla="*/ 0 h 4"/>
                <a:gd name="T4" fmla="*/ 0 w 4"/>
                <a:gd name="T5" fmla="*/ 0 h 4"/>
                <a:gd name="T6" fmla="*/ 1 w 4"/>
                <a:gd name="T7" fmla="*/ 0 h 4"/>
                <a:gd name="T8" fmla="*/ 1 w 4"/>
                <a:gd name="T9" fmla="*/ 0 h 4"/>
                <a:gd name="T10" fmla="*/ 1 w 4"/>
                <a:gd name="T11" fmla="*/ 0 h 4"/>
                <a:gd name="T12" fmla="*/ 1 w 4"/>
                <a:gd name="T13" fmla="*/ 0 h 4"/>
                <a:gd name="T14" fmla="*/ 4 w 4"/>
                <a:gd name="T15" fmla="*/ 0 h 4"/>
                <a:gd name="T16" fmla="*/ 4 w 4"/>
                <a:gd name="T17" fmla="*/ 0 h 4"/>
                <a:gd name="T18" fmla="*/ 4 w 4"/>
                <a:gd name="T19" fmla="*/ 0 h 4"/>
                <a:gd name="T20" fmla="*/ 4 w 4"/>
                <a:gd name="T21" fmla="*/ 1 h 4"/>
                <a:gd name="T22" fmla="*/ 4 w 4"/>
                <a:gd name="T23" fmla="*/ 1 h 4"/>
                <a:gd name="T24" fmla="*/ 4 w 4"/>
                <a:gd name="T25" fmla="*/ 3 h 4"/>
                <a:gd name="T26" fmla="*/ 4 w 4"/>
                <a:gd name="T27" fmla="*/ 3 h 4"/>
                <a:gd name="T28" fmla="*/ 4 w 4"/>
                <a:gd name="T29" fmla="*/ 3 h 4"/>
                <a:gd name="T30" fmla="*/ 4 w 4"/>
                <a:gd name="T31" fmla="*/ 3 h 4"/>
                <a:gd name="T32" fmla="*/ 4 w 4"/>
                <a:gd name="T33" fmla="*/ 3 h 4"/>
                <a:gd name="T34" fmla="*/ 4 w 4"/>
                <a:gd name="T35" fmla="*/ 3 h 4"/>
                <a:gd name="T36" fmla="*/ 4 w 4"/>
                <a:gd name="T37" fmla="*/ 4 h 4"/>
                <a:gd name="T38" fmla="*/ 2 w 4"/>
                <a:gd name="T39" fmla="*/ 4 h 4"/>
                <a:gd name="T40" fmla="*/ 2 w 4"/>
                <a:gd name="T41" fmla="*/ 4 h 4"/>
                <a:gd name="T42" fmla="*/ 2 w 4"/>
                <a:gd name="T43" fmla="*/ 4 h 4"/>
                <a:gd name="T44" fmla="*/ 2 w 4"/>
                <a:gd name="T45" fmla="*/ 3 h 4"/>
                <a:gd name="T46" fmla="*/ 2 w 4"/>
                <a:gd name="T47" fmla="*/ 1 h 4"/>
                <a:gd name="T48" fmla="*/ 2 w 4"/>
                <a:gd name="T49" fmla="*/ 1 h 4"/>
                <a:gd name="T50" fmla="*/ 0 w 4"/>
                <a:gd name="T51" fmla="*/ 1 h 4"/>
                <a:gd name="T52" fmla="*/ 0 w 4"/>
                <a:gd name="T53" fmla="*/ 1 h 4"/>
                <a:gd name="T54" fmla="*/ 0 w 4"/>
                <a:gd name="T55" fmla="*/ 1 h 4"/>
                <a:gd name="T56" fmla="*/ 0 w 4"/>
                <a:gd name="T57" fmla="*/ 0 h 4"/>
                <a:gd name="T58" fmla="*/ 0 w 4"/>
                <a:gd name="T59" fmla="*/ 0 h 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
                <a:gd name="T91" fmla="*/ 0 h 4"/>
                <a:gd name="T92" fmla="*/ 4 w 4"/>
                <a:gd name="T93" fmla="*/ 4 h 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 h="4">
                  <a:moveTo>
                    <a:pt x="0" y="0"/>
                  </a:moveTo>
                  <a:lnTo>
                    <a:pt x="0" y="0"/>
                  </a:lnTo>
                  <a:lnTo>
                    <a:pt x="1" y="0"/>
                  </a:lnTo>
                  <a:lnTo>
                    <a:pt x="4" y="0"/>
                  </a:lnTo>
                  <a:lnTo>
                    <a:pt x="4" y="1"/>
                  </a:lnTo>
                  <a:lnTo>
                    <a:pt x="4" y="3"/>
                  </a:lnTo>
                  <a:lnTo>
                    <a:pt x="4" y="4"/>
                  </a:lnTo>
                  <a:lnTo>
                    <a:pt x="2" y="4"/>
                  </a:lnTo>
                  <a:lnTo>
                    <a:pt x="2" y="3"/>
                  </a:lnTo>
                  <a:lnTo>
                    <a:pt x="2" y="1"/>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56" name="Freeform 306"/>
            <p:cNvSpPr>
              <a:spLocks/>
            </p:cNvSpPr>
            <p:nvPr/>
          </p:nvSpPr>
          <p:spPr bwMode="auto">
            <a:xfrm>
              <a:off x="2528" y="3010"/>
              <a:ext cx="4" cy="4"/>
            </a:xfrm>
            <a:custGeom>
              <a:avLst/>
              <a:gdLst>
                <a:gd name="T0" fmla="*/ 0 w 4"/>
                <a:gd name="T1" fmla="*/ 1 h 4"/>
                <a:gd name="T2" fmla="*/ 0 w 4"/>
                <a:gd name="T3" fmla="*/ 0 h 4"/>
                <a:gd name="T4" fmla="*/ 0 w 4"/>
                <a:gd name="T5" fmla="*/ 0 h 4"/>
                <a:gd name="T6" fmla="*/ 0 w 4"/>
                <a:gd name="T7" fmla="*/ 0 h 4"/>
                <a:gd name="T8" fmla="*/ 0 w 4"/>
                <a:gd name="T9" fmla="*/ 0 h 4"/>
                <a:gd name="T10" fmla="*/ 1 w 4"/>
                <a:gd name="T11" fmla="*/ 1 h 4"/>
                <a:gd name="T12" fmla="*/ 1 w 4"/>
                <a:gd name="T13" fmla="*/ 1 h 4"/>
                <a:gd name="T14" fmla="*/ 3 w 4"/>
                <a:gd name="T15" fmla="*/ 1 h 4"/>
                <a:gd name="T16" fmla="*/ 3 w 4"/>
                <a:gd name="T17" fmla="*/ 3 h 4"/>
                <a:gd name="T18" fmla="*/ 3 w 4"/>
                <a:gd name="T19" fmla="*/ 3 h 4"/>
                <a:gd name="T20" fmla="*/ 3 w 4"/>
                <a:gd name="T21" fmla="*/ 3 h 4"/>
                <a:gd name="T22" fmla="*/ 3 w 4"/>
                <a:gd name="T23" fmla="*/ 3 h 4"/>
                <a:gd name="T24" fmla="*/ 3 w 4"/>
                <a:gd name="T25" fmla="*/ 3 h 4"/>
                <a:gd name="T26" fmla="*/ 4 w 4"/>
                <a:gd name="T27" fmla="*/ 3 h 4"/>
                <a:gd name="T28" fmla="*/ 4 w 4"/>
                <a:gd name="T29" fmla="*/ 4 h 4"/>
                <a:gd name="T30" fmla="*/ 4 w 4"/>
                <a:gd name="T31" fmla="*/ 4 h 4"/>
                <a:gd name="T32" fmla="*/ 4 w 4"/>
                <a:gd name="T33" fmla="*/ 4 h 4"/>
                <a:gd name="T34" fmla="*/ 3 w 4"/>
                <a:gd name="T35" fmla="*/ 4 h 4"/>
                <a:gd name="T36" fmla="*/ 3 w 4"/>
                <a:gd name="T37" fmla="*/ 4 h 4"/>
                <a:gd name="T38" fmla="*/ 3 w 4"/>
                <a:gd name="T39" fmla="*/ 4 h 4"/>
                <a:gd name="T40" fmla="*/ 1 w 4"/>
                <a:gd name="T41" fmla="*/ 4 h 4"/>
                <a:gd name="T42" fmla="*/ 1 w 4"/>
                <a:gd name="T43" fmla="*/ 4 h 4"/>
                <a:gd name="T44" fmla="*/ 1 w 4"/>
                <a:gd name="T45" fmla="*/ 3 h 4"/>
                <a:gd name="T46" fmla="*/ 1 w 4"/>
                <a:gd name="T47" fmla="*/ 3 h 4"/>
                <a:gd name="T48" fmla="*/ 1 w 4"/>
                <a:gd name="T49" fmla="*/ 3 h 4"/>
                <a:gd name="T50" fmla="*/ 1 w 4"/>
                <a:gd name="T51" fmla="*/ 3 h 4"/>
                <a:gd name="T52" fmla="*/ 0 w 4"/>
                <a:gd name="T53" fmla="*/ 1 h 4"/>
                <a:gd name="T54" fmla="*/ 0 w 4"/>
                <a:gd name="T55" fmla="*/ 1 h 4"/>
                <a:gd name="T56" fmla="*/ 0 w 4"/>
                <a:gd name="T57" fmla="*/ 1 h 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
                <a:gd name="T88" fmla="*/ 0 h 4"/>
                <a:gd name="T89" fmla="*/ 4 w 4"/>
                <a:gd name="T90" fmla="*/ 4 h 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 h="4">
                  <a:moveTo>
                    <a:pt x="0" y="1"/>
                  </a:moveTo>
                  <a:lnTo>
                    <a:pt x="0" y="0"/>
                  </a:lnTo>
                  <a:lnTo>
                    <a:pt x="1" y="1"/>
                  </a:lnTo>
                  <a:lnTo>
                    <a:pt x="3" y="1"/>
                  </a:lnTo>
                  <a:lnTo>
                    <a:pt x="3" y="3"/>
                  </a:lnTo>
                  <a:lnTo>
                    <a:pt x="4" y="3"/>
                  </a:lnTo>
                  <a:lnTo>
                    <a:pt x="4" y="4"/>
                  </a:lnTo>
                  <a:lnTo>
                    <a:pt x="3" y="4"/>
                  </a:lnTo>
                  <a:lnTo>
                    <a:pt x="1" y="4"/>
                  </a:lnTo>
                  <a:lnTo>
                    <a:pt x="1" y="3"/>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57" name="Freeform 307"/>
            <p:cNvSpPr>
              <a:spLocks/>
            </p:cNvSpPr>
            <p:nvPr/>
          </p:nvSpPr>
          <p:spPr bwMode="auto">
            <a:xfrm>
              <a:off x="2526" y="3005"/>
              <a:ext cx="1" cy="3"/>
            </a:xfrm>
            <a:custGeom>
              <a:avLst/>
              <a:gdLst>
                <a:gd name="T0" fmla="*/ 0 w 1"/>
                <a:gd name="T1" fmla="*/ 0 h 3"/>
                <a:gd name="T2" fmla="*/ 0 w 1"/>
                <a:gd name="T3" fmla="*/ 2 h 3"/>
                <a:gd name="T4" fmla="*/ 0 w 1"/>
                <a:gd name="T5" fmla="*/ 2 h 3"/>
                <a:gd name="T6" fmla="*/ 0 w 1"/>
                <a:gd name="T7" fmla="*/ 3 h 3"/>
                <a:gd name="T8" fmla="*/ 0 w 1"/>
                <a:gd name="T9" fmla="*/ 2 h 3"/>
                <a:gd name="T10" fmla="*/ 0 w 1"/>
                <a:gd name="T11" fmla="*/ 0 h 3"/>
                <a:gd name="T12" fmla="*/ 0 w 1"/>
                <a:gd name="T13" fmla="*/ 0 h 3"/>
                <a:gd name="T14" fmla="*/ 0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0"/>
                  </a:moveTo>
                  <a:lnTo>
                    <a:pt x="0" y="2"/>
                  </a:lnTo>
                  <a:lnTo>
                    <a:pt x="0" y="3"/>
                  </a:ln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58" name="Freeform 308"/>
            <p:cNvSpPr>
              <a:spLocks/>
            </p:cNvSpPr>
            <p:nvPr/>
          </p:nvSpPr>
          <p:spPr bwMode="auto">
            <a:xfrm>
              <a:off x="2526" y="3005"/>
              <a:ext cx="1" cy="3"/>
            </a:xfrm>
            <a:custGeom>
              <a:avLst/>
              <a:gdLst>
                <a:gd name="T0" fmla="*/ 0 w 1"/>
                <a:gd name="T1" fmla="*/ 0 h 3"/>
                <a:gd name="T2" fmla="*/ 0 w 1"/>
                <a:gd name="T3" fmla="*/ 0 h 3"/>
                <a:gd name="T4" fmla="*/ 0 w 1"/>
                <a:gd name="T5" fmla="*/ 2 h 3"/>
                <a:gd name="T6" fmla="*/ 0 w 1"/>
                <a:gd name="T7" fmla="*/ 2 h 3"/>
                <a:gd name="T8" fmla="*/ 0 w 1"/>
                <a:gd name="T9" fmla="*/ 3 h 3"/>
                <a:gd name="T10" fmla="*/ 0 w 1"/>
                <a:gd name="T11" fmla="*/ 2 h 3"/>
                <a:gd name="T12" fmla="*/ 0 w 1"/>
                <a:gd name="T13" fmla="*/ 0 h 3"/>
                <a:gd name="T14" fmla="*/ 0 w 1"/>
                <a:gd name="T15" fmla="*/ 0 h 3"/>
                <a:gd name="T16" fmla="*/ 0 w 1"/>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3"/>
                <a:gd name="T29" fmla="*/ 1 w 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3">
                  <a:moveTo>
                    <a:pt x="0" y="0"/>
                  </a:moveTo>
                  <a:lnTo>
                    <a:pt x="0" y="0"/>
                  </a:lnTo>
                  <a:lnTo>
                    <a:pt x="0" y="2"/>
                  </a:lnTo>
                  <a:lnTo>
                    <a:pt x="0" y="3"/>
                  </a:lnTo>
                  <a:lnTo>
                    <a:pt x="0" y="2"/>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59" name="Freeform 309"/>
            <p:cNvSpPr>
              <a:spLocks/>
            </p:cNvSpPr>
            <p:nvPr/>
          </p:nvSpPr>
          <p:spPr bwMode="auto">
            <a:xfrm>
              <a:off x="2521" y="3034"/>
              <a:ext cx="8" cy="11"/>
            </a:xfrm>
            <a:custGeom>
              <a:avLst/>
              <a:gdLst>
                <a:gd name="T0" fmla="*/ 4 w 8"/>
                <a:gd name="T1" fmla="*/ 0 h 11"/>
                <a:gd name="T2" fmla="*/ 4 w 8"/>
                <a:gd name="T3" fmla="*/ 0 h 11"/>
                <a:gd name="T4" fmla="*/ 5 w 8"/>
                <a:gd name="T5" fmla="*/ 0 h 11"/>
                <a:gd name="T6" fmla="*/ 7 w 8"/>
                <a:gd name="T7" fmla="*/ 2 h 11"/>
                <a:gd name="T8" fmla="*/ 7 w 8"/>
                <a:gd name="T9" fmla="*/ 2 h 11"/>
                <a:gd name="T10" fmla="*/ 7 w 8"/>
                <a:gd name="T11" fmla="*/ 3 h 11"/>
                <a:gd name="T12" fmla="*/ 8 w 8"/>
                <a:gd name="T13" fmla="*/ 3 h 11"/>
                <a:gd name="T14" fmla="*/ 8 w 8"/>
                <a:gd name="T15" fmla="*/ 5 h 11"/>
                <a:gd name="T16" fmla="*/ 8 w 8"/>
                <a:gd name="T17" fmla="*/ 5 h 11"/>
                <a:gd name="T18" fmla="*/ 8 w 8"/>
                <a:gd name="T19" fmla="*/ 6 h 11"/>
                <a:gd name="T20" fmla="*/ 8 w 8"/>
                <a:gd name="T21" fmla="*/ 8 h 11"/>
                <a:gd name="T22" fmla="*/ 7 w 8"/>
                <a:gd name="T23" fmla="*/ 8 h 11"/>
                <a:gd name="T24" fmla="*/ 7 w 8"/>
                <a:gd name="T25" fmla="*/ 9 h 11"/>
                <a:gd name="T26" fmla="*/ 7 w 8"/>
                <a:gd name="T27" fmla="*/ 9 h 11"/>
                <a:gd name="T28" fmla="*/ 5 w 8"/>
                <a:gd name="T29" fmla="*/ 9 h 11"/>
                <a:gd name="T30" fmla="*/ 4 w 8"/>
                <a:gd name="T31" fmla="*/ 11 h 11"/>
                <a:gd name="T32" fmla="*/ 4 w 8"/>
                <a:gd name="T33" fmla="*/ 11 h 11"/>
                <a:gd name="T34" fmla="*/ 3 w 8"/>
                <a:gd name="T35" fmla="*/ 11 h 11"/>
                <a:gd name="T36" fmla="*/ 3 w 8"/>
                <a:gd name="T37" fmla="*/ 9 h 11"/>
                <a:gd name="T38" fmla="*/ 1 w 8"/>
                <a:gd name="T39" fmla="*/ 9 h 11"/>
                <a:gd name="T40" fmla="*/ 1 w 8"/>
                <a:gd name="T41" fmla="*/ 9 h 11"/>
                <a:gd name="T42" fmla="*/ 0 w 8"/>
                <a:gd name="T43" fmla="*/ 8 h 11"/>
                <a:gd name="T44" fmla="*/ 0 w 8"/>
                <a:gd name="T45" fmla="*/ 8 h 11"/>
                <a:gd name="T46" fmla="*/ 0 w 8"/>
                <a:gd name="T47" fmla="*/ 6 h 11"/>
                <a:gd name="T48" fmla="*/ 0 w 8"/>
                <a:gd name="T49" fmla="*/ 5 h 11"/>
                <a:gd name="T50" fmla="*/ 0 w 8"/>
                <a:gd name="T51" fmla="*/ 5 h 11"/>
                <a:gd name="T52" fmla="*/ 0 w 8"/>
                <a:gd name="T53" fmla="*/ 3 h 11"/>
                <a:gd name="T54" fmla="*/ 0 w 8"/>
                <a:gd name="T55" fmla="*/ 3 h 11"/>
                <a:gd name="T56" fmla="*/ 1 w 8"/>
                <a:gd name="T57" fmla="*/ 2 h 11"/>
                <a:gd name="T58" fmla="*/ 1 w 8"/>
                <a:gd name="T59" fmla="*/ 2 h 11"/>
                <a:gd name="T60" fmla="*/ 3 w 8"/>
                <a:gd name="T61" fmla="*/ 0 h 11"/>
                <a:gd name="T62" fmla="*/ 3 w 8"/>
                <a:gd name="T63" fmla="*/ 0 h 11"/>
                <a:gd name="T64" fmla="*/ 4 w 8"/>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
                <a:gd name="T100" fmla="*/ 0 h 11"/>
                <a:gd name="T101" fmla="*/ 8 w 8"/>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 h="11">
                  <a:moveTo>
                    <a:pt x="4" y="0"/>
                  </a:moveTo>
                  <a:lnTo>
                    <a:pt x="4" y="0"/>
                  </a:lnTo>
                  <a:lnTo>
                    <a:pt x="5" y="0"/>
                  </a:lnTo>
                  <a:lnTo>
                    <a:pt x="7" y="2"/>
                  </a:lnTo>
                  <a:lnTo>
                    <a:pt x="7" y="3"/>
                  </a:lnTo>
                  <a:lnTo>
                    <a:pt x="8" y="3"/>
                  </a:lnTo>
                  <a:lnTo>
                    <a:pt x="8" y="5"/>
                  </a:lnTo>
                  <a:lnTo>
                    <a:pt x="8" y="6"/>
                  </a:lnTo>
                  <a:lnTo>
                    <a:pt x="8" y="8"/>
                  </a:lnTo>
                  <a:lnTo>
                    <a:pt x="7" y="8"/>
                  </a:lnTo>
                  <a:lnTo>
                    <a:pt x="7" y="9"/>
                  </a:lnTo>
                  <a:lnTo>
                    <a:pt x="5" y="9"/>
                  </a:lnTo>
                  <a:lnTo>
                    <a:pt x="4" y="11"/>
                  </a:lnTo>
                  <a:lnTo>
                    <a:pt x="3" y="11"/>
                  </a:lnTo>
                  <a:lnTo>
                    <a:pt x="3" y="9"/>
                  </a:lnTo>
                  <a:lnTo>
                    <a:pt x="1" y="9"/>
                  </a:lnTo>
                  <a:lnTo>
                    <a:pt x="0" y="8"/>
                  </a:lnTo>
                  <a:lnTo>
                    <a:pt x="0" y="6"/>
                  </a:lnTo>
                  <a:lnTo>
                    <a:pt x="0" y="5"/>
                  </a:lnTo>
                  <a:lnTo>
                    <a:pt x="0" y="3"/>
                  </a:lnTo>
                  <a:lnTo>
                    <a:pt x="1" y="2"/>
                  </a:lnTo>
                  <a:lnTo>
                    <a:pt x="3" y="0"/>
                  </a:lnTo>
                  <a:lnTo>
                    <a:pt x="4" y="0"/>
                  </a:lnTo>
                  <a:close/>
                </a:path>
              </a:pathLst>
            </a:custGeom>
            <a:solidFill>
              <a:srgbClr val="96A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60" name="Freeform 310"/>
            <p:cNvSpPr>
              <a:spLocks/>
            </p:cNvSpPr>
            <p:nvPr/>
          </p:nvSpPr>
          <p:spPr bwMode="auto">
            <a:xfrm>
              <a:off x="688" y="2194"/>
              <a:ext cx="29" cy="208"/>
            </a:xfrm>
            <a:custGeom>
              <a:avLst/>
              <a:gdLst>
                <a:gd name="T0" fmla="*/ 29 w 29"/>
                <a:gd name="T1" fmla="*/ 6 h 208"/>
                <a:gd name="T2" fmla="*/ 0 w 29"/>
                <a:gd name="T3" fmla="*/ 0 h 208"/>
                <a:gd name="T4" fmla="*/ 0 w 29"/>
                <a:gd name="T5" fmla="*/ 202 h 208"/>
                <a:gd name="T6" fmla="*/ 29 w 29"/>
                <a:gd name="T7" fmla="*/ 208 h 208"/>
                <a:gd name="T8" fmla="*/ 29 w 29"/>
                <a:gd name="T9" fmla="*/ 6 h 208"/>
                <a:gd name="T10" fmla="*/ 0 60000 65536"/>
                <a:gd name="T11" fmla="*/ 0 60000 65536"/>
                <a:gd name="T12" fmla="*/ 0 60000 65536"/>
                <a:gd name="T13" fmla="*/ 0 60000 65536"/>
                <a:gd name="T14" fmla="*/ 0 60000 65536"/>
                <a:gd name="T15" fmla="*/ 0 w 29"/>
                <a:gd name="T16" fmla="*/ 0 h 208"/>
                <a:gd name="T17" fmla="*/ 29 w 29"/>
                <a:gd name="T18" fmla="*/ 208 h 208"/>
              </a:gdLst>
              <a:ahLst/>
              <a:cxnLst>
                <a:cxn ang="T10">
                  <a:pos x="T0" y="T1"/>
                </a:cxn>
                <a:cxn ang="T11">
                  <a:pos x="T2" y="T3"/>
                </a:cxn>
                <a:cxn ang="T12">
                  <a:pos x="T4" y="T5"/>
                </a:cxn>
                <a:cxn ang="T13">
                  <a:pos x="T6" y="T7"/>
                </a:cxn>
                <a:cxn ang="T14">
                  <a:pos x="T8" y="T9"/>
                </a:cxn>
              </a:cxnLst>
              <a:rect l="T15" t="T16" r="T17" b="T18"/>
              <a:pathLst>
                <a:path w="29" h="208">
                  <a:moveTo>
                    <a:pt x="29" y="6"/>
                  </a:moveTo>
                  <a:lnTo>
                    <a:pt x="0" y="0"/>
                  </a:lnTo>
                  <a:lnTo>
                    <a:pt x="0" y="202"/>
                  </a:lnTo>
                  <a:lnTo>
                    <a:pt x="29" y="208"/>
                  </a:lnTo>
                  <a:lnTo>
                    <a:pt x="29" y="6"/>
                  </a:lnTo>
                  <a:close/>
                </a:path>
              </a:pathLst>
            </a:custGeom>
            <a:solidFill>
              <a:srgbClr val="C2C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61" name="Freeform 311"/>
            <p:cNvSpPr>
              <a:spLocks/>
            </p:cNvSpPr>
            <p:nvPr/>
          </p:nvSpPr>
          <p:spPr bwMode="auto">
            <a:xfrm>
              <a:off x="688" y="2194"/>
              <a:ext cx="29" cy="208"/>
            </a:xfrm>
            <a:custGeom>
              <a:avLst/>
              <a:gdLst>
                <a:gd name="T0" fmla="*/ 29 w 29"/>
                <a:gd name="T1" fmla="*/ 6 h 208"/>
                <a:gd name="T2" fmla="*/ 0 w 29"/>
                <a:gd name="T3" fmla="*/ 0 h 208"/>
                <a:gd name="T4" fmla="*/ 0 w 29"/>
                <a:gd name="T5" fmla="*/ 202 h 208"/>
                <a:gd name="T6" fmla="*/ 29 w 29"/>
                <a:gd name="T7" fmla="*/ 208 h 208"/>
                <a:gd name="T8" fmla="*/ 29 w 29"/>
                <a:gd name="T9" fmla="*/ 6 h 208"/>
                <a:gd name="T10" fmla="*/ 0 60000 65536"/>
                <a:gd name="T11" fmla="*/ 0 60000 65536"/>
                <a:gd name="T12" fmla="*/ 0 60000 65536"/>
                <a:gd name="T13" fmla="*/ 0 60000 65536"/>
                <a:gd name="T14" fmla="*/ 0 60000 65536"/>
                <a:gd name="T15" fmla="*/ 0 w 29"/>
                <a:gd name="T16" fmla="*/ 0 h 208"/>
                <a:gd name="T17" fmla="*/ 29 w 29"/>
                <a:gd name="T18" fmla="*/ 208 h 208"/>
              </a:gdLst>
              <a:ahLst/>
              <a:cxnLst>
                <a:cxn ang="T10">
                  <a:pos x="T0" y="T1"/>
                </a:cxn>
                <a:cxn ang="T11">
                  <a:pos x="T2" y="T3"/>
                </a:cxn>
                <a:cxn ang="T12">
                  <a:pos x="T4" y="T5"/>
                </a:cxn>
                <a:cxn ang="T13">
                  <a:pos x="T6" y="T7"/>
                </a:cxn>
                <a:cxn ang="T14">
                  <a:pos x="T8" y="T9"/>
                </a:cxn>
              </a:cxnLst>
              <a:rect l="T15" t="T16" r="T17" b="T18"/>
              <a:pathLst>
                <a:path w="29" h="208">
                  <a:moveTo>
                    <a:pt x="29" y="6"/>
                  </a:moveTo>
                  <a:lnTo>
                    <a:pt x="0" y="0"/>
                  </a:lnTo>
                  <a:lnTo>
                    <a:pt x="0" y="202"/>
                  </a:lnTo>
                  <a:lnTo>
                    <a:pt x="29" y="208"/>
                  </a:lnTo>
                  <a:lnTo>
                    <a:pt x="29" y="6"/>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62" name="Freeform 312"/>
            <p:cNvSpPr>
              <a:spLocks/>
            </p:cNvSpPr>
            <p:nvPr/>
          </p:nvSpPr>
          <p:spPr bwMode="auto">
            <a:xfrm>
              <a:off x="687" y="2165"/>
              <a:ext cx="107" cy="237"/>
            </a:xfrm>
            <a:custGeom>
              <a:avLst/>
              <a:gdLst>
                <a:gd name="T0" fmla="*/ 0 w 107"/>
                <a:gd name="T1" fmla="*/ 237 h 237"/>
                <a:gd name="T2" fmla="*/ 107 w 107"/>
                <a:gd name="T3" fmla="*/ 199 h 237"/>
                <a:gd name="T4" fmla="*/ 107 w 107"/>
                <a:gd name="T5" fmla="*/ 0 h 237"/>
                <a:gd name="T6" fmla="*/ 0 w 107"/>
                <a:gd name="T7" fmla="*/ 37 h 237"/>
                <a:gd name="T8" fmla="*/ 0 w 107"/>
                <a:gd name="T9" fmla="*/ 237 h 237"/>
                <a:gd name="T10" fmla="*/ 0 60000 65536"/>
                <a:gd name="T11" fmla="*/ 0 60000 65536"/>
                <a:gd name="T12" fmla="*/ 0 60000 65536"/>
                <a:gd name="T13" fmla="*/ 0 60000 65536"/>
                <a:gd name="T14" fmla="*/ 0 60000 65536"/>
                <a:gd name="T15" fmla="*/ 0 w 107"/>
                <a:gd name="T16" fmla="*/ 0 h 237"/>
                <a:gd name="T17" fmla="*/ 107 w 107"/>
                <a:gd name="T18" fmla="*/ 237 h 237"/>
              </a:gdLst>
              <a:ahLst/>
              <a:cxnLst>
                <a:cxn ang="T10">
                  <a:pos x="T0" y="T1"/>
                </a:cxn>
                <a:cxn ang="T11">
                  <a:pos x="T2" y="T3"/>
                </a:cxn>
                <a:cxn ang="T12">
                  <a:pos x="T4" y="T5"/>
                </a:cxn>
                <a:cxn ang="T13">
                  <a:pos x="T6" y="T7"/>
                </a:cxn>
                <a:cxn ang="T14">
                  <a:pos x="T8" y="T9"/>
                </a:cxn>
              </a:cxnLst>
              <a:rect l="T15" t="T16" r="T17" b="T18"/>
              <a:pathLst>
                <a:path w="107" h="237">
                  <a:moveTo>
                    <a:pt x="0" y="237"/>
                  </a:moveTo>
                  <a:lnTo>
                    <a:pt x="107" y="199"/>
                  </a:lnTo>
                  <a:lnTo>
                    <a:pt x="107" y="0"/>
                  </a:lnTo>
                  <a:lnTo>
                    <a:pt x="0" y="37"/>
                  </a:lnTo>
                  <a:lnTo>
                    <a:pt x="0" y="2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63" name="Freeform 313"/>
            <p:cNvSpPr>
              <a:spLocks/>
            </p:cNvSpPr>
            <p:nvPr/>
          </p:nvSpPr>
          <p:spPr bwMode="auto">
            <a:xfrm>
              <a:off x="687" y="2165"/>
              <a:ext cx="107" cy="237"/>
            </a:xfrm>
            <a:custGeom>
              <a:avLst/>
              <a:gdLst>
                <a:gd name="T0" fmla="*/ 0 w 107"/>
                <a:gd name="T1" fmla="*/ 237 h 237"/>
                <a:gd name="T2" fmla="*/ 107 w 107"/>
                <a:gd name="T3" fmla="*/ 199 h 237"/>
                <a:gd name="T4" fmla="*/ 107 w 107"/>
                <a:gd name="T5" fmla="*/ 0 h 237"/>
                <a:gd name="T6" fmla="*/ 0 w 107"/>
                <a:gd name="T7" fmla="*/ 37 h 237"/>
                <a:gd name="T8" fmla="*/ 0 w 107"/>
                <a:gd name="T9" fmla="*/ 237 h 237"/>
                <a:gd name="T10" fmla="*/ 0 60000 65536"/>
                <a:gd name="T11" fmla="*/ 0 60000 65536"/>
                <a:gd name="T12" fmla="*/ 0 60000 65536"/>
                <a:gd name="T13" fmla="*/ 0 60000 65536"/>
                <a:gd name="T14" fmla="*/ 0 60000 65536"/>
                <a:gd name="T15" fmla="*/ 0 w 107"/>
                <a:gd name="T16" fmla="*/ 0 h 237"/>
                <a:gd name="T17" fmla="*/ 107 w 107"/>
                <a:gd name="T18" fmla="*/ 237 h 237"/>
              </a:gdLst>
              <a:ahLst/>
              <a:cxnLst>
                <a:cxn ang="T10">
                  <a:pos x="T0" y="T1"/>
                </a:cxn>
                <a:cxn ang="T11">
                  <a:pos x="T2" y="T3"/>
                </a:cxn>
                <a:cxn ang="T12">
                  <a:pos x="T4" y="T5"/>
                </a:cxn>
                <a:cxn ang="T13">
                  <a:pos x="T6" y="T7"/>
                </a:cxn>
                <a:cxn ang="T14">
                  <a:pos x="T8" y="T9"/>
                </a:cxn>
              </a:cxnLst>
              <a:rect l="T15" t="T16" r="T17" b="T18"/>
              <a:pathLst>
                <a:path w="107" h="237">
                  <a:moveTo>
                    <a:pt x="0" y="237"/>
                  </a:moveTo>
                  <a:lnTo>
                    <a:pt x="107" y="199"/>
                  </a:lnTo>
                  <a:lnTo>
                    <a:pt x="107" y="0"/>
                  </a:lnTo>
                  <a:lnTo>
                    <a:pt x="0" y="37"/>
                  </a:lnTo>
                  <a:lnTo>
                    <a:pt x="0" y="237"/>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64" name="Freeform 314"/>
            <p:cNvSpPr>
              <a:spLocks/>
            </p:cNvSpPr>
            <p:nvPr/>
          </p:nvSpPr>
          <p:spPr bwMode="auto">
            <a:xfrm>
              <a:off x="618" y="2190"/>
              <a:ext cx="28" cy="206"/>
            </a:xfrm>
            <a:custGeom>
              <a:avLst/>
              <a:gdLst>
                <a:gd name="T0" fmla="*/ 28 w 28"/>
                <a:gd name="T1" fmla="*/ 4 h 206"/>
                <a:gd name="T2" fmla="*/ 0 w 28"/>
                <a:gd name="T3" fmla="*/ 0 h 206"/>
                <a:gd name="T4" fmla="*/ 0 w 28"/>
                <a:gd name="T5" fmla="*/ 201 h 206"/>
                <a:gd name="T6" fmla="*/ 28 w 28"/>
                <a:gd name="T7" fmla="*/ 206 h 206"/>
                <a:gd name="T8" fmla="*/ 28 w 28"/>
                <a:gd name="T9" fmla="*/ 4 h 206"/>
                <a:gd name="T10" fmla="*/ 0 60000 65536"/>
                <a:gd name="T11" fmla="*/ 0 60000 65536"/>
                <a:gd name="T12" fmla="*/ 0 60000 65536"/>
                <a:gd name="T13" fmla="*/ 0 60000 65536"/>
                <a:gd name="T14" fmla="*/ 0 60000 65536"/>
                <a:gd name="T15" fmla="*/ 0 w 28"/>
                <a:gd name="T16" fmla="*/ 0 h 206"/>
                <a:gd name="T17" fmla="*/ 28 w 28"/>
                <a:gd name="T18" fmla="*/ 206 h 206"/>
              </a:gdLst>
              <a:ahLst/>
              <a:cxnLst>
                <a:cxn ang="T10">
                  <a:pos x="T0" y="T1"/>
                </a:cxn>
                <a:cxn ang="T11">
                  <a:pos x="T2" y="T3"/>
                </a:cxn>
                <a:cxn ang="T12">
                  <a:pos x="T4" y="T5"/>
                </a:cxn>
                <a:cxn ang="T13">
                  <a:pos x="T6" y="T7"/>
                </a:cxn>
                <a:cxn ang="T14">
                  <a:pos x="T8" y="T9"/>
                </a:cxn>
              </a:cxnLst>
              <a:rect l="T15" t="T16" r="T17" b="T18"/>
              <a:pathLst>
                <a:path w="28" h="206">
                  <a:moveTo>
                    <a:pt x="28" y="4"/>
                  </a:moveTo>
                  <a:lnTo>
                    <a:pt x="0" y="0"/>
                  </a:lnTo>
                  <a:lnTo>
                    <a:pt x="0" y="201"/>
                  </a:lnTo>
                  <a:lnTo>
                    <a:pt x="28" y="206"/>
                  </a:lnTo>
                  <a:lnTo>
                    <a:pt x="28" y="4"/>
                  </a:lnTo>
                  <a:close/>
                </a:path>
              </a:pathLst>
            </a:custGeom>
            <a:solidFill>
              <a:srgbClr val="C2C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65" name="Freeform 315"/>
            <p:cNvSpPr>
              <a:spLocks/>
            </p:cNvSpPr>
            <p:nvPr/>
          </p:nvSpPr>
          <p:spPr bwMode="auto">
            <a:xfrm>
              <a:off x="618" y="2190"/>
              <a:ext cx="28" cy="206"/>
            </a:xfrm>
            <a:custGeom>
              <a:avLst/>
              <a:gdLst>
                <a:gd name="T0" fmla="*/ 28 w 28"/>
                <a:gd name="T1" fmla="*/ 4 h 206"/>
                <a:gd name="T2" fmla="*/ 0 w 28"/>
                <a:gd name="T3" fmla="*/ 0 h 206"/>
                <a:gd name="T4" fmla="*/ 0 w 28"/>
                <a:gd name="T5" fmla="*/ 201 h 206"/>
                <a:gd name="T6" fmla="*/ 28 w 28"/>
                <a:gd name="T7" fmla="*/ 206 h 206"/>
                <a:gd name="T8" fmla="*/ 28 w 28"/>
                <a:gd name="T9" fmla="*/ 4 h 206"/>
                <a:gd name="T10" fmla="*/ 0 60000 65536"/>
                <a:gd name="T11" fmla="*/ 0 60000 65536"/>
                <a:gd name="T12" fmla="*/ 0 60000 65536"/>
                <a:gd name="T13" fmla="*/ 0 60000 65536"/>
                <a:gd name="T14" fmla="*/ 0 60000 65536"/>
                <a:gd name="T15" fmla="*/ 0 w 28"/>
                <a:gd name="T16" fmla="*/ 0 h 206"/>
                <a:gd name="T17" fmla="*/ 28 w 28"/>
                <a:gd name="T18" fmla="*/ 206 h 206"/>
              </a:gdLst>
              <a:ahLst/>
              <a:cxnLst>
                <a:cxn ang="T10">
                  <a:pos x="T0" y="T1"/>
                </a:cxn>
                <a:cxn ang="T11">
                  <a:pos x="T2" y="T3"/>
                </a:cxn>
                <a:cxn ang="T12">
                  <a:pos x="T4" y="T5"/>
                </a:cxn>
                <a:cxn ang="T13">
                  <a:pos x="T6" y="T7"/>
                </a:cxn>
                <a:cxn ang="T14">
                  <a:pos x="T8" y="T9"/>
                </a:cxn>
              </a:cxnLst>
              <a:rect l="T15" t="T16" r="T17" b="T18"/>
              <a:pathLst>
                <a:path w="28" h="206">
                  <a:moveTo>
                    <a:pt x="28" y="4"/>
                  </a:moveTo>
                  <a:lnTo>
                    <a:pt x="0" y="0"/>
                  </a:lnTo>
                  <a:lnTo>
                    <a:pt x="0" y="201"/>
                  </a:lnTo>
                  <a:lnTo>
                    <a:pt x="28" y="206"/>
                  </a:lnTo>
                  <a:lnTo>
                    <a:pt x="28" y="4"/>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66" name="Freeform 316"/>
            <p:cNvSpPr>
              <a:spLocks/>
            </p:cNvSpPr>
            <p:nvPr/>
          </p:nvSpPr>
          <p:spPr bwMode="auto">
            <a:xfrm>
              <a:off x="663" y="2181"/>
              <a:ext cx="120" cy="194"/>
            </a:xfrm>
            <a:custGeom>
              <a:avLst/>
              <a:gdLst>
                <a:gd name="T0" fmla="*/ 6 w 120"/>
                <a:gd name="T1" fmla="*/ 19 h 194"/>
                <a:gd name="T2" fmla="*/ 114 w 120"/>
                <a:gd name="T3" fmla="*/ 0 h 194"/>
                <a:gd name="T4" fmla="*/ 116 w 120"/>
                <a:gd name="T5" fmla="*/ 0 h 194"/>
                <a:gd name="T6" fmla="*/ 116 w 120"/>
                <a:gd name="T7" fmla="*/ 0 h 194"/>
                <a:gd name="T8" fmla="*/ 117 w 120"/>
                <a:gd name="T9" fmla="*/ 0 h 194"/>
                <a:gd name="T10" fmla="*/ 118 w 120"/>
                <a:gd name="T11" fmla="*/ 1 h 194"/>
                <a:gd name="T12" fmla="*/ 118 w 120"/>
                <a:gd name="T13" fmla="*/ 1 h 194"/>
                <a:gd name="T14" fmla="*/ 120 w 120"/>
                <a:gd name="T15" fmla="*/ 3 h 194"/>
                <a:gd name="T16" fmla="*/ 120 w 120"/>
                <a:gd name="T17" fmla="*/ 4 h 194"/>
                <a:gd name="T18" fmla="*/ 120 w 120"/>
                <a:gd name="T19" fmla="*/ 4 h 194"/>
                <a:gd name="T20" fmla="*/ 120 w 120"/>
                <a:gd name="T21" fmla="*/ 166 h 194"/>
                <a:gd name="T22" fmla="*/ 120 w 120"/>
                <a:gd name="T23" fmla="*/ 166 h 194"/>
                <a:gd name="T24" fmla="*/ 120 w 120"/>
                <a:gd name="T25" fmla="*/ 168 h 194"/>
                <a:gd name="T26" fmla="*/ 118 w 120"/>
                <a:gd name="T27" fmla="*/ 169 h 194"/>
                <a:gd name="T28" fmla="*/ 118 w 120"/>
                <a:gd name="T29" fmla="*/ 171 h 194"/>
                <a:gd name="T30" fmla="*/ 117 w 120"/>
                <a:gd name="T31" fmla="*/ 171 h 194"/>
                <a:gd name="T32" fmla="*/ 116 w 120"/>
                <a:gd name="T33" fmla="*/ 172 h 194"/>
                <a:gd name="T34" fmla="*/ 116 w 120"/>
                <a:gd name="T35" fmla="*/ 172 h 194"/>
                <a:gd name="T36" fmla="*/ 114 w 120"/>
                <a:gd name="T37" fmla="*/ 172 h 194"/>
                <a:gd name="T38" fmla="*/ 6 w 120"/>
                <a:gd name="T39" fmla="*/ 194 h 194"/>
                <a:gd name="T40" fmla="*/ 4 w 120"/>
                <a:gd name="T41" fmla="*/ 194 h 194"/>
                <a:gd name="T42" fmla="*/ 3 w 120"/>
                <a:gd name="T43" fmla="*/ 194 h 194"/>
                <a:gd name="T44" fmla="*/ 3 w 120"/>
                <a:gd name="T45" fmla="*/ 192 h 194"/>
                <a:gd name="T46" fmla="*/ 1 w 120"/>
                <a:gd name="T47" fmla="*/ 192 h 194"/>
                <a:gd name="T48" fmla="*/ 1 w 120"/>
                <a:gd name="T49" fmla="*/ 190 h 194"/>
                <a:gd name="T50" fmla="*/ 0 w 120"/>
                <a:gd name="T51" fmla="*/ 190 h 194"/>
                <a:gd name="T52" fmla="*/ 0 w 120"/>
                <a:gd name="T53" fmla="*/ 189 h 194"/>
                <a:gd name="T54" fmla="*/ 0 w 120"/>
                <a:gd name="T55" fmla="*/ 187 h 194"/>
                <a:gd name="T56" fmla="*/ 0 w 120"/>
                <a:gd name="T57" fmla="*/ 27 h 194"/>
                <a:gd name="T58" fmla="*/ 0 w 120"/>
                <a:gd name="T59" fmla="*/ 26 h 194"/>
                <a:gd name="T60" fmla="*/ 0 w 120"/>
                <a:gd name="T61" fmla="*/ 24 h 194"/>
                <a:gd name="T62" fmla="*/ 1 w 120"/>
                <a:gd name="T63" fmla="*/ 24 h 194"/>
                <a:gd name="T64" fmla="*/ 1 w 120"/>
                <a:gd name="T65" fmla="*/ 23 h 194"/>
                <a:gd name="T66" fmla="*/ 3 w 120"/>
                <a:gd name="T67" fmla="*/ 21 h 194"/>
                <a:gd name="T68" fmla="*/ 3 w 120"/>
                <a:gd name="T69" fmla="*/ 21 h 194"/>
                <a:gd name="T70" fmla="*/ 4 w 120"/>
                <a:gd name="T71" fmla="*/ 19 h 194"/>
                <a:gd name="T72" fmla="*/ 6 w 120"/>
                <a:gd name="T73" fmla="*/ 19 h 1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
                <a:gd name="T112" fmla="*/ 0 h 194"/>
                <a:gd name="T113" fmla="*/ 120 w 120"/>
                <a:gd name="T114" fmla="*/ 194 h 19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 h="194">
                  <a:moveTo>
                    <a:pt x="6" y="19"/>
                  </a:moveTo>
                  <a:lnTo>
                    <a:pt x="114" y="0"/>
                  </a:lnTo>
                  <a:lnTo>
                    <a:pt x="116" y="0"/>
                  </a:lnTo>
                  <a:lnTo>
                    <a:pt x="117" y="0"/>
                  </a:lnTo>
                  <a:lnTo>
                    <a:pt x="118" y="1"/>
                  </a:lnTo>
                  <a:lnTo>
                    <a:pt x="120" y="3"/>
                  </a:lnTo>
                  <a:lnTo>
                    <a:pt x="120" y="4"/>
                  </a:lnTo>
                  <a:lnTo>
                    <a:pt x="120" y="166"/>
                  </a:lnTo>
                  <a:lnTo>
                    <a:pt x="120" y="168"/>
                  </a:lnTo>
                  <a:lnTo>
                    <a:pt x="118" y="169"/>
                  </a:lnTo>
                  <a:lnTo>
                    <a:pt x="118" y="171"/>
                  </a:lnTo>
                  <a:lnTo>
                    <a:pt x="117" y="171"/>
                  </a:lnTo>
                  <a:lnTo>
                    <a:pt x="116" y="172"/>
                  </a:lnTo>
                  <a:lnTo>
                    <a:pt x="114" y="172"/>
                  </a:lnTo>
                  <a:lnTo>
                    <a:pt x="6" y="194"/>
                  </a:lnTo>
                  <a:lnTo>
                    <a:pt x="4" y="194"/>
                  </a:lnTo>
                  <a:lnTo>
                    <a:pt x="3" y="194"/>
                  </a:lnTo>
                  <a:lnTo>
                    <a:pt x="3" y="192"/>
                  </a:lnTo>
                  <a:lnTo>
                    <a:pt x="1" y="192"/>
                  </a:lnTo>
                  <a:lnTo>
                    <a:pt x="1" y="190"/>
                  </a:lnTo>
                  <a:lnTo>
                    <a:pt x="0" y="190"/>
                  </a:lnTo>
                  <a:lnTo>
                    <a:pt x="0" y="189"/>
                  </a:lnTo>
                  <a:lnTo>
                    <a:pt x="0" y="187"/>
                  </a:lnTo>
                  <a:lnTo>
                    <a:pt x="0" y="27"/>
                  </a:lnTo>
                  <a:lnTo>
                    <a:pt x="0" y="26"/>
                  </a:lnTo>
                  <a:lnTo>
                    <a:pt x="0" y="24"/>
                  </a:lnTo>
                  <a:lnTo>
                    <a:pt x="1" y="24"/>
                  </a:lnTo>
                  <a:lnTo>
                    <a:pt x="1" y="23"/>
                  </a:lnTo>
                  <a:lnTo>
                    <a:pt x="3" y="21"/>
                  </a:lnTo>
                  <a:lnTo>
                    <a:pt x="4" y="19"/>
                  </a:lnTo>
                  <a:lnTo>
                    <a:pt x="6"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67" name="Freeform 317"/>
            <p:cNvSpPr>
              <a:spLocks/>
            </p:cNvSpPr>
            <p:nvPr/>
          </p:nvSpPr>
          <p:spPr bwMode="auto">
            <a:xfrm>
              <a:off x="672" y="2191"/>
              <a:ext cx="102" cy="171"/>
            </a:xfrm>
            <a:custGeom>
              <a:avLst/>
              <a:gdLst>
                <a:gd name="T0" fmla="*/ 4 w 102"/>
                <a:gd name="T1" fmla="*/ 17 h 171"/>
                <a:gd name="T2" fmla="*/ 98 w 102"/>
                <a:gd name="T3" fmla="*/ 0 h 171"/>
                <a:gd name="T4" fmla="*/ 100 w 102"/>
                <a:gd name="T5" fmla="*/ 0 h 171"/>
                <a:gd name="T6" fmla="*/ 101 w 102"/>
                <a:gd name="T7" fmla="*/ 0 h 171"/>
                <a:gd name="T8" fmla="*/ 101 w 102"/>
                <a:gd name="T9" fmla="*/ 0 h 171"/>
                <a:gd name="T10" fmla="*/ 101 w 102"/>
                <a:gd name="T11" fmla="*/ 0 h 171"/>
                <a:gd name="T12" fmla="*/ 102 w 102"/>
                <a:gd name="T13" fmla="*/ 2 h 171"/>
                <a:gd name="T14" fmla="*/ 102 w 102"/>
                <a:gd name="T15" fmla="*/ 2 h 171"/>
                <a:gd name="T16" fmla="*/ 102 w 102"/>
                <a:gd name="T17" fmla="*/ 3 h 171"/>
                <a:gd name="T18" fmla="*/ 102 w 102"/>
                <a:gd name="T19" fmla="*/ 3 h 171"/>
                <a:gd name="T20" fmla="*/ 102 w 102"/>
                <a:gd name="T21" fmla="*/ 148 h 171"/>
                <a:gd name="T22" fmla="*/ 102 w 102"/>
                <a:gd name="T23" fmla="*/ 150 h 171"/>
                <a:gd name="T24" fmla="*/ 102 w 102"/>
                <a:gd name="T25" fmla="*/ 150 h 171"/>
                <a:gd name="T26" fmla="*/ 102 w 102"/>
                <a:gd name="T27" fmla="*/ 151 h 171"/>
                <a:gd name="T28" fmla="*/ 101 w 102"/>
                <a:gd name="T29" fmla="*/ 151 h 171"/>
                <a:gd name="T30" fmla="*/ 101 w 102"/>
                <a:gd name="T31" fmla="*/ 153 h 171"/>
                <a:gd name="T32" fmla="*/ 101 w 102"/>
                <a:gd name="T33" fmla="*/ 153 h 171"/>
                <a:gd name="T34" fmla="*/ 100 w 102"/>
                <a:gd name="T35" fmla="*/ 153 h 171"/>
                <a:gd name="T36" fmla="*/ 98 w 102"/>
                <a:gd name="T37" fmla="*/ 153 h 171"/>
                <a:gd name="T38" fmla="*/ 4 w 102"/>
                <a:gd name="T39" fmla="*/ 171 h 171"/>
                <a:gd name="T40" fmla="*/ 2 w 102"/>
                <a:gd name="T41" fmla="*/ 171 h 171"/>
                <a:gd name="T42" fmla="*/ 2 w 102"/>
                <a:gd name="T43" fmla="*/ 171 h 171"/>
                <a:gd name="T44" fmla="*/ 1 w 102"/>
                <a:gd name="T45" fmla="*/ 171 h 171"/>
                <a:gd name="T46" fmla="*/ 1 w 102"/>
                <a:gd name="T47" fmla="*/ 171 h 171"/>
                <a:gd name="T48" fmla="*/ 0 w 102"/>
                <a:gd name="T49" fmla="*/ 170 h 171"/>
                <a:gd name="T50" fmla="*/ 0 w 102"/>
                <a:gd name="T51" fmla="*/ 170 h 171"/>
                <a:gd name="T52" fmla="*/ 0 w 102"/>
                <a:gd name="T53" fmla="*/ 168 h 171"/>
                <a:gd name="T54" fmla="*/ 0 w 102"/>
                <a:gd name="T55" fmla="*/ 168 h 171"/>
                <a:gd name="T56" fmla="*/ 0 w 102"/>
                <a:gd name="T57" fmla="*/ 23 h 171"/>
                <a:gd name="T58" fmla="*/ 0 w 102"/>
                <a:gd name="T59" fmla="*/ 22 h 171"/>
                <a:gd name="T60" fmla="*/ 0 w 102"/>
                <a:gd name="T61" fmla="*/ 22 h 171"/>
                <a:gd name="T62" fmla="*/ 0 w 102"/>
                <a:gd name="T63" fmla="*/ 20 h 171"/>
                <a:gd name="T64" fmla="*/ 1 w 102"/>
                <a:gd name="T65" fmla="*/ 20 h 171"/>
                <a:gd name="T66" fmla="*/ 1 w 102"/>
                <a:gd name="T67" fmla="*/ 19 h 171"/>
                <a:gd name="T68" fmla="*/ 2 w 102"/>
                <a:gd name="T69" fmla="*/ 19 h 171"/>
                <a:gd name="T70" fmla="*/ 2 w 102"/>
                <a:gd name="T71" fmla="*/ 19 h 171"/>
                <a:gd name="T72" fmla="*/ 4 w 102"/>
                <a:gd name="T73" fmla="*/ 17 h 1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2"/>
                <a:gd name="T112" fmla="*/ 0 h 171"/>
                <a:gd name="T113" fmla="*/ 102 w 102"/>
                <a:gd name="T114" fmla="*/ 171 h 1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2" h="171">
                  <a:moveTo>
                    <a:pt x="4" y="17"/>
                  </a:moveTo>
                  <a:lnTo>
                    <a:pt x="98" y="0"/>
                  </a:lnTo>
                  <a:lnTo>
                    <a:pt x="100" y="0"/>
                  </a:lnTo>
                  <a:lnTo>
                    <a:pt x="101" y="0"/>
                  </a:lnTo>
                  <a:lnTo>
                    <a:pt x="102" y="2"/>
                  </a:lnTo>
                  <a:lnTo>
                    <a:pt x="102" y="3"/>
                  </a:lnTo>
                  <a:lnTo>
                    <a:pt x="102" y="148"/>
                  </a:lnTo>
                  <a:lnTo>
                    <a:pt x="102" y="150"/>
                  </a:lnTo>
                  <a:lnTo>
                    <a:pt x="102" y="151"/>
                  </a:lnTo>
                  <a:lnTo>
                    <a:pt x="101" y="151"/>
                  </a:lnTo>
                  <a:lnTo>
                    <a:pt x="101" y="153"/>
                  </a:lnTo>
                  <a:lnTo>
                    <a:pt x="100" y="153"/>
                  </a:lnTo>
                  <a:lnTo>
                    <a:pt x="98" y="153"/>
                  </a:lnTo>
                  <a:lnTo>
                    <a:pt x="4" y="171"/>
                  </a:lnTo>
                  <a:lnTo>
                    <a:pt x="2" y="171"/>
                  </a:lnTo>
                  <a:lnTo>
                    <a:pt x="1" y="171"/>
                  </a:lnTo>
                  <a:lnTo>
                    <a:pt x="0" y="170"/>
                  </a:lnTo>
                  <a:lnTo>
                    <a:pt x="0" y="168"/>
                  </a:lnTo>
                  <a:lnTo>
                    <a:pt x="0" y="23"/>
                  </a:lnTo>
                  <a:lnTo>
                    <a:pt x="0" y="22"/>
                  </a:lnTo>
                  <a:lnTo>
                    <a:pt x="0" y="20"/>
                  </a:lnTo>
                  <a:lnTo>
                    <a:pt x="1" y="20"/>
                  </a:lnTo>
                  <a:lnTo>
                    <a:pt x="1" y="19"/>
                  </a:lnTo>
                  <a:lnTo>
                    <a:pt x="2" y="19"/>
                  </a:lnTo>
                  <a:lnTo>
                    <a:pt x="4"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68" name="Freeform 318"/>
            <p:cNvSpPr>
              <a:spLocks/>
            </p:cNvSpPr>
            <p:nvPr/>
          </p:nvSpPr>
          <p:spPr bwMode="auto">
            <a:xfrm>
              <a:off x="694" y="2219"/>
              <a:ext cx="64" cy="113"/>
            </a:xfrm>
            <a:custGeom>
              <a:avLst/>
              <a:gdLst>
                <a:gd name="T0" fmla="*/ 0 w 64"/>
                <a:gd name="T1" fmla="*/ 113 h 113"/>
                <a:gd name="T2" fmla="*/ 0 w 64"/>
                <a:gd name="T3" fmla="*/ 12 h 113"/>
                <a:gd name="T4" fmla="*/ 64 w 64"/>
                <a:gd name="T5" fmla="*/ 0 h 113"/>
                <a:gd name="T6" fmla="*/ 64 w 64"/>
                <a:gd name="T7" fmla="*/ 12 h 113"/>
                <a:gd name="T8" fmla="*/ 13 w 64"/>
                <a:gd name="T9" fmla="*/ 21 h 113"/>
                <a:gd name="T10" fmla="*/ 13 w 64"/>
                <a:gd name="T11" fmla="*/ 53 h 113"/>
                <a:gd name="T12" fmla="*/ 56 w 64"/>
                <a:gd name="T13" fmla="*/ 44 h 113"/>
                <a:gd name="T14" fmla="*/ 56 w 64"/>
                <a:gd name="T15" fmla="*/ 56 h 113"/>
                <a:gd name="T16" fmla="*/ 13 w 64"/>
                <a:gd name="T17" fmla="*/ 65 h 113"/>
                <a:gd name="T18" fmla="*/ 13 w 64"/>
                <a:gd name="T19" fmla="*/ 111 h 113"/>
                <a:gd name="T20" fmla="*/ 0 w 64"/>
                <a:gd name="T21" fmla="*/ 113 h 1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13"/>
                <a:gd name="T35" fmla="*/ 64 w 64"/>
                <a:gd name="T36" fmla="*/ 113 h 1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13">
                  <a:moveTo>
                    <a:pt x="0" y="113"/>
                  </a:moveTo>
                  <a:lnTo>
                    <a:pt x="0" y="12"/>
                  </a:lnTo>
                  <a:lnTo>
                    <a:pt x="64" y="0"/>
                  </a:lnTo>
                  <a:lnTo>
                    <a:pt x="64" y="12"/>
                  </a:lnTo>
                  <a:lnTo>
                    <a:pt x="13" y="21"/>
                  </a:lnTo>
                  <a:lnTo>
                    <a:pt x="13" y="53"/>
                  </a:lnTo>
                  <a:lnTo>
                    <a:pt x="56" y="44"/>
                  </a:lnTo>
                  <a:lnTo>
                    <a:pt x="56" y="56"/>
                  </a:lnTo>
                  <a:lnTo>
                    <a:pt x="13" y="65"/>
                  </a:lnTo>
                  <a:lnTo>
                    <a:pt x="13" y="111"/>
                  </a:lnTo>
                  <a:lnTo>
                    <a:pt x="0"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69" name="Freeform 319"/>
            <p:cNvSpPr>
              <a:spLocks/>
            </p:cNvSpPr>
            <p:nvPr/>
          </p:nvSpPr>
          <p:spPr bwMode="auto">
            <a:xfrm>
              <a:off x="646" y="2167"/>
              <a:ext cx="148" cy="227"/>
            </a:xfrm>
            <a:custGeom>
              <a:avLst/>
              <a:gdLst>
                <a:gd name="T0" fmla="*/ 0 w 148"/>
                <a:gd name="T1" fmla="*/ 27 h 227"/>
                <a:gd name="T2" fmla="*/ 148 w 148"/>
                <a:gd name="T3" fmla="*/ 0 h 227"/>
                <a:gd name="T4" fmla="*/ 148 w 148"/>
                <a:gd name="T5" fmla="*/ 200 h 227"/>
                <a:gd name="T6" fmla="*/ 0 w 148"/>
                <a:gd name="T7" fmla="*/ 227 h 227"/>
                <a:gd name="T8" fmla="*/ 0 w 148"/>
                <a:gd name="T9" fmla="*/ 27 h 227"/>
                <a:gd name="T10" fmla="*/ 0 60000 65536"/>
                <a:gd name="T11" fmla="*/ 0 60000 65536"/>
                <a:gd name="T12" fmla="*/ 0 60000 65536"/>
                <a:gd name="T13" fmla="*/ 0 60000 65536"/>
                <a:gd name="T14" fmla="*/ 0 60000 65536"/>
                <a:gd name="T15" fmla="*/ 0 w 148"/>
                <a:gd name="T16" fmla="*/ 0 h 227"/>
                <a:gd name="T17" fmla="*/ 148 w 148"/>
                <a:gd name="T18" fmla="*/ 227 h 227"/>
              </a:gdLst>
              <a:ahLst/>
              <a:cxnLst>
                <a:cxn ang="T10">
                  <a:pos x="T0" y="T1"/>
                </a:cxn>
                <a:cxn ang="T11">
                  <a:pos x="T2" y="T3"/>
                </a:cxn>
                <a:cxn ang="T12">
                  <a:pos x="T4" y="T5"/>
                </a:cxn>
                <a:cxn ang="T13">
                  <a:pos x="T6" y="T7"/>
                </a:cxn>
                <a:cxn ang="T14">
                  <a:pos x="T8" y="T9"/>
                </a:cxn>
              </a:cxnLst>
              <a:rect l="T15" t="T16" r="T17" b="T18"/>
              <a:pathLst>
                <a:path w="148" h="227">
                  <a:moveTo>
                    <a:pt x="0" y="27"/>
                  </a:moveTo>
                  <a:lnTo>
                    <a:pt x="148" y="0"/>
                  </a:lnTo>
                  <a:lnTo>
                    <a:pt x="148" y="200"/>
                  </a:lnTo>
                  <a:lnTo>
                    <a:pt x="0" y="227"/>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70" name="Freeform 320"/>
            <p:cNvSpPr>
              <a:spLocks/>
            </p:cNvSpPr>
            <p:nvPr/>
          </p:nvSpPr>
          <p:spPr bwMode="auto">
            <a:xfrm>
              <a:off x="646" y="2167"/>
              <a:ext cx="148" cy="227"/>
            </a:xfrm>
            <a:custGeom>
              <a:avLst/>
              <a:gdLst>
                <a:gd name="T0" fmla="*/ 0 w 148"/>
                <a:gd name="T1" fmla="*/ 27 h 227"/>
                <a:gd name="T2" fmla="*/ 148 w 148"/>
                <a:gd name="T3" fmla="*/ 0 h 227"/>
                <a:gd name="T4" fmla="*/ 148 w 148"/>
                <a:gd name="T5" fmla="*/ 200 h 227"/>
                <a:gd name="T6" fmla="*/ 0 w 148"/>
                <a:gd name="T7" fmla="*/ 227 h 227"/>
                <a:gd name="T8" fmla="*/ 0 w 148"/>
                <a:gd name="T9" fmla="*/ 27 h 227"/>
                <a:gd name="T10" fmla="*/ 0 60000 65536"/>
                <a:gd name="T11" fmla="*/ 0 60000 65536"/>
                <a:gd name="T12" fmla="*/ 0 60000 65536"/>
                <a:gd name="T13" fmla="*/ 0 60000 65536"/>
                <a:gd name="T14" fmla="*/ 0 60000 65536"/>
                <a:gd name="T15" fmla="*/ 0 w 148"/>
                <a:gd name="T16" fmla="*/ 0 h 227"/>
                <a:gd name="T17" fmla="*/ 148 w 148"/>
                <a:gd name="T18" fmla="*/ 227 h 227"/>
              </a:gdLst>
              <a:ahLst/>
              <a:cxnLst>
                <a:cxn ang="T10">
                  <a:pos x="T0" y="T1"/>
                </a:cxn>
                <a:cxn ang="T11">
                  <a:pos x="T2" y="T3"/>
                </a:cxn>
                <a:cxn ang="T12">
                  <a:pos x="T4" y="T5"/>
                </a:cxn>
                <a:cxn ang="T13">
                  <a:pos x="T6" y="T7"/>
                </a:cxn>
                <a:cxn ang="T14">
                  <a:pos x="T8" y="T9"/>
                </a:cxn>
              </a:cxnLst>
              <a:rect l="T15" t="T16" r="T17" b="T18"/>
              <a:pathLst>
                <a:path w="148" h="227">
                  <a:moveTo>
                    <a:pt x="0" y="27"/>
                  </a:moveTo>
                  <a:lnTo>
                    <a:pt x="148" y="0"/>
                  </a:lnTo>
                  <a:lnTo>
                    <a:pt x="148" y="200"/>
                  </a:lnTo>
                  <a:lnTo>
                    <a:pt x="0" y="227"/>
                  </a:lnTo>
                  <a:lnTo>
                    <a:pt x="0" y="27"/>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71" name="Freeform 321"/>
            <p:cNvSpPr>
              <a:spLocks/>
            </p:cNvSpPr>
            <p:nvPr/>
          </p:nvSpPr>
          <p:spPr bwMode="auto">
            <a:xfrm>
              <a:off x="663" y="2182"/>
              <a:ext cx="118" cy="191"/>
            </a:xfrm>
            <a:custGeom>
              <a:avLst/>
              <a:gdLst>
                <a:gd name="T0" fmla="*/ 6 w 118"/>
                <a:gd name="T1" fmla="*/ 20 h 191"/>
                <a:gd name="T2" fmla="*/ 113 w 118"/>
                <a:gd name="T3" fmla="*/ 0 h 191"/>
                <a:gd name="T4" fmla="*/ 114 w 118"/>
                <a:gd name="T5" fmla="*/ 0 h 191"/>
                <a:gd name="T6" fmla="*/ 114 w 118"/>
                <a:gd name="T7" fmla="*/ 0 h 191"/>
                <a:gd name="T8" fmla="*/ 116 w 118"/>
                <a:gd name="T9" fmla="*/ 0 h 191"/>
                <a:gd name="T10" fmla="*/ 117 w 118"/>
                <a:gd name="T11" fmla="*/ 2 h 191"/>
                <a:gd name="T12" fmla="*/ 117 w 118"/>
                <a:gd name="T13" fmla="*/ 2 h 191"/>
                <a:gd name="T14" fmla="*/ 118 w 118"/>
                <a:gd name="T15" fmla="*/ 3 h 191"/>
                <a:gd name="T16" fmla="*/ 118 w 118"/>
                <a:gd name="T17" fmla="*/ 5 h 191"/>
                <a:gd name="T18" fmla="*/ 118 w 118"/>
                <a:gd name="T19" fmla="*/ 6 h 191"/>
                <a:gd name="T20" fmla="*/ 118 w 118"/>
                <a:gd name="T21" fmla="*/ 165 h 191"/>
                <a:gd name="T22" fmla="*/ 118 w 118"/>
                <a:gd name="T23" fmla="*/ 165 h 191"/>
                <a:gd name="T24" fmla="*/ 118 w 118"/>
                <a:gd name="T25" fmla="*/ 167 h 191"/>
                <a:gd name="T26" fmla="*/ 117 w 118"/>
                <a:gd name="T27" fmla="*/ 168 h 191"/>
                <a:gd name="T28" fmla="*/ 117 w 118"/>
                <a:gd name="T29" fmla="*/ 170 h 191"/>
                <a:gd name="T30" fmla="*/ 116 w 118"/>
                <a:gd name="T31" fmla="*/ 170 h 191"/>
                <a:gd name="T32" fmla="*/ 114 w 118"/>
                <a:gd name="T33" fmla="*/ 171 h 191"/>
                <a:gd name="T34" fmla="*/ 114 w 118"/>
                <a:gd name="T35" fmla="*/ 171 h 191"/>
                <a:gd name="T36" fmla="*/ 113 w 118"/>
                <a:gd name="T37" fmla="*/ 171 h 191"/>
                <a:gd name="T38" fmla="*/ 6 w 118"/>
                <a:gd name="T39" fmla="*/ 191 h 191"/>
                <a:gd name="T40" fmla="*/ 4 w 118"/>
                <a:gd name="T41" fmla="*/ 191 h 191"/>
                <a:gd name="T42" fmla="*/ 3 w 118"/>
                <a:gd name="T43" fmla="*/ 191 h 191"/>
                <a:gd name="T44" fmla="*/ 1 w 118"/>
                <a:gd name="T45" fmla="*/ 191 h 191"/>
                <a:gd name="T46" fmla="*/ 1 w 118"/>
                <a:gd name="T47" fmla="*/ 189 h 191"/>
                <a:gd name="T48" fmla="*/ 0 w 118"/>
                <a:gd name="T49" fmla="*/ 189 h 191"/>
                <a:gd name="T50" fmla="*/ 0 w 118"/>
                <a:gd name="T51" fmla="*/ 188 h 191"/>
                <a:gd name="T52" fmla="*/ 0 w 118"/>
                <a:gd name="T53" fmla="*/ 186 h 191"/>
                <a:gd name="T54" fmla="*/ 0 w 118"/>
                <a:gd name="T55" fmla="*/ 186 h 191"/>
                <a:gd name="T56" fmla="*/ 0 w 118"/>
                <a:gd name="T57" fmla="*/ 28 h 191"/>
                <a:gd name="T58" fmla="*/ 0 w 118"/>
                <a:gd name="T59" fmla="*/ 26 h 191"/>
                <a:gd name="T60" fmla="*/ 0 w 118"/>
                <a:gd name="T61" fmla="*/ 25 h 191"/>
                <a:gd name="T62" fmla="*/ 0 w 118"/>
                <a:gd name="T63" fmla="*/ 23 h 191"/>
                <a:gd name="T64" fmla="*/ 1 w 118"/>
                <a:gd name="T65" fmla="*/ 22 h 191"/>
                <a:gd name="T66" fmla="*/ 1 w 118"/>
                <a:gd name="T67" fmla="*/ 22 h 191"/>
                <a:gd name="T68" fmla="*/ 3 w 118"/>
                <a:gd name="T69" fmla="*/ 20 h 191"/>
                <a:gd name="T70" fmla="*/ 4 w 118"/>
                <a:gd name="T71" fmla="*/ 20 h 191"/>
                <a:gd name="T72" fmla="*/ 6 w 118"/>
                <a:gd name="T73" fmla="*/ 20 h 1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8"/>
                <a:gd name="T112" fmla="*/ 0 h 191"/>
                <a:gd name="T113" fmla="*/ 118 w 118"/>
                <a:gd name="T114" fmla="*/ 191 h 19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8" h="191">
                  <a:moveTo>
                    <a:pt x="6" y="20"/>
                  </a:moveTo>
                  <a:lnTo>
                    <a:pt x="113" y="0"/>
                  </a:lnTo>
                  <a:lnTo>
                    <a:pt x="114" y="0"/>
                  </a:lnTo>
                  <a:lnTo>
                    <a:pt x="116" y="0"/>
                  </a:lnTo>
                  <a:lnTo>
                    <a:pt x="117" y="2"/>
                  </a:lnTo>
                  <a:lnTo>
                    <a:pt x="118" y="3"/>
                  </a:lnTo>
                  <a:lnTo>
                    <a:pt x="118" y="5"/>
                  </a:lnTo>
                  <a:lnTo>
                    <a:pt x="118" y="6"/>
                  </a:lnTo>
                  <a:lnTo>
                    <a:pt x="118" y="165"/>
                  </a:lnTo>
                  <a:lnTo>
                    <a:pt x="118" y="167"/>
                  </a:lnTo>
                  <a:lnTo>
                    <a:pt x="117" y="168"/>
                  </a:lnTo>
                  <a:lnTo>
                    <a:pt x="117" y="170"/>
                  </a:lnTo>
                  <a:lnTo>
                    <a:pt x="116" y="170"/>
                  </a:lnTo>
                  <a:lnTo>
                    <a:pt x="114" y="171"/>
                  </a:lnTo>
                  <a:lnTo>
                    <a:pt x="113" y="171"/>
                  </a:lnTo>
                  <a:lnTo>
                    <a:pt x="6" y="191"/>
                  </a:lnTo>
                  <a:lnTo>
                    <a:pt x="4" y="191"/>
                  </a:lnTo>
                  <a:lnTo>
                    <a:pt x="3" y="191"/>
                  </a:lnTo>
                  <a:lnTo>
                    <a:pt x="1" y="191"/>
                  </a:lnTo>
                  <a:lnTo>
                    <a:pt x="1" y="189"/>
                  </a:lnTo>
                  <a:lnTo>
                    <a:pt x="0" y="189"/>
                  </a:lnTo>
                  <a:lnTo>
                    <a:pt x="0" y="188"/>
                  </a:lnTo>
                  <a:lnTo>
                    <a:pt x="0" y="186"/>
                  </a:lnTo>
                  <a:lnTo>
                    <a:pt x="0" y="28"/>
                  </a:lnTo>
                  <a:lnTo>
                    <a:pt x="0" y="26"/>
                  </a:lnTo>
                  <a:lnTo>
                    <a:pt x="0" y="25"/>
                  </a:lnTo>
                  <a:lnTo>
                    <a:pt x="0" y="23"/>
                  </a:lnTo>
                  <a:lnTo>
                    <a:pt x="1" y="22"/>
                  </a:lnTo>
                  <a:lnTo>
                    <a:pt x="3" y="20"/>
                  </a:lnTo>
                  <a:lnTo>
                    <a:pt x="4" y="20"/>
                  </a:lnTo>
                  <a:lnTo>
                    <a:pt x="6" y="20"/>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72" name="Freeform 322"/>
            <p:cNvSpPr>
              <a:spLocks/>
            </p:cNvSpPr>
            <p:nvPr/>
          </p:nvSpPr>
          <p:spPr bwMode="auto">
            <a:xfrm>
              <a:off x="672" y="2193"/>
              <a:ext cx="101" cy="169"/>
            </a:xfrm>
            <a:custGeom>
              <a:avLst/>
              <a:gdLst>
                <a:gd name="T0" fmla="*/ 2 w 101"/>
                <a:gd name="T1" fmla="*/ 17 h 169"/>
                <a:gd name="T2" fmla="*/ 97 w 101"/>
                <a:gd name="T3" fmla="*/ 0 h 169"/>
                <a:gd name="T4" fmla="*/ 98 w 101"/>
                <a:gd name="T5" fmla="*/ 0 h 169"/>
                <a:gd name="T6" fmla="*/ 100 w 101"/>
                <a:gd name="T7" fmla="*/ 0 h 169"/>
                <a:gd name="T8" fmla="*/ 100 w 101"/>
                <a:gd name="T9" fmla="*/ 0 h 169"/>
                <a:gd name="T10" fmla="*/ 100 w 101"/>
                <a:gd name="T11" fmla="*/ 0 h 169"/>
                <a:gd name="T12" fmla="*/ 101 w 101"/>
                <a:gd name="T13" fmla="*/ 1 h 169"/>
                <a:gd name="T14" fmla="*/ 101 w 101"/>
                <a:gd name="T15" fmla="*/ 1 h 169"/>
                <a:gd name="T16" fmla="*/ 101 w 101"/>
                <a:gd name="T17" fmla="*/ 3 h 169"/>
                <a:gd name="T18" fmla="*/ 101 w 101"/>
                <a:gd name="T19" fmla="*/ 3 h 169"/>
                <a:gd name="T20" fmla="*/ 101 w 101"/>
                <a:gd name="T21" fmla="*/ 146 h 169"/>
                <a:gd name="T22" fmla="*/ 101 w 101"/>
                <a:gd name="T23" fmla="*/ 148 h 169"/>
                <a:gd name="T24" fmla="*/ 101 w 101"/>
                <a:gd name="T25" fmla="*/ 148 h 169"/>
                <a:gd name="T26" fmla="*/ 101 w 101"/>
                <a:gd name="T27" fmla="*/ 149 h 169"/>
                <a:gd name="T28" fmla="*/ 100 w 101"/>
                <a:gd name="T29" fmla="*/ 149 h 169"/>
                <a:gd name="T30" fmla="*/ 100 w 101"/>
                <a:gd name="T31" fmla="*/ 151 h 169"/>
                <a:gd name="T32" fmla="*/ 100 w 101"/>
                <a:gd name="T33" fmla="*/ 151 h 169"/>
                <a:gd name="T34" fmla="*/ 98 w 101"/>
                <a:gd name="T35" fmla="*/ 151 h 169"/>
                <a:gd name="T36" fmla="*/ 97 w 101"/>
                <a:gd name="T37" fmla="*/ 153 h 169"/>
                <a:gd name="T38" fmla="*/ 2 w 101"/>
                <a:gd name="T39" fmla="*/ 169 h 169"/>
                <a:gd name="T40" fmla="*/ 2 w 101"/>
                <a:gd name="T41" fmla="*/ 169 h 169"/>
                <a:gd name="T42" fmla="*/ 1 w 101"/>
                <a:gd name="T43" fmla="*/ 169 h 169"/>
                <a:gd name="T44" fmla="*/ 1 w 101"/>
                <a:gd name="T45" fmla="*/ 168 h 169"/>
                <a:gd name="T46" fmla="*/ 0 w 101"/>
                <a:gd name="T47" fmla="*/ 168 h 169"/>
                <a:gd name="T48" fmla="*/ 0 w 101"/>
                <a:gd name="T49" fmla="*/ 168 h 169"/>
                <a:gd name="T50" fmla="*/ 0 w 101"/>
                <a:gd name="T51" fmla="*/ 166 h 169"/>
                <a:gd name="T52" fmla="*/ 0 w 101"/>
                <a:gd name="T53" fmla="*/ 166 h 169"/>
                <a:gd name="T54" fmla="*/ 0 w 101"/>
                <a:gd name="T55" fmla="*/ 165 h 169"/>
                <a:gd name="T56" fmla="*/ 0 w 101"/>
                <a:gd name="T57" fmla="*/ 21 h 169"/>
                <a:gd name="T58" fmla="*/ 0 w 101"/>
                <a:gd name="T59" fmla="*/ 21 h 169"/>
                <a:gd name="T60" fmla="*/ 0 w 101"/>
                <a:gd name="T61" fmla="*/ 20 h 169"/>
                <a:gd name="T62" fmla="*/ 0 w 101"/>
                <a:gd name="T63" fmla="*/ 20 h 169"/>
                <a:gd name="T64" fmla="*/ 0 w 101"/>
                <a:gd name="T65" fmla="*/ 18 h 169"/>
                <a:gd name="T66" fmla="*/ 1 w 101"/>
                <a:gd name="T67" fmla="*/ 18 h 169"/>
                <a:gd name="T68" fmla="*/ 1 w 101"/>
                <a:gd name="T69" fmla="*/ 17 h 169"/>
                <a:gd name="T70" fmla="*/ 2 w 101"/>
                <a:gd name="T71" fmla="*/ 17 h 169"/>
                <a:gd name="T72" fmla="*/ 2 w 101"/>
                <a:gd name="T73" fmla="*/ 17 h 1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1"/>
                <a:gd name="T112" fmla="*/ 0 h 169"/>
                <a:gd name="T113" fmla="*/ 101 w 101"/>
                <a:gd name="T114" fmla="*/ 169 h 1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1" h="169">
                  <a:moveTo>
                    <a:pt x="2" y="17"/>
                  </a:moveTo>
                  <a:lnTo>
                    <a:pt x="97" y="0"/>
                  </a:lnTo>
                  <a:lnTo>
                    <a:pt x="98" y="0"/>
                  </a:lnTo>
                  <a:lnTo>
                    <a:pt x="100" y="0"/>
                  </a:lnTo>
                  <a:lnTo>
                    <a:pt x="101" y="1"/>
                  </a:lnTo>
                  <a:lnTo>
                    <a:pt x="101" y="3"/>
                  </a:lnTo>
                  <a:lnTo>
                    <a:pt x="101" y="146"/>
                  </a:lnTo>
                  <a:lnTo>
                    <a:pt x="101" y="148"/>
                  </a:lnTo>
                  <a:lnTo>
                    <a:pt x="101" y="149"/>
                  </a:lnTo>
                  <a:lnTo>
                    <a:pt x="100" y="149"/>
                  </a:lnTo>
                  <a:lnTo>
                    <a:pt x="100" y="151"/>
                  </a:lnTo>
                  <a:lnTo>
                    <a:pt x="98" y="151"/>
                  </a:lnTo>
                  <a:lnTo>
                    <a:pt x="97" y="153"/>
                  </a:lnTo>
                  <a:lnTo>
                    <a:pt x="2" y="169"/>
                  </a:lnTo>
                  <a:lnTo>
                    <a:pt x="1" y="169"/>
                  </a:lnTo>
                  <a:lnTo>
                    <a:pt x="1" y="168"/>
                  </a:lnTo>
                  <a:lnTo>
                    <a:pt x="0" y="168"/>
                  </a:lnTo>
                  <a:lnTo>
                    <a:pt x="0" y="166"/>
                  </a:lnTo>
                  <a:lnTo>
                    <a:pt x="0" y="165"/>
                  </a:lnTo>
                  <a:lnTo>
                    <a:pt x="0" y="21"/>
                  </a:lnTo>
                  <a:lnTo>
                    <a:pt x="0" y="20"/>
                  </a:lnTo>
                  <a:lnTo>
                    <a:pt x="0" y="18"/>
                  </a:lnTo>
                  <a:lnTo>
                    <a:pt x="1" y="18"/>
                  </a:lnTo>
                  <a:lnTo>
                    <a:pt x="1" y="17"/>
                  </a:lnTo>
                  <a:lnTo>
                    <a:pt x="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73" name="Freeform 323"/>
            <p:cNvSpPr>
              <a:spLocks/>
            </p:cNvSpPr>
            <p:nvPr/>
          </p:nvSpPr>
          <p:spPr bwMode="auto">
            <a:xfrm>
              <a:off x="693" y="2220"/>
              <a:ext cx="63" cy="112"/>
            </a:xfrm>
            <a:custGeom>
              <a:avLst/>
              <a:gdLst>
                <a:gd name="T0" fmla="*/ 0 w 63"/>
                <a:gd name="T1" fmla="*/ 112 h 112"/>
                <a:gd name="T2" fmla="*/ 0 w 63"/>
                <a:gd name="T3" fmla="*/ 11 h 112"/>
                <a:gd name="T4" fmla="*/ 63 w 63"/>
                <a:gd name="T5" fmla="*/ 0 h 112"/>
                <a:gd name="T6" fmla="*/ 63 w 63"/>
                <a:gd name="T7" fmla="*/ 11 h 112"/>
                <a:gd name="T8" fmla="*/ 12 w 63"/>
                <a:gd name="T9" fmla="*/ 20 h 112"/>
                <a:gd name="T10" fmla="*/ 12 w 63"/>
                <a:gd name="T11" fmla="*/ 52 h 112"/>
                <a:gd name="T12" fmla="*/ 56 w 63"/>
                <a:gd name="T13" fmla="*/ 45 h 112"/>
                <a:gd name="T14" fmla="*/ 56 w 63"/>
                <a:gd name="T15" fmla="*/ 57 h 112"/>
                <a:gd name="T16" fmla="*/ 12 w 63"/>
                <a:gd name="T17" fmla="*/ 64 h 112"/>
                <a:gd name="T18" fmla="*/ 12 w 63"/>
                <a:gd name="T19" fmla="*/ 110 h 112"/>
                <a:gd name="T20" fmla="*/ 0 w 63"/>
                <a:gd name="T21" fmla="*/ 112 h 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112"/>
                <a:gd name="T35" fmla="*/ 63 w 63"/>
                <a:gd name="T36" fmla="*/ 112 h 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112">
                  <a:moveTo>
                    <a:pt x="0" y="112"/>
                  </a:moveTo>
                  <a:lnTo>
                    <a:pt x="0" y="11"/>
                  </a:lnTo>
                  <a:lnTo>
                    <a:pt x="63" y="0"/>
                  </a:lnTo>
                  <a:lnTo>
                    <a:pt x="63" y="11"/>
                  </a:lnTo>
                  <a:lnTo>
                    <a:pt x="12" y="20"/>
                  </a:lnTo>
                  <a:lnTo>
                    <a:pt x="12" y="52"/>
                  </a:lnTo>
                  <a:lnTo>
                    <a:pt x="56" y="45"/>
                  </a:lnTo>
                  <a:lnTo>
                    <a:pt x="56" y="57"/>
                  </a:lnTo>
                  <a:lnTo>
                    <a:pt x="12" y="64"/>
                  </a:lnTo>
                  <a:lnTo>
                    <a:pt x="12" y="110"/>
                  </a:lnTo>
                  <a:lnTo>
                    <a:pt x="0" y="112"/>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74" name="Freeform 324"/>
            <p:cNvSpPr>
              <a:spLocks/>
            </p:cNvSpPr>
            <p:nvPr/>
          </p:nvSpPr>
          <p:spPr bwMode="auto">
            <a:xfrm>
              <a:off x="835" y="3057"/>
              <a:ext cx="58" cy="81"/>
            </a:xfrm>
            <a:custGeom>
              <a:avLst/>
              <a:gdLst>
                <a:gd name="T0" fmla="*/ 0 w 58"/>
                <a:gd name="T1" fmla="*/ 0 h 81"/>
                <a:gd name="T2" fmla="*/ 58 w 58"/>
                <a:gd name="T3" fmla="*/ 14 h 81"/>
                <a:gd name="T4" fmla="*/ 58 w 58"/>
                <a:gd name="T5" fmla="*/ 81 h 81"/>
                <a:gd name="T6" fmla="*/ 0 w 58"/>
                <a:gd name="T7" fmla="*/ 66 h 81"/>
                <a:gd name="T8" fmla="*/ 0 w 58"/>
                <a:gd name="T9" fmla="*/ 0 h 81"/>
                <a:gd name="T10" fmla="*/ 0 60000 65536"/>
                <a:gd name="T11" fmla="*/ 0 60000 65536"/>
                <a:gd name="T12" fmla="*/ 0 60000 65536"/>
                <a:gd name="T13" fmla="*/ 0 60000 65536"/>
                <a:gd name="T14" fmla="*/ 0 60000 65536"/>
                <a:gd name="T15" fmla="*/ 0 w 58"/>
                <a:gd name="T16" fmla="*/ 0 h 81"/>
                <a:gd name="T17" fmla="*/ 58 w 58"/>
                <a:gd name="T18" fmla="*/ 81 h 81"/>
              </a:gdLst>
              <a:ahLst/>
              <a:cxnLst>
                <a:cxn ang="T10">
                  <a:pos x="T0" y="T1"/>
                </a:cxn>
                <a:cxn ang="T11">
                  <a:pos x="T2" y="T3"/>
                </a:cxn>
                <a:cxn ang="T12">
                  <a:pos x="T4" y="T5"/>
                </a:cxn>
                <a:cxn ang="T13">
                  <a:pos x="T6" y="T7"/>
                </a:cxn>
                <a:cxn ang="T14">
                  <a:pos x="T8" y="T9"/>
                </a:cxn>
              </a:cxnLst>
              <a:rect l="T15" t="T16" r="T17" b="T18"/>
              <a:pathLst>
                <a:path w="58" h="81">
                  <a:moveTo>
                    <a:pt x="0" y="0"/>
                  </a:moveTo>
                  <a:lnTo>
                    <a:pt x="58" y="14"/>
                  </a:lnTo>
                  <a:lnTo>
                    <a:pt x="58" y="81"/>
                  </a:lnTo>
                  <a:lnTo>
                    <a:pt x="0" y="66"/>
                  </a:lnTo>
                  <a:lnTo>
                    <a:pt x="0" y="0"/>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75" name="Rectangle 325"/>
            <p:cNvSpPr>
              <a:spLocks noChangeArrowheads="1"/>
            </p:cNvSpPr>
            <p:nvPr/>
          </p:nvSpPr>
          <p:spPr bwMode="auto">
            <a:xfrm>
              <a:off x="834" y="3075"/>
              <a:ext cx="55" cy="71"/>
            </a:xfrm>
            <a:prstGeom prst="rect">
              <a:avLst/>
            </a:prstGeom>
            <a:solidFill>
              <a:srgbClr val="DC2B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676" name="Freeform 326"/>
            <p:cNvSpPr>
              <a:spLocks/>
            </p:cNvSpPr>
            <p:nvPr/>
          </p:nvSpPr>
          <p:spPr bwMode="auto">
            <a:xfrm>
              <a:off x="846" y="3074"/>
              <a:ext cx="40" cy="59"/>
            </a:xfrm>
            <a:custGeom>
              <a:avLst/>
              <a:gdLst>
                <a:gd name="T0" fmla="*/ 0 w 40"/>
                <a:gd name="T1" fmla="*/ 55 h 59"/>
                <a:gd name="T2" fmla="*/ 0 w 40"/>
                <a:gd name="T3" fmla="*/ 0 h 59"/>
                <a:gd name="T4" fmla="*/ 40 w 40"/>
                <a:gd name="T5" fmla="*/ 4 h 59"/>
                <a:gd name="T6" fmla="*/ 40 w 40"/>
                <a:gd name="T7" fmla="*/ 59 h 59"/>
                <a:gd name="T8" fmla="*/ 0 w 40"/>
                <a:gd name="T9" fmla="*/ 55 h 59"/>
                <a:gd name="T10" fmla="*/ 0 60000 65536"/>
                <a:gd name="T11" fmla="*/ 0 60000 65536"/>
                <a:gd name="T12" fmla="*/ 0 60000 65536"/>
                <a:gd name="T13" fmla="*/ 0 60000 65536"/>
                <a:gd name="T14" fmla="*/ 0 60000 65536"/>
                <a:gd name="T15" fmla="*/ 0 w 40"/>
                <a:gd name="T16" fmla="*/ 0 h 59"/>
                <a:gd name="T17" fmla="*/ 40 w 40"/>
                <a:gd name="T18" fmla="*/ 59 h 59"/>
              </a:gdLst>
              <a:ahLst/>
              <a:cxnLst>
                <a:cxn ang="T10">
                  <a:pos x="T0" y="T1"/>
                </a:cxn>
                <a:cxn ang="T11">
                  <a:pos x="T2" y="T3"/>
                </a:cxn>
                <a:cxn ang="T12">
                  <a:pos x="T4" y="T5"/>
                </a:cxn>
                <a:cxn ang="T13">
                  <a:pos x="T6" y="T7"/>
                </a:cxn>
                <a:cxn ang="T14">
                  <a:pos x="T8" y="T9"/>
                </a:cxn>
              </a:cxnLst>
              <a:rect l="T15" t="T16" r="T17" b="T18"/>
              <a:pathLst>
                <a:path w="40" h="59">
                  <a:moveTo>
                    <a:pt x="0" y="55"/>
                  </a:moveTo>
                  <a:lnTo>
                    <a:pt x="0" y="0"/>
                  </a:lnTo>
                  <a:lnTo>
                    <a:pt x="40" y="4"/>
                  </a:lnTo>
                  <a:lnTo>
                    <a:pt x="40" y="59"/>
                  </a:lnTo>
                  <a:lnTo>
                    <a:pt x="0" y="55"/>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77" name="Freeform 327"/>
            <p:cNvSpPr>
              <a:spLocks/>
            </p:cNvSpPr>
            <p:nvPr/>
          </p:nvSpPr>
          <p:spPr bwMode="auto">
            <a:xfrm>
              <a:off x="851" y="3080"/>
              <a:ext cx="32" cy="47"/>
            </a:xfrm>
            <a:custGeom>
              <a:avLst/>
              <a:gdLst>
                <a:gd name="T0" fmla="*/ 0 w 32"/>
                <a:gd name="T1" fmla="*/ 44 h 47"/>
                <a:gd name="T2" fmla="*/ 0 w 32"/>
                <a:gd name="T3" fmla="*/ 0 h 47"/>
                <a:gd name="T4" fmla="*/ 32 w 32"/>
                <a:gd name="T5" fmla="*/ 3 h 47"/>
                <a:gd name="T6" fmla="*/ 32 w 32"/>
                <a:gd name="T7" fmla="*/ 47 h 47"/>
                <a:gd name="T8" fmla="*/ 0 w 32"/>
                <a:gd name="T9" fmla="*/ 44 h 47"/>
                <a:gd name="T10" fmla="*/ 0 60000 65536"/>
                <a:gd name="T11" fmla="*/ 0 60000 65536"/>
                <a:gd name="T12" fmla="*/ 0 60000 65536"/>
                <a:gd name="T13" fmla="*/ 0 60000 65536"/>
                <a:gd name="T14" fmla="*/ 0 60000 65536"/>
                <a:gd name="T15" fmla="*/ 0 w 32"/>
                <a:gd name="T16" fmla="*/ 0 h 47"/>
                <a:gd name="T17" fmla="*/ 32 w 32"/>
                <a:gd name="T18" fmla="*/ 47 h 47"/>
              </a:gdLst>
              <a:ahLst/>
              <a:cxnLst>
                <a:cxn ang="T10">
                  <a:pos x="T0" y="T1"/>
                </a:cxn>
                <a:cxn ang="T11">
                  <a:pos x="T2" y="T3"/>
                </a:cxn>
                <a:cxn ang="T12">
                  <a:pos x="T4" y="T5"/>
                </a:cxn>
                <a:cxn ang="T13">
                  <a:pos x="T6" y="T7"/>
                </a:cxn>
                <a:cxn ang="T14">
                  <a:pos x="T8" y="T9"/>
                </a:cxn>
              </a:cxnLst>
              <a:rect l="T15" t="T16" r="T17" b="T18"/>
              <a:pathLst>
                <a:path w="32" h="47">
                  <a:moveTo>
                    <a:pt x="0" y="44"/>
                  </a:moveTo>
                  <a:lnTo>
                    <a:pt x="0" y="0"/>
                  </a:lnTo>
                  <a:lnTo>
                    <a:pt x="32" y="3"/>
                  </a:lnTo>
                  <a:lnTo>
                    <a:pt x="32" y="47"/>
                  </a:lnTo>
                  <a:lnTo>
                    <a:pt x="0"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78" name="Freeform 328"/>
            <p:cNvSpPr>
              <a:spLocks/>
            </p:cNvSpPr>
            <p:nvPr/>
          </p:nvSpPr>
          <p:spPr bwMode="auto">
            <a:xfrm>
              <a:off x="860" y="3097"/>
              <a:ext cx="12" cy="15"/>
            </a:xfrm>
            <a:custGeom>
              <a:avLst/>
              <a:gdLst>
                <a:gd name="T0" fmla="*/ 6 w 12"/>
                <a:gd name="T1" fmla="*/ 0 h 15"/>
                <a:gd name="T2" fmla="*/ 7 w 12"/>
                <a:gd name="T3" fmla="*/ 0 h 15"/>
                <a:gd name="T4" fmla="*/ 7 w 12"/>
                <a:gd name="T5" fmla="*/ 0 h 15"/>
                <a:gd name="T6" fmla="*/ 9 w 12"/>
                <a:gd name="T7" fmla="*/ 1 h 15"/>
                <a:gd name="T8" fmla="*/ 10 w 12"/>
                <a:gd name="T9" fmla="*/ 3 h 15"/>
                <a:gd name="T10" fmla="*/ 10 w 12"/>
                <a:gd name="T11" fmla="*/ 3 h 15"/>
                <a:gd name="T12" fmla="*/ 12 w 12"/>
                <a:gd name="T13" fmla="*/ 4 h 15"/>
                <a:gd name="T14" fmla="*/ 12 w 12"/>
                <a:gd name="T15" fmla="*/ 6 h 15"/>
                <a:gd name="T16" fmla="*/ 12 w 12"/>
                <a:gd name="T17" fmla="*/ 7 h 15"/>
                <a:gd name="T18" fmla="*/ 12 w 12"/>
                <a:gd name="T19" fmla="*/ 10 h 15"/>
                <a:gd name="T20" fmla="*/ 12 w 12"/>
                <a:gd name="T21" fmla="*/ 10 h 15"/>
                <a:gd name="T22" fmla="*/ 10 w 12"/>
                <a:gd name="T23" fmla="*/ 12 h 15"/>
                <a:gd name="T24" fmla="*/ 10 w 12"/>
                <a:gd name="T25" fmla="*/ 14 h 15"/>
                <a:gd name="T26" fmla="*/ 9 w 12"/>
                <a:gd name="T27" fmla="*/ 15 h 15"/>
                <a:gd name="T28" fmla="*/ 7 w 12"/>
                <a:gd name="T29" fmla="*/ 15 h 15"/>
                <a:gd name="T30" fmla="*/ 7 w 12"/>
                <a:gd name="T31" fmla="*/ 15 h 15"/>
                <a:gd name="T32" fmla="*/ 6 w 12"/>
                <a:gd name="T33" fmla="*/ 15 h 15"/>
                <a:gd name="T34" fmla="*/ 5 w 12"/>
                <a:gd name="T35" fmla="*/ 15 h 15"/>
                <a:gd name="T36" fmla="*/ 3 w 12"/>
                <a:gd name="T37" fmla="*/ 15 h 15"/>
                <a:gd name="T38" fmla="*/ 3 w 12"/>
                <a:gd name="T39" fmla="*/ 14 h 15"/>
                <a:gd name="T40" fmla="*/ 2 w 12"/>
                <a:gd name="T41" fmla="*/ 14 h 15"/>
                <a:gd name="T42" fmla="*/ 0 w 12"/>
                <a:gd name="T43" fmla="*/ 12 h 15"/>
                <a:gd name="T44" fmla="*/ 0 w 12"/>
                <a:gd name="T45" fmla="*/ 10 h 15"/>
                <a:gd name="T46" fmla="*/ 0 w 12"/>
                <a:gd name="T47" fmla="*/ 9 h 15"/>
                <a:gd name="T48" fmla="*/ 0 w 12"/>
                <a:gd name="T49" fmla="*/ 7 h 15"/>
                <a:gd name="T50" fmla="*/ 0 w 12"/>
                <a:gd name="T51" fmla="*/ 6 h 15"/>
                <a:gd name="T52" fmla="*/ 0 w 12"/>
                <a:gd name="T53" fmla="*/ 4 h 15"/>
                <a:gd name="T54" fmla="*/ 0 w 12"/>
                <a:gd name="T55" fmla="*/ 3 h 15"/>
                <a:gd name="T56" fmla="*/ 2 w 12"/>
                <a:gd name="T57" fmla="*/ 1 h 15"/>
                <a:gd name="T58" fmla="*/ 3 w 12"/>
                <a:gd name="T59" fmla="*/ 1 h 15"/>
                <a:gd name="T60" fmla="*/ 3 w 12"/>
                <a:gd name="T61" fmla="*/ 0 h 15"/>
                <a:gd name="T62" fmla="*/ 5 w 12"/>
                <a:gd name="T63" fmla="*/ 0 h 15"/>
                <a:gd name="T64" fmla="*/ 6 w 12"/>
                <a:gd name="T65" fmla="*/ 0 h 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
                <a:gd name="T100" fmla="*/ 0 h 15"/>
                <a:gd name="T101" fmla="*/ 12 w 12"/>
                <a:gd name="T102" fmla="*/ 15 h 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 h="15">
                  <a:moveTo>
                    <a:pt x="6" y="0"/>
                  </a:moveTo>
                  <a:lnTo>
                    <a:pt x="7" y="0"/>
                  </a:lnTo>
                  <a:lnTo>
                    <a:pt x="9" y="1"/>
                  </a:lnTo>
                  <a:lnTo>
                    <a:pt x="10" y="3"/>
                  </a:lnTo>
                  <a:lnTo>
                    <a:pt x="12" y="4"/>
                  </a:lnTo>
                  <a:lnTo>
                    <a:pt x="12" y="6"/>
                  </a:lnTo>
                  <a:lnTo>
                    <a:pt x="12" y="7"/>
                  </a:lnTo>
                  <a:lnTo>
                    <a:pt x="12" y="10"/>
                  </a:lnTo>
                  <a:lnTo>
                    <a:pt x="10" y="12"/>
                  </a:lnTo>
                  <a:lnTo>
                    <a:pt x="10" y="14"/>
                  </a:lnTo>
                  <a:lnTo>
                    <a:pt x="9" y="15"/>
                  </a:lnTo>
                  <a:lnTo>
                    <a:pt x="7" y="15"/>
                  </a:lnTo>
                  <a:lnTo>
                    <a:pt x="6" y="15"/>
                  </a:lnTo>
                  <a:lnTo>
                    <a:pt x="5" y="15"/>
                  </a:lnTo>
                  <a:lnTo>
                    <a:pt x="3" y="15"/>
                  </a:lnTo>
                  <a:lnTo>
                    <a:pt x="3" y="14"/>
                  </a:lnTo>
                  <a:lnTo>
                    <a:pt x="2" y="14"/>
                  </a:lnTo>
                  <a:lnTo>
                    <a:pt x="0" y="12"/>
                  </a:lnTo>
                  <a:lnTo>
                    <a:pt x="0" y="10"/>
                  </a:lnTo>
                  <a:lnTo>
                    <a:pt x="0" y="9"/>
                  </a:lnTo>
                  <a:lnTo>
                    <a:pt x="0" y="7"/>
                  </a:lnTo>
                  <a:lnTo>
                    <a:pt x="0" y="6"/>
                  </a:lnTo>
                  <a:lnTo>
                    <a:pt x="0" y="4"/>
                  </a:lnTo>
                  <a:lnTo>
                    <a:pt x="0" y="3"/>
                  </a:lnTo>
                  <a:lnTo>
                    <a:pt x="2" y="1"/>
                  </a:lnTo>
                  <a:lnTo>
                    <a:pt x="3" y="1"/>
                  </a:lnTo>
                  <a:lnTo>
                    <a:pt x="3" y="0"/>
                  </a:lnTo>
                  <a:lnTo>
                    <a:pt x="5" y="0"/>
                  </a:lnTo>
                  <a:lnTo>
                    <a:pt x="6"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79" name="Freeform 329"/>
            <p:cNvSpPr>
              <a:spLocks/>
            </p:cNvSpPr>
            <p:nvPr/>
          </p:nvSpPr>
          <p:spPr bwMode="auto">
            <a:xfrm>
              <a:off x="860" y="3097"/>
              <a:ext cx="12" cy="15"/>
            </a:xfrm>
            <a:custGeom>
              <a:avLst/>
              <a:gdLst>
                <a:gd name="T0" fmla="*/ 6 w 12"/>
                <a:gd name="T1" fmla="*/ 0 h 15"/>
                <a:gd name="T2" fmla="*/ 7 w 12"/>
                <a:gd name="T3" fmla="*/ 0 h 15"/>
                <a:gd name="T4" fmla="*/ 7 w 12"/>
                <a:gd name="T5" fmla="*/ 0 h 15"/>
                <a:gd name="T6" fmla="*/ 9 w 12"/>
                <a:gd name="T7" fmla="*/ 1 h 15"/>
                <a:gd name="T8" fmla="*/ 10 w 12"/>
                <a:gd name="T9" fmla="*/ 3 h 15"/>
                <a:gd name="T10" fmla="*/ 10 w 12"/>
                <a:gd name="T11" fmla="*/ 3 h 15"/>
                <a:gd name="T12" fmla="*/ 12 w 12"/>
                <a:gd name="T13" fmla="*/ 4 h 15"/>
                <a:gd name="T14" fmla="*/ 12 w 12"/>
                <a:gd name="T15" fmla="*/ 6 h 15"/>
                <a:gd name="T16" fmla="*/ 12 w 12"/>
                <a:gd name="T17" fmla="*/ 7 h 15"/>
                <a:gd name="T18" fmla="*/ 12 w 12"/>
                <a:gd name="T19" fmla="*/ 10 h 15"/>
                <a:gd name="T20" fmla="*/ 12 w 12"/>
                <a:gd name="T21" fmla="*/ 10 h 15"/>
                <a:gd name="T22" fmla="*/ 10 w 12"/>
                <a:gd name="T23" fmla="*/ 12 h 15"/>
                <a:gd name="T24" fmla="*/ 10 w 12"/>
                <a:gd name="T25" fmla="*/ 14 h 15"/>
                <a:gd name="T26" fmla="*/ 9 w 12"/>
                <a:gd name="T27" fmla="*/ 15 h 15"/>
                <a:gd name="T28" fmla="*/ 7 w 12"/>
                <a:gd name="T29" fmla="*/ 15 h 15"/>
                <a:gd name="T30" fmla="*/ 7 w 12"/>
                <a:gd name="T31" fmla="*/ 15 h 15"/>
                <a:gd name="T32" fmla="*/ 6 w 12"/>
                <a:gd name="T33" fmla="*/ 15 h 15"/>
                <a:gd name="T34" fmla="*/ 5 w 12"/>
                <a:gd name="T35" fmla="*/ 15 h 15"/>
                <a:gd name="T36" fmla="*/ 3 w 12"/>
                <a:gd name="T37" fmla="*/ 15 h 15"/>
                <a:gd name="T38" fmla="*/ 3 w 12"/>
                <a:gd name="T39" fmla="*/ 14 h 15"/>
                <a:gd name="T40" fmla="*/ 2 w 12"/>
                <a:gd name="T41" fmla="*/ 14 h 15"/>
                <a:gd name="T42" fmla="*/ 0 w 12"/>
                <a:gd name="T43" fmla="*/ 12 h 15"/>
                <a:gd name="T44" fmla="*/ 0 w 12"/>
                <a:gd name="T45" fmla="*/ 10 h 15"/>
                <a:gd name="T46" fmla="*/ 0 w 12"/>
                <a:gd name="T47" fmla="*/ 9 h 15"/>
                <a:gd name="T48" fmla="*/ 0 w 12"/>
                <a:gd name="T49" fmla="*/ 7 h 15"/>
                <a:gd name="T50" fmla="*/ 0 w 12"/>
                <a:gd name="T51" fmla="*/ 6 h 15"/>
                <a:gd name="T52" fmla="*/ 0 w 12"/>
                <a:gd name="T53" fmla="*/ 4 h 15"/>
                <a:gd name="T54" fmla="*/ 0 w 12"/>
                <a:gd name="T55" fmla="*/ 3 h 15"/>
                <a:gd name="T56" fmla="*/ 2 w 12"/>
                <a:gd name="T57" fmla="*/ 1 h 15"/>
                <a:gd name="T58" fmla="*/ 3 w 12"/>
                <a:gd name="T59" fmla="*/ 1 h 15"/>
                <a:gd name="T60" fmla="*/ 3 w 12"/>
                <a:gd name="T61" fmla="*/ 0 h 15"/>
                <a:gd name="T62" fmla="*/ 5 w 12"/>
                <a:gd name="T63" fmla="*/ 0 h 15"/>
                <a:gd name="T64" fmla="*/ 6 w 12"/>
                <a:gd name="T65" fmla="*/ 0 h 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
                <a:gd name="T100" fmla="*/ 0 h 15"/>
                <a:gd name="T101" fmla="*/ 12 w 12"/>
                <a:gd name="T102" fmla="*/ 15 h 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 h="15">
                  <a:moveTo>
                    <a:pt x="6" y="0"/>
                  </a:moveTo>
                  <a:lnTo>
                    <a:pt x="7" y="0"/>
                  </a:lnTo>
                  <a:lnTo>
                    <a:pt x="9" y="1"/>
                  </a:lnTo>
                  <a:lnTo>
                    <a:pt x="10" y="3"/>
                  </a:lnTo>
                  <a:lnTo>
                    <a:pt x="12" y="4"/>
                  </a:lnTo>
                  <a:lnTo>
                    <a:pt x="12" y="6"/>
                  </a:lnTo>
                  <a:lnTo>
                    <a:pt x="12" y="7"/>
                  </a:lnTo>
                  <a:lnTo>
                    <a:pt x="12" y="10"/>
                  </a:lnTo>
                  <a:lnTo>
                    <a:pt x="10" y="12"/>
                  </a:lnTo>
                  <a:lnTo>
                    <a:pt x="10" y="14"/>
                  </a:lnTo>
                  <a:lnTo>
                    <a:pt x="9" y="15"/>
                  </a:lnTo>
                  <a:lnTo>
                    <a:pt x="7" y="15"/>
                  </a:lnTo>
                  <a:lnTo>
                    <a:pt x="6" y="15"/>
                  </a:lnTo>
                  <a:lnTo>
                    <a:pt x="5" y="15"/>
                  </a:lnTo>
                  <a:lnTo>
                    <a:pt x="3" y="15"/>
                  </a:lnTo>
                  <a:lnTo>
                    <a:pt x="3" y="14"/>
                  </a:lnTo>
                  <a:lnTo>
                    <a:pt x="2" y="14"/>
                  </a:lnTo>
                  <a:lnTo>
                    <a:pt x="0" y="12"/>
                  </a:lnTo>
                  <a:lnTo>
                    <a:pt x="0" y="10"/>
                  </a:lnTo>
                  <a:lnTo>
                    <a:pt x="0" y="9"/>
                  </a:lnTo>
                  <a:lnTo>
                    <a:pt x="0" y="7"/>
                  </a:lnTo>
                  <a:lnTo>
                    <a:pt x="0" y="6"/>
                  </a:lnTo>
                  <a:lnTo>
                    <a:pt x="0" y="4"/>
                  </a:lnTo>
                  <a:lnTo>
                    <a:pt x="0" y="3"/>
                  </a:lnTo>
                  <a:lnTo>
                    <a:pt x="2" y="1"/>
                  </a:lnTo>
                  <a:lnTo>
                    <a:pt x="3" y="1"/>
                  </a:lnTo>
                  <a:lnTo>
                    <a:pt x="3" y="0"/>
                  </a:lnTo>
                  <a:lnTo>
                    <a:pt x="5" y="0"/>
                  </a:lnTo>
                  <a:lnTo>
                    <a:pt x="6"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80" name="Rectangle 330"/>
            <p:cNvSpPr>
              <a:spLocks noChangeArrowheads="1"/>
            </p:cNvSpPr>
            <p:nvPr/>
          </p:nvSpPr>
          <p:spPr bwMode="auto">
            <a:xfrm>
              <a:off x="2060" y="2733"/>
              <a:ext cx="127" cy="199"/>
            </a:xfrm>
            <a:prstGeom prst="rect">
              <a:avLst/>
            </a:prstGeom>
            <a:solidFill>
              <a:srgbClr val="DC2B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681" name="Rectangle 331"/>
            <p:cNvSpPr>
              <a:spLocks noChangeArrowheads="1"/>
            </p:cNvSpPr>
            <p:nvPr/>
          </p:nvSpPr>
          <p:spPr bwMode="auto">
            <a:xfrm>
              <a:off x="2067" y="2739"/>
              <a:ext cx="114" cy="1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682" name="Rectangle 332"/>
            <p:cNvSpPr>
              <a:spLocks noChangeArrowheads="1"/>
            </p:cNvSpPr>
            <p:nvPr/>
          </p:nvSpPr>
          <p:spPr bwMode="auto">
            <a:xfrm>
              <a:off x="2132" y="2875"/>
              <a:ext cx="14" cy="6"/>
            </a:xfrm>
            <a:prstGeom prst="rect">
              <a:avLst/>
            </a:prstGeom>
            <a:solidFill>
              <a:srgbClr val="456A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683" name="Freeform 333"/>
            <p:cNvSpPr>
              <a:spLocks/>
            </p:cNvSpPr>
            <p:nvPr/>
          </p:nvSpPr>
          <p:spPr bwMode="auto">
            <a:xfrm>
              <a:off x="2132" y="2875"/>
              <a:ext cx="14" cy="6"/>
            </a:xfrm>
            <a:custGeom>
              <a:avLst/>
              <a:gdLst>
                <a:gd name="T0" fmla="*/ 14 w 14"/>
                <a:gd name="T1" fmla="*/ 6 h 6"/>
                <a:gd name="T2" fmla="*/ 14 w 14"/>
                <a:gd name="T3" fmla="*/ 6 h 6"/>
                <a:gd name="T4" fmla="*/ 0 w 14"/>
                <a:gd name="T5" fmla="*/ 6 h 6"/>
                <a:gd name="T6" fmla="*/ 0 w 14"/>
                <a:gd name="T7" fmla="*/ 0 h 6"/>
                <a:gd name="T8" fmla="*/ 14 w 14"/>
                <a:gd name="T9" fmla="*/ 0 h 6"/>
                <a:gd name="T10" fmla="*/ 14 w 14"/>
                <a:gd name="T11" fmla="*/ 6 h 6"/>
                <a:gd name="T12" fmla="*/ 0 60000 65536"/>
                <a:gd name="T13" fmla="*/ 0 60000 65536"/>
                <a:gd name="T14" fmla="*/ 0 60000 65536"/>
                <a:gd name="T15" fmla="*/ 0 60000 65536"/>
                <a:gd name="T16" fmla="*/ 0 60000 65536"/>
                <a:gd name="T17" fmla="*/ 0 60000 65536"/>
                <a:gd name="T18" fmla="*/ 0 w 14"/>
                <a:gd name="T19" fmla="*/ 0 h 6"/>
                <a:gd name="T20" fmla="*/ 14 w 14"/>
                <a:gd name="T21" fmla="*/ 6 h 6"/>
              </a:gdLst>
              <a:ahLst/>
              <a:cxnLst>
                <a:cxn ang="T12">
                  <a:pos x="T0" y="T1"/>
                </a:cxn>
                <a:cxn ang="T13">
                  <a:pos x="T2" y="T3"/>
                </a:cxn>
                <a:cxn ang="T14">
                  <a:pos x="T4" y="T5"/>
                </a:cxn>
                <a:cxn ang="T15">
                  <a:pos x="T6" y="T7"/>
                </a:cxn>
                <a:cxn ang="T16">
                  <a:pos x="T8" y="T9"/>
                </a:cxn>
                <a:cxn ang="T17">
                  <a:pos x="T10" y="T11"/>
                </a:cxn>
              </a:cxnLst>
              <a:rect l="T18" t="T19" r="T20" b="T21"/>
              <a:pathLst>
                <a:path w="14" h="6">
                  <a:moveTo>
                    <a:pt x="14" y="6"/>
                  </a:moveTo>
                  <a:lnTo>
                    <a:pt x="14" y="6"/>
                  </a:lnTo>
                  <a:lnTo>
                    <a:pt x="0" y="6"/>
                  </a:lnTo>
                  <a:lnTo>
                    <a:pt x="0" y="0"/>
                  </a:lnTo>
                  <a:lnTo>
                    <a:pt x="14" y="0"/>
                  </a:lnTo>
                  <a:lnTo>
                    <a:pt x="14" y="6"/>
                  </a:lnTo>
                </a:path>
              </a:pathLst>
            </a:custGeom>
            <a:noFill/>
            <a:ln w="1588">
              <a:solidFill>
                <a:srgbClr val="456A5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84" name="Rectangle 334"/>
            <p:cNvSpPr>
              <a:spLocks noChangeArrowheads="1"/>
            </p:cNvSpPr>
            <p:nvPr/>
          </p:nvSpPr>
          <p:spPr bwMode="auto">
            <a:xfrm>
              <a:off x="2133" y="2875"/>
              <a:ext cx="13" cy="6"/>
            </a:xfrm>
            <a:prstGeom prst="rect">
              <a:avLst/>
            </a:prstGeom>
            <a:solidFill>
              <a:srgbClr val="456A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685" name="Freeform 335"/>
            <p:cNvSpPr>
              <a:spLocks/>
            </p:cNvSpPr>
            <p:nvPr/>
          </p:nvSpPr>
          <p:spPr bwMode="auto">
            <a:xfrm>
              <a:off x="2133" y="2875"/>
              <a:ext cx="13" cy="6"/>
            </a:xfrm>
            <a:custGeom>
              <a:avLst/>
              <a:gdLst>
                <a:gd name="T0" fmla="*/ 13 w 13"/>
                <a:gd name="T1" fmla="*/ 6 h 6"/>
                <a:gd name="T2" fmla="*/ 13 w 13"/>
                <a:gd name="T3" fmla="*/ 6 h 6"/>
                <a:gd name="T4" fmla="*/ 0 w 13"/>
                <a:gd name="T5" fmla="*/ 6 h 6"/>
                <a:gd name="T6" fmla="*/ 0 w 13"/>
                <a:gd name="T7" fmla="*/ 0 h 6"/>
                <a:gd name="T8" fmla="*/ 13 w 13"/>
                <a:gd name="T9" fmla="*/ 0 h 6"/>
                <a:gd name="T10" fmla="*/ 13 w 13"/>
                <a:gd name="T11" fmla="*/ 6 h 6"/>
                <a:gd name="T12" fmla="*/ 0 60000 65536"/>
                <a:gd name="T13" fmla="*/ 0 60000 65536"/>
                <a:gd name="T14" fmla="*/ 0 60000 65536"/>
                <a:gd name="T15" fmla="*/ 0 60000 65536"/>
                <a:gd name="T16" fmla="*/ 0 60000 65536"/>
                <a:gd name="T17" fmla="*/ 0 60000 65536"/>
                <a:gd name="T18" fmla="*/ 0 w 13"/>
                <a:gd name="T19" fmla="*/ 0 h 6"/>
                <a:gd name="T20" fmla="*/ 13 w 13"/>
                <a:gd name="T21" fmla="*/ 6 h 6"/>
              </a:gdLst>
              <a:ahLst/>
              <a:cxnLst>
                <a:cxn ang="T12">
                  <a:pos x="T0" y="T1"/>
                </a:cxn>
                <a:cxn ang="T13">
                  <a:pos x="T2" y="T3"/>
                </a:cxn>
                <a:cxn ang="T14">
                  <a:pos x="T4" y="T5"/>
                </a:cxn>
                <a:cxn ang="T15">
                  <a:pos x="T6" y="T7"/>
                </a:cxn>
                <a:cxn ang="T16">
                  <a:pos x="T8" y="T9"/>
                </a:cxn>
                <a:cxn ang="T17">
                  <a:pos x="T10" y="T11"/>
                </a:cxn>
              </a:cxnLst>
              <a:rect l="T18" t="T19" r="T20" b="T21"/>
              <a:pathLst>
                <a:path w="13" h="6">
                  <a:moveTo>
                    <a:pt x="13" y="6"/>
                  </a:moveTo>
                  <a:lnTo>
                    <a:pt x="13" y="6"/>
                  </a:lnTo>
                  <a:lnTo>
                    <a:pt x="0" y="6"/>
                  </a:lnTo>
                  <a:lnTo>
                    <a:pt x="0" y="0"/>
                  </a:lnTo>
                  <a:lnTo>
                    <a:pt x="13" y="0"/>
                  </a:lnTo>
                  <a:lnTo>
                    <a:pt x="13" y="6"/>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86" name="Rectangle 336"/>
            <p:cNvSpPr>
              <a:spLocks noChangeArrowheads="1"/>
            </p:cNvSpPr>
            <p:nvPr/>
          </p:nvSpPr>
          <p:spPr bwMode="auto">
            <a:xfrm>
              <a:off x="2133" y="2877"/>
              <a:ext cx="3"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687" name="Freeform 337"/>
            <p:cNvSpPr>
              <a:spLocks/>
            </p:cNvSpPr>
            <p:nvPr/>
          </p:nvSpPr>
          <p:spPr bwMode="auto">
            <a:xfrm>
              <a:off x="2133" y="2877"/>
              <a:ext cx="3" cy="4"/>
            </a:xfrm>
            <a:custGeom>
              <a:avLst/>
              <a:gdLst>
                <a:gd name="T0" fmla="*/ 3 w 3"/>
                <a:gd name="T1" fmla="*/ 4 h 4"/>
                <a:gd name="T2" fmla="*/ 3 w 3"/>
                <a:gd name="T3" fmla="*/ 4 h 4"/>
                <a:gd name="T4" fmla="*/ 0 w 3"/>
                <a:gd name="T5" fmla="*/ 4 h 4"/>
                <a:gd name="T6" fmla="*/ 0 w 3"/>
                <a:gd name="T7" fmla="*/ 0 h 4"/>
                <a:gd name="T8" fmla="*/ 3 w 3"/>
                <a:gd name="T9" fmla="*/ 0 h 4"/>
                <a:gd name="T10" fmla="*/ 3 w 3"/>
                <a:gd name="T11" fmla="*/ 4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4"/>
                  </a:moveTo>
                  <a:lnTo>
                    <a:pt x="3" y="4"/>
                  </a:lnTo>
                  <a:lnTo>
                    <a:pt x="0" y="4"/>
                  </a:lnTo>
                  <a:lnTo>
                    <a:pt x="0" y="0"/>
                  </a:lnTo>
                  <a:lnTo>
                    <a:pt x="3" y="0"/>
                  </a:lnTo>
                  <a:lnTo>
                    <a:pt x="3" y="4"/>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88" name="Rectangle 338"/>
            <p:cNvSpPr>
              <a:spLocks noChangeArrowheads="1"/>
            </p:cNvSpPr>
            <p:nvPr/>
          </p:nvSpPr>
          <p:spPr bwMode="auto">
            <a:xfrm>
              <a:off x="2137" y="2878"/>
              <a:ext cx="5"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689" name="Freeform 339"/>
            <p:cNvSpPr>
              <a:spLocks/>
            </p:cNvSpPr>
            <p:nvPr/>
          </p:nvSpPr>
          <p:spPr bwMode="auto">
            <a:xfrm>
              <a:off x="2137" y="2878"/>
              <a:ext cx="5" cy="1"/>
            </a:xfrm>
            <a:custGeom>
              <a:avLst/>
              <a:gdLst>
                <a:gd name="T0" fmla="*/ 5 w 5"/>
                <a:gd name="T1" fmla="*/ 0 h 1"/>
                <a:gd name="T2" fmla="*/ 5 w 5"/>
                <a:gd name="T3" fmla="*/ 0 h 1"/>
                <a:gd name="T4" fmla="*/ 0 w 5"/>
                <a:gd name="T5" fmla="*/ 0 h 1"/>
                <a:gd name="T6" fmla="*/ 0 w 5"/>
                <a:gd name="T7" fmla="*/ 0 h 1"/>
                <a:gd name="T8" fmla="*/ 5 w 5"/>
                <a:gd name="T9" fmla="*/ 0 h 1"/>
                <a:gd name="T10" fmla="*/ 5 w 5"/>
                <a:gd name="T11" fmla="*/ 0 h 1"/>
                <a:gd name="T12" fmla="*/ 0 60000 65536"/>
                <a:gd name="T13" fmla="*/ 0 60000 65536"/>
                <a:gd name="T14" fmla="*/ 0 60000 65536"/>
                <a:gd name="T15" fmla="*/ 0 60000 65536"/>
                <a:gd name="T16" fmla="*/ 0 60000 65536"/>
                <a:gd name="T17" fmla="*/ 0 60000 65536"/>
                <a:gd name="T18" fmla="*/ 0 w 5"/>
                <a:gd name="T19" fmla="*/ 0 h 1"/>
                <a:gd name="T20" fmla="*/ 5 w 5"/>
                <a:gd name="T21" fmla="*/ 1 h 1"/>
              </a:gdLst>
              <a:ahLst/>
              <a:cxnLst>
                <a:cxn ang="T12">
                  <a:pos x="T0" y="T1"/>
                </a:cxn>
                <a:cxn ang="T13">
                  <a:pos x="T2" y="T3"/>
                </a:cxn>
                <a:cxn ang="T14">
                  <a:pos x="T4" y="T5"/>
                </a:cxn>
                <a:cxn ang="T15">
                  <a:pos x="T6" y="T7"/>
                </a:cxn>
                <a:cxn ang="T16">
                  <a:pos x="T8" y="T9"/>
                </a:cxn>
                <a:cxn ang="T17">
                  <a:pos x="T10" y="T11"/>
                </a:cxn>
              </a:cxnLst>
              <a:rect l="T18" t="T19" r="T20" b="T21"/>
              <a:pathLst>
                <a:path w="5" h="1">
                  <a:moveTo>
                    <a:pt x="5" y="0"/>
                  </a:moveTo>
                  <a:lnTo>
                    <a:pt x="5" y="0"/>
                  </a:lnTo>
                  <a:lnTo>
                    <a:pt x="0" y="0"/>
                  </a:lnTo>
                  <a:lnTo>
                    <a:pt x="5" y="0"/>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90" name="Freeform 340"/>
            <p:cNvSpPr>
              <a:spLocks noEditPoints="1"/>
            </p:cNvSpPr>
            <p:nvPr/>
          </p:nvSpPr>
          <p:spPr bwMode="auto">
            <a:xfrm>
              <a:off x="2137" y="2878"/>
              <a:ext cx="1" cy="2"/>
            </a:xfrm>
            <a:custGeom>
              <a:avLst/>
              <a:gdLst>
                <a:gd name="T0" fmla="*/ 0 w 1"/>
                <a:gd name="T1" fmla="*/ 0 h 2"/>
                <a:gd name="T2" fmla="*/ 0 w 1"/>
                <a:gd name="T3" fmla="*/ 0 h 2"/>
                <a:gd name="T4" fmla="*/ 0 w 1"/>
                <a:gd name="T5" fmla="*/ 0 h 2"/>
                <a:gd name="T6" fmla="*/ 0 w 1"/>
                <a:gd name="T7" fmla="*/ 2 h 2"/>
                <a:gd name="T8" fmla="*/ 0 w 1"/>
                <a:gd name="T9" fmla="*/ 0 h 2"/>
                <a:gd name="T10" fmla="*/ 0 w 1"/>
                <a:gd name="T11" fmla="*/ 2 h 2"/>
                <a:gd name="T12" fmla="*/ 0 w 1"/>
                <a:gd name="T13" fmla="*/ 0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0" y="0"/>
                  </a:lnTo>
                  <a:lnTo>
                    <a:pt x="0" y="2"/>
                  </a:lnTo>
                  <a:lnTo>
                    <a:pt x="0" y="0"/>
                  </a:lnTo>
                  <a:close/>
                  <a:moveTo>
                    <a:pt x="0" y="2"/>
                  </a:moveTo>
                  <a:lnTo>
                    <a:pt x="0"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91" name="Freeform 341"/>
            <p:cNvSpPr>
              <a:spLocks/>
            </p:cNvSpPr>
            <p:nvPr/>
          </p:nvSpPr>
          <p:spPr bwMode="auto">
            <a:xfrm>
              <a:off x="2137" y="2878"/>
              <a:ext cx="1" cy="2"/>
            </a:xfrm>
            <a:custGeom>
              <a:avLst/>
              <a:gdLst>
                <a:gd name="T0" fmla="*/ 0 w 1"/>
                <a:gd name="T1" fmla="*/ 0 h 2"/>
                <a:gd name="T2" fmla="*/ 0 w 1"/>
                <a:gd name="T3" fmla="*/ 0 h 2"/>
                <a:gd name="T4" fmla="*/ 0 w 1"/>
                <a:gd name="T5" fmla="*/ 0 h 2"/>
                <a:gd name="T6" fmla="*/ 0 w 1"/>
                <a:gd name="T7" fmla="*/ 2 h 2"/>
                <a:gd name="T8" fmla="*/ 0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0"/>
                  </a:moveTo>
                  <a:lnTo>
                    <a:pt x="0" y="0"/>
                  </a:lnTo>
                  <a:lnTo>
                    <a:pt x="0" y="2"/>
                  </a:lnTo>
                  <a:lnTo>
                    <a:pt x="0" y="0"/>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92" name="Freeform 342"/>
            <p:cNvSpPr>
              <a:spLocks/>
            </p:cNvSpPr>
            <p:nvPr/>
          </p:nvSpPr>
          <p:spPr bwMode="auto">
            <a:xfrm>
              <a:off x="2137" y="2878"/>
              <a:ext cx="1" cy="2"/>
            </a:xfrm>
            <a:custGeom>
              <a:avLst/>
              <a:gdLst>
                <a:gd name="T0" fmla="*/ 0 w 1"/>
                <a:gd name="T1" fmla="*/ 2 h 2"/>
                <a:gd name="T2" fmla="*/ 0 w 1"/>
                <a:gd name="T3" fmla="*/ 0 h 2"/>
                <a:gd name="T4" fmla="*/ 0 w 1"/>
                <a:gd name="T5" fmla="*/ 2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2"/>
                  </a:moveTo>
                  <a:lnTo>
                    <a:pt x="0" y="0"/>
                  </a:lnTo>
                  <a:lnTo>
                    <a:pt x="0" y="2"/>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93" name="Freeform 343"/>
            <p:cNvSpPr>
              <a:spLocks/>
            </p:cNvSpPr>
            <p:nvPr/>
          </p:nvSpPr>
          <p:spPr bwMode="auto">
            <a:xfrm>
              <a:off x="2142" y="2877"/>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w 1"/>
                <a:gd name="T25" fmla="*/ 0 h 1"/>
                <a:gd name="T26" fmla="*/ 0 w 1"/>
                <a:gd name="T27" fmla="*/ 0 h 1"/>
                <a:gd name="T28" fmla="*/ 0 w 1"/>
                <a:gd name="T29" fmla="*/ 0 h 1"/>
                <a:gd name="T30" fmla="*/ 0 w 1"/>
                <a:gd name="T31" fmla="*/ 0 h 1"/>
                <a:gd name="T32" fmla="*/ 0 w 1"/>
                <a:gd name="T33" fmla="*/ 0 h 1"/>
                <a:gd name="T34" fmla="*/ 0 w 1"/>
                <a:gd name="T35" fmla="*/ 0 h 1"/>
                <a:gd name="T36" fmla="*/ 0 w 1"/>
                <a:gd name="T37" fmla="*/ 0 h 1"/>
                <a:gd name="T38" fmla="*/ 0 w 1"/>
                <a:gd name="T39" fmla="*/ 0 h 1"/>
                <a:gd name="T40" fmla="*/ 0 w 1"/>
                <a:gd name="T41" fmla="*/ 0 h 1"/>
                <a:gd name="T42" fmla="*/ 0 w 1"/>
                <a:gd name="T43" fmla="*/ 0 h 1"/>
                <a:gd name="T44" fmla="*/ 0 w 1"/>
                <a:gd name="T45" fmla="*/ 0 h 1"/>
                <a:gd name="T46" fmla="*/ 0 w 1"/>
                <a:gd name="T47" fmla="*/ 0 h 1"/>
                <a:gd name="T48" fmla="*/ 0 w 1"/>
                <a:gd name="T49" fmla="*/ 0 h 1"/>
                <a:gd name="T50" fmla="*/ 0 w 1"/>
                <a:gd name="T51" fmla="*/ 0 h 1"/>
                <a:gd name="T52" fmla="*/ 0 w 1"/>
                <a:gd name="T53" fmla="*/ 0 h 1"/>
                <a:gd name="T54" fmla="*/ 0 w 1"/>
                <a:gd name="T55" fmla="*/ 0 h 1"/>
                <a:gd name="T56" fmla="*/ 0 w 1"/>
                <a:gd name="T57" fmla="*/ 0 h 1"/>
                <a:gd name="T58" fmla="*/ 0 w 1"/>
                <a:gd name="T59" fmla="*/ 0 h 1"/>
                <a:gd name="T60" fmla="*/ 0 w 1"/>
                <a:gd name="T61" fmla="*/ 0 h 1"/>
                <a:gd name="T62" fmla="*/ 0 w 1"/>
                <a:gd name="T63" fmla="*/ 0 h 1"/>
                <a:gd name="T64" fmla="*/ 0 w 1"/>
                <a:gd name="T65" fmla="*/ 0 h 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
                <a:gd name="T100" fmla="*/ 0 h 1"/>
                <a:gd name="T101" fmla="*/ 1 w 1"/>
                <a:gd name="T102" fmla="*/ 1 h 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 h="1">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94" name="Freeform 344"/>
            <p:cNvSpPr>
              <a:spLocks/>
            </p:cNvSpPr>
            <p:nvPr/>
          </p:nvSpPr>
          <p:spPr bwMode="auto">
            <a:xfrm>
              <a:off x="2142" y="2877"/>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w 1"/>
                <a:gd name="T25" fmla="*/ 0 h 1"/>
                <a:gd name="T26" fmla="*/ 0 w 1"/>
                <a:gd name="T27" fmla="*/ 0 h 1"/>
                <a:gd name="T28" fmla="*/ 0 w 1"/>
                <a:gd name="T29" fmla="*/ 0 h 1"/>
                <a:gd name="T30" fmla="*/ 0 w 1"/>
                <a:gd name="T31" fmla="*/ 0 h 1"/>
                <a:gd name="T32" fmla="*/ 0 w 1"/>
                <a:gd name="T33" fmla="*/ 0 h 1"/>
                <a:gd name="T34" fmla="*/ 0 w 1"/>
                <a:gd name="T35" fmla="*/ 0 h 1"/>
                <a:gd name="T36" fmla="*/ 0 w 1"/>
                <a:gd name="T37" fmla="*/ 0 h 1"/>
                <a:gd name="T38" fmla="*/ 0 w 1"/>
                <a:gd name="T39" fmla="*/ 0 h 1"/>
                <a:gd name="T40" fmla="*/ 0 w 1"/>
                <a:gd name="T41" fmla="*/ 0 h 1"/>
                <a:gd name="T42" fmla="*/ 0 w 1"/>
                <a:gd name="T43" fmla="*/ 0 h 1"/>
                <a:gd name="T44" fmla="*/ 0 w 1"/>
                <a:gd name="T45" fmla="*/ 0 h 1"/>
                <a:gd name="T46" fmla="*/ 0 w 1"/>
                <a:gd name="T47" fmla="*/ 0 h 1"/>
                <a:gd name="T48" fmla="*/ 0 w 1"/>
                <a:gd name="T49" fmla="*/ 0 h 1"/>
                <a:gd name="T50" fmla="*/ 0 w 1"/>
                <a:gd name="T51" fmla="*/ 0 h 1"/>
                <a:gd name="T52" fmla="*/ 0 w 1"/>
                <a:gd name="T53" fmla="*/ 0 h 1"/>
                <a:gd name="T54" fmla="*/ 0 w 1"/>
                <a:gd name="T55" fmla="*/ 0 h 1"/>
                <a:gd name="T56" fmla="*/ 0 w 1"/>
                <a:gd name="T57" fmla="*/ 0 h 1"/>
                <a:gd name="T58" fmla="*/ 0 w 1"/>
                <a:gd name="T59" fmla="*/ 0 h 1"/>
                <a:gd name="T60" fmla="*/ 0 w 1"/>
                <a:gd name="T61" fmla="*/ 0 h 1"/>
                <a:gd name="T62" fmla="*/ 0 w 1"/>
                <a:gd name="T63" fmla="*/ 0 h 1"/>
                <a:gd name="T64" fmla="*/ 0 w 1"/>
                <a:gd name="T65" fmla="*/ 0 h 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
                <a:gd name="T100" fmla="*/ 0 h 1"/>
                <a:gd name="T101" fmla="*/ 1 w 1"/>
                <a:gd name="T102" fmla="*/ 1 h 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 h="1">
                  <a:moveTo>
                    <a:pt x="0" y="0"/>
                  </a:moveTo>
                  <a:lnTo>
                    <a:pt x="0" y="0"/>
                  </a:lnTo>
                </a:path>
              </a:pathLst>
            </a:custGeom>
            <a:noFill/>
            <a:ln w="1588">
              <a:solidFill>
                <a:srgbClr val="456A5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95" name="Freeform 345"/>
            <p:cNvSpPr>
              <a:spLocks/>
            </p:cNvSpPr>
            <p:nvPr/>
          </p:nvSpPr>
          <p:spPr bwMode="auto">
            <a:xfrm>
              <a:off x="2142" y="2877"/>
              <a:ext cx="4" cy="4"/>
            </a:xfrm>
            <a:custGeom>
              <a:avLst/>
              <a:gdLst>
                <a:gd name="T0" fmla="*/ 1 w 4"/>
                <a:gd name="T1" fmla="*/ 1 h 4"/>
                <a:gd name="T2" fmla="*/ 0 w 4"/>
                <a:gd name="T3" fmla="*/ 1 h 4"/>
                <a:gd name="T4" fmla="*/ 0 w 4"/>
                <a:gd name="T5" fmla="*/ 1 h 4"/>
                <a:gd name="T6" fmla="*/ 0 w 4"/>
                <a:gd name="T7" fmla="*/ 1 h 4"/>
                <a:gd name="T8" fmla="*/ 0 w 4"/>
                <a:gd name="T9" fmla="*/ 1 h 4"/>
                <a:gd name="T10" fmla="*/ 0 w 4"/>
                <a:gd name="T11" fmla="*/ 1 h 4"/>
                <a:gd name="T12" fmla="*/ 0 w 4"/>
                <a:gd name="T13" fmla="*/ 0 h 4"/>
                <a:gd name="T14" fmla="*/ 1 w 4"/>
                <a:gd name="T15" fmla="*/ 0 h 4"/>
                <a:gd name="T16" fmla="*/ 1 w 4"/>
                <a:gd name="T17" fmla="*/ 0 h 4"/>
                <a:gd name="T18" fmla="*/ 2 w 4"/>
                <a:gd name="T19" fmla="*/ 0 h 4"/>
                <a:gd name="T20" fmla="*/ 2 w 4"/>
                <a:gd name="T21" fmla="*/ 0 h 4"/>
                <a:gd name="T22" fmla="*/ 2 w 4"/>
                <a:gd name="T23" fmla="*/ 1 h 4"/>
                <a:gd name="T24" fmla="*/ 2 w 4"/>
                <a:gd name="T25" fmla="*/ 1 h 4"/>
                <a:gd name="T26" fmla="*/ 1 w 4"/>
                <a:gd name="T27" fmla="*/ 0 h 4"/>
                <a:gd name="T28" fmla="*/ 1 w 4"/>
                <a:gd name="T29" fmla="*/ 1 h 4"/>
                <a:gd name="T30" fmla="*/ 2 w 4"/>
                <a:gd name="T31" fmla="*/ 1 h 4"/>
                <a:gd name="T32" fmla="*/ 2 w 4"/>
                <a:gd name="T33" fmla="*/ 3 h 4"/>
                <a:gd name="T34" fmla="*/ 2 w 4"/>
                <a:gd name="T35" fmla="*/ 3 h 4"/>
                <a:gd name="T36" fmla="*/ 2 w 4"/>
                <a:gd name="T37" fmla="*/ 3 h 4"/>
                <a:gd name="T38" fmla="*/ 4 w 4"/>
                <a:gd name="T39" fmla="*/ 3 h 4"/>
                <a:gd name="T40" fmla="*/ 2 w 4"/>
                <a:gd name="T41" fmla="*/ 3 h 4"/>
                <a:gd name="T42" fmla="*/ 2 w 4"/>
                <a:gd name="T43" fmla="*/ 3 h 4"/>
                <a:gd name="T44" fmla="*/ 1 w 4"/>
                <a:gd name="T45" fmla="*/ 3 h 4"/>
                <a:gd name="T46" fmla="*/ 1 w 4"/>
                <a:gd name="T47" fmla="*/ 3 h 4"/>
                <a:gd name="T48" fmla="*/ 1 w 4"/>
                <a:gd name="T49" fmla="*/ 3 h 4"/>
                <a:gd name="T50" fmla="*/ 1 w 4"/>
                <a:gd name="T51" fmla="*/ 3 h 4"/>
                <a:gd name="T52" fmla="*/ 1 w 4"/>
                <a:gd name="T53" fmla="*/ 4 h 4"/>
                <a:gd name="T54" fmla="*/ 1 w 4"/>
                <a:gd name="T55" fmla="*/ 4 h 4"/>
                <a:gd name="T56" fmla="*/ 1 w 4"/>
                <a:gd name="T57" fmla="*/ 4 h 4"/>
                <a:gd name="T58" fmla="*/ 1 w 4"/>
                <a:gd name="T59" fmla="*/ 3 h 4"/>
                <a:gd name="T60" fmla="*/ 1 w 4"/>
                <a:gd name="T61" fmla="*/ 3 h 4"/>
                <a:gd name="T62" fmla="*/ 1 w 4"/>
                <a:gd name="T63" fmla="*/ 1 h 4"/>
                <a:gd name="T64" fmla="*/ 1 w 4"/>
                <a:gd name="T65" fmla="*/ 1 h 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
                <a:gd name="T100" fmla="*/ 0 h 4"/>
                <a:gd name="T101" fmla="*/ 4 w 4"/>
                <a:gd name="T102" fmla="*/ 4 h 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 h="4">
                  <a:moveTo>
                    <a:pt x="1" y="1"/>
                  </a:moveTo>
                  <a:lnTo>
                    <a:pt x="1" y="1"/>
                  </a:lnTo>
                  <a:lnTo>
                    <a:pt x="0" y="1"/>
                  </a:lnTo>
                  <a:lnTo>
                    <a:pt x="0" y="0"/>
                  </a:lnTo>
                  <a:lnTo>
                    <a:pt x="1" y="0"/>
                  </a:lnTo>
                  <a:lnTo>
                    <a:pt x="2" y="0"/>
                  </a:lnTo>
                  <a:lnTo>
                    <a:pt x="2" y="1"/>
                  </a:lnTo>
                  <a:lnTo>
                    <a:pt x="2" y="0"/>
                  </a:lnTo>
                  <a:lnTo>
                    <a:pt x="1" y="0"/>
                  </a:lnTo>
                  <a:lnTo>
                    <a:pt x="1" y="1"/>
                  </a:lnTo>
                  <a:lnTo>
                    <a:pt x="2" y="1"/>
                  </a:lnTo>
                  <a:lnTo>
                    <a:pt x="2" y="3"/>
                  </a:lnTo>
                  <a:lnTo>
                    <a:pt x="4" y="3"/>
                  </a:lnTo>
                  <a:lnTo>
                    <a:pt x="2" y="3"/>
                  </a:lnTo>
                  <a:lnTo>
                    <a:pt x="1" y="3"/>
                  </a:lnTo>
                  <a:lnTo>
                    <a:pt x="1" y="1"/>
                  </a:lnTo>
                  <a:lnTo>
                    <a:pt x="1" y="3"/>
                  </a:lnTo>
                  <a:lnTo>
                    <a:pt x="1" y="4"/>
                  </a:lnTo>
                  <a:lnTo>
                    <a:pt x="1" y="3"/>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96" name="Freeform 346"/>
            <p:cNvSpPr>
              <a:spLocks/>
            </p:cNvSpPr>
            <p:nvPr/>
          </p:nvSpPr>
          <p:spPr bwMode="auto">
            <a:xfrm>
              <a:off x="2142" y="2877"/>
              <a:ext cx="4" cy="4"/>
            </a:xfrm>
            <a:custGeom>
              <a:avLst/>
              <a:gdLst>
                <a:gd name="T0" fmla="*/ 1 w 4"/>
                <a:gd name="T1" fmla="*/ 1 h 4"/>
                <a:gd name="T2" fmla="*/ 0 w 4"/>
                <a:gd name="T3" fmla="*/ 1 h 4"/>
                <a:gd name="T4" fmla="*/ 0 w 4"/>
                <a:gd name="T5" fmla="*/ 1 h 4"/>
                <a:gd name="T6" fmla="*/ 0 w 4"/>
                <a:gd name="T7" fmla="*/ 1 h 4"/>
                <a:gd name="T8" fmla="*/ 0 w 4"/>
                <a:gd name="T9" fmla="*/ 1 h 4"/>
                <a:gd name="T10" fmla="*/ 0 w 4"/>
                <a:gd name="T11" fmla="*/ 1 h 4"/>
                <a:gd name="T12" fmla="*/ 0 w 4"/>
                <a:gd name="T13" fmla="*/ 1 h 4"/>
                <a:gd name="T14" fmla="*/ 0 w 4"/>
                <a:gd name="T15" fmla="*/ 1 h 4"/>
                <a:gd name="T16" fmla="*/ 0 w 4"/>
                <a:gd name="T17" fmla="*/ 1 h 4"/>
                <a:gd name="T18" fmla="*/ 0 w 4"/>
                <a:gd name="T19" fmla="*/ 0 h 4"/>
                <a:gd name="T20" fmla="*/ 0 w 4"/>
                <a:gd name="T21" fmla="*/ 0 h 4"/>
                <a:gd name="T22" fmla="*/ 1 w 4"/>
                <a:gd name="T23" fmla="*/ 0 h 4"/>
                <a:gd name="T24" fmla="*/ 1 w 4"/>
                <a:gd name="T25" fmla="*/ 0 h 4"/>
                <a:gd name="T26" fmla="*/ 1 w 4"/>
                <a:gd name="T27" fmla="*/ 0 h 4"/>
                <a:gd name="T28" fmla="*/ 2 w 4"/>
                <a:gd name="T29" fmla="*/ 0 h 4"/>
                <a:gd name="T30" fmla="*/ 2 w 4"/>
                <a:gd name="T31" fmla="*/ 0 h 4"/>
                <a:gd name="T32" fmla="*/ 2 w 4"/>
                <a:gd name="T33" fmla="*/ 1 h 4"/>
                <a:gd name="T34" fmla="*/ 2 w 4"/>
                <a:gd name="T35" fmla="*/ 1 h 4"/>
                <a:gd name="T36" fmla="*/ 2 w 4"/>
                <a:gd name="T37" fmla="*/ 1 h 4"/>
                <a:gd name="T38" fmla="*/ 2 w 4"/>
                <a:gd name="T39" fmla="*/ 1 h 4"/>
                <a:gd name="T40" fmla="*/ 2 w 4"/>
                <a:gd name="T41" fmla="*/ 0 h 4"/>
                <a:gd name="T42" fmla="*/ 1 w 4"/>
                <a:gd name="T43" fmla="*/ 0 h 4"/>
                <a:gd name="T44" fmla="*/ 1 w 4"/>
                <a:gd name="T45" fmla="*/ 1 h 4"/>
                <a:gd name="T46" fmla="*/ 2 w 4"/>
                <a:gd name="T47" fmla="*/ 1 h 4"/>
                <a:gd name="T48" fmla="*/ 2 w 4"/>
                <a:gd name="T49" fmla="*/ 3 h 4"/>
                <a:gd name="T50" fmla="*/ 2 w 4"/>
                <a:gd name="T51" fmla="*/ 3 h 4"/>
                <a:gd name="T52" fmla="*/ 2 w 4"/>
                <a:gd name="T53" fmla="*/ 3 h 4"/>
                <a:gd name="T54" fmla="*/ 4 w 4"/>
                <a:gd name="T55" fmla="*/ 3 h 4"/>
                <a:gd name="T56" fmla="*/ 4 w 4"/>
                <a:gd name="T57" fmla="*/ 3 h 4"/>
                <a:gd name="T58" fmla="*/ 4 w 4"/>
                <a:gd name="T59" fmla="*/ 3 h 4"/>
                <a:gd name="T60" fmla="*/ 2 w 4"/>
                <a:gd name="T61" fmla="*/ 3 h 4"/>
                <a:gd name="T62" fmla="*/ 2 w 4"/>
                <a:gd name="T63" fmla="*/ 3 h 4"/>
                <a:gd name="T64" fmla="*/ 1 w 4"/>
                <a:gd name="T65" fmla="*/ 3 h 4"/>
                <a:gd name="T66" fmla="*/ 1 w 4"/>
                <a:gd name="T67" fmla="*/ 3 h 4"/>
                <a:gd name="T68" fmla="*/ 1 w 4"/>
                <a:gd name="T69" fmla="*/ 3 h 4"/>
                <a:gd name="T70" fmla="*/ 1 w 4"/>
                <a:gd name="T71" fmla="*/ 1 h 4"/>
                <a:gd name="T72" fmla="*/ 1 w 4"/>
                <a:gd name="T73" fmla="*/ 3 h 4"/>
                <a:gd name="T74" fmla="*/ 1 w 4"/>
                <a:gd name="T75" fmla="*/ 3 h 4"/>
                <a:gd name="T76" fmla="*/ 1 w 4"/>
                <a:gd name="T77" fmla="*/ 3 h 4"/>
                <a:gd name="T78" fmla="*/ 1 w 4"/>
                <a:gd name="T79" fmla="*/ 4 h 4"/>
                <a:gd name="T80" fmla="*/ 1 w 4"/>
                <a:gd name="T81" fmla="*/ 4 h 4"/>
                <a:gd name="T82" fmla="*/ 1 w 4"/>
                <a:gd name="T83" fmla="*/ 4 h 4"/>
                <a:gd name="T84" fmla="*/ 1 w 4"/>
                <a:gd name="T85" fmla="*/ 4 h 4"/>
                <a:gd name="T86" fmla="*/ 1 w 4"/>
                <a:gd name="T87" fmla="*/ 4 h 4"/>
                <a:gd name="T88" fmla="*/ 1 w 4"/>
                <a:gd name="T89" fmla="*/ 3 h 4"/>
                <a:gd name="T90" fmla="*/ 1 w 4"/>
                <a:gd name="T91" fmla="*/ 1 h 4"/>
                <a:gd name="T92" fmla="*/ 1 w 4"/>
                <a:gd name="T93" fmla="*/ 1 h 4"/>
                <a:gd name="T94" fmla="*/ 1 w 4"/>
                <a:gd name="T95" fmla="*/ 1 h 4"/>
                <a:gd name="T96" fmla="*/ 1 w 4"/>
                <a:gd name="T97" fmla="*/ 1 h 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
                <a:gd name="T148" fmla="*/ 0 h 4"/>
                <a:gd name="T149" fmla="*/ 4 w 4"/>
                <a:gd name="T150" fmla="*/ 4 h 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 h="4">
                  <a:moveTo>
                    <a:pt x="1" y="1"/>
                  </a:moveTo>
                  <a:lnTo>
                    <a:pt x="1" y="1"/>
                  </a:lnTo>
                  <a:lnTo>
                    <a:pt x="0" y="1"/>
                  </a:lnTo>
                  <a:lnTo>
                    <a:pt x="0" y="0"/>
                  </a:lnTo>
                  <a:lnTo>
                    <a:pt x="1" y="0"/>
                  </a:lnTo>
                  <a:lnTo>
                    <a:pt x="2" y="0"/>
                  </a:lnTo>
                  <a:lnTo>
                    <a:pt x="2" y="1"/>
                  </a:lnTo>
                  <a:lnTo>
                    <a:pt x="2" y="0"/>
                  </a:lnTo>
                  <a:lnTo>
                    <a:pt x="1" y="0"/>
                  </a:lnTo>
                  <a:lnTo>
                    <a:pt x="1" y="1"/>
                  </a:lnTo>
                  <a:lnTo>
                    <a:pt x="2" y="1"/>
                  </a:lnTo>
                  <a:lnTo>
                    <a:pt x="2" y="3"/>
                  </a:lnTo>
                  <a:lnTo>
                    <a:pt x="4" y="3"/>
                  </a:lnTo>
                  <a:lnTo>
                    <a:pt x="2" y="3"/>
                  </a:lnTo>
                  <a:lnTo>
                    <a:pt x="1" y="3"/>
                  </a:lnTo>
                  <a:lnTo>
                    <a:pt x="1" y="1"/>
                  </a:lnTo>
                  <a:lnTo>
                    <a:pt x="1" y="3"/>
                  </a:lnTo>
                  <a:lnTo>
                    <a:pt x="1" y="4"/>
                  </a:lnTo>
                  <a:lnTo>
                    <a:pt x="1" y="3"/>
                  </a:lnTo>
                  <a:lnTo>
                    <a:pt x="1" y="1"/>
                  </a:lnTo>
                </a:path>
              </a:pathLst>
            </a:custGeom>
            <a:noFill/>
            <a:ln w="1588">
              <a:solidFill>
                <a:srgbClr val="456A5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699" name="Freeform 349"/>
            <p:cNvSpPr>
              <a:spLocks/>
            </p:cNvSpPr>
            <p:nvPr/>
          </p:nvSpPr>
          <p:spPr bwMode="auto">
            <a:xfrm>
              <a:off x="2120" y="2755"/>
              <a:ext cx="2" cy="12"/>
            </a:xfrm>
            <a:custGeom>
              <a:avLst/>
              <a:gdLst>
                <a:gd name="T0" fmla="*/ 0 w 2"/>
                <a:gd name="T1" fmla="*/ 0 h 12"/>
                <a:gd name="T2" fmla="*/ 0 w 2"/>
                <a:gd name="T3" fmla="*/ 0 h 12"/>
                <a:gd name="T4" fmla="*/ 0 w 2"/>
                <a:gd name="T5" fmla="*/ 1 h 12"/>
                <a:gd name="T6" fmla="*/ 0 w 2"/>
                <a:gd name="T7" fmla="*/ 4 h 12"/>
                <a:gd name="T8" fmla="*/ 0 w 2"/>
                <a:gd name="T9" fmla="*/ 6 h 12"/>
                <a:gd name="T10" fmla="*/ 0 w 2"/>
                <a:gd name="T11" fmla="*/ 9 h 12"/>
                <a:gd name="T12" fmla="*/ 0 w 2"/>
                <a:gd name="T13" fmla="*/ 10 h 12"/>
                <a:gd name="T14" fmla="*/ 0 w 2"/>
                <a:gd name="T15" fmla="*/ 12 h 12"/>
                <a:gd name="T16" fmla="*/ 0 w 2"/>
                <a:gd name="T17" fmla="*/ 12 h 12"/>
                <a:gd name="T18" fmla="*/ 0 w 2"/>
                <a:gd name="T19" fmla="*/ 12 h 12"/>
                <a:gd name="T20" fmla="*/ 2 w 2"/>
                <a:gd name="T21" fmla="*/ 12 h 12"/>
                <a:gd name="T22" fmla="*/ 2 w 2"/>
                <a:gd name="T23" fmla="*/ 12 h 12"/>
                <a:gd name="T24" fmla="*/ 2 w 2"/>
                <a:gd name="T25" fmla="*/ 12 h 12"/>
                <a:gd name="T26" fmla="*/ 2 w 2"/>
                <a:gd name="T27" fmla="*/ 12 h 12"/>
                <a:gd name="T28" fmla="*/ 2 w 2"/>
                <a:gd name="T29" fmla="*/ 10 h 12"/>
                <a:gd name="T30" fmla="*/ 2 w 2"/>
                <a:gd name="T31" fmla="*/ 9 h 12"/>
                <a:gd name="T32" fmla="*/ 2 w 2"/>
                <a:gd name="T33" fmla="*/ 6 h 12"/>
                <a:gd name="T34" fmla="*/ 2 w 2"/>
                <a:gd name="T35" fmla="*/ 4 h 12"/>
                <a:gd name="T36" fmla="*/ 2 w 2"/>
                <a:gd name="T37" fmla="*/ 1 h 12"/>
                <a:gd name="T38" fmla="*/ 2 w 2"/>
                <a:gd name="T39" fmla="*/ 0 h 12"/>
                <a:gd name="T40" fmla="*/ 2 w 2"/>
                <a:gd name="T41" fmla="*/ 0 h 12"/>
                <a:gd name="T42" fmla="*/ 2 w 2"/>
                <a:gd name="T43" fmla="*/ 0 h 12"/>
                <a:gd name="T44" fmla="*/ 2 w 2"/>
                <a:gd name="T45" fmla="*/ 0 h 12"/>
                <a:gd name="T46" fmla="*/ 0 w 2"/>
                <a:gd name="T47" fmla="*/ 0 h 12"/>
                <a:gd name="T48" fmla="*/ 0 w 2"/>
                <a:gd name="T49" fmla="*/ 0 h 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
                <a:gd name="T76" fmla="*/ 0 h 12"/>
                <a:gd name="T77" fmla="*/ 2 w 2"/>
                <a:gd name="T78" fmla="*/ 12 h 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 h="12">
                  <a:moveTo>
                    <a:pt x="0" y="0"/>
                  </a:moveTo>
                  <a:lnTo>
                    <a:pt x="0" y="0"/>
                  </a:lnTo>
                  <a:lnTo>
                    <a:pt x="0" y="1"/>
                  </a:lnTo>
                  <a:lnTo>
                    <a:pt x="0" y="4"/>
                  </a:lnTo>
                  <a:lnTo>
                    <a:pt x="0" y="6"/>
                  </a:lnTo>
                  <a:lnTo>
                    <a:pt x="0" y="9"/>
                  </a:lnTo>
                  <a:lnTo>
                    <a:pt x="0" y="10"/>
                  </a:lnTo>
                  <a:lnTo>
                    <a:pt x="0" y="12"/>
                  </a:lnTo>
                  <a:lnTo>
                    <a:pt x="2" y="12"/>
                  </a:lnTo>
                  <a:lnTo>
                    <a:pt x="2" y="10"/>
                  </a:lnTo>
                  <a:lnTo>
                    <a:pt x="2" y="9"/>
                  </a:lnTo>
                  <a:lnTo>
                    <a:pt x="2" y="6"/>
                  </a:lnTo>
                  <a:lnTo>
                    <a:pt x="2" y="4"/>
                  </a:lnTo>
                  <a:lnTo>
                    <a:pt x="2" y="1"/>
                  </a:lnTo>
                  <a:lnTo>
                    <a:pt x="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00" name="Freeform 350"/>
            <p:cNvSpPr>
              <a:spLocks/>
            </p:cNvSpPr>
            <p:nvPr/>
          </p:nvSpPr>
          <p:spPr bwMode="auto">
            <a:xfrm>
              <a:off x="2139" y="2817"/>
              <a:ext cx="1" cy="2"/>
            </a:xfrm>
            <a:custGeom>
              <a:avLst/>
              <a:gdLst>
                <a:gd name="T0" fmla="*/ 1 w 1"/>
                <a:gd name="T1" fmla="*/ 0 h 2"/>
                <a:gd name="T2" fmla="*/ 0 w 1"/>
                <a:gd name="T3" fmla="*/ 2 h 2"/>
                <a:gd name="T4" fmla="*/ 0 w 1"/>
                <a:gd name="T5" fmla="*/ 2 h 2"/>
                <a:gd name="T6" fmla="*/ 1 w 1"/>
                <a:gd name="T7" fmla="*/ 0 h 2"/>
                <a:gd name="T8" fmla="*/ 1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lnTo>
                    <a:pt x="0"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01" name="Freeform 351"/>
            <p:cNvSpPr>
              <a:spLocks/>
            </p:cNvSpPr>
            <p:nvPr/>
          </p:nvSpPr>
          <p:spPr bwMode="auto">
            <a:xfrm>
              <a:off x="2139" y="2817"/>
              <a:ext cx="1" cy="2"/>
            </a:xfrm>
            <a:custGeom>
              <a:avLst/>
              <a:gdLst>
                <a:gd name="T0" fmla="*/ 1 w 1"/>
                <a:gd name="T1" fmla="*/ 0 h 2"/>
                <a:gd name="T2" fmla="*/ 1 w 1"/>
                <a:gd name="T3" fmla="*/ 0 h 2"/>
                <a:gd name="T4" fmla="*/ 0 w 1"/>
                <a:gd name="T5" fmla="*/ 2 h 2"/>
                <a:gd name="T6" fmla="*/ 0 w 1"/>
                <a:gd name="T7" fmla="*/ 2 h 2"/>
                <a:gd name="T8" fmla="*/ 1 w 1"/>
                <a:gd name="T9" fmla="*/ 0 h 2"/>
                <a:gd name="T10" fmla="*/ 1 w 1"/>
                <a:gd name="T11" fmla="*/ 0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1" y="0"/>
                  </a:moveTo>
                  <a:lnTo>
                    <a:pt x="1" y="0"/>
                  </a:lnTo>
                  <a:lnTo>
                    <a:pt x="0" y="2"/>
                  </a:lnTo>
                  <a:lnTo>
                    <a:pt x="1"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02" name="Freeform 352"/>
            <p:cNvSpPr>
              <a:spLocks/>
            </p:cNvSpPr>
            <p:nvPr/>
          </p:nvSpPr>
          <p:spPr bwMode="auto">
            <a:xfrm>
              <a:off x="2133" y="2823"/>
              <a:ext cx="2" cy="2"/>
            </a:xfrm>
            <a:custGeom>
              <a:avLst/>
              <a:gdLst>
                <a:gd name="T0" fmla="*/ 0 w 2"/>
                <a:gd name="T1" fmla="*/ 2 h 2"/>
                <a:gd name="T2" fmla="*/ 2 w 2"/>
                <a:gd name="T3" fmla="*/ 0 h 2"/>
                <a:gd name="T4" fmla="*/ 2 w 2"/>
                <a:gd name="T5" fmla="*/ 0 h 2"/>
                <a:gd name="T6" fmla="*/ 0 w 2"/>
                <a:gd name="T7" fmla="*/ 2 h 2"/>
                <a:gd name="T8" fmla="*/ 0 w 2"/>
                <a:gd name="T9" fmla="*/ 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lnTo>
                    <a:pt x="2"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03" name="Freeform 353"/>
            <p:cNvSpPr>
              <a:spLocks/>
            </p:cNvSpPr>
            <p:nvPr/>
          </p:nvSpPr>
          <p:spPr bwMode="auto">
            <a:xfrm>
              <a:off x="2133" y="2823"/>
              <a:ext cx="2" cy="2"/>
            </a:xfrm>
            <a:custGeom>
              <a:avLst/>
              <a:gdLst>
                <a:gd name="T0" fmla="*/ 0 w 2"/>
                <a:gd name="T1" fmla="*/ 2 h 2"/>
                <a:gd name="T2" fmla="*/ 0 w 2"/>
                <a:gd name="T3" fmla="*/ 2 h 2"/>
                <a:gd name="T4" fmla="*/ 2 w 2"/>
                <a:gd name="T5" fmla="*/ 0 h 2"/>
                <a:gd name="T6" fmla="*/ 2 w 2"/>
                <a:gd name="T7" fmla="*/ 0 h 2"/>
                <a:gd name="T8" fmla="*/ 0 w 2"/>
                <a:gd name="T9" fmla="*/ 2 h 2"/>
                <a:gd name="T10" fmla="*/ 0 w 2"/>
                <a:gd name="T11" fmla="*/ 2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2"/>
                  </a:moveTo>
                  <a:lnTo>
                    <a:pt x="0" y="2"/>
                  </a:lnTo>
                  <a:lnTo>
                    <a:pt x="2" y="0"/>
                  </a:lnTo>
                  <a:lnTo>
                    <a:pt x="0" y="2"/>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04" name="Freeform 354"/>
            <p:cNvSpPr>
              <a:spLocks/>
            </p:cNvSpPr>
            <p:nvPr/>
          </p:nvSpPr>
          <p:spPr bwMode="auto">
            <a:xfrm>
              <a:off x="2132" y="2817"/>
              <a:ext cx="8" cy="8"/>
            </a:xfrm>
            <a:custGeom>
              <a:avLst/>
              <a:gdLst>
                <a:gd name="T0" fmla="*/ 3 w 8"/>
                <a:gd name="T1" fmla="*/ 6 h 8"/>
                <a:gd name="T2" fmla="*/ 3 w 8"/>
                <a:gd name="T3" fmla="*/ 6 h 8"/>
                <a:gd name="T4" fmla="*/ 3 w 8"/>
                <a:gd name="T5" fmla="*/ 6 h 8"/>
                <a:gd name="T6" fmla="*/ 1 w 8"/>
                <a:gd name="T7" fmla="*/ 6 h 8"/>
                <a:gd name="T8" fmla="*/ 1 w 8"/>
                <a:gd name="T9" fmla="*/ 6 h 8"/>
                <a:gd name="T10" fmla="*/ 1 w 8"/>
                <a:gd name="T11" fmla="*/ 6 h 8"/>
                <a:gd name="T12" fmla="*/ 1 w 8"/>
                <a:gd name="T13" fmla="*/ 5 h 8"/>
                <a:gd name="T14" fmla="*/ 1 w 8"/>
                <a:gd name="T15" fmla="*/ 5 h 8"/>
                <a:gd name="T16" fmla="*/ 1 w 8"/>
                <a:gd name="T17" fmla="*/ 5 h 8"/>
                <a:gd name="T18" fmla="*/ 5 w 8"/>
                <a:gd name="T19" fmla="*/ 2 h 8"/>
                <a:gd name="T20" fmla="*/ 5 w 8"/>
                <a:gd name="T21" fmla="*/ 2 h 8"/>
                <a:gd name="T22" fmla="*/ 5 w 8"/>
                <a:gd name="T23" fmla="*/ 2 h 8"/>
                <a:gd name="T24" fmla="*/ 5 w 8"/>
                <a:gd name="T25" fmla="*/ 2 h 8"/>
                <a:gd name="T26" fmla="*/ 5 w 8"/>
                <a:gd name="T27" fmla="*/ 2 h 8"/>
                <a:gd name="T28" fmla="*/ 5 w 8"/>
                <a:gd name="T29" fmla="*/ 2 h 8"/>
                <a:gd name="T30" fmla="*/ 5 w 8"/>
                <a:gd name="T31" fmla="*/ 2 h 8"/>
                <a:gd name="T32" fmla="*/ 5 w 8"/>
                <a:gd name="T33" fmla="*/ 2 h 8"/>
                <a:gd name="T34" fmla="*/ 5 w 8"/>
                <a:gd name="T35" fmla="*/ 2 h 8"/>
                <a:gd name="T36" fmla="*/ 8 w 8"/>
                <a:gd name="T37" fmla="*/ 0 h 8"/>
                <a:gd name="T38" fmla="*/ 8 w 8"/>
                <a:gd name="T39" fmla="*/ 0 h 8"/>
                <a:gd name="T40" fmla="*/ 8 w 8"/>
                <a:gd name="T41" fmla="*/ 0 h 8"/>
                <a:gd name="T42" fmla="*/ 8 w 8"/>
                <a:gd name="T43" fmla="*/ 0 h 8"/>
                <a:gd name="T44" fmla="*/ 7 w 8"/>
                <a:gd name="T45" fmla="*/ 0 h 8"/>
                <a:gd name="T46" fmla="*/ 7 w 8"/>
                <a:gd name="T47" fmla="*/ 0 h 8"/>
                <a:gd name="T48" fmla="*/ 7 w 8"/>
                <a:gd name="T49" fmla="*/ 0 h 8"/>
                <a:gd name="T50" fmla="*/ 7 w 8"/>
                <a:gd name="T51" fmla="*/ 0 h 8"/>
                <a:gd name="T52" fmla="*/ 5 w 8"/>
                <a:gd name="T53" fmla="*/ 0 h 8"/>
                <a:gd name="T54" fmla="*/ 5 w 8"/>
                <a:gd name="T55" fmla="*/ 0 h 8"/>
                <a:gd name="T56" fmla="*/ 4 w 8"/>
                <a:gd name="T57" fmla="*/ 0 h 8"/>
                <a:gd name="T58" fmla="*/ 4 w 8"/>
                <a:gd name="T59" fmla="*/ 2 h 8"/>
                <a:gd name="T60" fmla="*/ 3 w 8"/>
                <a:gd name="T61" fmla="*/ 2 h 8"/>
                <a:gd name="T62" fmla="*/ 3 w 8"/>
                <a:gd name="T63" fmla="*/ 3 h 8"/>
                <a:gd name="T64" fmla="*/ 1 w 8"/>
                <a:gd name="T65" fmla="*/ 3 h 8"/>
                <a:gd name="T66" fmla="*/ 1 w 8"/>
                <a:gd name="T67" fmla="*/ 5 h 8"/>
                <a:gd name="T68" fmla="*/ 0 w 8"/>
                <a:gd name="T69" fmla="*/ 6 h 8"/>
                <a:gd name="T70" fmla="*/ 0 w 8"/>
                <a:gd name="T71" fmla="*/ 6 h 8"/>
                <a:gd name="T72" fmla="*/ 0 w 8"/>
                <a:gd name="T73" fmla="*/ 6 h 8"/>
                <a:gd name="T74" fmla="*/ 0 w 8"/>
                <a:gd name="T75" fmla="*/ 6 h 8"/>
                <a:gd name="T76" fmla="*/ 0 w 8"/>
                <a:gd name="T77" fmla="*/ 6 h 8"/>
                <a:gd name="T78" fmla="*/ 0 w 8"/>
                <a:gd name="T79" fmla="*/ 6 h 8"/>
                <a:gd name="T80" fmla="*/ 0 w 8"/>
                <a:gd name="T81" fmla="*/ 8 h 8"/>
                <a:gd name="T82" fmla="*/ 1 w 8"/>
                <a:gd name="T83" fmla="*/ 8 h 8"/>
                <a:gd name="T84" fmla="*/ 1 w 8"/>
                <a:gd name="T85" fmla="*/ 8 h 8"/>
                <a:gd name="T86" fmla="*/ 3 w 8"/>
                <a:gd name="T87" fmla="*/ 6 h 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
                <a:gd name="T133" fmla="*/ 0 h 8"/>
                <a:gd name="T134" fmla="*/ 8 w 8"/>
                <a:gd name="T135" fmla="*/ 8 h 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 h="8">
                  <a:moveTo>
                    <a:pt x="3" y="6"/>
                  </a:moveTo>
                  <a:lnTo>
                    <a:pt x="3" y="6"/>
                  </a:lnTo>
                  <a:lnTo>
                    <a:pt x="1" y="6"/>
                  </a:lnTo>
                  <a:lnTo>
                    <a:pt x="1" y="5"/>
                  </a:lnTo>
                  <a:lnTo>
                    <a:pt x="5" y="2"/>
                  </a:lnTo>
                  <a:lnTo>
                    <a:pt x="8" y="0"/>
                  </a:lnTo>
                  <a:lnTo>
                    <a:pt x="7" y="0"/>
                  </a:lnTo>
                  <a:lnTo>
                    <a:pt x="5" y="0"/>
                  </a:lnTo>
                  <a:lnTo>
                    <a:pt x="4" y="0"/>
                  </a:lnTo>
                  <a:lnTo>
                    <a:pt x="4" y="2"/>
                  </a:lnTo>
                  <a:lnTo>
                    <a:pt x="3" y="2"/>
                  </a:lnTo>
                  <a:lnTo>
                    <a:pt x="3" y="3"/>
                  </a:lnTo>
                  <a:lnTo>
                    <a:pt x="1" y="3"/>
                  </a:lnTo>
                  <a:lnTo>
                    <a:pt x="1" y="5"/>
                  </a:lnTo>
                  <a:lnTo>
                    <a:pt x="0" y="6"/>
                  </a:lnTo>
                  <a:lnTo>
                    <a:pt x="0" y="8"/>
                  </a:lnTo>
                  <a:lnTo>
                    <a:pt x="1" y="8"/>
                  </a:lnTo>
                  <a:lnTo>
                    <a:pt x="3"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05" name="Freeform 355"/>
            <p:cNvSpPr>
              <a:spLocks/>
            </p:cNvSpPr>
            <p:nvPr/>
          </p:nvSpPr>
          <p:spPr bwMode="auto">
            <a:xfrm>
              <a:off x="2132" y="2817"/>
              <a:ext cx="8" cy="8"/>
            </a:xfrm>
            <a:custGeom>
              <a:avLst/>
              <a:gdLst>
                <a:gd name="T0" fmla="*/ 3 w 8"/>
                <a:gd name="T1" fmla="*/ 6 h 8"/>
                <a:gd name="T2" fmla="*/ 3 w 8"/>
                <a:gd name="T3" fmla="*/ 6 h 8"/>
                <a:gd name="T4" fmla="*/ 3 w 8"/>
                <a:gd name="T5" fmla="*/ 6 h 8"/>
                <a:gd name="T6" fmla="*/ 1 w 8"/>
                <a:gd name="T7" fmla="*/ 6 h 8"/>
                <a:gd name="T8" fmla="*/ 1 w 8"/>
                <a:gd name="T9" fmla="*/ 6 h 8"/>
                <a:gd name="T10" fmla="*/ 1 w 8"/>
                <a:gd name="T11" fmla="*/ 6 h 8"/>
                <a:gd name="T12" fmla="*/ 1 w 8"/>
                <a:gd name="T13" fmla="*/ 5 h 8"/>
                <a:gd name="T14" fmla="*/ 1 w 8"/>
                <a:gd name="T15" fmla="*/ 5 h 8"/>
                <a:gd name="T16" fmla="*/ 1 w 8"/>
                <a:gd name="T17" fmla="*/ 5 h 8"/>
                <a:gd name="T18" fmla="*/ 5 w 8"/>
                <a:gd name="T19" fmla="*/ 2 h 8"/>
                <a:gd name="T20" fmla="*/ 5 w 8"/>
                <a:gd name="T21" fmla="*/ 2 h 8"/>
                <a:gd name="T22" fmla="*/ 5 w 8"/>
                <a:gd name="T23" fmla="*/ 2 h 8"/>
                <a:gd name="T24" fmla="*/ 5 w 8"/>
                <a:gd name="T25" fmla="*/ 2 h 8"/>
                <a:gd name="T26" fmla="*/ 5 w 8"/>
                <a:gd name="T27" fmla="*/ 2 h 8"/>
                <a:gd name="T28" fmla="*/ 5 w 8"/>
                <a:gd name="T29" fmla="*/ 2 h 8"/>
                <a:gd name="T30" fmla="*/ 5 w 8"/>
                <a:gd name="T31" fmla="*/ 2 h 8"/>
                <a:gd name="T32" fmla="*/ 5 w 8"/>
                <a:gd name="T33" fmla="*/ 2 h 8"/>
                <a:gd name="T34" fmla="*/ 5 w 8"/>
                <a:gd name="T35" fmla="*/ 2 h 8"/>
                <a:gd name="T36" fmla="*/ 5 w 8"/>
                <a:gd name="T37" fmla="*/ 2 h 8"/>
                <a:gd name="T38" fmla="*/ 5 w 8"/>
                <a:gd name="T39" fmla="*/ 2 h 8"/>
                <a:gd name="T40" fmla="*/ 8 w 8"/>
                <a:gd name="T41" fmla="*/ 0 h 8"/>
                <a:gd name="T42" fmla="*/ 8 w 8"/>
                <a:gd name="T43" fmla="*/ 0 h 8"/>
                <a:gd name="T44" fmla="*/ 8 w 8"/>
                <a:gd name="T45" fmla="*/ 0 h 8"/>
                <a:gd name="T46" fmla="*/ 8 w 8"/>
                <a:gd name="T47" fmla="*/ 0 h 8"/>
                <a:gd name="T48" fmla="*/ 8 w 8"/>
                <a:gd name="T49" fmla="*/ 0 h 8"/>
                <a:gd name="T50" fmla="*/ 8 w 8"/>
                <a:gd name="T51" fmla="*/ 0 h 8"/>
                <a:gd name="T52" fmla="*/ 7 w 8"/>
                <a:gd name="T53" fmla="*/ 0 h 8"/>
                <a:gd name="T54" fmla="*/ 7 w 8"/>
                <a:gd name="T55" fmla="*/ 0 h 8"/>
                <a:gd name="T56" fmla="*/ 7 w 8"/>
                <a:gd name="T57" fmla="*/ 0 h 8"/>
                <a:gd name="T58" fmla="*/ 7 w 8"/>
                <a:gd name="T59" fmla="*/ 0 h 8"/>
                <a:gd name="T60" fmla="*/ 5 w 8"/>
                <a:gd name="T61" fmla="*/ 0 h 8"/>
                <a:gd name="T62" fmla="*/ 5 w 8"/>
                <a:gd name="T63" fmla="*/ 0 h 8"/>
                <a:gd name="T64" fmla="*/ 4 w 8"/>
                <a:gd name="T65" fmla="*/ 0 h 8"/>
                <a:gd name="T66" fmla="*/ 4 w 8"/>
                <a:gd name="T67" fmla="*/ 2 h 8"/>
                <a:gd name="T68" fmla="*/ 3 w 8"/>
                <a:gd name="T69" fmla="*/ 2 h 8"/>
                <a:gd name="T70" fmla="*/ 3 w 8"/>
                <a:gd name="T71" fmla="*/ 3 h 8"/>
                <a:gd name="T72" fmla="*/ 1 w 8"/>
                <a:gd name="T73" fmla="*/ 3 h 8"/>
                <a:gd name="T74" fmla="*/ 1 w 8"/>
                <a:gd name="T75" fmla="*/ 5 h 8"/>
                <a:gd name="T76" fmla="*/ 0 w 8"/>
                <a:gd name="T77" fmla="*/ 6 h 8"/>
                <a:gd name="T78" fmla="*/ 0 w 8"/>
                <a:gd name="T79" fmla="*/ 6 h 8"/>
                <a:gd name="T80" fmla="*/ 0 w 8"/>
                <a:gd name="T81" fmla="*/ 6 h 8"/>
                <a:gd name="T82" fmla="*/ 0 w 8"/>
                <a:gd name="T83" fmla="*/ 6 h 8"/>
                <a:gd name="T84" fmla="*/ 0 w 8"/>
                <a:gd name="T85" fmla="*/ 6 h 8"/>
                <a:gd name="T86" fmla="*/ 0 w 8"/>
                <a:gd name="T87" fmla="*/ 6 h 8"/>
                <a:gd name="T88" fmla="*/ 0 w 8"/>
                <a:gd name="T89" fmla="*/ 6 h 8"/>
                <a:gd name="T90" fmla="*/ 0 w 8"/>
                <a:gd name="T91" fmla="*/ 6 h 8"/>
                <a:gd name="T92" fmla="*/ 0 w 8"/>
                <a:gd name="T93" fmla="*/ 8 h 8"/>
                <a:gd name="T94" fmla="*/ 1 w 8"/>
                <a:gd name="T95" fmla="*/ 8 h 8"/>
                <a:gd name="T96" fmla="*/ 1 w 8"/>
                <a:gd name="T97" fmla="*/ 8 h 8"/>
                <a:gd name="T98" fmla="*/ 3 w 8"/>
                <a:gd name="T99" fmla="*/ 6 h 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
                <a:gd name="T151" fmla="*/ 0 h 8"/>
                <a:gd name="T152" fmla="*/ 8 w 8"/>
                <a:gd name="T153" fmla="*/ 8 h 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 h="8">
                  <a:moveTo>
                    <a:pt x="3" y="6"/>
                  </a:moveTo>
                  <a:lnTo>
                    <a:pt x="3" y="6"/>
                  </a:lnTo>
                  <a:lnTo>
                    <a:pt x="1" y="6"/>
                  </a:lnTo>
                  <a:lnTo>
                    <a:pt x="1" y="5"/>
                  </a:lnTo>
                  <a:lnTo>
                    <a:pt x="5" y="2"/>
                  </a:lnTo>
                  <a:lnTo>
                    <a:pt x="8" y="0"/>
                  </a:lnTo>
                  <a:lnTo>
                    <a:pt x="7" y="0"/>
                  </a:lnTo>
                  <a:lnTo>
                    <a:pt x="5" y="0"/>
                  </a:lnTo>
                  <a:lnTo>
                    <a:pt x="4" y="0"/>
                  </a:lnTo>
                  <a:lnTo>
                    <a:pt x="4" y="2"/>
                  </a:lnTo>
                  <a:lnTo>
                    <a:pt x="3" y="2"/>
                  </a:lnTo>
                  <a:lnTo>
                    <a:pt x="3" y="3"/>
                  </a:lnTo>
                  <a:lnTo>
                    <a:pt x="1" y="3"/>
                  </a:lnTo>
                  <a:lnTo>
                    <a:pt x="1" y="5"/>
                  </a:lnTo>
                  <a:lnTo>
                    <a:pt x="0" y="6"/>
                  </a:lnTo>
                  <a:lnTo>
                    <a:pt x="0" y="8"/>
                  </a:lnTo>
                  <a:lnTo>
                    <a:pt x="1" y="8"/>
                  </a:lnTo>
                  <a:lnTo>
                    <a:pt x="3" y="6"/>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07" name="Rectangle 357"/>
            <p:cNvSpPr>
              <a:spLocks noChangeArrowheads="1"/>
            </p:cNvSpPr>
            <p:nvPr/>
          </p:nvSpPr>
          <p:spPr bwMode="auto">
            <a:xfrm>
              <a:off x="2159" y="2815"/>
              <a:ext cx="14"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00">
                  <a:solidFill>
                    <a:srgbClr val="000000"/>
                  </a:solidFill>
                </a:rPr>
                <a:t>112</a:t>
              </a:r>
              <a:endParaRPr kumimoji="1" lang="tr-TR" sz="2400"/>
            </a:p>
          </p:txBody>
        </p:sp>
        <p:sp>
          <p:nvSpPr>
            <p:cNvPr id="59710" name="Rectangle 360"/>
            <p:cNvSpPr>
              <a:spLocks noChangeArrowheads="1"/>
            </p:cNvSpPr>
            <p:nvPr/>
          </p:nvSpPr>
          <p:spPr bwMode="auto">
            <a:xfrm>
              <a:off x="2087" y="2743"/>
              <a:ext cx="93" cy="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00">
                  <a:solidFill>
                    <a:srgbClr val="000000"/>
                  </a:solidFill>
                </a:rPr>
                <a:t>BRÄNDE VERHÜTEN</a:t>
              </a:r>
              <a:endParaRPr kumimoji="1" lang="tr-TR" sz="2400"/>
            </a:p>
          </p:txBody>
        </p:sp>
        <p:sp>
          <p:nvSpPr>
            <p:cNvPr id="59711" name="Rectangle 361"/>
            <p:cNvSpPr>
              <a:spLocks noChangeArrowheads="1"/>
            </p:cNvSpPr>
            <p:nvPr/>
          </p:nvSpPr>
          <p:spPr bwMode="auto">
            <a:xfrm>
              <a:off x="2092" y="2780"/>
              <a:ext cx="88"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00">
                  <a:solidFill>
                    <a:srgbClr val="000000"/>
                  </a:solidFill>
                </a:rPr>
                <a:t>Verhalten im Brandfall</a:t>
              </a:r>
              <a:endParaRPr kumimoji="1" lang="tr-TR" sz="2400"/>
            </a:p>
          </p:txBody>
        </p:sp>
        <p:sp>
          <p:nvSpPr>
            <p:cNvPr id="59713" name="Rectangle 363"/>
            <p:cNvSpPr>
              <a:spLocks noChangeArrowheads="1"/>
            </p:cNvSpPr>
            <p:nvPr/>
          </p:nvSpPr>
          <p:spPr bwMode="auto">
            <a:xfrm>
              <a:off x="2071" y="2798"/>
              <a:ext cx="62" cy="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00">
                  <a:solidFill>
                    <a:srgbClr val="000000"/>
                  </a:solidFill>
                </a:rPr>
                <a:t>Ruhe bewahren</a:t>
              </a:r>
              <a:endParaRPr kumimoji="1" lang="tr-TR" sz="2400"/>
            </a:p>
          </p:txBody>
        </p:sp>
        <p:sp>
          <p:nvSpPr>
            <p:cNvPr id="59714" name="Rectangle 364"/>
            <p:cNvSpPr>
              <a:spLocks noChangeArrowheads="1"/>
            </p:cNvSpPr>
            <p:nvPr/>
          </p:nvSpPr>
          <p:spPr bwMode="auto">
            <a:xfrm>
              <a:off x="2071" y="2817"/>
              <a:ext cx="55"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00">
                  <a:solidFill>
                    <a:srgbClr val="000000"/>
                  </a:solidFill>
                </a:rPr>
                <a:t>Brand melden</a:t>
              </a:r>
              <a:endParaRPr kumimoji="1" lang="tr-TR" sz="2400"/>
            </a:p>
          </p:txBody>
        </p:sp>
        <p:sp>
          <p:nvSpPr>
            <p:cNvPr id="59715" name="Rectangle 365"/>
            <p:cNvSpPr>
              <a:spLocks noChangeArrowheads="1"/>
            </p:cNvSpPr>
            <p:nvPr/>
          </p:nvSpPr>
          <p:spPr bwMode="auto">
            <a:xfrm>
              <a:off x="2071" y="2845"/>
              <a:ext cx="81"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00">
                  <a:solidFill>
                    <a:srgbClr val="000000"/>
                  </a:solidFill>
                </a:rPr>
                <a:t>In Sicherheit bringen</a:t>
              </a:r>
              <a:endParaRPr kumimoji="1" lang="tr-TR" sz="2400"/>
            </a:p>
          </p:txBody>
        </p:sp>
        <p:sp>
          <p:nvSpPr>
            <p:cNvPr id="59716" name="Rectangle 366"/>
            <p:cNvSpPr>
              <a:spLocks noChangeArrowheads="1"/>
            </p:cNvSpPr>
            <p:nvPr/>
          </p:nvSpPr>
          <p:spPr bwMode="auto">
            <a:xfrm>
              <a:off x="2071" y="2902"/>
              <a:ext cx="55"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00">
                  <a:solidFill>
                    <a:srgbClr val="000000"/>
                  </a:solidFill>
                </a:rPr>
                <a:t>Löschversuch</a:t>
              </a:r>
              <a:endParaRPr kumimoji="1" lang="tr-TR" sz="2400"/>
            </a:p>
          </p:txBody>
        </p:sp>
        <p:sp>
          <p:nvSpPr>
            <p:cNvPr id="59717" name="Rectangle 367"/>
            <p:cNvSpPr>
              <a:spLocks noChangeArrowheads="1"/>
            </p:cNvSpPr>
            <p:nvPr/>
          </p:nvSpPr>
          <p:spPr bwMode="auto">
            <a:xfrm>
              <a:off x="2071" y="2909"/>
              <a:ext cx="5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00">
                  <a:solidFill>
                    <a:srgbClr val="000000"/>
                  </a:solidFill>
                </a:rPr>
                <a:t>unternehmen</a:t>
              </a:r>
              <a:endParaRPr kumimoji="1" lang="tr-TR" sz="2400"/>
            </a:p>
          </p:txBody>
        </p:sp>
        <p:sp>
          <p:nvSpPr>
            <p:cNvPr id="59726" name="Rectangle 376"/>
            <p:cNvSpPr>
              <a:spLocks noChangeArrowheads="1"/>
            </p:cNvSpPr>
            <p:nvPr/>
          </p:nvSpPr>
          <p:spPr bwMode="auto">
            <a:xfrm>
              <a:off x="2113" y="2733"/>
              <a:ext cx="45"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1" lang="tr-TR" sz="100">
                  <a:solidFill>
                    <a:srgbClr val="FFFFFF"/>
                  </a:solidFill>
                </a:rPr>
                <a:t>Einrichtung</a:t>
              </a:r>
              <a:endParaRPr kumimoji="1" lang="tr-TR" sz="2400"/>
            </a:p>
          </p:txBody>
        </p:sp>
        <p:sp>
          <p:nvSpPr>
            <p:cNvPr id="59727" name="Freeform 377"/>
            <p:cNvSpPr>
              <a:spLocks/>
            </p:cNvSpPr>
            <p:nvPr/>
          </p:nvSpPr>
          <p:spPr bwMode="auto">
            <a:xfrm>
              <a:off x="2119" y="2755"/>
              <a:ext cx="11" cy="12"/>
            </a:xfrm>
            <a:custGeom>
              <a:avLst/>
              <a:gdLst>
                <a:gd name="T0" fmla="*/ 0 w 11"/>
                <a:gd name="T1" fmla="*/ 6 h 12"/>
                <a:gd name="T2" fmla="*/ 0 w 11"/>
                <a:gd name="T3" fmla="*/ 7 h 12"/>
                <a:gd name="T4" fmla="*/ 0 w 11"/>
                <a:gd name="T5" fmla="*/ 9 h 12"/>
                <a:gd name="T6" fmla="*/ 0 w 11"/>
                <a:gd name="T7" fmla="*/ 9 h 12"/>
                <a:gd name="T8" fmla="*/ 1 w 11"/>
                <a:gd name="T9" fmla="*/ 10 h 12"/>
                <a:gd name="T10" fmla="*/ 1 w 11"/>
                <a:gd name="T11" fmla="*/ 12 h 12"/>
                <a:gd name="T12" fmla="*/ 3 w 11"/>
                <a:gd name="T13" fmla="*/ 12 h 12"/>
                <a:gd name="T14" fmla="*/ 4 w 11"/>
                <a:gd name="T15" fmla="*/ 12 h 12"/>
                <a:gd name="T16" fmla="*/ 6 w 11"/>
                <a:gd name="T17" fmla="*/ 12 h 12"/>
                <a:gd name="T18" fmla="*/ 7 w 11"/>
                <a:gd name="T19" fmla="*/ 12 h 12"/>
                <a:gd name="T20" fmla="*/ 7 w 11"/>
                <a:gd name="T21" fmla="*/ 12 h 12"/>
                <a:gd name="T22" fmla="*/ 9 w 11"/>
                <a:gd name="T23" fmla="*/ 12 h 12"/>
                <a:gd name="T24" fmla="*/ 10 w 11"/>
                <a:gd name="T25" fmla="*/ 10 h 12"/>
                <a:gd name="T26" fmla="*/ 10 w 11"/>
                <a:gd name="T27" fmla="*/ 9 h 12"/>
                <a:gd name="T28" fmla="*/ 11 w 11"/>
                <a:gd name="T29" fmla="*/ 9 h 12"/>
                <a:gd name="T30" fmla="*/ 11 w 11"/>
                <a:gd name="T31" fmla="*/ 7 h 12"/>
                <a:gd name="T32" fmla="*/ 11 w 11"/>
                <a:gd name="T33" fmla="*/ 6 h 12"/>
                <a:gd name="T34" fmla="*/ 11 w 11"/>
                <a:gd name="T35" fmla="*/ 4 h 12"/>
                <a:gd name="T36" fmla="*/ 11 w 11"/>
                <a:gd name="T37" fmla="*/ 4 h 12"/>
                <a:gd name="T38" fmla="*/ 10 w 11"/>
                <a:gd name="T39" fmla="*/ 3 h 12"/>
                <a:gd name="T40" fmla="*/ 10 w 11"/>
                <a:gd name="T41" fmla="*/ 1 h 12"/>
                <a:gd name="T42" fmla="*/ 9 w 11"/>
                <a:gd name="T43" fmla="*/ 1 h 12"/>
                <a:gd name="T44" fmla="*/ 7 w 11"/>
                <a:gd name="T45" fmla="*/ 0 h 12"/>
                <a:gd name="T46" fmla="*/ 7 w 11"/>
                <a:gd name="T47" fmla="*/ 0 h 12"/>
                <a:gd name="T48" fmla="*/ 6 w 11"/>
                <a:gd name="T49" fmla="*/ 0 h 12"/>
                <a:gd name="T50" fmla="*/ 4 w 11"/>
                <a:gd name="T51" fmla="*/ 0 h 12"/>
                <a:gd name="T52" fmla="*/ 3 w 11"/>
                <a:gd name="T53" fmla="*/ 0 h 12"/>
                <a:gd name="T54" fmla="*/ 1 w 11"/>
                <a:gd name="T55" fmla="*/ 1 h 12"/>
                <a:gd name="T56" fmla="*/ 1 w 11"/>
                <a:gd name="T57" fmla="*/ 1 h 12"/>
                <a:gd name="T58" fmla="*/ 0 w 11"/>
                <a:gd name="T59" fmla="*/ 3 h 12"/>
                <a:gd name="T60" fmla="*/ 0 w 11"/>
                <a:gd name="T61" fmla="*/ 4 h 12"/>
                <a:gd name="T62" fmla="*/ 0 w 11"/>
                <a:gd name="T63" fmla="*/ 4 h 12"/>
                <a:gd name="T64" fmla="*/ 0 w 11"/>
                <a:gd name="T65" fmla="*/ 6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
                <a:gd name="T100" fmla="*/ 0 h 12"/>
                <a:gd name="T101" fmla="*/ 11 w 11"/>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 h="12">
                  <a:moveTo>
                    <a:pt x="0" y="6"/>
                  </a:moveTo>
                  <a:lnTo>
                    <a:pt x="0" y="7"/>
                  </a:lnTo>
                  <a:lnTo>
                    <a:pt x="0" y="9"/>
                  </a:lnTo>
                  <a:lnTo>
                    <a:pt x="1" y="10"/>
                  </a:lnTo>
                  <a:lnTo>
                    <a:pt x="1" y="12"/>
                  </a:lnTo>
                  <a:lnTo>
                    <a:pt x="3" y="12"/>
                  </a:lnTo>
                  <a:lnTo>
                    <a:pt x="4" y="12"/>
                  </a:lnTo>
                  <a:lnTo>
                    <a:pt x="6" y="12"/>
                  </a:lnTo>
                  <a:lnTo>
                    <a:pt x="7" y="12"/>
                  </a:lnTo>
                  <a:lnTo>
                    <a:pt x="9" y="12"/>
                  </a:lnTo>
                  <a:lnTo>
                    <a:pt x="10" y="10"/>
                  </a:lnTo>
                  <a:lnTo>
                    <a:pt x="10" y="9"/>
                  </a:lnTo>
                  <a:lnTo>
                    <a:pt x="11" y="9"/>
                  </a:lnTo>
                  <a:lnTo>
                    <a:pt x="11" y="7"/>
                  </a:lnTo>
                  <a:lnTo>
                    <a:pt x="11" y="6"/>
                  </a:lnTo>
                  <a:lnTo>
                    <a:pt x="11" y="4"/>
                  </a:lnTo>
                  <a:lnTo>
                    <a:pt x="10" y="3"/>
                  </a:lnTo>
                  <a:lnTo>
                    <a:pt x="10" y="1"/>
                  </a:lnTo>
                  <a:lnTo>
                    <a:pt x="9" y="1"/>
                  </a:lnTo>
                  <a:lnTo>
                    <a:pt x="7" y="0"/>
                  </a:lnTo>
                  <a:lnTo>
                    <a:pt x="6" y="0"/>
                  </a:lnTo>
                  <a:lnTo>
                    <a:pt x="4" y="0"/>
                  </a:lnTo>
                  <a:lnTo>
                    <a:pt x="3" y="0"/>
                  </a:lnTo>
                  <a:lnTo>
                    <a:pt x="1" y="1"/>
                  </a:lnTo>
                  <a:lnTo>
                    <a:pt x="0" y="3"/>
                  </a:lnTo>
                  <a:lnTo>
                    <a:pt x="0" y="4"/>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28" name="Freeform 378"/>
            <p:cNvSpPr>
              <a:spLocks/>
            </p:cNvSpPr>
            <p:nvPr/>
          </p:nvSpPr>
          <p:spPr bwMode="auto">
            <a:xfrm>
              <a:off x="2119" y="2755"/>
              <a:ext cx="11" cy="12"/>
            </a:xfrm>
            <a:custGeom>
              <a:avLst/>
              <a:gdLst>
                <a:gd name="T0" fmla="*/ 0 w 11"/>
                <a:gd name="T1" fmla="*/ 6 h 12"/>
                <a:gd name="T2" fmla="*/ 0 w 11"/>
                <a:gd name="T3" fmla="*/ 7 h 12"/>
                <a:gd name="T4" fmla="*/ 0 w 11"/>
                <a:gd name="T5" fmla="*/ 9 h 12"/>
                <a:gd name="T6" fmla="*/ 0 w 11"/>
                <a:gd name="T7" fmla="*/ 9 h 12"/>
                <a:gd name="T8" fmla="*/ 1 w 11"/>
                <a:gd name="T9" fmla="*/ 10 h 12"/>
                <a:gd name="T10" fmla="*/ 1 w 11"/>
                <a:gd name="T11" fmla="*/ 12 h 12"/>
                <a:gd name="T12" fmla="*/ 3 w 11"/>
                <a:gd name="T13" fmla="*/ 12 h 12"/>
                <a:gd name="T14" fmla="*/ 4 w 11"/>
                <a:gd name="T15" fmla="*/ 12 h 12"/>
                <a:gd name="T16" fmla="*/ 6 w 11"/>
                <a:gd name="T17" fmla="*/ 12 h 12"/>
                <a:gd name="T18" fmla="*/ 7 w 11"/>
                <a:gd name="T19" fmla="*/ 12 h 12"/>
                <a:gd name="T20" fmla="*/ 7 w 11"/>
                <a:gd name="T21" fmla="*/ 12 h 12"/>
                <a:gd name="T22" fmla="*/ 9 w 11"/>
                <a:gd name="T23" fmla="*/ 12 h 12"/>
                <a:gd name="T24" fmla="*/ 10 w 11"/>
                <a:gd name="T25" fmla="*/ 10 h 12"/>
                <a:gd name="T26" fmla="*/ 10 w 11"/>
                <a:gd name="T27" fmla="*/ 9 h 12"/>
                <a:gd name="T28" fmla="*/ 11 w 11"/>
                <a:gd name="T29" fmla="*/ 9 h 12"/>
                <a:gd name="T30" fmla="*/ 11 w 11"/>
                <a:gd name="T31" fmla="*/ 7 h 12"/>
                <a:gd name="T32" fmla="*/ 11 w 11"/>
                <a:gd name="T33" fmla="*/ 6 h 12"/>
                <a:gd name="T34" fmla="*/ 11 w 11"/>
                <a:gd name="T35" fmla="*/ 4 h 12"/>
                <a:gd name="T36" fmla="*/ 11 w 11"/>
                <a:gd name="T37" fmla="*/ 4 h 12"/>
                <a:gd name="T38" fmla="*/ 10 w 11"/>
                <a:gd name="T39" fmla="*/ 3 h 12"/>
                <a:gd name="T40" fmla="*/ 10 w 11"/>
                <a:gd name="T41" fmla="*/ 1 h 12"/>
                <a:gd name="T42" fmla="*/ 9 w 11"/>
                <a:gd name="T43" fmla="*/ 1 h 12"/>
                <a:gd name="T44" fmla="*/ 7 w 11"/>
                <a:gd name="T45" fmla="*/ 0 h 12"/>
                <a:gd name="T46" fmla="*/ 7 w 11"/>
                <a:gd name="T47" fmla="*/ 0 h 12"/>
                <a:gd name="T48" fmla="*/ 6 w 11"/>
                <a:gd name="T49" fmla="*/ 0 h 12"/>
                <a:gd name="T50" fmla="*/ 4 w 11"/>
                <a:gd name="T51" fmla="*/ 0 h 12"/>
                <a:gd name="T52" fmla="*/ 3 w 11"/>
                <a:gd name="T53" fmla="*/ 0 h 12"/>
                <a:gd name="T54" fmla="*/ 1 w 11"/>
                <a:gd name="T55" fmla="*/ 1 h 12"/>
                <a:gd name="T56" fmla="*/ 1 w 11"/>
                <a:gd name="T57" fmla="*/ 1 h 12"/>
                <a:gd name="T58" fmla="*/ 0 w 11"/>
                <a:gd name="T59" fmla="*/ 3 h 12"/>
                <a:gd name="T60" fmla="*/ 0 w 11"/>
                <a:gd name="T61" fmla="*/ 4 h 12"/>
                <a:gd name="T62" fmla="*/ 0 w 11"/>
                <a:gd name="T63" fmla="*/ 4 h 12"/>
                <a:gd name="T64" fmla="*/ 0 w 11"/>
                <a:gd name="T65" fmla="*/ 6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
                <a:gd name="T100" fmla="*/ 0 h 12"/>
                <a:gd name="T101" fmla="*/ 11 w 11"/>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 h="12">
                  <a:moveTo>
                    <a:pt x="0" y="6"/>
                  </a:moveTo>
                  <a:lnTo>
                    <a:pt x="0" y="7"/>
                  </a:lnTo>
                  <a:lnTo>
                    <a:pt x="0" y="9"/>
                  </a:lnTo>
                  <a:lnTo>
                    <a:pt x="1" y="10"/>
                  </a:lnTo>
                  <a:lnTo>
                    <a:pt x="1" y="12"/>
                  </a:lnTo>
                  <a:lnTo>
                    <a:pt x="3" y="12"/>
                  </a:lnTo>
                  <a:lnTo>
                    <a:pt x="4" y="12"/>
                  </a:lnTo>
                  <a:lnTo>
                    <a:pt x="6" y="12"/>
                  </a:lnTo>
                  <a:lnTo>
                    <a:pt x="7" y="12"/>
                  </a:lnTo>
                  <a:lnTo>
                    <a:pt x="9" y="12"/>
                  </a:lnTo>
                  <a:lnTo>
                    <a:pt x="10" y="10"/>
                  </a:lnTo>
                  <a:lnTo>
                    <a:pt x="10" y="9"/>
                  </a:lnTo>
                  <a:lnTo>
                    <a:pt x="11" y="9"/>
                  </a:lnTo>
                  <a:lnTo>
                    <a:pt x="11" y="7"/>
                  </a:lnTo>
                  <a:lnTo>
                    <a:pt x="11" y="6"/>
                  </a:lnTo>
                  <a:lnTo>
                    <a:pt x="11" y="4"/>
                  </a:lnTo>
                  <a:lnTo>
                    <a:pt x="10" y="3"/>
                  </a:lnTo>
                  <a:lnTo>
                    <a:pt x="10" y="1"/>
                  </a:lnTo>
                  <a:lnTo>
                    <a:pt x="9" y="1"/>
                  </a:lnTo>
                  <a:lnTo>
                    <a:pt x="7" y="0"/>
                  </a:lnTo>
                  <a:lnTo>
                    <a:pt x="6" y="0"/>
                  </a:lnTo>
                  <a:lnTo>
                    <a:pt x="4" y="0"/>
                  </a:lnTo>
                  <a:lnTo>
                    <a:pt x="3" y="0"/>
                  </a:lnTo>
                  <a:lnTo>
                    <a:pt x="1" y="1"/>
                  </a:lnTo>
                  <a:lnTo>
                    <a:pt x="0" y="3"/>
                  </a:lnTo>
                  <a:lnTo>
                    <a:pt x="0" y="4"/>
                  </a:lnTo>
                  <a:lnTo>
                    <a:pt x="0" y="6"/>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29" name="Freeform 379"/>
            <p:cNvSpPr>
              <a:spLocks/>
            </p:cNvSpPr>
            <p:nvPr/>
          </p:nvSpPr>
          <p:spPr bwMode="auto">
            <a:xfrm>
              <a:off x="2119" y="2755"/>
              <a:ext cx="11" cy="12"/>
            </a:xfrm>
            <a:custGeom>
              <a:avLst/>
              <a:gdLst>
                <a:gd name="T0" fmla="*/ 0 w 11"/>
                <a:gd name="T1" fmla="*/ 6 h 12"/>
                <a:gd name="T2" fmla="*/ 0 w 11"/>
                <a:gd name="T3" fmla="*/ 7 h 12"/>
                <a:gd name="T4" fmla="*/ 0 w 11"/>
                <a:gd name="T5" fmla="*/ 9 h 12"/>
                <a:gd name="T6" fmla="*/ 0 w 11"/>
                <a:gd name="T7" fmla="*/ 9 h 12"/>
                <a:gd name="T8" fmla="*/ 1 w 11"/>
                <a:gd name="T9" fmla="*/ 10 h 12"/>
                <a:gd name="T10" fmla="*/ 1 w 11"/>
                <a:gd name="T11" fmla="*/ 10 h 12"/>
                <a:gd name="T12" fmla="*/ 3 w 11"/>
                <a:gd name="T13" fmla="*/ 12 h 12"/>
                <a:gd name="T14" fmla="*/ 4 w 11"/>
                <a:gd name="T15" fmla="*/ 12 h 12"/>
                <a:gd name="T16" fmla="*/ 6 w 11"/>
                <a:gd name="T17" fmla="*/ 12 h 12"/>
                <a:gd name="T18" fmla="*/ 6 w 11"/>
                <a:gd name="T19" fmla="*/ 12 h 12"/>
                <a:gd name="T20" fmla="*/ 7 w 11"/>
                <a:gd name="T21" fmla="*/ 12 h 12"/>
                <a:gd name="T22" fmla="*/ 9 w 11"/>
                <a:gd name="T23" fmla="*/ 10 h 12"/>
                <a:gd name="T24" fmla="*/ 9 w 11"/>
                <a:gd name="T25" fmla="*/ 10 h 12"/>
                <a:gd name="T26" fmla="*/ 10 w 11"/>
                <a:gd name="T27" fmla="*/ 9 h 12"/>
                <a:gd name="T28" fmla="*/ 10 w 11"/>
                <a:gd name="T29" fmla="*/ 9 h 12"/>
                <a:gd name="T30" fmla="*/ 11 w 11"/>
                <a:gd name="T31" fmla="*/ 7 h 12"/>
                <a:gd name="T32" fmla="*/ 11 w 11"/>
                <a:gd name="T33" fmla="*/ 6 h 12"/>
                <a:gd name="T34" fmla="*/ 11 w 11"/>
                <a:gd name="T35" fmla="*/ 4 h 12"/>
                <a:gd name="T36" fmla="*/ 10 w 11"/>
                <a:gd name="T37" fmla="*/ 4 h 12"/>
                <a:gd name="T38" fmla="*/ 10 w 11"/>
                <a:gd name="T39" fmla="*/ 3 h 12"/>
                <a:gd name="T40" fmla="*/ 9 w 11"/>
                <a:gd name="T41" fmla="*/ 1 h 12"/>
                <a:gd name="T42" fmla="*/ 9 w 11"/>
                <a:gd name="T43" fmla="*/ 1 h 12"/>
                <a:gd name="T44" fmla="*/ 7 w 11"/>
                <a:gd name="T45" fmla="*/ 1 h 12"/>
                <a:gd name="T46" fmla="*/ 6 w 11"/>
                <a:gd name="T47" fmla="*/ 0 h 12"/>
                <a:gd name="T48" fmla="*/ 6 w 11"/>
                <a:gd name="T49" fmla="*/ 0 h 12"/>
                <a:gd name="T50" fmla="*/ 4 w 11"/>
                <a:gd name="T51" fmla="*/ 0 h 12"/>
                <a:gd name="T52" fmla="*/ 3 w 11"/>
                <a:gd name="T53" fmla="*/ 1 h 12"/>
                <a:gd name="T54" fmla="*/ 1 w 11"/>
                <a:gd name="T55" fmla="*/ 1 h 12"/>
                <a:gd name="T56" fmla="*/ 1 w 11"/>
                <a:gd name="T57" fmla="*/ 1 h 12"/>
                <a:gd name="T58" fmla="*/ 0 w 11"/>
                <a:gd name="T59" fmla="*/ 3 h 12"/>
                <a:gd name="T60" fmla="*/ 0 w 11"/>
                <a:gd name="T61" fmla="*/ 4 h 12"/>
                <a:gd name="T62" fmla="*/ 0 w 11"/>
                <a:gd name="T63" fmla="*/ 4 h 12"/>
                <a:gd name="T64" fmla="*/ 0 w 11"/>
                <a:gd name="T65" fmla="*/ 6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
                <a:gd name="T100" fmla="*/ 0 h 12"/>
                <a:gd name="T101" fmla="*/ 11 w 11"/>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 h="12">
                  <a:moveTo>
                    <a:pt x="0" y="6"/>
                  </a:moveTo>
                  <a:lnTo>
                    <a:pt x="0" y="7"/>
                  </a:lnTo>
                  <a:lnTo>
                    <a:pt x="0" y="9"/>
                  </a:lnTo>
                  <a:lnTo>
                    <a:pt x="1" y="10"/>
                  </a:lnTo>
                  <a:lnTo>
                    <a:pt x="3" y="12"/>
                  </a:lnTo>
                  <a:lnTo>
                    <a:pt x="4" y="12"/>
                  </a:lnTo>
                  <a:lnTo>
                    <a:pt x="6" y="12"/>
                  </a:lnTo>
                  <a:lnTo>
                    <a:pt x="7" y="12"/>
                  </a:lnTo>
                  <a:lnTo>
                    <a:pt x="9" y="10"/>
                  </a:lnTo>
                  <a:lnTo>
                    <a:pt x="10" y="9"/>
                  </a:lnTo>
                  <a:lnTo>
                    <a:pt x="11" y="7"/>
                  </a:lnTo>
                  <a:lnTo>
                    <a:pt x="11" y="6"/>
                  </a:lnTo>
                  <a:lnTo>
                    <a:pt x="11" y="4"/>
                  </a:lnTo>
                  <a:lnTo>
                    <a:pt x="10" y="4"/>
                  </a:lnTo>
                  <a:lnTo>
                    <a:pt x="10" y="3"/>
                  </a:lnTo>
                  <a:lnTo>
                    <a:pt x="9" y="1"/>
                  </a:lnTo>
                  <a:lnTo>
                    <a:pt x="7" y="1"/>
                  </a:lnTo>
                  <a:lnTo>
                    <a:pt x="6" y="0"/>
                  </a:lnTo>
                  <a:lnTo>
                    <a:pt x="4" y="0"/>
                  </a:lnTo>
                  <a:lnTo>
                    <a:pt x="3" y="1"/>
                  </a:lnTo>
                  <a:lnTo>
                    <a:pt x="1" y="1"/>
                  </a:lnTo>
                  <a:lnTo>
                    <a:pt x="0" y="3"/>
                  </a:lnTo>
                  <a:lnTo>
                    <a:pt x="0" y="4"/>
                  </a:lnTo>
                  <a:lnTo>
                    <a:pt x="0" y="6"/>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30" name="Freeform 380"/>
            <p:cNvSpPr>
              <a:spLocks/>
            </p:cNvSpPr>
            <p:nvPr/>
          </p:nvSpPr>
          <p:spPr bwMode="auto">
            <a:xfrm>
              <a:off x="2119" y="2755"/>
              <a:ext cx="11" cy="12"/>
            </a:xfrm>
            <a:custGeom>
              <a:avLst/>
              <a:gdLst>
                <a:gd name="T0" fmla="*/ 0 w 11"/>
                <a:gd name="T1" fmla="*/ 6 h 12"/>
                <a:gd name="T2" fmla="*/ 0 w 11"/>
                <a:gd name="T3" fmla="*/ 7 h 12"/>
                <a:gd name="T4" fmla="*/ 0 w 11"/>
                <a:gd name="T5" fmla="*/ 9 h 12"/>
                <a:gd name="T6" fmla="*/ 0 w 11"/>
                <a:gd name="T7" fmla="*/ 9 h 12"/>
                <a:gd name="T8" fmla="*/ 1 w 11"/>
                <a:gd name="T9" fmla="*/ 10 h 12"/>
                <a:gd name="T10" fmla="*/ 1 w 11"/>
                <a:gd name="T11" fmla="*/ 10 h 12"/>
                <a:gd name="T12" fmla="*/ 3 w 11"/>
                <a:gd name="T13" fmla="*/ 12 h 12"/>
                <a:gd name="T14" fmla="*/ 4 w 11"/>
                <a:gd name="T15" fmla="*/ 12 h 12"/>
                <a:gd name="T16" fmla="*/ 6 w 11"/>
                <a:gd name="T17" fmla="*/ 12 h 12"/>
                <a:gd name="T18" fmla="*/ 6 w 11"/>
                <a:gd name="T19" fmla="*/ 12 h 12"/>
                <a:gd name="T20" fmla="*/ 7 w 11"/>
                <a:gd name="T21" fmla="*/ 12 h 12"/>
                <a:gd name="T22" fmla="*/ 9 w 11"/>
                <a:gd name="T23" fmla="*/ 10 h 12"/>
                <a:gd name="T24" fmla="*/ 9 w 11"/>
                <a:gd name="T25" fmla="*/ 10 h 12"/>
                <a:gd name="T26" fmla="*/ 10 w 11"/>
                <a:gd name="T27" fmla="*/ 9 h 12"/>
                <a:gd name="T28" fmla="*/ 10 w 11"/>
                <a:gd name="T29" fmla="*/ 9 h 12"/>
                <a:gd name="T30" fmla="*/ 11 w 11"/>
                <a:gd name="T31" fmla="*/ 7 h 12"/>
                <a:gd name="T32" fmla="*/ 11 w 11"/>
                <a:gd name="T33" fmla="*/ 6 h 12"/>
                <a:gd name="T34" fmla="*/ 11 w 11"/>
                <a:gd name="T35" fmla="*/ 4 h 12"/>
                <a:gd name="T36" fmla="*/ 10 w 11"/>
                <a:gd name="T37" fmla="*/ 4 h 12"/>
                <a:gd name="T38" fmla="*/ 10 w 11"/>
                <a:gd name="T39" fmla="*/ 3 h 12"/>
                <a:gd name="T40" fmla="*/ 9 w 11"/>
                <a:gd name="T41" fmla="*/ 1 h 12"/>
                <a:gd name="T42" fmla="*/ 9 w 11"/>
                <a:gd name="T43" fmla="*/ 1 h 12"/>
                <a:gd name="T44" fmla="*/ 7 w 11"/>
                <a:gd name="T45" fmla="*/ 1 h 12"/>
                <a:gd name="T46" fmla="*/ 6 w 11"/>
                <a:gd name="T47" fmla="*/ 0 h 12"/>
                <a:gd name="T48" fmla="*/ 6 w 11"/>
                <a:gd name="T49" fmla="*/ 0 h 12"/>
                <a:gd name="T50" fmla="*/ 4 w 11"/>
                <a:gd name="T51" fmla="*/ 0 h 12"/>
                <a:gd name="T52" fmla="*/ 3 w 11"/>
                <a:gd name="T53" fmla="*/ 1 h 12"/>
                <a:gd name="T54" fmla="*/ 1 w 11"/>
                <a:gd name="T55" fmla="*/ 1 h 12"/>
                <a:gd name="T56" fmla="*/ 1 w 11"/>
                <a:gd name="T57" fmla="*/ 1 h 12"/>
                <a:gd name="T58" fmla="*/ 0 w 11"/>
                <a:gd name="T59" fmla="*/ 3 h 12"/>
                <a:gd name="T60" fmla="*/ 0 w 11"/>
                <a:gd name="T61" fmla="*/ 4 h 12"/>
                <a:gd name="T62" fmla="*/ 0 w 11"/>
                <a:gd name="T63" fmla="*/ 4 h 12"/>
                <a:gd name="T64" fmla="*/ 0 w 11"/>
                <a:gd name="T65" fmla="*/ 6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
                <a:gd name="T100" fmla="*/ 0 h 12"/>
                <a:gd name="T101" fmla="*/ 11 w 11"/>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 h="12">
                  <a:moveTo>
                    <a:pt x="0" y="6"/>
                  </a:moveTo>
                  <a:lnTo>
                    <a:pt x="0" y="7"/>
                  </a:lnTo>
                  <a:lnTo>
                    <a:pt x="0" y="9"/>
                  </a:lnTo>
                  <a:lnTo>
                    <a:pt x="1" y="10"/>
                  </a:lnTo>
                  <a:lnTo>
                    <a:pt x="3" y="12"/>
                  </a:lnTo>
                  <a:lnTo>
                    <a:pt x="4" y="12"/>
                  </a:lnTo>
                  <a:lnTo>
                    <a:pt x="6" y="12"/>
                  </a:lnTo>
                  <a:lnTo>
                    <a:pt x="7" y="12"/>
                  </a:lnTo>
                  <a:lnTo>
                    <a:pt x="9" y="10"/>
                  </a:lnTo>
                  <a:lnTo>
                    <a:pt x="10" y="9"/>
                  </a:lnTo>
                  <a:lnTo>
                    <a:pt x="11" y="7"/>
                  </a:lnTo>
                  <a:lnTo>
                    <a:pt x="11" y="6"/>
                  </a:lnTo>
                  <a:lnTo>
                    <a:pt x="11" y="4"/>
                  </a:lnTo>
                  <a:lnTo>
                    <a:pt x="10" y="4"/>
                  </a:lnTo>
                  <a:lnTo>
                    <a:pt x="10" y="3"/>
                  </a:lnTo>
                  <a:lnTo>
                    <a:pt x="9" y="1"/>
                  </a:lnTo>
                  <a:lnTo>
                    <a:pt x="7" y="1"/>
                  </a:lnTo>
                  <a:lnTo>
                    <a:pt x="6" y="0"/>
                  </a:lnTo>
                  <a:lnTo>
                    <a:pt x="4" y="0"/>
                  </a:lnTo>
                  <a:lnTo>
                    <a:pt x="3" y="1"/>
                  </a:lnTo>
                  <a:lnTo>
                    <a:pt x="1" y="1"/>
                  </a:lnTo>
                  <a:lnTo>
                    <a:pt x="0" y="3"/>
                  </a:lnTo>
                  <a:lnTo>
                    <a:pt x="0" y="4"/>
                  </a:lnTo>
                  <a:lnTo>
                    <a:pt x="0" y="6"/>
                  </a:lnTo>
                </a:path>
              </a:pathLst>
            </a:custGeom>
            <a:noFill/>
            <a:ln w="1588">
              <a:solidFill>
                <a:srgbClr val="DC2B1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31" name="Freeform 381"/>
            <p:cNvSpPr>
              <a:spLocks/>
            </p:cNvSpPr>
            <p:nvPr/>
          </p:nvSpPr>
          <p:spPr bwMode="auto">
            <a:xfrm>
              <a:off x="2120" y="2756"/>
              <a:ext cx="9" cy="8"/>
            </a:xfrm>
            <a:custGeom>
              <a:avLst/>
              <a:gdLst>
                <a:gd name="T0" fmla="*/ 3 w 9"/>
                <a:gd name="T1" fmla="*/ 0 h 8"/>
                <a:gd name="T2" fmla="*/ 2 w 9"/>
                <a:gd name="T3" fmla="*/ 0 h 8"/>
                <a:gd name="T4" fmla="*/ 2 w 9"/>
                <a:gd name="T5" fmla="*/ 2 h 8"/>
                <a:gd name="T6" fmla="*/ 2 w 9"/>
                <a:gd name="T7" fmla="*/ 2 h 8"/>
                <a:gd name="T8" fmla="*/ 2 w 9"/>
                <a:gd name="T9" fmla="*/ 2 h 8"/>
                <a:gd name="T10" fmla="*/ 2 w 9"/>
                <a:gd name="T11" fmla="*/ 2 h 8"/>
                <a:gd name="T12" fmla="*/ 2 w 9"/>
                <a:gd name="T13" fmla="*/ 2 h 8"/>
                <a:gd name="T14" fmla="*/ 2 w 9"/>
                <a:gd name="T15" fmla="*/ 2 h 8"/>
                <a:gd name="T16" fmla="*/ 2 w 9"/>
                <a:gd name="T17" fmla="*/ 2 h 8"/>
                <a:gd name="T18" fmla="*/ 2 w 9"/>
                <a:gd name="T19" fmla="*/ 3 h 8"/>
                <a:gd name="T20" fmla="*/ 2 w 9"/>
                <a:gd name="T21" fmla="*/ 3 h 8"/>
                <a:gd name="T22" fmla="*/ 2 w 9"/>
                <a:gd name="T23" fmla="*/ 3 h 8"/>
                <a:gd name="T24" fmla="*/ 3 w 9"/>
                <a:gd name="T25" fmla="*/ 3 h 8"/>
                <a:gd name="T26" fmla="*/ 3 w 9"/>
                <a:gd name="T27" fmla="*/ 3 h 8"/>
                <a:gd name="T28" fmla="*/ 3 w 9"/>
                <a:gd name="T29" fmla="*/ 3 h 8"/>
                <a:gd name="T30" fmla="*/ 3 w 9"/>
                <a:gd name="T31" fmla="*/ 3 h 8"/>
                <a:gd name="T32" fmla="*/ 5 w 9"/>
                <a:gd name="T33" fmla="*/ 5 h 8"/>
                <a:gd name="T34" fmla="*/ 5 w 9"/>
                <a:gd name="T35" fmla="*/ 6 h 8"/>
                <a:gd name="T36" fmla="*/ 5 w 9"/>
                <a:gd name="T37" fmla="*/ 6 h 8"/>
                <a:gd name="T38" fmla="*/ 5 w 9"/>
                <a:gd name="T39" fmla="*/ 6 h 8"/>
                <a:gd name="T40" fmla="*/ 6 w 9"/>
                <a:gd name="T41" fmla="*/ 6 h 8"/>
                <a:gd name="T42" fmla="*/ 6 w 9"/>
                <a:gd name="T43" fmla="*/ 6 h 8"/>
                <a:gd name="T44" fmla="*/ 6 w 9"/>
                <a:gd name="T45" fmla="*/ 6 h 8"/>
                <a:gd name="T46" fmla="*/ 6 w 9"/>
                <a:gd name="T47" fmla="*/ 6 h 8"/>
                <a:gd name="T48" fmla="*/ 6 w 9"/>
                <a:gd name="T49" fmla="*/ 6 h 8"/>
                <a:gd name="T50" fmla="*/ 6 w 9"/>
                <a:gd name="T51" fmla="*/ 8 h 8"/>
                <a:gd name="T52" fmla="*/ 8 w 9"/>
                <a:gd name="T53" fmla="*/ 8 h 8"/>
                <a:gd name="T54" fmla="*/ 8 w 9"/>
                <a:gd name="T55" fmla="*/ 8 h 8"/>
                <a:gd name="T56" fmla="*/ 8 w 9"/>
                <a:gd name="T57" fmla="*/ 8 h 8"/>
                <a:gd name="T58" fmla="*/ 8 w 9"/>
                <a:gd name="T59" fmla="*/ 8 h 8"/>
                <a:gd name="T60" fmla="*/ 9 w 9"/>
                <a:gd name="T61" fmla="*/ 6 h 8"/>
                <a:gd name="T62" fmla="*/ 9 w 9"/>
                <a:gd name="T63" fmla="*/ 6 h 8"/>
                <a:gd name="T64" fmla="*/ 9 w 9"/>
                <a:gd name="T65" fmla="*/ 5 h 8"/>
                <a:gd name="T66" fmla="*/ 8 w 9"/>
                <a:gd name="T67" fmla="*/ 3 h 8"/>
                <a:gd name="T68" fmla="*/ 8 w 9"/>
                <a:gd name="T69" fmla="*/ 3 h 8"/>
                <a:gd name="T70" fmla="*/ 8 w 9"/>
                <a:gd name="T71" fmla="*/ 3 h 8"/>
                <a:gd name="T72" fmla="*/ 8 w 9"/>
                <a:gd name="T73" fmla="*/ 2 h 8"/>
                <a:gd name="T74" fmla="*/ 8 w 9"/>
                <a:gd name="T75" fmla="*/ 2 h 8"/>
                <a:gd name="T76" fmla="*/ 8 w 9"/>
                <a:gd name="T77" fmla="*/ 2 h 8"/>
                <a:gd name="T78" fmla="*/ 8 w 9"/>
                <a:gd name="T79" fmla="*/ 2 h 8"/>
                <a:gd name="T80" fmla="*/ 8 w 9"/>
                <a:gd name="T81" fmla="*/ 2 h 8"/>
                <a:gd name="T82" fmla="*/ 6 w 9"/>
                <a:gd name="T83" fmla="*/ 2 h 8"/>
                <a:gd name="T84" fmla="*/ 6 w 9"/>
                <a:gd name="T85" fmla="*/ 2 h 8"/>
                <a:gd name="T86" fmla="*/ 6 w 9"/>
                <a:gd name="T87" fmla="*/ 2 h 8"/>
                <a:gd name="T88" fmla="*/ 6 w 9"/>
                <a:gd name="T89" fmla="*/ 0 h 8"/>
                <a:gd name="T90" fmla="*/ 6 w 9"/>
                <a:gd name="T91" fmla="*/ 0 h 8"/>
                <a:gd name="T92" fmla="*/ 5 w 9"/>
                <a:gd name="T93" fmla="*/ 0 h 8"/>
                <a:gd name="T94" fmla="*/ 3 w 9"/>
                <a:gd name="T95" fmla="*/ 0 h 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8"/>
                <a:gd name="T146" fmla="*/ 9 w 9"/>
                <a:gd name="T147" fmla="*/ 8 h 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8">
                  <a:moveTo>
                    <a:pt x="3" y="0"/>
                  </a:moveTo>
                  <a:lnTo>
                    <a:pt x="3" y="0"/>
                  </a:lnTo>
                  <a:lnTo>
                    <a:pt x="2" y="0"/>
                  </a:lnTo>
                  <a:lnTo>
                    <a:pt x="2" y="2"/>
                  </a:lnTo>
                  <a:lnTo>
                    <a:pt x="0" y="2"/>
                  </a:lnTo>
                  <a:lnTo>
                    <a:pt x="2" y="2"/>
                  </a:lnTo>
                  <a:lnTo>
                    <a:pt x="2" y="3"/>
                  </a:lnTo>
                  <a:lnTo>
                    <a:pt x="3" y="3"/>
                  </a:lnTo>
                  <a:lnTo>
                    <a:pt x="5" y="5"/>
                  </a:lnTo>
                  <a:lnTo>
                    <a:pt x="5" y="6"/>
                  </a:lnTo>
                  <a:lnTo>
                    <a:pt x="6" y="6"/>
                  </a:lnTo>
                  <a:lnTo>
                    <a:pt x="6" y="8"/>
                  </a:lnTo>
                  <a:lnTo>
                    <a:pt x="8" y="8"/>
                  </a:lnTo>
                  <a:lnTo>
                    <a:pt x="8" y="6"/>
                  </a:lnTo>
                  <a:lnTo>
                    <a:pt x="9" y="6"/>
                  </a:lnTo>
                  <a:lnTo>
                    <a:pt x="9" y="5"/>
                  </a:lnTo>
                  <a:lnTo>
                    <a:pt x="8" y="3"/>
                  </a:lnTo>
                  <a:lnTo>
                    <a:pt x="8" y="2"/>
                  </a:lnTo>
                  <a:lnTo>
                    <a:pt x="6" y="2"/>
                  </a:lnTo>
                  <a:lnTo>
                    <a:pt x="6" y="0"/>
                  </a:lnTo>
                  <a:lnTo>
                    <a:pt x="5" y="0"/>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32" name="Freeform 382"/>
            <p:cNvSpPr>
              <a:spLocks/>
            </p:cNvSpPr>
            <p:nvPr/>
          </p:nvSpPr>
          <p:spPr bwMode="auto">
            <a:xfrm>
              <a:off x="2120" y="2756"/>
              <a:ext cx="9" cy="8"/>
            </a:xfrm>
            <a:custGeom>
              <a:avLst/>
              <a:gdLst>
                <a:gd name="T0" fmla="*/ 3 w 9"/>
                <a:gd name="T1" fmla="*/ 0 h 8"/>
                <a:gd name="T2" fmla="*/ 3 w 9"/>
                <a:gd name="T3" fmla="*/ 0 h 8"/>
                <a:gd name="T4" fmla="*/ 2 w 9"/>
                <a:gd name="T5" fmla="*/ 0 h 8"/>
                <a:gd name="T6" fmla="*/ 2 w 9"/>
                <a:gd name="T7" fmla="*/ 2 h 8"/>
                <a:gd name="T8" fmla="*/ 2 w 9"/>
                <a:gd name="T9" fmla="*/ 2 h 8"/>
                <a:gd name="T10" fmla="*/ 2 w 9"/>
                <a:gd name="T11" fmla="*/ 2 h 8"/>
                <a:gd name="T12" fmla="*/ 2 w 9"/>
                <a:gd name="T13" fmla="*/ 2 h 8"/>
                <a:gd name="T14" fmla="*/ 2 w 9"/>
                <a:gd name="T15" fmla="*/ 2 h 8"/>
                <a:gd name="T16" fmla="*/ 2 w 9"/>
                <a:gd name="T17" fmla="*/ 2 h 8"/>
                <a:gd name="T18" fmla="*/ 2 w 9"/>
                <a:gd name="T19" fmla="*/ 3 h 8"/>
                <a:gd name="T20" fmla="*/ 2 w 9"/>
                <a:gd name="T21" fmla="*/ 3 h 8"/>
                <a:gd name="T22" fmla="*/ 2 w 9"/>
                <a:gd name="T23" fmla="*/ 3 h 8"/>
                <a:gd name="T24" fmla="*/ 2 w 9"/>
                <a:gd name="T25" fmla="*/ 3 h 8"/>
                <a:gd name="T26" fmla="*/ 3 w 9"/>
                <a:gd name="T27" fmla="*/ 3 h 8"/>
                <a:gd name="T28" fmla="*/ 3 w 9"/>
                <a:gd name="T29" fmla="*/ 3 h 8"/>
                <a:gd name="T30" fmla="*/ 3 w 9"/>
                <a:gd name="T31" fmla="*/ 3 h 8"/>
                <a:gd name="T32" fmla="*/ 3 w 9"/>
                <a:gd name="T33" fmla="*/ 3 h 8"/>
                <a:gd name="T34" fmla="*/ 5 w 9"/>
                <a:gd name="T35" fmla="*/ 6 h 8"/>
                <a:gd name="T36" fmla="*/ 5 w 9"/>
                <a:gd name="T37" fmla="*/ 6 h 8"/>
                <a:gd name="T38" fmla="*/ 5 w 9"/>
                <a:gd name="T39" fmla="*/ 6 h 8"/>
                <a:gd name="T40" fmla="*/ 5 w 9"/>
                <a:gd name="T41" fmla="*/ 6 h 8"/>
                <a:gd name="T42" fmla="*/ 6 w 9"/>
                <a:gd name="T43" fmla="*/ 6 h 8"/>
                <a:gd name="T44" fmla="*/ 6 w 9"/>
                <a:gd name="T45" fmla="*/ 6 h 8"/>
                <a:gd name="T46" fmla="*/ 6 w 9"/>
                <a:gd name="T47" fmla="*/ 6 h 8"/>
                <a:gd name="T48" fmla="*/ 6 w 9"/>
                <a:gd name="T49" fmla="*/ 6 h 8"/>
                <a:gd name="T50" fmla="*/ 6 w 9"/>
                <a:gd name="T51" fmla="*/ 8 h 8"/>
                <a:gd name="T52" fmla="*/ 8 w 9"/>
                <a:gd name="T53" fmla="*/ 8 h 8"/>
                <a:gd name="T54" fmla="*/ 8 w 9"/>
                <a:gd name="T55" fmla="*/ 8 h 8"/>
                <a:gd name="T56" fmla="*/ 8 w 9"/>
                <a:gd name="T57" fmla="*/ 8 h 8"/>
                <a:gd name="T58" fmla="*/ 8 w 9"/>
                <a:gd name="T59" fmla="*/ 8 h 8"/>
                <a:gd name="T60" fmla="*/ 8 w 9"/>
                <a:gd name="T61" fmla="*/ 6 h 8"/>
                <a:gd name="T62" fmla="*/ 9 w 9"/>
                <a:gd name="T63" fmla="*/ 6 h 8"/>
                <a:gd name="T64" fmla="*/ 9 w 9"/>
                <a:gd name="T65" fmla="*/ 5 h 8"/>
                <a:gd name="T66" fmla="*/ 9 w 9"/>
                <a:gd name="T67" fmla="*/ 5 h 8"/>
                <a:gd name="T68" fmla="*/ 8 w 9"/>
                <a:gd name="T69" fmla="*/ 3 h 8"/>
                <a:gd name="T70" fmla="*/ 8 w 9"/>
                <a:gd name="T71" fmla="*/ 3 h 8"/>
                <a:gd name="T72" fmla="*/ 8 w 9"/>
                <a:gd name="T73" fmla="*/ 2 h 8"/>
                <a:gd name="T74" fmla="*/ 8 w 9"/>
                <a:gd name="T75" fmla="*/ 2 h 8"/>
                <a:gd name="T76" fmla="*/ 8 w 9"/>
                <a:gd name="T77" fmla="*/ 2 h 8"/>
                <a:gd name="T78" fmla="*/ 8 w 9"/>
                <a:gd name="T79" fmla="*/ 2 h 8"/>
                <a:gd name="T80" fmla="*/ 8 w 9"/>
                <a:gd name="T81" fmla="*/ 2 h 8"/>
                <a:gd name="T82" fmla="*/ 6 w 9"/>
                <a:gd name="T83" fmla="*/ 2 h 8"/>
                <a:gd name="T84" fmla="*/ 6 w 9"/>
                <a:gd name="T85" fmla="*/ 2 h 8"/>
                <a:gd name="T86" fmla="*/ 6 w 9"/>
                <a:gd name="T87" fmla="*/ 2 h 8"/>
                <a:gd name="T88" fmla="*/ 6 w 9"/>
                <a:gd name="T89" fmla="*/ 2 h 8"/>
                <a:gd name="T90" fmla="*/ 6 w 9"/>
                <a:gd name="T91" fmla="*/ 0 h 8"/>
                <a:gd name="T92" fmla="*/ 5 w 9"/>
                <a:gd name="T93" fmla="*/ 0 h 8"/>
                <a:gd name="T94" fmla="*/ 3 w 9"/>
                <a:gd name="T95" fmla="*/ 0 h 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
                <a:gd name="T145" fmla="*/ 0 h 8"/>
                <a:gd name="T146" fmla="*/ 9 w 9"/>
                <a:gd name="T147" fmla="*/ 8 h 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 h="8">
                  <a:moveTo>
                    <a:pt x="3" y="0"/>
                  </a:moveTo>
                  <a:lnTo>
                    <a:pt x="3" y="0"/>
                  </a:lnTo>
                  <a:lnTo>
                    <a:pt x="2" y="0"/>
                  </a:lnTo>
                  <a:lnTo>
                    <a:pt x="2" y="2"/>
                  </a:lnTo>
                  <a:lnTo>
                    <a:pt x="0" y="2"/>
                  </a:lnTo>
                  <a:lnTo>
                    <a:pt x="2" y="2"/>
                  </a:lnTo>
                  <a:lnTo>
                    <a:pt x="2" y="3"/>
                  </a:lnTo>
                  <a:lnTo>
                    <a:pt x="3" y="3"/>
                  </a:lnTo>
                  <a:lnTo>
                    <a:pt x="5" y="5"/>
                  </a:lnTo>
                  <a:lnTo>
                    <a:pt x="5" y="6"/>
                  </a:lnTo>
                  <a:lnTo>
                    <a:pt x="6" y="6"/>
                  </a:lnTo>
                  <a:lnTo>
                    <a:pt x="6" y="8"/>
                  </a:lnTo>
                  <a:lnTo>
                    <a:pt x="8" y="8"/>
                  </a:lnTo>
                  <a:lnTo>
                    <a:pt x="8" y="6"/>
                  </a:lnTo>
                  <a:lnTo>
                    <a:pt x="9" y="6"/>
                  </a:lnTo>
                  <a:lnTo>
                    <a:pt x="9" y="5"/>
                  </a:lnTo>
                  <a:lnTo>
                    <a:pt x="8" y="3"/>
                  </a:lnTo>
                  <a:lnTo>
                    <a:pt x="8" y="2"/>
                  </a:lnTo>
                  <a:lnTo>
                    <a:pt x="6" y="2"/>
                  </a:lnTo>
                  <a:lnTo>
                    <a:pt x="6" y="0"/>
                  </a:lnTo>
                  <a:lnTo>
                    <a:pt x="5" y="0"/>
                  </a:lnTo>
                  <a:lnTo>
                    <a:pt x="3" y="0"/>
                  </a:lnTo>
                </a:path>
              </a:pathLst>
            </a:custGeom>
            <a:noFill/>
            <a:ln w="1588">
              <a:solidFill>
                <a:srgbClr val="DC2B1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33" name="Freeform 383"/>
            <p:cNvSpPr>
              <a:spLocks/>
            </p:cNvSpPr>
            <p:nvPr/>
          </p:nvSpPr>
          <p:spPr bwMode="auto">
            <a:xfrm>
              <a:off x="2122" y="2758"/>
              <a:ext cx="3" cy="3"/>
            </a:xfrm>
            <a:custGeom>
              <a:avLst/>
              <a:gdLst>
                <a:gd name="T0" fmla="*/ 0 w 3"/>
                <a:gd name="T1" fmla="*/ 0 h 3"/>
                <a:gd name="T2" fmla="*/ 1 w 3"/>
                <a:gd name="T3" fmla="*/ 0 h 3"/>
                <a:gd name="T4" fmla="*/ 1 w 3"/>
                <a:gd name="T5" fmla="*/ 0 h 3"/>
                <a:gd name="T6" fmla="*/ 1 w 3"/>
                <a:gd name="T7" fmla="*/ 0 h 3"/>
                <a:gd name="T8" fmla="*/ 1 w 3"/>
                <a:gd name="T9" fmla="*/ 0 h 3"/>
                <a:gd name="T10" fmla="*/ 1 w 3"/>
                <a:gd name="T11" fmla="*/ 0 h 3"/>
                <a:gd name="T12" fmla="*/ 1 w 3"/>
                <a:gd name="T13" fmla="*/ 0 h 3"/>
                <a:gd name="T14" fmla="*/ 1 w 3"/>
                <a:gd name="T15" fmla="*/ 0 h 3"/>
                <a:gd name="T16" fmla="*/ 1 w 3"/>
                <a:gd name="T17" fmla="*/ 0 h 3"/>
                <a:gd name="T18" fmla="*/ 1 w 3"/>
                <a:gd name="T19" fmla="*/ 0 h 3"/>
                <a:gd name="T20" fmla="*/ 1 w 3"/>
                <a:gd name="T21" fmla="*/ 0 h 3"/>
                <a:gd name="T22" fmla="*/ 3 w 3"/>
                <a:gd name="T23" fmla="*/ 0 h 3"/>
                <a:gd name="T24" fmla="*/ 3 w 3"/>
                <a:gd name="T25" fmla="*/ 1 h 3"/>
                <a:gd name="T26" fmla="*/ 3 w 3"/>
                <a:gd name="T27" fmla="*/ 1 h 3"/>
                <a:gd name="T28" fmla="*/ 3 w 3"/>
                <a:gd name="T29" fmla="*/ 1 h 3"/>
                <a:gd name="T30" fmla="*/ 3 w 3"/>
                <a:gd name="T31" fmla="*/ 1 h 3"/>
                <a:gd name="T32" fmla="*/ 3 w 3"/>
                <a:gd name="T33" fmla="*/ 1 h 3"/>
                <a:gd name="T34" fmla="*/ 3 w 3"/>
                <a:gd name="T35" fmla="*/ 1 h 3"/>
                <a:gd name="T36" fmla="*/ 3 w 3"/>
                <a:gd name="T37" fmla="*/ 1 h 3"/>
                <a:gd name="T38" fmla="*/ 3 w 3"/>
                <a:gd name="T39" fmla="*/ 1 h 3"/>
                <a:gd name="T40" fmla="*/ 3 w 3"/>
                <a:gd name="T41" fmla="*/ 3 h 3"/>
                <a:gd name="T42" fmla="*/ 3 w 3"/>
                <a:gd name="T43" fmla="*/ 3 h 3"/>
                <a:gd name="T44" fmla="*/ 3 w 3"/>
                <a:gd name="T45" fmla="*/ 3 h 3"/>
                <a:gd name="T46" fmla="*/ 3 w 3"/>
                <a:gd name="T47" fmla="*/ 1 h 3"/>
                <a:gd name="T48" fmla="*/ 3 w 3"/>
                <a:gd name="T49" fmla="*/ 1 h 3"/>
                <a:gd name="T50" fmla="*/ 3 w 3"/>
                <a:gd name="T51" fmla="*/ 1 h 3"/>
                <a:gd name="T52" fmla="*/ 3 w 3"/>
                <a:gd name="T53" fmla="*/ 1 h 3"/>
                <a:gd name="T54" fmla="*/ 3 w 3"/>
                <a:gd name="T55" fmla="*/ 1 h 3"/>
                <a:gd name="T56" fmla="*/ 3 w 3"/>
                <a:gd name="T57" fmla="*/ 1 h 3"/>
                <a:gd name="T58" fmla="*/ 3 w 3"/>
                <a:gd name="T59" fmla="*/ 1 h 3"/>
                <a:gd name="T60" fmla="*/ 1 w 3"/>
                <a:gd name="T61" fmla="*/ 1 h 3"/>
                <a:gd name="T62" fmla="*/ 1 w 3"/>
                <a:gd name="T63" fmla="*/ 1 h 3"/>
                <a:gd name="T64" fmla="*/ 1 w 3"/>
                <a:gd name="T65" fmla="*/ 0 h 3"/>
                <a:gd name="T66" fmla="*/ 1 w 3"/>
                <a:gd name="T67" fmla="*/ 0 h 3"/>
                <a:gd name="T68" fmla="*/ 1 w 3"/>
                <a:gd name="T69" fmla="*/ 0 h 3"/>
                <a:gd name="T70" fmla="*/ 1 w 3"/>
                <a:gd name="T71" fmla="*/ 0 h 3"/>
                <a:gd name="T72" fmla="*/ 1 w 3"/>
                <a:gd name="T73" fmla="*/ 0 h 3"/>
                <a:gd name="T74" fmla="*/ 1 w 3"/>
                <a:gd name="T75" fmla="*/ 0 h 3"/>
                <a:gd name="T76" fmla="*/ 1 w 3"/>
                <a:gd name="T77" fmla="*/ 0 h 3"/>
                <a:gd name="T78" fmla="*/ 1 w 3"/>
                <a:gd name="T79" fmla="*/ 0 h 3"/>
                <a:gd name="T80" fmla="*/ 1 w 3"/>
                <a:gd name="T81" fmla="*/ 0 h 3"/>
                <a:gd name="T82" fmla="*/ 0 w 3"/>
                <a:gd name="T83" fmla="*/ 0 h 3"/>
                <a:gd name="T84" fmla="*/ 0 w 3"/>
                <a:gd name="T85" fmla="*/ 0 h 3"/>
                <a:gd name="T86" fmla="*/ 0 w 3"/>
                <a:gd name="T87" fmla="*/ 0 h 3"/>
                <a:gd name="T88" fmla="*/ 0 w 3"/>
                <a:gd name="T89" fmla="*/ 0 h 3"/>
                <a:gd name="T90" fmla="*/ 0 w 3"/>
                <a:gd name="T91" fmla="*/ 0 h 3"/>
                <a:gd name="T92" fmla="*/ 0 w 3"/>
                <a:gd name="T93" fmla="*/ 0 h 3"/>
                <a:gd name="T94" fmla="*/ 0 w 3"/>
                <a:gd name="T95" fmla="*/ 0 h 3"/>
                <a:gd name="T96" fmla="*/ 0 w 3"/>
                <a:gd name="T97" fmla="*/ 0 h 3"/>
                <a:gd name="T98" fmla="*/ 0 w 3"/>
                <a:gd name="T99" fmla="*/ 0 h 3"/>
                <a:gd name="T100" fmla="*/ 0 w 3"/>
                <a:gd name="T101" fmla="*/ 0 h 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
                <a:gd name="T154" fmla="*/ 0 h 3"/>
                <a:gd name="T155" fmla="*/ 3 w 3"/>
                <a:gd name="T156" fmla="*/ 3 h 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 h="3">
                  <a:moveTo>
                    <a:pt x="0" y="0"/>
                  </a:moveTo>
                  <a:lnTo>
                    <a:pt x="1" y="0"/>
                  </a:lnTo>
                  <a:lnTo>
                    <a:pt x="3" y="0"/>
                  </a:lnTo>
                  <a:lnTo>
                    <a:pt x="3" y="1"/>
                  </a:lnTo>
                  <a:lnTo>
                    <a:pt x="3" y="3"/>
                  </a:lnTo>
                  <a:lnTo>
                    <a:pt x="3" y="1"/>
                  </a:lnTo>
                  <a:lnTo>
                    <a:pt x="1" y="1"/>
                  </a:lnTo>
                  <a:lnTo>
                    <a:pt x="1" y="0"/>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34" name="Freeform 384"/>
            <p:cNvSpPr>
              <a:spLocks/>
            </p:cNvSpPr>
            <p:nvPr/>
          </p:nvSpPr>
          <p:spPr bwMode="auto">
            <a:xfrm>
              <a:off x="2122" y="2758"/>
              <a:ext cx="3" cy="3"/>
            </a:xfrm>
            <a:custGeom>
              <a:avLst/>
              <a:gdLst>
                <a:gd name="T0" fmla="*/ 0 w 3"/>
                <a:gd name="T1" fmla="*/ 0 h 3"/>
                <a:gd name="T2" fmla="*/ 0 w 3"/>
                <a:gd name="T3" fmla="*/ 0 h 3"/>
                <a:gd name="T4" fmla="*/ 1 w 3"/>
                <a:gd name="T5" fmla="*/ 0 h 3"/>
                <a:gd name="T6" fmla="*/ 1 w 3"/>
                <a:gd name="T7" fmla="*/ 0 h 3"/>
                <a:gd name="T8" fmla="*/ 1 w 3"/>
                <a:gd name="T9" fmla="*/ 0 h 3"/>
                <a:gd name="T10" fmla="*/ 1 w 3"/>
                <a:gd name="T11" fmla="*/ 0 h 3"/>
                <a:gd name="T12" fmla="*/ 1 w 3"/>
                <a:gd name="T13" fmla="*/ 0 h 3"/>
                <a:gd name="T14" fmla="*/ 1 w 3"/>
                <a:gd name="T15" fmla="*/ 0 h 3"/>
                <a:gd name="T16" fmla="*/ 1 w 3"/>
                <a:gd name="T17" fmla="*/ 0 h 3"/>
                <a:gd name="T18" fmla="*/ 1 w 3"/>
                <a:gd name="T19" fmla="*/ 0 h 3"/>
                <a:gd name="T20" fmla="*/ 1 w 3"/>
                <a:gd name="T21" fmla="*/ 0 h 3"/>
                <a:gd name="T22" fmla="*/ 1 w 3"/>
                <a:gd name="T23" fmla="*/ 0 h 3"/>
                <a:gd name="T24" fmla="*/ 3 w 3"/>
                <a:gd name="T25" fmla="*/ 0 h 3"/>
                <a:gd name="T26" fmla="*/ 3 w 3"/>
                <a:gd name="T27" fmla="*/ 1 h 3"/>
                <a:gd name="T28" fmla="*/ 3 w 3"/>
                <a:gd name="T29" fmla="*/ 1 h 3"/>
                <a:gd name="T30" fmla="*/ 3 w 3"/>
                <a:gd name="T31" fmla="*/ 1 h 3"/>
                <a:gd name="T32" fmla="*/ 3 w 3"/>
                <a:gd name="T33" fmla="*/ 1 h 3"/>
                <a:gd name="T34" fmla="*/ 3 w 3"/>
                <a:gd name="T35" fmla="*/ 1 h 3"/>
                <a:gd name="T36" fmla="*/ 3 w 3"/>
                <a:gd name="T37" fmla="*/ 1 h 3"/>
                <a:gd name="T38" fmla="*/ 3 w 3"/>
                <a:gd name="T39" fmla="*/ 1 h 3"/>
                <a:gd name="T40" fmla="*/ 3 w 3"/>
                <a:gd name="T41" fmla="*/ 1 h 3"/>
                <a:gd name="T42" fmla="*/ 3 w 3"/>
                <a:gd name="T43" fmla="*/ 3 h 3"/>
                <a:gd name="T44" fmla="*/ 3 w 3"/>
                <a:gd name="T45" fmla="*/ 3 h 3"/>
                <a:gd name="T46" fmla="*/ 3 w 3"/>
                <a:gd name="T47" fmla="*/ 3 h 3"/>
                <a:gd name="T48" fmla="*/ 3 w 3"/>
                <a:gd name="T49" fmla="*/ 1 h 3"/>
                <a:gd name="T50" fmla="*/ 3 w 3"/>
                <a:gd name="T51" fmla="*/ 1 h 3"/>
                <a:gd name="T52" fmla="*/ 3 w 3"/>
                <a:gd name="T53" fmla="*/ 1 h 3"/>
                <a:gd name="T54" fmla="*/ 3 w 3"/>
                <a:gd name="T55" fmla="*/ 1 h 3"/>
                <a:gd name="T56" fmla="*/ 3 w 3"/>
                <a:gd name="T57" fmla="*/ 1 h 3"/>
                <a:gd name="T58" fmla="*/ 3 w 3"/>
                <a:gd name="T59" fmla="*/ 1 h 3"/>
                <a:gd name="T60" fmla="*/ 3 w 3"/>
                <a:gd name="T61" fmla="*/ 1 h 3"/>
                <a:gd name="T62" fmla="*/ 1 w 3"/>
                <a:gd name="T63" fmla="*/ 1 h 3"/>
                <a:gd name="T64" fmla="*/ 1 w 3"/>
                <a:gd name="T65" fmla="*/ 1 h 3"/>
                <a:gd name="T66" fmla="*/ 1 w 3"/>
                <a:gd name="T67" fmla="*/ 0 h 3"/>
                <a:gd name="T68" fmla="*/ 1 w 3"/>
                <a:gd name="T69" fmla="*/ 0 h 3"/>
                <a:gd name="T70" fmla="*/ 1 w 3"/>
                <a:gd name="T71" fmla="*/ 0 h 3"/>
                <a:gd name="T72" fmla="*/ 1 w 3"/>
                <a:gd name="T73" fmla="*/ 0 h 3"/>
                <a:gd name="T74" fmla="*/ 1 w 3"/>
                <a:gd name="T75" fmla="*/ 0 h 3"/>
                <a:gd name="T76" fmla="*/ 1 w 3"/>
                <a:gd name="T77" fmla="*/ 0 h 3"/>
                <a:gd name="T78" fmla="*/ 1 w 3"/>
                <a:gd name="T79" fmla="*/ 0 h 3"/>
                <a:gd name="T80" fmla="*/ 1 w 3"/>
                <a:gd name="T81" fmla="*/ 0 h 3"/>
                <a:gd name="T82" fmla="*/ 1 w 3"/>
                <a:gd name="T83" fmla="*/ 0 h 3"/>
                <a:gd name="T84" fmla="*/ 0 w 3"/>
                <a:gd name="T85" fmla="*/ 0 h 3"/>
                <a:gd name="T86" fmla="*/ 0 w 3"/>
                <a:gd name="T87" fmla="*/ 0 h 3"/>
                <a:gd name="T88" fmla="*/ 0 w 3"/>
                <a:gd name="T89" fmla="*/ 0 h 3"/>
                <a:gd name="T90" fmla="*/ 0 w 3"/>
                <a:gd name="T91" fmla="*/ 0 h 3"/>
                <a:gd name="T92" fmla="*/ 0 w 3"/>
                <a:gd name="T93" fmla="*/ 0 h 3"/>
                <a:gd name="T94" fmla="*/ 0 w 3"/>
                <a:gd name="T95" fmla="*/ 0 h 3"/>
                <a:gd name="T96" fmla="*/ 0 w 3"/>
                <a:gd name="T97" fmla="*/ 0 h 3"/>
                <a:gd name="T98" fmla="*/ 0 w 3"/>
                <a:gd name="T99" fmla="*/ 0 h 3"/>
                <a:gd name="T100" fmla="*/ 0 w 3"/>
                <a:gd name="T101" fmla="*/ 0 h 3"/>
                <a:gd name="T102" fmla="*/ 0 w 3"/>
                <a:gd name="T103" fmla="*/ 0 h 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
                <a:gd name="T157" fmla="*/ 0 h 3"/>
                <a:gd name="T158" fmla="*/ 3 w 3"/>
                <a:gd name="T159" fmla="*/ 3 h 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 h="3">
                  <a:moveTo>
                    <a:pt x="0" y="0"/>
                  </a:moveTo>
                  <a:lnTo>
                    <a:pt x="0" y="0"/>
                  </a:lnTo>
                  <a:lnTo>
                    <a:pt x="1" y="0"/>
                  </a:lnTo>
                  <a:lnTo>
                    <a:pt x="3" y="0"/>
                  </a:lnTo>
                  <a:lnTo>
                    <a:pt x="3" y="1"/>
                  </a:lnTo>
                  <a:lnTo>
                    <a:pt x="3" y="3"/>
                  </a:lnTo>
                  <a:lnTo>
                    <a:pt x="3" y="1"/>
                  </a:lnTo>
                  <a:lnTo>
                    <a:pt x="1" y="1"/>
                  </a:lnTo>
                  <a:lnTo>
                    <a:pt x="1" y="0"/>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35" name="Freeform 385"/>
            <p:cNvSpPr>
              <a:spLocks/>
            </p:cNvSpPr>
            <p:nvPr/>
          </p:nvSpPr>
          <p:spPr bwMode="auto">
            <a:xfrm>
              <a:off x="2125" y="2759"/>
              <a:ext cx="3" cy="3"/>
            </a:xfrm>
            <a:custGeom>
              <a:avLst/>
              <a:gdLst>
                <a:gd name="T0" fmla="*/ 1 w 3"/>
                <a:gd name="T1" fmla="*/ 0 h 3"/>
                <a:gd name="T2" fmla="*/ 1 w 3"/>
                <a:gd name="T3" fmla="*/ 0 h 3"/>
                <a:gd name="T4" fmla="*/ 1 w 3"/>
                <a:gd name="T5" fmla="*/ 0 h 3"/>
                <a:gd name="T6" fmla="*/ 3 w 3"/>
                <a:gd name="T7" fmla="*/ 0 h 3"/>
                <a:gd name="T8" fmla="*/ 3 w 3"/>
                <a:gd name="T9" fmla="*/ 0 h 3"/>
                <a:gd name="T10" fmla="*/ 1 w 3"/>
                <a:gd name="T11" fmla="*/ 2 h 3"/>
                <a:gd name="T12" fmla="*/ 1 w 3"/>
                <a:gd name="T13" fmla="*/ 2 h 3"/>
                <a:gd name="T14" fmla="*/ 1 w 3"/>
                <a:gd name="T15" fmla="*/ 2 h 3"/>
                <a:gd name="T16" fmla="*/ 1 w 3"/>
                <a:gd name="T17" fmla="*/ 2 h 3"/>
                <a:gd name="T18" fmla="*/ 1 w 3"/>
                <a:gd name="T19" fmla="*/ 2 h 3"/>
                <a:gd name="T20" fmla="*/ 1 w 3"/>
                <a:gd name="T21" fmla="*/ 2 h 3"/>
                <a:gd name="T22" fmla="*/ 1 w 3"/>
                <a:gd name="T23" fmla="*/ 2 h 3"/>
                <a:gd name="T24" fmla="*/ 1 w 3"/>
                <a:gd name="T25" fmla="*/ 3 h 3"/>
                <a:gd name="T26" fmla="*/ 1 w 3"/>
                <a:gd name="T27" fmla="*/ 3 h 3"/>
                <a:gd name="T28" fmla="*/ 1 w 3"/>
                <a:gd name="T29" fmla="*/ 3 h 3"/>
                <a:gd name="T30" fmla="*/ 1 w 3"/>
                <a:gd name="T31" fmla="*/ 3 h 3"/>
                <a:gd name="T32" fmla="*/ 0 w 3"/>
                <a:gd name="T33" fmla="*/ 3 h 3"/>
                <a:gd name="T34" fmla="*/ 1 w 3"/>
                <a:gd name="T35" fmla="*/ 3 h 3"/>
                <a:gd name="T36" fmla="*/ 1 w 3"/>
                <a:gd name="T37" fmla="*/ 3 h 3"/>
                <a:gd name="T38" fmla="*/ 1 w 3"/>
                <a:gd name="T39" fmla="*/ 2 h 3"/>
                <a:gd name="T40" fmla="*/ 1 w 3"/>
                <a:gd name="T41" fmla="*/ 2 h 3"/>
                <a:gd name="T42" fmla="*/ 1 w 3"/>
                <a:gd name="T43" fmla="*/ 2 h 3"/>
                <a:gd name="T44" fmla="*/ 1 w 3"/>
                <a:gd name="T45" fmla="*/ 2 h 3"/>
                <a:gd name="T46" fmla="*/ 1 w 3"/>
                <a:gd name="T47" fmla="*/ 2 h 3"/>
                <a:gd name="T48" fmla="*/ 1 w 3"/>
                <a:gd name="T49" fmla="*/ 2 h 3"/>
                <a:gd name="T50" fmla="*/ 1 w 3"/>
                <a:gd name="T51" fmla="*/ 0 h 3"/>
                <a:gd name="T52" fmla="*/ 1 w 3"/>
                <a:gd name="T53" fmla="*/ 0 h 3"/>
                <a:gd name="T54" fmla="*/ 3 w 3"/>
                <a:gd name="T55" fmla="*/ 0 h 3"/>
                <a:gd name="T56" fmla="*/ 1 w 3"/>
                <a:gd name="T57" fmla="*/ 0 h 3"/>
                <a:gd name="T58" fmla="*/ 1 w 3"/>
                <a:gd name="T59" fmla="*/ 0 h 3"/>
                <a:gd name="T60" fmla="*/ 1 w 3"/>
                <a:gd name="T61" fmla="*/ 0 h 3"/>
                <a:gd name="T62" fmla="*/ 1 w 3"/>
                <a:gd name="T63" fmla="*/ 0 h 3"/>
                <a:gd name="T64" fmla="*/ 1 w 3"/>
                <a:gd name="T65" fmla="*/ 0 h 3"/>
                <a:gd name="T66" fmla="*/ 0 w 3"/>
                <a:gd name="T67" fmla="*/ 2 h 3"/>
                <a:gd name="T68" fmla="*/ 0 w 3"/>
                <a:gd name="T69" fmla="*/ 2 h 3"/>
                <a:gd name="T70" fmla="*/ 0 w 3"/>
                <a:gd name="T71" fmla="*/ 2 h 3"/>
                <a:gd name="T72" fmla="*/ 0 w 3"/>
                <a:gd name="T73" fmla="*/ 2 h 3"/>
                <a:gd name="T74" fmla="*/ 0 w 3"/>
                <a:gd name="T75" fmla="*/ 2 h 3"/>
                <a:gd name="T76" fmla="*/ 0 w 3"/>
                <a:gd name="T77" fmla="*/ 2 h 3"/>
                <a:gd name="T78" fmla="*/ 0 w 3"/>
                <a:gd name="T79" fmla="*/ 2 h 3"/>
                <a:gd name="T80" fmla="*/ 0 w 3"/>
                <a:gd name="T81" fmla="*/ 2 h 3"/>
                <a:gd name="T82" fmla="*/ 0 w 3"/>
                <a:gd name="T83" fmla="*/ 2 h 3"/>
                <a:gd name="T84" fmla="*/ 0 w 3"/>
                <a:gd name="T85" fmla="*/ 0 h 3"/>
                <a:gd name="T86" fmla="*/ 1 w 3"/>
                <a:gd name="T87" fmla="*/ 0 h 3"/>
                <a:gd name="T88" fmla="*/ 1 w 3"/>
                <a:gd name="T89" fmla="*/ 0 h 3"/>
                <a:gd name="T90" fmla="*/ 1 w 3"/>
                <a:gd name="T91" fmla="*/ 0 h 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
                <a:gd name="T139" fmla="*/ 0 h 3"/>
                <a:gd name="T140" fmla="*/ 3 w 3"/>
                <a:gd name="T141" fmla="*/ 3 h 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 h="3">
                  <a:moveTo>
                    <a:pt x="1" y="0"/>
                  </a:moveTo>
                  <a:lnTo>
                    <a:pt x="1" y="0"/>
                  </a:lnTo>
                  <a:lnTo>
                    <a:pt x="3" y="0"/>
                  </a:lnTo>
                  <a:lnTo>
                    <a:pt x="1" y="2"/>
                  </a:lnTo>
                  <a:lnTo>
                    <a:pt x="1" y="3"/>
                  </a:lnTo>
                  <a:lnTo>
                    <a:pt x="0" y="3"/>
                  </a:lnTo>
                  <a:lnTo>
                    <a:pt x="1" y="3"/>
                  </a:lnTo>
                  <a:lnTo>
                    <a:pt x="1" y="2"/>
                  </a:lnTo>
                  <a:lnTo>
                    <a:pt x="1" y="0"/>
                  </a:lnTo>
                  <a:lnTo>
                    <a:pt x="3" y="0"/>
                  </a:lnTo>
                  <a:lnTo>
                    <a:pt x="1" y="0"/>
                  </a:lnTo>
                  <a:lnTo>
                    <a:pt x="0" y="0"/>
                  </a:lnTo>
                  <a:lnTo>
                    <a:pt x="0" y="2"/>
                  </a:lnTo>
                  <a:lnTo>
                    <a:pt x="0" y="0"/>
                  </a:lnTo>
                  <a:lnTo>
                    <a:pt x="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36" name="Freeform 386"/>
            <p:cNvSpPr>
              <a:spLocks/>
            </p:cNvSpPr>
            <p:nvPr/>
          </p:nvSpPr>
          <p:spPr bwMode="auto">
            <a:xfrm>
              <a:off x="2125" y="2759"/>
              <a:ext cx="3" cy="3"/>
            </a:xfrm>
            <a:custGeom>
              <a:avLst/>
              <a:gdLst>
                <a:gd name="T0" fmla="*/ 1 w 3"/>
                <a:gd name="T1" fmla="*/ 0 h 3"/>
                <a:gd name="T2" fmla="*/ 1 w 3"/>
                <a:gd name="T3" fmla="*/ 0 h 3"/>
                <a:gd name="T4" fmla="*/ 1 w 3"/>
                <a:gd name="T5" fmla="*/ 0 h 3"/>
                <a:gd name="T6" fmla="*/ 3 w 3"/>
                <a:gd name="T7" fmla="*/ 0 h 3"/>
                <a:gd name="T8" fmla="*/ 3 w 3"/>
                <a:gd name="T9" fmla="*/ 0 h 3"/>
                <a:gd name="T10" fmla="*/ 1 w 3"/>
                <a:gd name="T11" fmla="*/ 2 h 3"/>
                <a:gd name="T12" fmla="*/ 1 w 3"/>
                <a:gd name="T13" fmla="*/ 2 h 3"/>
                <a:gd name="T14" fmla="*/ 1 w 3"/>
                <a:gd name="T15" fmla="*/ 2 h 3"/>
                <a:gd name="T16" fmla="*/ 1 w 3"/>
                <a:gd name="T17" fmla="*/ 2 h 3"/>
                <a:gd name="T18" fmla="*/ 1 w 3"/>
                <a:gd name="T19" fmla="*/ 2 h 3"/>
                <a:gd name="T20" fmla="*/ 1 w 3"/>
                <a:gd name="T21" fmla="*/ 2 h 3"/>
                <a:gd name="T22" fmla="*/ 1 w 3"/>
                <a:gd name="T23" fmla="*/ 2 h 3"/>
                <a:gd name="T24" fmla="*/ 1 w 3"/>
                <a:gd name="T25" fmla="*/ 2 h 3"/>
                <a:gd name="T26" fmla="*/ 1 w 3"/>
                <a:gd name="T27" fmla="*/ 3 h 3"/>
                <a:gd name="T28" fmla="*/ 1 w 3"/>
                <a:gd name="T29" fmla="*/ 3 h 3"/>
                <a:gd name="T30" fmla="*/ 1 w 3"/>
                <a:gd name="T31" fmla="*/ 3 h 3"/>
                <a:gd name="T32" fmla="*/ 1 w 3"/>
                <a:gd name="T33" fmla="*/ 3 h 3"/>
                <a:gd name="T34" fmla="*/ 0 w 3"/>
                <a:gd name="T35" fmla="*/ 3 h 3"/>
                <a:gd name="T36" fmla="*/ 1 w 3"/>
                <a:gd name="T37" fmla="*/ 3 h 3"/>
                <a:gd name="T38" fmla="*/ 1 w 3"/>
                <a:gd name="T39" fmla="*/ 2 h 3"/>
                <a:gd name="T40" fmla="*/ 1 w 3"/>
                <a:gd name="T41" fmla="*/ 2 h 3"/>
                <a:gd name="T42" fmla="*/ 1 w 3"/>
                <a:gd name="T43" fmla="*/ 2 h 3"/>
                <a:gd name="T44" fmla="*/ 1 w 3"/>
                <a:gd name="T45" fmla="*/ 2 h 3"/>
                <a:gd name="T46" fmla="*/ 1 w 3"/>
                <a:gd name="T47" fmla="*/ 2 h 3"/>
                <a:gd name="T48" fmla="*/ 1 w 3"/>
                <a:gd name="T49" fmla="*/ 2 h 3"/>
                <a:gd name="T50" fmla="*/ 1 w 3"/>
                <a:gd name="T51" fmla="*/ 0 h 3"/>
                <a:gd name="T52" fmla="*/ 1 w 3"/>
                <a:gd name="T53" fmla="*/ 0 h 3"/>
                <a:gd name="T54" fmla="*/ 3 w 3"/>
                <a:gd name="T55" fmla="*/ 0 h 3"/>
                <a:gd name="T56" fmla="*/ 1 w 3"/>
                <a:gd name="T57" fmla="*/ 0 h 3"/>
                <a:gd name="T58" fmla="*/ 1 w 3"/>
                <a:gd name="T59" fmla="*/ 0 h 3"/>
                <a:gd name="T60" fmla="*/ 1 w 3"/>
                <a:gd name="T61" fmla="*/ 0 h 3"/>
                <a:gd name="T62" fmla="*/ 1 w 3"/>
                <a:gd name="T63" fmla="*/ 0 h 3"/>
                <a:gd name="T64" fmla="*/ 1 w 3"/>
                <a:gd name="T65" fmla="*/ 0 h 3"/>
                <a:gd name="T66" fmla="*/ 0 w 3"/>
                <a:gd name="T67" fmla="*/ 0 h 3"/>
                <a:gd name="T68" fmla="*/ 0 w 3"/>
                <a:gd name="T69" fmla="*/ 2 h 3"/>
                <a:gd name="T70" fmla="*/ 0 w 3"/>
                <a:gd name="T71" fmla="*/ 2 h 3"/>
                <a:gd name="T72" fmla="*/ 0 w 3"/>
                <a:gd name="T73" fmla="*/ 2 h 3"/>
                <a:gd name="T74" fmla="*/ 0 w 3"/>
                <a:gd name="T75" fmla="*/ 2 h 3"/>
                <a:gd name="T76" fmla="*/ 0 w 3"/>
                <a:gd name="T77" fmla="*/ 2 h 3"/>
                <a:gd name="T78" fmla="*/ 0 w 3"/>
                <a:gd name="T79" fmla="*/ 2 h 3"/>
                <a:gd name="T80" fmla="*/ 0 w 3"/>
                <a:gd name="T81" fmla="*/ 2 h 3"/>
                <a:gd name="T82" fmla="*/ 0 w 3"/>
                <a:gd name="T83" fmla="*/ 2 h 3"/>
                <a:gd name="T84" fmla="*/ 0 w 3"/>
                <a:gd name="T85" fmla="*/ 0 h 3"/>
                <a:gd name="T86" fmla="*/ 1 w 3"/>
                <a:gd name="T87" fmla="*/ 0 h 3"/>
                <a:gd name="T88" fmla="*/ 1 w 3"/>
                <a:gd name="T89" fmla="*/ 0 h 3"/>
                <a:gd name="T90" fmla="*/ 1 w 3"/>
                <a:gd name="T91" fmla="*/ 0 h 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
                <a:gd name="T139" fmla="*/ 0 h 3"/>
                <a:gd name="T140" fmla="*/ 3 w 3"/>
                <a:gd name="T141" fmla="*/ 3 h 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 h="3">
                  <a:moveTo>
                    <a:pt x="1" y="0"/>
                  </a:moveTo>
                  <a:lnTo>
                    <a:pt x="1" y="0"/>
                  </a:lnTo>
                  <a:lnTo>
                    <a:pt x="3" y="0"/>
                  </a:lnTo>
                  <a:lnTo>
                    <a:pt x="1" y="2"/>
                  </a:lnTo>
                  <a:lnTo>
                    <a:pt x="1" y="3"/>
                  </a:lnTo>
                  <a:lnTo>
                    <a:pt x="0" y="3"/>
                  </a:lnTo>
                  <a:lnTo>
                    <a:pt x="1" y="3"/>
                  </a:lnTo>
                  <a:lnTo>
                    <a:pt x="1" y="2"/>
                  </a:lnTo>
                  <a:lnTo>
                    <a:pt x="1" y="0"/>
                  </a:lnTo>
                  <a:lnTo>
                    <a:pt x="3" y="0"/>
                  </a:lnTo>
                  <a:lnTo>
                    <a:pt x="1" y="0"/>
                  </a:lnTo>
                  <a:lnTo>
                    <a:pt x="0" y="0"/>
                  </a:lnTo>
                  <a:lnTo>
                    <a:pt x="0" y="2"/>
                  </a:lnTo>
                  <a:lnTo>
                    <a:pt x="0" y="0"/>
                  </a:lnTo>
                  <a:lnTo>
                    <a:pt x="1"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37" name="Freeform 387"/>
            <p:cNvSpPr>
              <a:spLocks/>
            </p:cNvSpPr>
            <p:nvPr/>
          </p:nvSpPr>
          <p:spPr bwMode="auto">
            <a:xfrm>
              <a:off x="2119" y="2758"/>
              <a:ext cx="7" cy="7"/>
            </a:xfrm>
            <a:custGeom>
              <a:avLst/>
              <a:gdLst>
                <a:gd name="T0" fmla="*/ 1 w 7"/>
                <a:gd name="T1" fmla="*/ 0 h 7"/>
                <a:gd name="T2" fmla="*/ 1 w 7"/>
                <a:gd name="T3" fmla="*/ 1 h 7"/>
                <a:gd name="T4" fmla="*/ 1 w 7"/>
                <a:gd name="T5" fmla="*/ 1 h 7"/>
                <a:gd name="T6" fmla="*/ 1 w 7"/>
                <a:gd name="T7" fmla="*/ 1 h 7"/>
                <a:gd name="T8" fmla="*/ 1 w 7"/>
                <a:gd name="T9" fmla="*/ 1 h 7"/>
                <a:gd name="T10" fmla="*/ 0 w 7"/>
                <a:gd name="T11" fmla="*/ 1 h 7"/>
                <a:gd name="T12" fmla="*/ 0 w 7"/>
                <a:gd name="T13" fmla="*/ 3 h 7"/>
                <a:gd name="T14" fmla="*/ 0 w 7"/>
                <a:gd name="T15" fmla="*/ 4 h 7"/>
                <a:gd name="T16" fmla="*/ 0 w 7"/>
                <a:gd name="T17" fmla="*/ 4 h 7"/>
                <a:gd name="T18" fmla="*/ 0 w 7"/>
                <a:gd name="T19" fmla="*/ 4 h 7"/>
                <a:gd name="T20" fmla="*/ 1 w 7"/>
                <a:gd name="T21" fmla="*/ 4 h 7"/>
                <a:gd name="T22" fmla="*/ 1 w 7"/>
                <a:gd name="T23" fmla="*/ 6 h 7"/>
                <a:gd name="T24" fmla="*/ 1 w 7"/>
                <a:gd name="T25" fmla="*/ 6 h 7"/>
                <a:gd name="T26" fmla="*/ 1 w 7"/>
                <a:gd name="T27" fmla="*/ 6 h 7"/>
                <a:gd name="T28" fmla="*/ 1 w 7"/>
                <a:gd name="T29" fmla="*/ 6 h 7"/>
                <a:gd name="T30" fmla="*/ 1 w 7"/>
                <a:gd name="T31" fmla="*/ 6 h 7"/>
                <a:gd name="T32" fmla="*/ 1 w 7"/>
                <a:gd name="T33" fmla="*/ 6 h 7"/>
                <a:gd name="T34" fmla="*/ 1 w 7"/>
                <a:gd name="T35" fmla="*/ 7 h 7"/>
                <a:gd name="T36" fmla="*/ 3 w 7"/>
                <a:gd name="T37" fmla="*/ 7 h 7"/>
                <a:gd name="T38" fmla="*/ 3 w 7"/>
                <a:gd name="T39" fmla="*/ 7 h 7"/>
                <a:gd name="T40" fmla="*/ 3 w 7"/>
                <a:gd name="T41" fmla="*/ 7 h 7"/>
                <a:gd name="T42" fmla="*/ 3 w 7"/>
                <a:gd name="T43" fmla="*/ 7 h 7"/>
                <a:gd name="T44" fmla="*/ 4 w 7"/>
                <a:gd name="T45" fmla="*/ 7 h 7"/>
                <a:gd name="T46" fmla="*/ 4 w 7"/>
                <a:gd name="T47" fmla="*/ 7 h 7"/>
                <a:gd name="T48" fmla="*/ 6 w 7"/>
                <a:gd name="T49" fmla="*/ 7 h 7"/>
                <a:gd name="T50" fmla="*/ 6 w 7"/>
                <a:gd name="T51" fmla="*/ 7 h 7"/>
                <a:gd name="T52" fmla="*/ 6 w 7"/>
                <a:gd name="T53" fmla="*/ 7 h 7"/>
                <a:gd name="T54" fmla="*/ 7 w 7"/>
                <a:gd name="T55" fmla="*/ 7 h 7"/>
                <a:gd name="T56" fmla="*/ 7 w 7"/>
                <a:gd name="T57" fmla="*/ 7 h 7"/>
                <a:gd name="T58" fmla="*/ 7 w 7"/>
                <a:gd name="T59" fmla="*/ 7 h 7"/>
                <a:gd name="T60" fmla="*/ 7 w 7"/>
                <a:gd name="T61" fmla="*/ 7 h 7"/>
                <a:gd name="T62" fmla="*/ 6 w 7"/>
                <a:gd name="T63" fmla="*/ 6 h 7"/>
                <a:gd name="T64" fmla="*/ 6 w 7"/>
                <a:gd name="T65" fmla="*/ 4 h 7"/>
                <a:gd name="T66" fmla="*/ 6 w 7"/>
                <a:gd name="T67" fmla="*/ 4 h 7"/>
                <a:gd name="T68" fmla="*/ 6 w 7"/>
                <a:gd name="T69" fmla="*/ 4 h 7"/>
                <a:gd name="T70" fmla="*/ 6 w 7"/>
                <a:gd name="T71" fmla="*/ 4 h 7"/>
                <a:gd name="T72" fmla="*/ 6 w 7"/>
                <a:gd name="T73" fmla="*/ 4 h 7"/>
                <a:gd name="T74" fmla="*/ 6 w 7"/>
                <a:gd name="T75" fmla="*/ 4 h 7"/>
                <a:gd name="T76" fmla="*/ 6 w 7"/>
                <a:gd name="T77" fmla="*/ 4 h 7"/>
                <a:gd name="T78" fmla="*/ 6 w 7"/>
                <a:gd name="T79" fmla="*/ 4 h 7"/>
                <a:gd name="T80" fmla="*/ 4 w 7"/>
                <a:gd name="T81" fmla="*/ 3 h 7"/>
                <a:gd name="T82" fmla="*/ 4 w 7"/>
                <a:gd name="T83" fmla="*/ 3 h 7"/>
                <a:gd name="T84" fmla="*/ 4 w 7"/>
                <a:gd name="T85" fmla="*/ 3 h 7"/>
                <a:gd name="T86" fmla="*/ 3 w 7"/>
                <a:gd name="T87" fmla="*/ 1 h 7"/>
                <a:gd name="T88" fmla="*/ 3 w 7"/>
                <a:gd name="T89" fmla="*/ 1 h 7"/>
                <a:gd name="T90" fmla="*/ 3 w 7"/>
                <a:gd name="T91" fmla="*/ 1 h 7"/>
                <a:gd name="T92" fmla="*/ 3 w 7"/>
                <a:gd name="T93" fmla="*/ 1 h 7"/>
                <a:gd name="T94" fmla="*/ 3 w 7"/>
                <a:gd name="T95" fmla="*/ 1 h 7"/>
                <a:gd name="T96" fmla="*/ 3 w 7"/>
                <a:gd name="T97" fmla="*/ 1 h 7"/>
                <a:gd name="T98" fmla="*/ 3 w 7"/>
                <a:gd name="T99" fmla="*/ 1 h 7"/>
                <a:gd name="T100" fmla="*/ 1 w 7"/>
                <a:gd name="T101" fmla="*/ 1 h 7"/>
                <a:gd name="T102" fmla="*/ 1 w 7"/>
                <a:gd name="T103" fmla="*/ 1 h 7"/>
                <a:gd name="T104" fmla="*/ 1 w 7"/>
                <a:gd name="T105" fmla="*/ 0 h 7"/>
                <a:gd name="T106" fmla="*/ 1 w 7"/>
                <a:gd name="T107" fmla="*/ 0 h 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
                <a:gd name="T163" fmla="*/ 0 h 7"/>
                <a:gd name="T164" fmla="*/ 7 w 7"/>
                <a:gd name="T165" fmla="*/ 7 h 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 h="7">
                  <a:moveTo>
                    <a:pt x="1" y="0"/>
                  </a:moveTo>
                  <a:lnTo>
                    <a:pt x="1" y="0"/>
                  </a:lnTo>
                  <a:lnTo>
                    <a:pt x="1" y="1"/>
                  </a:lnTo>
                  <a:lnTo>
                    <a:pt x="0" y="1"/>
                  </a:lnTo>
                  <a:lnTo>
                    <a:pt x="0" y="3"/>
                  </a:lnTo>
                  <a:lnTo>
                    <a:pt x="0" y="4"/>
                  </a:lnTo>
                  <a:lnTo>
                    <a:pt x="1" y="4"/>
                  </a:lnTo>
                  <a:lnTo>
                    <a:pt x="1" y="6"/>
                  </a:lnTo>
                  <a:lnTo>
                    <a:pt x="1" y="7"/>
                  </a:lnTo>
                  <a:lnTo>
                    <a:pt x="3" y="7"/>
                  </a:lnTo>
                  <a:lnTo>
                    <a:pt x="4" y="7"/>
                  </a:lnTo>
                  <a:lnTo>
                    <a:pt x="6" y="7"/>
                  </a:lnTo>
                  <a:lnTo>
                    <a:pt x="7" y="7"/>
                  </a:lnTo>
                  <a:lnTo>
                    <a:pt x="6" y="6"/>
                  </a:lnTo>
                  <a:lnTo>
                    <a:pt x="6" y="4"/>
                  </a:lnTo>
                  <a:lnTo>
                    <a:pt x="4" y="3"/>
                  </a:lnTo>
                  <a:lnTo>
                    <a:pt x="3" y="1"/>
                  </a:lnTo>
                  <a:lnTo>
                    <a:pt x="1" y="1"/>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38" name="Freeform 388"/>
            <p:cNvSpPr>
              <a:spLocks/>
            </p:cNvSpPr>
            <p:nvPr/>
          </p:nvSpPr>
          <p:spPr bwMode="auto">
            <a:xfrm>
              <a:off x="2119" y="2758"/>
              <a:ext cx="7" cy="7"/>
            </a:xfrm>
            <a:custGeom>
              <a:avLst/>
              <a:gdLst>
                <a:gd name="T0" fmla="*/ 1 w 7"/>
                <a:gd name="T1" fmla="*/ 0 h 7"/>
                <a:gd name="T2" fmla="*/ 1 w 7"/>
                <a:gd name="T3" fmla="*/ 0 h 7"/>
                <a:gd name="T4" fmla="*/ 1 w 7"/>
                <a:gd name="T5" fmla="*/ 1 h 7"/>
                <a:gd name="T6" fmla="*/ 1 w 7"/>
                <a:gd name="T7" fmla="*/ 1 h 7"/>
                <a:gd name="T8" fmla="*/ 1 w 7"/>
                <a:gd name="T9" fmla="*/ 1 h 7"/>
                <a:gd name="T10" fmla="*/ 0 w 7"/>
                <a:gd name="T11" fmla="*/ 1 h 7"/>
                <a:gd name="T12" fmla="*/ 0 w 7"/>
                <a:gd name="T13" fmla="*/ 3 h 7"/>
                <a:gd name="T14" fmla="*/ 0 w 7"/>
                <a:gd name="T15" fmla="*/ 3 h 7"/>
                <a:gd name="T16" fmla="*/ 0 w 7"/>
                <a:gd name="T17" fmla="*/ 4 h 7"/>
                <a:gd name="T18" fmla="*/ 0 w 7"/>
                <a:gd name="T19" fmla="*/ 4 h 7"/>
                <a:gd name="T20" fmla="*/ 1 w 7"/>
                <a:gd name="T21" fmla="*/ 4 h 7"/>
                <a:gd name="T22" fmla="*/ 1 w 7"/>
                <a:gd name="T23" fmla="*/ 6 h 7"/>
                <a:gd name="T24" fmla="*/ 1 w 7"/>
                <a:gd name="T25" fmla="*/ 6 h 7"/>
                <a:gd name="T26" fmla="*/ 1 w 7"/>
                <a:gd name="T27" fmla="*/ 6 h 7"/>
                <a:gd name="T28" fmla="*/ 1 w 7"/>
                <a:gd name="T29" fmla="*/ 6 h 7"/>
                <a:gd name="T30" fmla="*/ 1 w 7"/>
                <a:gd name="T31" fmla="*/ 6 h 7"/>
                <a:gd name="T32" fmla="*/ 1 w 7"/>
                <a:gd name="T33" fmla="*/ 6 h 7"/>
                <a:gd name="T34" fmla="*/ 1 w 7"/>
                <a:gd name="T35" fmla="*/ 7 h 7"/>
                <a:gd name="T36" fmla="*/ 3 w 7"/>
                <a:gd name="T37" fmla="*/ 7 h 7"/>
                <a:gd name="T38" fmla="*/ 3 w 7"/>
                <a:gd name="T39" fmla="*/ 7 h 7"/>
                <a:gd name="T40" fmla="*/ 3 w 7"/>
                <a:gd name="T41" fmla="*/ 7 h 7"/>
                <a:gd name="T42" fmla="*/ 3 w 7"/>
                <a:gd name="T43" fmla="*/ 7 h 7"/>
                <a:gd name="T44" fmla="*/ 3 w 7"/>
                <a:gd name="T45" fmla="*/ 7 h 7"/>
                <a:gd name="T46" fmla="*/ 4 w 7"/>
                <a:gd name="T47" fmla="*/ 7 h 7"/>
                <a:gd name="T48" fmla="*/ 4 w 7"/>
                <a:gd name="T49" fmla="*/ 7 h 7"/>
                <a:gd name="T50" fmla="*/ 6 w 7"/>
                <a:gd name="T51" fmla="*/ 7 h 7"/>
                <a:gd name="T52" fmla="*/ 6 w 7"/>
                <a:gd name="T53" fmla="*/ 7 h 7"/>
                <a:gd name="T54" fmla="*/ 6 w 7"/>
                <a:gd name="T55" fmla="*/ 7 h 7"/>
                <a:gd name="T56" fmla="*/ 7 w 7"/>
                <a:gd name="T57" fmla="*/ 7 h 7"/>
                <a:gd name="T58" fmla="*/ 7 w 7"/>
                <a:gd name="T59" fmla="*/ 7 h 7"/>
                <a:gd name="T60" fmla="*/ 7 w 7"/>
                <a:gd name="T61" fmla="*/ 7 h 7"/>
                <a:gd name="T62" fmla="*/ 6 w 7"/>
                <a:gd name="T63" fmla="*/ 6 h 7"/>
                <a:gd name="T64" fmla="*/ 6 w 7"/>
                <a:gd name="T65" fmla="*/ 4 h 7"/>
                <a:gd name="T66" fmla="*/ 6 w 7"/>
                <a:gd name="T67" fmla="*/ 4 h 7"/>
                <a:gd name="T68" fmla="*/ 6 w 7"/>
                <a:gd name="T69" fmla="*/ 4 h 7"/>
                <a:gd name="T70" fmla="*/ 6 w 7"/>
                <a:gd name="T71" fmla="*/ 4 h 7"/>
                <a:gd name="T72" fmla="*/ 6 w 7"/>
                <a:gd name="T73" fmla="*/ 4 h 7"/>
                <a:gd name="T74" fmla="*/ 6 w 7"/>
                <a:gd name="T75" fmla="*/ 4 h 7"/>
                <a:gd name="T76" fmla="*/ 6 w 7"/>
                <a:gd name="T77" fmla="*/ 4 h 7"/>
                <a:gd name="T78" fmla="*/ 6 w 7"/>
                <a:gd name="T79" fmla="*/ 4 h 7"/>
                <a:gd name="T80" fmla="*/ 4 w 7"/>
                <a:gd name="T81" fmla="*/ 3 h 7"/>
                <a:gd name="T82" fmla="*/ 4 w 7"/>
                <a:gd name="T83" fmla="*/ 3 h 7"/>
                <a:gd name="T84" fmla="*/ 4 w 7"/>
                <a:gd name="T85" fmla="*/ 3 h 7"/>
                <a:gd name="T86" fmla="*/ 4 w 7"/>
                <a:gd name="T87" fmla="*/ 3 h 7"/>
                <a:gd name="T88" fmla="*/ 3 w 7"/>
                <a:gd name="T89" fmla="*/ 1 h 7"/>
                <a:gd name="T90" fmla="*/ 3 w 7"/>
                <a:gd name="T91" fmla="*/ 1 h 7"/>
                <a:gd name="T92" fmla="*/ 3 w 7"/>
                <a:gd name="T93" fmla="*/ 1 h 7"/>
                <a:gd name="T94" fmla="*/ 3 w 7"/>
                <a:gd name="T95" fmla="*/ 1 h 7"/>
                <a:gd name="T96" fmla="*/ 3 w 7"/>
                <a:gd name="T97" fmla="*/ 1 h 7"/>
                <a:gd name="T98" fmla="*/ 3 w 7"/>
                <a:gd name="T99" fmla="*/ 1 h 7"/>
                <a:gd name="T100" fmla="*/ 1 w 7"/>
                <a:gd name="T101" fmla="*/ 1 h 7"/>
                <a:gd name="T102" fmla="*/ 1 w 7"/>
                <a:gd name="T103" fmla="*/ 1 h 7"/>
                <a:gd name="T104" fmla="*/ 1 w 7"/>
                <a:gd name="T105" fmla="*/ 0 h 7"/>
                <a:gd name="T106" fmla="*/ 1 w 7"/>
                <a:gd name="T107" fmla="*/ 0 h 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
                <a:gd name="T163" fmla="*/ 0 h 7"/>
                <a:gd name="T164" fmla="*/ 7 w 7"/>
                <a:gd name="T165" fmla="*/ 7 h 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 h="7">
                  <a:moveTo>
                    <a:pt x="1" y="0"/>
                  </a:moveTo>
                  <a:lnTo>
                    <a:pt x="1" y="0"/>
                  </a:lnTo>
                  <a:lnTo>
                    <a:pt x="1" y="1"/>
                  </a:lnTo>
                  <a:lnTo>
                    <a:pt x="0" y="1"/>
                  </a:lnTo>
                  <a:lnTo>
                    <a:pt x="0" y="3"/>
                  </a:lnTo>
                  <a:lnTo>
                    <a:pt x="0" y="4"/>
                  </a:lnTo>
                  <a:lnTo>
                    <a:pt x="1" y="4"/>
                  </a:lnTo>
                  <a:lnTo>
                    <a:pt x="1" y="6"/>
                  </a:lnTo>
                  <a:lnTo>
                    <a:pt x="1" y="7"/>
                  </a:lnTo>
                  <a:lnTo>
                    <a:pt x="3" y="7"/>
                  </a:lnTo>
                  <a:lnTo>
                    <a:pt x="4" y="7"/>
                  </a:lnTo>
                  <a:lnTo>
                    <a:pt x="6" y="7"/>
                  </a:lnTo>
                  <a:lnTo>
                    <a:pt x="7" y="7"/>
                  </a:lnTo>
                  <a:lnTo>
                    <a:pt x="6" y="6"/>
                  </a:lnTo>
                  <a:lnTo>
                    <a:pt x="6" y="4"/>
                  </a:lnTo>
                  <a:lnTo>
                    <a:pt x="4" y="3"/>
                  </a:lnTo>
                  <a:lnTo>
                    <a:pt x="3" y="1"/>
                  </a:lnTo>
                  <a:lnTo>
                    <a:pt x="1" y="1"/>
                  </a:lnTo>
                  <a:lnTo>
                    <a:pt x="1" y="0"/>
                  </a:lnTo>
                </a:path>
              </a:pathLst>
            </a:custGeom>
            <a:noFill/>
            <a:ln w="1588">
              <a:solidFill>
                <a:srgbClr val="DC2B1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39" name="Freeform 389"/>
            <p:cNvSpPr>
              <a:spLocks/>
            </p:cNvSpPr>
            <p:nvPr/>
          </p:nvSpPr>
          <p:spPr bwMode="auto">
            <a:xfrm>
              <a:off x="2120" y="2759"/>
              <a:ext cx="2" cy="1"/>
            </a:xfrm>
            <a:custGeom>
              <a:avLst/>
              <a:gdLst>
                <a:gd name="T0" fmla="*/ 0 w 2"/>
                <a:gd name="T1" fmla="*/ 0 h 1"/>
                <a:gd name="T2" fmla="*/ 0 w 2"/>
                <a:gd name="T3" fmla="*/ 0 h 1"/>
                <a:gd name="T4" fmla="*/ 0 w 2"/>
                <a:gd name="T5" fmla="*/ 0 h 1"/>
                <a:gd name="T6" fmla="*/ 0 w 2"/>
                <a:gd name="T7" fmla="*/ 0 h 1"/>
                <a:gd name="T8" fmla="*/ 0 w 2"/>
                <a:gd name="T9" fmla="*/ 0 h 1"/>
                <a:gd name="T10" fmla="*/ 0 w 2"/>
                <a:gd name="T11" fmla="*/ 0 h 1"/>
                <a:gd name="T12" fmla="*/ 0 w 2"/>
                <a:gd name="T13" fmla="*/ 0 h 1"/>
                <a:gd name="T14" fmla="*/ 0 w 2"/>
                <a:gd name="T15" fmla="*/ 0 h 1"/>
                <a:gd name="T16" fmla="*/ 0 w 2"/>
                <a:gd name="T17" fmla="*/ 0 h 1"/>
                <a:gd name="T18" fmla="*/ 0 w 2"/>
                <a:gd name="T19" fmla="*/ 0 h 1"/>
                <a:gd name="T20" fmla="*/ 0 w 2"/>
                <a:gd name="T21" fmla="*/ 0 h 1"/>
                <a:gd name="T22" fmla="*/ 0 w 2"/>
                <a:gd name="T23" fmla="*/ 0 h 1"/>
                <a:gd name="T24" fmla="*/ 0 w 2"/>
                <a:gd name="T25" fmla="*/ 0 h 1"/>
                <a:gd name="T26" fmla="*/ 0 w 2"/>
                <a:gd name="T27" fmla="*/ 0 h 1"/>
                <a:gd name="T28" fmla="*/ 0 w 2"/>
                <a:gd name="T29" fmla="*/ 0 h 1"/>
                <a:gd name="T30" fmla="*/ 0 w 2"/>
                <a:gd name="T31" fmla="*/ 0 h 1"/>
                <a:gd name="T32" fmla="*/ 0 w 2"/>
                <a:gd name="T33" fmla="*/ 0 h 1"/>
                <a:gd name="T34" fmla="*/ 0 w 2"/>
                <a:gd name="T35" fmla="*/ 0 h 1"/>
                <a:gd name="T36" fmla="*/ 0 w 2"/>
                <a:gd name="T37" fmla="*/ 0 h 1"/>
                <a:gd name="T38" fmla="*/ 0 w 2"/>
                <a:gd name="T39" fmla="*/ 0 h 1"/>
                <a:gd name="T40" fmla="*/ 0 w 2"/>
                <a:gd name="T41" fmla="*/ 0 h 1"/>
                <a:gd name="T42" fmla="*/ 0 w 2"/>
                <a:gd name="T43" fmla="*/ 0 h 1"/>
                <a:gd name="T44" fmla="*/ 0 w 2"/>
                <a:gd name="T45" fmla="*/ 0 h 1"/>
                <a:gd name="T46" fmla="*/ 0 w 2"/>
                <a:gd name="T47" fmla="*/ 0 h 1"/>
                <a:gd name="T48" fmla="*/ 2 w 2"/>
                <a:gd name="T49" fmla="*/ 0 h 1"/>
                <a:gd name="T50" fmla="*/ 2 w 2"/>
                <a:gd name="T51" fmla="*/ 0 h 1"/>
                <a:gd name="T52" fmla="*/ 2 w 2"/>
                <a:gd name="T53" fmla="*/ 0 h 1"/>
                <a:gd name="T54" fmla="*/ 2 w 2"/>
                <a:gd name="T55" fmla="*/ 0 h 1"/>
                <a:gd name="T56" fmla="*/ 2 w 2"/>
                <a:gd name="T57" fmla="*/ 0 h 1"/>
                <a:gd name="T58" fmla="*/ 2 w 2"/>
                <a:gd name="T59" fmla="*/ 0 h 1"/>
                <a:gd name="T60" fmla="*/ 0 w 2"/>
                <a:gd name="T61" fmla="*/ 0 h 1"/>
                <a:gd name="T62" fmla="*/ 0 w 2"/>
                <a:gd name="T63" fmla="*/ 0 h 1"/>
                <a:gd name="T64" fmla="*/ 0 w 2"/>
                <a:gd name="T65" fmla="*/ 0 h 1"/>
                <a:gd name="T66" fmla="*/ 0 w 2"/>
                <a:gd name="T67" fmla="*/ 0 h 1"/>
                <a:gd name="T68" fmla="*/ 0 w 2"/>
                <a:gd name="T69" fmla="*/ 0 h 1"/>
                <a:gd name="T70" fmla="*/ 0 w 2"/>
                <a:gd name="T71" fmla="*/ 0 h 1"/>
                <a:gd name="T72" fmla="*/ 0 w 2"/>
                <a:gd name="T73" fmla="*/ 0 h 1"/>
                <a:gd name="T74" fmla="*/ 0 w 2"/>
                <a:gd name="T75" fmla="*/ 0 h 1"/>
                <a:gd name="T76" fmla="*/ 0 w 2"/>
                <a:gd name="T77" fmla="*/ 0 h 1"/>
                <a:gd name="T78" fmla="*/ 0 w 2"/>
                <a:gd name="T79" fmla="*/ 0 h 1"/>
                <a:gd name="T80" fmla="*/ 0 w 2"/>
                <a:gd name="T81" fmla="*/ 0 h 1"/>
                <a:gd name="T82" fmla="*/ 0 w 2"/>
                <a:gd name="T83" fmla="*/ 0 h 1"/>
                <a:gd name="T84" fmla="*/ 0 w 2"/>
                <a:gd name="T85" fmla="*/ 0 h 1"/>
                <a:gd name="T86" fmla="*/ 0 w 2"/>
                <a:gd name="T87" fmla="*/ 0 h 1"/>
                <a:gd name="T88" fmla="*/ 0 w 2"/>
                <a:gd name="T89" fmla="*/ 0 h 1"/>
                <a:gd name="T90" fmla="*/ 0 w 2"/>
                <a:gd name="T91" fmla="*/ 0 h 1"/>
                <a:gd name="T92" fmla="*/ 0 w 2"/>
                <a:gd name="T93" fmla="*/ 0 h 1"/>
                <a:gd name="T94" fmla="*/ 0 w 2"/>
                <a:gd name="T95" fmla="*/ 0 h 1"/>
                <a:gd name="T96" fmla="*/ 0 w 2"/>
                <a:gd name="T97" fmla="*/ 0 h 1"/>
                <a:gd name="T98" fmla="*/ 0 w 2"/>
                <a:gd name="T99" fmla="*/ 0 h 1"/>
                <a:gd name="T100" fmla="*/ 0 w 2"/>
                <a:gd name="T101" fmla="*/ 0 h 1"/>
                <a:gd name="T102" fmla="*/ 0 w 2"/>
                <a:gd name="T103" fmla="*/ 0 h 1"/>
                <a:gd name="T104" fmla="*/ 0 w 2"/>
                <a:gd name="T105" fmla="*/ 0 h 1"/>
                <a:gd name="T106" fmla="*/ 0 w 2"/>
                <a:gd name="T107" fmla="*/ 0 h 1"/>
                <a:gd name="T108" fmla="*/ 0 w 2"/>
                <a:gd name="T109" fmla="*/ 0 h 1"/>
                <a:gd name="T110" fmla="*/ 0 w 2"/>
                <a:gd name="T111" fmla="*/ 0 h 1"/>
                <a:gd name="T112" fmla="*/ 0 w 2"/>
                <a:gd name="T113" fmla="*/ 0 h 1"/>
                <a:gd name="T114" fmla="*/ 0 w 2"/>
                <a:gd name="T115" fmla="*/ 0 h 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
                <a:gd name="T175" fmla="*/ 0 h 1"/>
                <a:gd name="T176" fmla="*/ 2 w 2"/>
                <a:gd name="T177" fmla="*/ 1 h 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 h="1">
                  <a:moveTo>
                    <a:pt x="0" y="0"/>
                  </a:moveTo>
                  <a:lnTo>
                    <a:pt x="0" y="0"/>
                  </a:lnTo>
                  <a:lnTo>
                    <a:pt x="2" y="0"/>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40" name="Freeform 390"/>
            <p:cNvSpPr>
              <a:spLocks/>
            </p:cNvSpPr>
            <p:nvPr/>
          </p:nvSpPr>
          <p:spPr bwMode="auto">
            <a:xfrm>
              <a:off x="2120" y="2759"/>
              <a:ext cx="2" cy="1"/>
            </a:xfrm>
            <a:custGeom>
              <a:avLst/>
              <a:gdLst>
                <a:gd name="T0" fmla="*/ 0 w 2"/>
                <a:gd name="T1" fmla="*/ 0 h 1"/>
                <a:gd name="T2" fmla="*/ 0 w 2"/>
                <a:gd name="T3" fmla="*/ 0 h 1"/>
                <a:gd name="T4" fmla="*/ 0 w 2"/>
                <a:gd name="T5" fmla="*/ 0 h 1"/>
                <a:gd name="T6" fmla="*/ 0 w 2"/>
                <a:gd name="T7" fmla="*/ 0 h 1"/>
                <a:gd name="T8" fmla="*/ 0 w 2"/>
                <a:gd name="T9" fmla="*/ 0 h 1"/>
                <a:gd name="T10" fmla="*/ 0 w 2"/>
                <a:gd name="T11" fmla="*/ 0 h 1"/>
                <a:gd name="T12" fmla="*/ 0 w 2"/>
                <a:gd name="T13" fmla="*/ 0 h 1"/>
                <a:gd name="T14" fmla="*/ 0 w 2"/>
                <a:gd name="T15" fmla="*/ 0 h 1"/>
                <a:gd name="T16" fmla="*/ 0 w 2"/>
                <a:gd name="T17" fmla="*/ 0 h 1"/>
                <a:gd name="T18" fmla="*/ 0 w 2"/>
                <a:gd name="T19" fmla="*/ 0 h 1"/>
                <a:gd name="T20" fmla="*/ 0 w 2"/>
                <a:gd name="T21" fmla="*/ 0 h 1"/>
                <a:gd name="T22" fmla="*/ 0 w 2"/>
                <a:gd name="T23" fmla="*/ 0 h 1"/>
                <a:gd name="T24" fmla="*/ 0 w 2"/>
                <a:gd name="T25" fmla="*/ 0 h 1"/>
                <a:gd name="T26" fmla="*/ 0 w 2"/>
                <a:gd name="T27" fmla="*/ 0 h 1"/>
                <a:gd name="T28" fmla="*/ 0 w 2"/>
                <a:gd name="T29" fmla="*/ 0 h 1"/>
                <a:gd name="T30" fmla="*/ 0 w 2"/>
                <a:gd name="T31" fmla="*/ 0 h 1"/>
                <a:gd name="T32" fmla="*/ 0 w 2"/>
                <a:gd name="T33" fmla="*/ 0 h 1"/>
                <a:gd name="T34" fmla="*/ 0 w 2"/>
                <a:gd name="T35" fmla="*/ 0 h 1"/>
                <a:gd name="T36" fmla="*/ 0 w 2"/>
                <a:gd name="T37" fmla="*/ 0 h 1"/>
                <a:gd name="T38" fmla="*/ 0 w 2"/>
                <a:gd name="T39" fmla="*/ 0 h 1"/>
                <a:gd name="T40" fmla="*/ 0 w 2"/>
                <a:gd name="T41" fmla="*/ 0 h 1"/>
                <a:gd name="T42" fmla="*/ 0 w 2"/>
                <a:gd name="T43" fmla="*/ 0 h 1"/>
                <a:gd name="T44" fmla="*/ 0 w 2"/>
                <a:gd name="T45" fmla="*/ 0 h 1"/>
                <a:gd name="T46" fmla="*/ 0 w 2"/>
                <a:gd name="T47" fmla="*/ 0 h 1"/>
                <a:gd name="T48" fmla="*/ 0 w 2"/>
                <a:gd name="T49" fmla="*/ 0 h 1"/>
                <a:gd name="T50" fmla="*/ 2 w 2"/>
                <a:gd name="T51" fmla="*/ 0 h 1"/>
                <a:gd name="T52" fmla="*/ 2 w 2"/>
                <a:gd name="T53" fmla="*/ 0 h 1"/>
                <a:gd name="T54" fmla="*/ 2 w 2"/>
                <a:gd name="T55" fmla="*/ 0 h 1"/>
                <a:gd name="T56" fmla="*/ 2 w 2"/>
                <a:gd name="T57" fmla="*/ 0 h 1"/>
                <a:gd name="T58" fmla="*/ 2 w 2"/>
                <a:gd name="T59" fmla="*/ 0 h 1"/>
                <a:gd name="T60" fmla="*/ 2 w 2"/>
                <a:gd name="T61" fmla="*/ 0 h 1"/>
                <a:gd name="T62" fmla="*/ 0 w 2"/>
                <a:gd name="T63" fmla="*/ 0 h 1"/>
                <a:gd name="T64" fmla="*/ 0 w 2"/>
                <a:gd name="T65" fmla="*/ 0 h 1"/>
                <a:gd name="T66" fmla="*/ 0 w 2"/>
                <a:gd name="T67" fmla="*/ 0 h 1"/>
                <a:gd name="T68" fmla="*/ 0 w 2"/>
                <a:gd name="T69" fmla="*/ 0 h 1"/>
                <a:gd name="T70" fmla="*/ 0 w 2"/>
                <a:gd name="T71" fmla="*/ 0 h 1"/>
                <a:gd name="T72" fmla="*/ 0 w 2"/>
                <a:gd name="T73" fmla="*/ 0 h 1"/>
                <a:gd name="T74" fmla="*/ 0 w 2"/>
                <a:gd name="T75" fmla="*/ 0 h 1"/>
                <a:gd name="T76" fmla="*/ 0 w 2"/>
                <a:gd name="T77" fmla="*/ 0 h 1"/>
                <a:gd name="T78" fmla="*/ 0 w 2"/>
                <a:gd name="T79" fmla="*/ 0 h 1"/>
                <a:gd name="T80" fmla="*/ 0 w 2"/>
                <a:gd name="T81" fmla="*/ 0 h 1"/>
                <a:gd name="T82" fmla="*/ 0 w 2"/>
                <a:gd name="T83" fmla="*/ 0 h 1"/>
                <a:gd name="T84" fmla="*/ 0 w 2"/>
                <a:gd name="T85" fmla="*/ 0 h 1"/>
                <a:gd name="T86" fmla="*/ 0 w 2"/>
                <a:gd name="T87" fmla="*/ 0 h 1"/>
                <a:gd name="T88" fmla="*/ 0 w 2"/>
                <a:gd name="T89" fmla="*/ 0 h 1"/>
                <a:gd name="T90" fmla="*/ 0 w 2"/>
                <a:gd name="T91" fmla="*/ 0 h 1"/>
                <a:gd name="T92" fmla="*/ 0 w 2"/>
                <a:gd name="T93" fmla="*/ 0 h 1"/>
                <a:gd name="T94" fmla="*/ 0 w 2"/>
                <a:gd name="T95" fmla="*/ 0 h 1"/>
                <a:gd name="T96" fmla="*/ 0 w 2"/>
                <a:gd name="T97" fmla="*/ 0 h 1"/>
                <a:gd name="T98" fmla="*/ 0 w 2"/>
                <a:gd name="T99" fmla="*/ 0 h 1"/>
                <a:gd name="T100" fmla="*/ 0 w 2"/>
                <a:gd name="T101" fmla="*/ 0 h 1"/>
                <a:gd name="T102" fmla="*/ 0 w 2"/>
                <a:gd name="T103" fmla="*/ 0 h 1"/>
                <a:gd name="T104" fmla="*/ 0 w 2"/>
                <a:gd name="T105" fmla="*/ 0 h 1"/>
                <a:gd name="T106" fmla="*/ 0 w 2"/>
                <a:gd name="T107" fmla="*/ 0 h 1"/>
                <a:gd name="T108" fmla="*/ 0 w 2"/>
                <a:gd name="T109" fmla="*/ 0 h 1"/>
                <a:gd name="T110" fmla="*/ 0 w 2"/>
                <a:gd name="T111" fmla="*/ 0 h 1"/>
                <a:gd name="T112" fmla="*/ 0 w 2"/>
                <a:gd name="T113" fmla="*/ 0 h 1"/>
                <a:gd name="T114" fmla="*/ 0 w 2"/>
                <a:gd name="T115" fmla="*/ 0 h 1"/>
                <a:gd name="T116" fmla="*/ 0 w 2"/>
                <a:gd name="T117" fmla="*/ 0 h 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
                <a:gd name="T178" fmla="*/ 0 h 1"/>
                <a:gd name="T179" fmla="*/ 2 w 2"/>
                <a:gd name="T180" fmla="*/ 1 h 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 h="1">
                  <a:moveTo>
                    <a:pt x="0" y="0"/>
                  </a:moveTo>
                  <a:lnTo>
                    <a:pt x="0" y="0"/>
                  </a:lnTo>
                  <a:lnTo>
                    <a:pt x="2" y="0"/>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41" name="Rectangle 391"/>
            <p:cNvSpPr>
              <a:spLocks noChangeArrowheads="1"/>
            </p:cNvSpPr>
            <p:nvPr/>
          </p:nvSpPr>
          <p:spPr bwMode="auto">
            <a:xfrm>
              <a:off x="2120" y="275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742" name="Freeform 392"/>
            <p:cNvSpPr>
              <a:spLocks/>
            </p:cNvSpPr>
            <p:nvPr/>
          </p:nvSpPr>
          <p:spPr bwMode="auto">
            <a:xfrm>
              <a:off x="2120" y="2759"/>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43" name="Freeform 393"/>
            <p:cNvSpPr>
              <a:spLocks/>
            </p:cNvSpPr>
            <p:nvPr/>
          </p:nvSpPr>
          <p:spPr bwMode="auto">
            <a:xfrm>
              <a:off x="2122" y="2761"/>
              <a:ext cx="1" cy="3"/>
            </a:xfrm>
            <a:custGeom>
              <a:avLst/>
              <a:gdLst>
                <a:gd name="T0" fmla="*/ 1 w 1"/>
                <a:gd name="T1" fmla="*/ 0 h 3"/>
                <a:gd name="T2" fmla="*/ 0 w 1"/>
                <a:gd name="T3" fmla="*/ 0 h 3"/>
                <a:gd name="T4" fmla="*/ 0 w 1"/>
                <a:gd name="T5" fmla="*/ 0 h 3"/>
                <a:gd name="T6" fmla="*/ 0 w 1"/>
                <a:gd name="T7" fmla="*/ 0 h 3"/>
                <a:gd name="T8" fmla="*/ 0 w 1"/>
                <a:gd name="T9" fmla="*/ 0 h 3"/>
                <a:gd name="T10" fmla="*/ 0 w 1"/>
                <a:gd name="T11" fmla="*/ 1 h 3"/>
                <a:gd name="T12" fmla="*/ 0 w 1"/>
                <a:gd name="T13" fmla="*/ 1 h 3"/>
                <a:gd name="T14" fmla="*/ 0 w 1"/>
                <a:gd name="T15" fmla="*/ 1 h 3"/>
                <a:gd name="T16" fmla="*/ 0 w 1"/>
                <a:gd name="T17" fmla="*/ 1 h 3"/>
                <a:gd name="T18" fmla="*/ 0 w 1"/>
                <a:gd name="T19" fmla="*/ 1 h 3"/>
                <a:gd name="T20" fmla="*/ 0 w 1"/>
                <a:gd name="T21" fmla="*/ 1 h 3"/>
                <a:gd name="T22" fmla="*/ 0 w 1"/>
                <a:gd name="T23" fmla="*/ 1 h 3"/>
                <a:gd name="T24" fmla="*/ 0 w 1"/>
                <a:gd name="T25" fmla="*/ 0 h 3"/>
                <a:gd name="T26" fmla="*/ 0 w 1"/>
                <a:gd name="T27" fmla="*/ 0 h 3"/>
                <a:gd name="T28" fmla="*/ 1 w 1"/>
                <a:gd name="T29" fmla="*/ 0 h 3"/>
                <a:gd name="T30" fmla="*/ 1 w 1"/>
                <a:gd name="T31" fmla="*/ 0 h 3"/>
                <a:gd name="T32" fmla="*/ 1 w 1"/>
                <a:gd name="T33" fmla="*/ 0 h 3"/>
                <a:gd name="T34" fmla="*/ 1 w 1"/>
                <a:gd name="T35" fmla="*/ 0 h 3"/>
                <a:gd name="T36" fmla="*/ 1 w 1"/>
                <a:gd name="T37" fmla="*/ 0 h 3"/>
                <a:gd name="T38" fmla="*/ 1 w 1"/>
                <a:gd name="T39" fmla="*/ 0 h 3"/>
                <a:gd name="T40" fmla="*/ 1 w 1"/>
                <a:gd name="T41" fmla="*/ 0 h 3"/>
                <a:gd name="T42" fmla="*/ 1 w 1"/>
                <a:gd name="T43" fmla="*/ 0 h 3"/>
                <a:gd name="T44" fmla="*/ 0 w 1"/>
                <a:gd name="T45" fmla="*/ 1 h 3"/>
                <a:gd name="T46" fmla="*/ 0 w 1"/>
                <a:gd name="T47" fmla="*/ 1 h 3"/>
                <a:gd name="T48" fmla="*/ 0 w 1"/>
                <a:gd name="T49" fmla="*/ 1 h 3"/>
                <a:gd name="T50" fmla="*/ 0 w 1"/>
                <a:gd name="T51" fmla="*/ 1 h 3"/>
                <a:gd name="T52" fmla="*/ 0 w 1"/>
                <a:gd name="T53" fmla="*/ 1 h 3"/>
                <a:gd name="T54" fmla="*/ 0 w 1"/>
                <a:gd name="T55" fmla="*/ 1 h 3"/>
                <a:gd name="T56" fmla="*/ 0 w 1"/>
                <a:gd name="T57" fmla="*/ 1 h 3"/>
                <a:gd name="T58" fmla="*/ 1 w 1"/>
                <a:gd name="T59" fmla="*/ 1 h 3"/>
                <a:gd name="T60" fmla="*/ 1 w 1"/>
                <a:gd name="T61" fmla="*/ 1 h 3"/>
                <a:gd name="T62" fmla="*/ 1 w 1"/>
                <a:gd name="T63" fmla="*/ 1 h 3"/>
                <a:gd name="T64" fmla="*/ 1 w 1"/>
                <a:gd name="T65" fmla="*/ 1 h 3"/>
                <a:gd name="T66" fmla="*/ 1 w 1"/>
                <a:gd name="T67" fmla="*/ 3 h 3"/>
                <a:gd name="T68" fmla="*/ 1 w 1"/>
                <a:gd name="T69" fmla="*/ 3 h 3"/>
                <a:gd name="T70" fmla="*/ 1 w 1"/>
                <a:gd name="T71" fmla="*/ 3 h 3"/>
                <a:gd name="T72" fmla="*/ 0 w 1"/>
                <a:gd name="T73" fmla="*/ 1 h 3"/>
                <a:gd name="T74" fmla="*/ 0 w 1"/>
                <a:gd name="T75" fmla="*/ 1 h 3"/>
                <a:gd name="T76" fmla="*/ 0 w 1"/>
                <a:gd name="T77" fmla="*/ 1 h 3"/>
                <a:gd name="T78" fmla="*/ 0 w 1"/>
                <a:gd name="T79" fmla="*/ 1 h 3"/>
                <a:gd name="T80" fmla="*/ 0 w 1"/>
                <a:gd name="T81" fmla="*/ 1 h 3"/>
                <a:gd name="T82" fmla="*/ 0 w 1"/>
                <a:gd name="T83" fmla="*/ 1 h 3"/>
                <a:gd name="T84" fmla="*/ 0 w 1"/>
                <a:gd name="T85" fmla="*/ 1 h 3"/>
                <a:gd name="T86" fmla="*/ 0 w 1"/>
                <a:gd name="T87" fmla="*/ 1 h 3"/>
                <a:gd name="T88" fmla="*/ 0 w 1"/>
                <a:gd name="T89" fmla="*/ 0 h 3"/>
                <a:gd name="T90" fmla="*/ 0 w 1"/>
                <a:gd name="T91" fmla="*/ 0 h 3"/>
                <a:gd name="T92" fmla="*/ 0 w 1"/>
                <a:gd name="T93" fmla="*/ 0 h 3"/>
                <a:gd name="T94" fmla="*/ 0 w 1"/>
                <a:gd name="T95" fmla="*/ 0 h 3"/>
                <a:gd name="T96" fmla="*/ 0 w 1"/>
                <a:gd name="T97" fmla="*/ 0 h 3"/>
                <a:gd name="T98" fmla="*/ 0 w 1"/>
                <a:gd name="T99" fmla="*/ 0 h 3"/>
                <a:gd name="T100" fmla="*/ 0 w 1"/>
                <a:gd name="T101" fmla="*/ 0 h 3"/>
                <a:gd name="T102" fmla="*/ 0 w 1"/>
                <a:gd name="T103" fmla="*/ 0 h 3"/>
                <a:gd name="T104" fmla="*/ 0 w 1"/>
                <a:gd name="T105" fmla="*/ 0 h 3"/>
                <a:gd name="T106" fmla="*/ 0 w 1"/>
                <a:gd name="T107" fmla="*/ 0 h 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
                <a:gd name="T163" fmla="*/ 0 h 3"/>
                <a:gd name="T164" fmla="*/ 1 w 1"/>
                <a:gd name="T165" fmla="*/ 3 h 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 h="3">
                  <a:moveTo>
                    <a:pt x="0" y="0"/>
                  </a:moveTo>
                  <a:lnTo>
                    <a:pt x="1" y="0"/>
                  </a:lnTo>
                  <a:lnTo>
                    <a:pt x="0" y="0"/>
                  </a:lnTo>
                  <a:lnTo>
                    <a:pt x="0" y="1"/>
                  </a:lnTo>
                  <a:lnTo>
                    <a:pt x="0" y="0"/>
                  </a:lnTo>
                  <a:lnTo>
                    <a:pt x="1" y="0"/>
                  </a:lnTo>
                  <a:lnTo>
                    <a:pt x="0" y="1"/>
                  </a:lnTo>
                  <a:lnTo>
                    <a:pt x="1" y="1"/>
                  </a:lnTo>
                  <a:lnTo>
                    <a:pt x="1" y="3"/>
                  </a:lnTo>
                  <a:lnTo>
                    <a:pt x="1" y="1"/>
                  </a:lnTo>
                  <a:lnTo>
                    <a:pt x="0" y="1"/>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44" name="Freeform 394"/>
            <p:cNvSpPr>
              <a:spLocks/>
            </p:cNvSpPr>
            <p:nvPr/>
          </p:nvSpPr>
          <p:spPr bwMode="auto">
            <a:xfrm>
              <a:off x="2122" y="2761"/>
              <a:ext cx="1" cy="3"/>
            </a:xfrm>
            <a:custGeom>
              <a:avLst/>
              <a:gdLst>
                <a:gd name="T0" fmla="*/ 0 w 1"/>
                <a:gd name="T1" fmla="*/ 0 h 3"/>
                <a:gd name="T2" fmla="*/ 1 w 1"/>
                <a:gd name="T3" fmla="*/ 0 h 3"/>
                <a:gd name="T4" fmla="*/ 0 w 1"/>
                <a:gd name="T5" fmla="*/ 0 h 3"/>
                <a:gd name="T6" fmla="*/ 0 w 1"/>
                <a:gd name="T7" fmla="*/ 0 h 3"/>
                <a:gd name="T8" fmla="*/ 0 w 1"/>
                <a:gd name="T9" fmla="*/ 0 h 3"/>
                <a:gd name="T10" fmla="*/ 0 w 1"/>
                <a:gd name="T11" fmla="*/ 0 h 3"/>
                <a:gd name="T12" fmla="*/ 0 w 1"/>
                <a:gd name="T13" fmla="*/ 1 h 3"/>
                <a:gd name="T14" fmla="*/ 0 w 1"/>
                <a:gd name="T15" fmla="*/ 1 h 3"/>
                <a:gd name="T16" fmla="*/ 0 w 1"/>
                <a:gd name="T17" fmla="*/ 1 h 3"/>
                <a:gd name="T18" fmla="*/ 0 w 1"/>
                <a:gd name="T19" fmla="*/ 1 h 3"/>
                <a:gd name="T20" fmla="*/ 0 w 1"/>
                <a:gd name="T21" fmla="*/ 1 h 3"/>
                <a:gd name="T22" fmla="*/ 0 w 1"/>
                <a:gd name="T23" fmla="*/ 1 h 3"/>
                <a:gd name="T24" fmla="*/ 0 w 1"/>
                <a:gd name="T25" fmla="*/ 0 h 3"/>
                <a:gd name="T26" fmla="*/ 0 w 1"/>
                <a:gd name="T27" fmla="*/ 0 h 3"/>
                <a:gd name="T28" fmla="*/ 1 w 1"/>
                <a:gd name="T29" fmla="*/ 0 h 3"/>
                <a:gd name="T30" fmla="*/ 1 w 1"/>
                <a:gd name="T31" fmla="*/ 0 h 3"/>
                <a:gd name="T32" fmla="*/ 1 w 1"/>
                <a:gd name="T33" fmla="*/ 0 h 3"/>
                <a:gd name="T34" fmla="*/ 1 w 1"/>
                <a:gd name="T35" fmla="*/ 0 h 3"/>
                <a:gd name="T36" fmla="*/ 1 w 1"/>
                <a:gd name="T37" fmla="*/ 0 h 3"/>
                <a:gd name="T38" fmla="*/ 1 w 1"/>
                <a:gd name="T39" fmla="*/ 0 h 3"/>
                <a:gd name="T40" fmla="*/ 1 w 1"/>
                <a:gd name="T41" fmla="*/ 0 h 3"/>
                <a:gd name="T42" fmla="*/ 1 w 1"/>
                <a:gd name="T43" fmla="*/ 0 h 3"/>
                <a:gd name="T44" fmla="*/ 1 w 1"/>
                <a:gd name="T45" fmla="*/ 0 h 3"/>
                <a:gd name="T46" fmla="*/ 0 w 1"/>
                <a:gd name="T47" fmla="*/ 1 h 3"/>
                <a:gd name="T48" fmla="*/ 0 w 1"/>
                <a:gd name="T49" fmla="*/ 1 h 3"/>
                <a:gd name="T50" fmla="*/ 0 w 1"/>
                <a:gd name="T51" fmla="*/ 1 h 3"/>
                <a:gd name="T52" fmla="*/ 0 w 1"/>
                <a:gd name="T53" fmla="*/ 1 h 3"/>
                <a:gd name="T54" fmla="*/ 0 w 1"/>
                <a:gd name="T55" fmla="*/ 1 h 3"/>
                <a:gd name="T56" fmla="*/ 0 w 1"/>
                <a:gd name="T57" fmla="*/ 1 h 3"/>
                <a:gd name="T58" fmla="*/ 0 w 1"/>
                <a:gd name="T59" fmla="*/ 1 h 3"/>
                <a:gd name="T60" fmla="*/ 1 w 1"/>
                <a:gd name="T61" fmla="*/ 1 h 3"/>
                <a:gd name="T62" fmla="*/ 1 w 1"/>
                <a:gd name="T63" fmla="*/ 1 h 3"/>
                <a:gd name="T64" fmla="*/ 1 w 1"/>
                <a:gd name="T65" fmla="*/ 1 h 3"/>
                <a:gd name="T66" fmla="*/ 1 w 1"/>
                <a:gd name="T67" fmla="*/ 1 h 3"/>
                <a:gd name="T68" fmla="*/ 1 w 1"/>
                <a:gd name="T69" fmla="*/ 3 h 3"/>
                <a:gd name="T70" fmla="*/ 1 w 1"/>
                <a:gd name="T71" fmla="*/ 3 h 3"/>
                <a:gd name="T72" fmla="*/ 1 w 1"/>
                <a:gd name="T73" fmla="*/ 1 h 3"/>
                <a:gd name="T74" fmla="*/ 0 w 1"/>
                <a:gd name="T75" fmla="*/ 1 h 3"/>
                <a:gd name="T76" fmla="*/ 0 w 1"/>
                <a:gd name="T77" fmla="*/ 1 h 3"/>
                <a:gd name="T78" fmla="*/ 0 w 1"/>
                <a:gd name="T79" fmla="*/ 1 h 3"/>
                <a:gd name="T80" fmla="*/ 0 w 1"/>
                <a:gd name="T81" fmla="*/ 1 h 3"/>
                <a:gd name="T82" fmla="*/ 0 w 1"/>
                <a:gd name="T83" fmla="*/ 1 h 3"/>
                <a:gd name="T84" fmla="*/ 0 w 1"/>
                <a:gd name="T85" fmla="*/ 1 h 3"/>
                <a:gd name="T86" fmla="*/ 0 w 1"/>
                <a:gd name="T87" fmla="*/ 1 h 3"/>
                <a:gd name="T88" fmla="*/ 0 w 1"/>
                <a:gd name="T89" fmla="*/ 1 h 3"/>
                <a:gd name="T90" fmla="*/ 0 w 1"/>
                <a:gd name="T91" fmla="*/ 0 h 3"/>
                <a:gd name="T92" fmla="*/ 0 w 1"/>
                <a:gd name="T93" fmla="*/ 0 h 3"/>
                <a:gd name="T94" fmla="*/ 0 w 1"/>
                <a:gd name="T95" fmla="*/ 0 h 3"/>
                <a:gd name="T96" fmla="*/ 0 w 1"/>
                <a:gd name="T97" fmla="*/ 0 h 3"/>
                <a:gd name="T98" fmla="*/ 0 w 1"/>
                <a:gd name="T99" fmla="*/ 0 h 3"/>
                <a:gd name="T100" fmla="*/ 0 w 1"/>
                <a:gd name="T101" fmla="*/ 0 h 3"/>
                <a:gd name="T102" fmla="*/ 0 w 1"/>
                <a:gd name="T103" fmla="*/ 0 h 3"/>
                <a:gd name="T104" fmla="*/ 0 w 1"/>
                <a:gd name="T105" fmla="*/ 0 h 3"/>
                <a:gd name="T106" fmla="*/ 0 w 1"/>
                <a:gd name="T107" fmla="*/ 0 h 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
                <a:gd name="T163" fmla="*/ 0 h 3"/>
                <a:gd name="T164" fmla="*/ 1 w 1"/>
                <a:gd name="T165" fmla="*/ 3 h 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 h="3">
                  <a:moveTo>
                    <a:pt x="0" y="0"/>
                  </a:moveTo>
                  <a:lnTo>
                    <a:pt x="0" y="0"/>
                  </a:lnTo>
                  <a:lnTo>
                    <a:pt x="1" y="0"/>
                  </a:lnTo>
                  <a:lnTo>
                    <a:pt x="0" y="0"/>
                  </a:lnTo>
                  <a:lnTo>
                    <a:pt x="0" y="1"/>
                  </a:lnTo>
                  <a:lnTo>
                    <a:pt x="0" y="0"/>
                  </a:lnTo>
                  <a:lnTo>
                    <a:pt x="1" y="0"/>
                  </a:lnTo>
                  <a:lnTo>
                    <a:pt x="0" y="1"/>
                  </a:lnTo>
                  <a:lnTo>
                    <a:pt x="1" y="1"/>
                  </a:lnTo>
                  <a:lnTo>
                    <a:pt x="1" y="3"/>
                  </a:lnTo>
                  <a:lnTo>
                    <a:pt x="1" y="1"/>
                  </a:lnTo>
                  <a:lnTo>
                    <a:pt x="0" y="1"/>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45" name="Freeform 395"/>
            <p:cNvSpPr>
              <a:spLocks/>
            </p:cNvSpPr>
            <p:nvPr/>
          </p:nvSpPr>
          <p:spPr bwMode="auto">
            <a:xfrm>
              <a:off x="2122" y="276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1 w 1"/>
                <a:gd name="T11" fmla="*/ 0 h 1"/>
                <a:gd name="T12" fmla="*/ 1 w 1"/>
                <a:gd name="T13" fmla="*/ 0 h 1"/>
                <a:gd name="T14" fmla="*/ 1 w 1"/>
                <a:gd name="T15" fmla="*/ 0 h 1"/>
                <a:gd name="T16" fmla="*/ 0 w 1"/>
                <a:gd name="T17" fmla="*/ 0 h 1"/>
                <a:gd name="T18" fmla="*/ 0 w 1"/>
                <a:gd name="T19" fmla="*/ 0 h 1"/>
                <a:gd name="T20" fmla="*/ 0 w 1"/>
                <a:gd name="T21" fmla="*/ 0 h 1"/>
                <a:gd name="T22" fmla="*/ 0 w 1"/>
                <a:gd name="T23" fmla="*/ 0 h 1"/>
                <a:gd name="T24" fmla="*/ 0 w 1"/>
                <a:gd name="T25" fmla="*/ 0 h 1"/>
                <a:gd name="T26" fmla="*/ 0 w 1"/>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
                <a:gd name="T43" fmla="*/ 0 h 1"/>
                <a:gd name="T44" fmla="*/ 1 w 1"/>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 h="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46" name="Freeform 396"/>
            <p:cNvSpPr>
              <a:spLocks/>
            </p:cNvSpPr>
            <p:nvPr/>
          </p:nvSpPr>
          <p:spPr bwMode="auto">
            <a:xfrm>
              <a:off x="2122" y="276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1 w 1"/>
                <a:gd name="T13" fmla="*/ 0 h 1"/>
                <a:gd name="T14" fmla="*/ 1 w 1"/>
                <a:gd name="T15" fmla="*/ 0 h 1"/>
                <a:gd name="T16" fmla="*/ 1 w 1"/>
                <a:gd name="T17" fmla="*/ 0 h 1"/>
                <a:gd name="T18" fmla="*/ 0 w 1"/>
                <a:gd name="T19" fmla="*/ 0 h 1"/>
                <a:gd name="T20" fmla="*/ 0 w 1"/>
                <a:gd name="T21" fmla="*/ 0 h 1"/>
                <a:gd name="T22" fmla="*/ 0 w 1"/>
                <a:gd name="T23" fmla="*/ 0 h 1"/>
                <a:gd name="T24" fmla="*/ 0 w 1"/>
                <a:gd name="T25" fmla="*/ 0 h 1"/>
                <a:gd name="T26" fmla="*/ 0 w 1"/>
                <a:gd name="T27" fmla="*/ 0 h 1"/>
                <a:gd name="T28" fmla="*/ 0 w 1"/>
                <a:gd name="T29" fmla="*/ 0 h 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
                <a:gd name="T46" fmla="*/ 0 h 1"/>
                <a:gd name="T47" fmla="*/ 1 w 1"/>
                <a:gd name="T48" fmla="*/ 1 h 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 h="1">
                  <a:moveTo>
                    <a:pt x="0" y="0"/>
                  </a:moveTo>
                  <a:lnTo>
                    <a:pt x="0" y="0"/>
                  </a:lnTo>
                  <a:lnTo>
                    <a:pt x="1" y="0"/>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47" name="Freeform 397"/>
            <p:cNvSpPr>
              <a:spLocks/>
            </p:cNvSpPr>
            <p:nvPr/>
          </p:nvSpPr>
          <p:spPr bwMode="auto">
            <a:xfrm>
              <a:off x="2122" y="2762"/>
              <a:ext cx="3" cy="3"/>
            </a:xfrm>
            <a:custGeom>
              <a:avLst/>
              <a:gdLst>
                <a:gd name="T0" fmla="*/ 1 w 3"/>
                <a:gd name="T1" fmla="*/ 0 h 3"/>
                <a:gd name="T2" fmla="*/ 1 w 3"/>
                <a:gd name="T3" fmla="*/ 0 h 3"/>
                <a:gd name="T4" fmla="*/ 1 w 3"/>
                <a:gd name="T5" fmla="*/ 0 h 3"/>
                <a:gd name="T6" fmla="*/ 1 w 3"/>
                <a:gd name="T7" fmla="*/ 0 h 3"/>
                <a:gd name="T8" fmla="*/ 1 w 3"/>
                <a:gd name="T9" fmla="*/ 0 h 3"/>
                <a:gd name="T10" fmla="*/ 1 w 3"/>
                <a:gd name="T11" fmla="*/ 0 h 3"/>
                <a:gd name="T12" fmla="*/ 1 w 3"/>
                <a:gd name="T13" fmla="*/ 0 h 3"/>
                <a:gd name="T14" fmla="*/ 1 w 3"/>
                <a:gd name="T15" fmla="*/ 0 h 3"/>
                <a:gd name="T16" fmla="*/ 1 w 3"/>
                <a:gd name="T17" fmla="*/ 0 h 3"/>
                <a:gd name="T18" fmla="*/ 1 w 3"/>
                <a:gd name="T19" fmla="*/ 2 h 3"/>
                <a:gd name="T20" fmla="*/ 3 w 3"/>
                <a:gd name="T21" fmla="*/ 2 h 3"/>
                <a:gd name="T22" fmla="*/ 3 w 3"/>
                <a:gd name="T23" fmla="*/ 2 h 3"/>
                <a:gd name="T24" fmla="*/ 3 w 3"/>
                <a:gd name="T25" fmla="*/ 2 h 3"/>
                <a:gd name="T26" fmla="*/ 3 w 3"/>
                <a:gd name="T27" fmla="*/ 2 h 3"/>
                <a:gd name="T28" fmla="*/ 3 w 3"/>
                <a:gd name="T29" fmla="*/ 2 h 3"/>
                <a:gd name="T30" fmla="*/ 3 w 3"/>
                <a:gd name="T31" fmla="*/ 2 h 3"/>
                <a:gd name="T32" fmla="*/ 3 w 3"/>
                <a:gd name="T33" fmla="*/ 0 h 3"/>
                <a:gd name="T34" fmla="*/ 3 w 3"/>
                <a:gd name="T35" fmla="*/ 0 h 3"/>
                <a:gd name="T36" fmla="*/ 3 w 3"/>
                <a:gd name="T37" fmla="*/ 2 h 3"/>
                <a:gd name="T38" fmla="*/ 3 w 3"/>
                <a:gd name="T39" fmla="*/ 2 h 3"/>
                <a:gd name="T40" fmla="*/ 3 w 3"/>
                <a:gd name="T41" fmla="*/ 2 h 3"/>
                <a:gd name="T42" fmla="*/ 3 w 3"/>
                <a:gd name="T43" fmla="*/ 2 h 3"/>
                <a:gd name="T44" fmla="*/ 3 w 3"/>
                <a:gd name="T45" fmla="*/ 2 h 3"/>
                <a:gd name="T46" fmla="*/ 1 w 3"/>
                <a:gd name="T47" fmla="*/ 2 h 3"/>
                <a:gd name="T48" fmla="*/ 1 w 3"/>
                <a:gd name="T49" fmla="*/ 3 h 3"/>
                <a:gd name="T50" fmla="*/ 1 w 3"/>
                <a:gd name="T51" fmla="*/ 3 h 3"/>
                <a:gd name="T52" fmla="*/ 1 w 3"/>
                <a:gd name="T53" fmla="*/ 3 h 3"/>
                <a:gd name="T54" fmla="*/ 1 w 3"/>
                <a:gd name="T55" fmla="*/ 3 h 3"/>
                <a:gd name="T56" fmla="*/ 1 w 3"/>
                <a:gd name="T57" fmla="*/ 3 h 3"/>
                <a:gd name="T58" fmla="*/ 0 w 3"/>
                <a:gd name="T59" fmla="*/ 3 h 3"/>
                <a:gd name="T60" fmla="*/ 0 w 3"/>
                <a:gd name="T61" fmla="*/ 3 h 3"/>
                <a:gd name="T62" fmla="*/ 0 w 3"/>
                <a:gd name="T63" fmla="*/ 3 h 3"/>
                <a:gd name="T64" fmla="*/ 0 w 3"/>
                <a:gd name="T65" fmla="*/ 2 h 3"/>
                <a:gd name="T66" fmla="*/ 0 w 3"/>
                <a:gd name="T67" fmla="*/ 2 h 3"/>
                <a:gd name="T68" fmla="*/ 0 w 3"/>
                <a:gd name="T69" fmla="*/ 2 h 3"/>
                <a:gd name="T70" fmla="*/ 1 w 3"/>
                <a:gd name="T71" fmla="*/ 2 h 3"/>
                <a:gd name="T72" fmla="*/ 0 w 3"/>
                <a:gd name="T73" fmla="*/ 2 h 3"/>
                <a:gd name="T74" fmla="*/ 1 w 3"/>
                <a:gd name="T75" fmla="*/ 2 h 3"/>
                <a:gd name="T76" fmla="*/ 1 w 3"/>
                <a:gd name="T77" fmla="*/ 2 h 3"/>
                <a:gd name="T78" fmla="*/ 1 w 3"/>
                <a:gd name="T79" fmla="*/ 2 h 3"/>
                <a:gd name="T80" fmla="*/ 1 w 3"/>
                <a:gd name="T81" fmla="*/ 2 h 3"/>
                <a:gd name="T82" fmla="*/ 1 w 3"/>
                <a:gd name="T83" fmla="*/ 2 h 3"/>
                <a:gd name="T84" fmla="*/ 1 w 3"/>
                <a:gd name="T85" fmla="*/ 2 h 3"/>
                <a:gd name="T86" fmla="*/ 1 w 3"/>
                <a:gd name="T87" fmla="*/ 0 h 3"/>
                <a:gd name="T88" fmla="*/ 1 w 3"/>
                <a:gd name="T89" fmla="*/ 0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
                <a:gd name="T136" fmla="*/ 0 h 3"/>
                <a:gd name="T137" fmla="*/ 3 w 3"/>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 h="3">
                  <a:moveTo>
                    <a:pt x="1" y="0"/>
                  </a:moveTo>
                  <a:lnTo>
                    <a:pt x="1" y="0"/>
                  </a:lnTo>
                  <a:lnTo>
                    <a:pt x="1" y="2"/>
                  </a:lnTo>
                  <a:lnTo>
                    <a:pt x="3" y="2"/>
                  </a:lnTo>
                  <a:lnTo>
                    <a:pt x="3" y="0"/>
                  </a:lnTo>
                  <a:lnTo>
                    <a:pt x="3" y="2"/>
                  </a:lnTo>
                  <a:lnTo>
                    <a:pt x="1" y="2"/>
                  </a:lnTo>
                  <a:lnTo>
                    <a:pt x="1" y="3"/>
                  </a:lnTo>
                  <a:lnTo>
                    <a:pt x="0" y="3"/>
                  </a:lnTo>
                  <a:lnTo>
                    <a:pt x="0" y="2"/>
                  </a:lnTo>
                  <a:lnTo>
                    <a:pt x="1" y="2"/>
                  </a:lnTo>
                  <a:lnTo>
                    <a:pt x="0" y="2"/>
                  </a:lnTo>
                  <a:lnTo>
                    <a:pt x="1" y="2"/>
                  </a:lnTo>
                  <a:lnTo>
                    <a:pt x="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48" name="Freeform 398"/>
            <p:cNvSpPr>
              <a:spLocks/>
            </p:cNvSpPr>
            <p:nvPr/>
          </p:nvSpPr>
          <p:spPr bwMode="auto">
            <a:xfrm>
              <a:off x="2122" y="2762"/>
              <a:ext cx="3" cy="3"/>
            </a:xfrm>
            <a:custGeom>
              <a:avLst/>
              <a:gdLst>
                <a:gd name="T0" fmla="*/ 1 w 3"/>
                <a:gd name="T1" fmla="*/ 0 h 3"/>
                <a:gd name="T2" fmla="*/ 1 w 3"/>
                <a:gd name="T3" fmla="*/ 0 h 3"/>
                <a:gd name="T4" fmla="*/ 1 w 3"/>
                <a:gd name="T5" fmla="*/ 0 h 3"/>
                <a:gd name="T6" fmla="*/ 1 w 3"/>
                <a:gd name="T7" fmla="*/ 0 h 3"/>
                <a:gd name="T8" fmla="*/ 1 w 3"/>
                <a:gd name="T9" fmla="*/ 0 h 3"/>
                <a:gd name="T10" fmla="*/ 1 w 3"/>
                <a:gd name="T11" fmla="*/ 0 h 3"/>
                <a:gd name="T12" fmla="*/ 1 w 3"/>
                <a:gd name="T13" fmla="*/ 0 h 3"/>
                <a:gd name="T14" fmla="*/ 1 w 3"/>
                <a:gd name="T15" fmla="*/ 0 h 3"/>
                <a:gd name="T16" fmla="*/ 1 w 3"/>
                <a:gd name="T17" fmla="*/ 0 h 3"/>
                <a:gd name="T18" fmla="*/ 1 w 3"/>
                <a:gd name="T19" fmla="*/ 0 h 3"/>
                <a:gd name="T20" fmla="*/ 3 w 3"/>
                <a:gd name="T21" fmla="*/ 2 h 3"/>
                <a:gd name="T22" fmla="*/ 3 w 3"/>
                <a:gd name="T23" fmla="*/ 2 h 3"/>
                <a:gd name="T24" fmla="*/ 3 w 3"/>
                <a:gd name="T25" fmla="*/ 2 h 3"/>
                <a:gd name="T26" fmla="*/ 3 w 3"/>
                <a:gd name="T27" fmla="*/ 2 h 3"/>
                <a:gd name="T28" fmla="*/ 3 w 3"/>
                <a:gd name="T29" fmla="*/ 2 h 3"/>
                <a:gd name="T30" fmla="*/ 3 w 3"/>
                <a:gd name="T31" fmla="*/ 2 h 3"/>
                <a:gd name="T32" fmla="*/ 3 w 3"/>
                <a:gd name="T33" fmla="*/ 2 h 3"/>
                <a:gd name="T34" fmla="*/ 3 w 3"/>
                <a:gd name="T35" fmla="*/ 0 h 3"/>
                <a:gd name="T36" fmla="*/ 3 w 3"/>
                <a:gd name="T37" fmla="*/ 0 h 3"/>
                <a:gd name="T38" fmla="*/ 3 w 3"/>
                <a:gd name="T39" fmla="*/ 2 h 3"/>
                <a:gd name="T40" fmla="*/ 3 w 3"/>
                <a:gd name="T41" fmla="*/ 2 h 3"/>
                <a:gd name="T42" fmla="*/ 3 w 3"/>
                <a:gd name="T43" fmla="*/ 2 h 3"/>
                <a:gd name="T44" fmla="*/ 3 w 3"/>
                <a:gd name="T45" fmla="*/ 2 h 3"/>
                <a:gd name="T46" fmla="*/ 3 w 3"/>
                <a:gd name="T47" fmla="*/ 2 h 3"/>
                <a:gd name="T48" fmla="*/ 1 w 3"/>
                <a:gd name="T49" fmla="*/ 3 h 3"/>
                <a:gd name="T50" fmla="*/ 1 w 3"/>
                <a:gd name="T51" fmla="*/ 3 h 3"/>
                <a:gd name="T52" fmla="*/ 1 w 3"/>
                <a:gd name="T53" fmla="*/ 3 h 3"/>
                <a:gd name="T54" fmla="*/ 1 w 3"/>
                <a:gd name="T55" fmla="*/ 3 h 3"/>
                <a:gd name="T56" fmla="*/ 1 w 3"/>
                <a:gd name="T57" fmla="*/ 3 h 3"/>
                <a:gd name="T58" fmla="*/ 0 w 3"/>
                <a:gd name="T59" fmla="*/ 3 h 3"/>
                <a:gd name="T60" fmla="*/ 0 w 3"/>
                <a:gd name="T61" fmla="*/ 3 h 3"/>
                <a:gd name="T62" fmla="*/ 0 w 3"/>
                <a:gd name="T63" fmla="*/ 3 h 3"/>
                <a:gd name="T64" fmla="*/ 0 w 3"/>
                <a:gd name="T65" fmla="*/ 3 h 3"/>
                <a:gd name="T66" fmla="*/ 0 w 3"/>
                <a:gd name="T67" fmla="*/ 2 h 3"/>
                <a:gd name="T68" fmla="*/ 0 w 3"/>
                <a:gd name="T69" fmla="*/ 2 h 3"/>
                <a:gd name="T70" fmla="*/ 1 w 3"/>
                <a:gd name="T71" fmla="*/ 2 h 3"/>
                <a:gd name="T72" fmla="*/ 0 w 3"/>
                <a:gd name="T73" fmla="*/ 2 h 3"/>
                <a:gd name="T74" fmla="*/ 0 w 3"/>
                <a:gd name="T75" fmla="*/ 2 h 3"/>
                <a:gd name="T76" fmla="*/ 1 w 3"/>
                <a:gd name="T77" fmla="*/ 2 h 3"/>
                <a:gd name="T78" fmla="*/ 1 w 3"/>
                <a:gd name="T79" fmla="*/ 2 h 3"/>
                <a:gd name="T80" fmla="*/ 1 w 3"/>
                <a:gd name="T81" fmla="*/ 2 h 3"/>
                <a:gd name="T82" fmla="*/ 1 w 3"/>
                <a:gd name="T83" fmla="*/ 2 h 3"/>
                <a:gd name="T84" fmla="*/ 1 w 3"/>
                <a:gd name="T85" fmla="*/ 2 h 3"/>
                <a:gd name="T86" fmla="*/ 1 w 3"/>
                <a:gd name="T87" fmla="*/ 2 h 3"/>
                <a:gd name="T88" fmla="*/ 1 w 3"/>
                <a:gd name="T89" fmla="*/ 0 h 3"/>
                <a:gd name="T90" fmla="*/ 1 w 3"/>
                <a:gd name="T91" fmla="*/ 0 h 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
                <a:gd name="T139" fmla="*/ 0 h 3"/>
                <a:gd name="T140" fmla="*/ 3 w 3"/>
                <a:gd name="T141" fmla="*/ 3 h 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 h="3">
                  <a:moveTo>
                    <a:pt x="1" y="0"/>
                  </a:moveTo>
                  <a:lnTo>
                    <a:pt x="1" y="0"/>
                  </a:lnTo>
                  <a:lnTo>
                    <a:pt x="1" y="2"/>
                  </a:lnTo>
                  <a:lnTo>
                    <a:pt x="3" y="2"/>
                  </a:lnTo>
                  <a:lnTo>
                    <a:pt x="3" y="0"/>
                  </a:lnTo>
                  <a:lnTo>
                    <a:pt x="3" y="2"/>
                  </a:lnTo>
                  <a:lnTo>
                    <a:pt x="1" y="2"/>
                  </a:lnTo>
                  <a:lnTo>
                    <a:pt x="1" y="3"/>
                  </a:lnTo>
                  <a:lnTo>
                    <a:pt x="0" y="3"/>
                  </a:lnTo>
                  <a:lnTo>
                    <a:pt x="0" y="2"/>
                  </a:lnTo>
                  <a:lnTo>
                    <a:pt x="1" y="2"/>
                  </a:lnTo>
                  <a:lnTo>
                    <a:pt x="0" y="2"/>
                  </a:lnTo>
                  <a:lnTo>
                    <a:pt x="1" y="2"/>
                  </a:lnTo>
                  <a:lnTo>
                    <a:pt x="1"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49" name="Freeform 399"/>
            <p:cNvSpPr>
              <a:spLocks/>
            </p:cNvSpPr>
            <p:nvPr/>
          </p:nvSpPr>
          <p:spPr bwMode="auto">
            <a:xfrm>
              <a:off x="2123" y="276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50" name="Freeform 400"/>
            <p:cNvSpPr>
              <a:spLocks/>
            </p:cNvSpPr>
            <p:nvPr/>
          </p:nvSpPr>
          <p:spPr bwMode="auto">
            <a:xfrm>
              <a:off x="2123" y="276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51" name="Freeform 401"/>
            <p:cNvSpPr>
              <a:spLocks/>
            </p:cNvSpPr>
            <p:nvPr/>
          </p:nvSpPr>
          <p:spPr bwMode="auto">
            <a:xfrm>
              <a:off x="2123" y="276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52" name="Freeform 402"/>
            <p:cNvSpPr>
              <a:spLocks/>
            </p:cNvSpPr>
            <p:nvPr/>
          </p:nvSpPr>
          <p:spPr bwMode="auto">
            <a:xfrm>
              <a:off x="2123" y="276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1"/>
                <a:gd name="T29" fmla="*/ 1 w 1"/>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53" name="Freeform 403"/>
            <p:cNvSpPr>
              <a:spLocks/>
            </p:cNvSpPr>
            <p:nvPr/>
          </p:nvSpPr>
          <p:spPr bwMode="auto">
            <a:xfrm>
              <a:off x="2123" y="276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1"/>
                <a:gd name="T29" fmla="*/ 1 w 1"/>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1">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54" name="Freeform 404"/>
            <p:cNvSpPr>
              <a:spLocks/>
            </p:cNvSpPr>
            <p:nvPr/>
          </p:nvSpPr>
          <p:spPr bwMode="auto">
            <a:xfrm>
              <a:off x="2123" y="276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1"/>
                <a:gd name="T32" fmla="*/ 1 w 1"/>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55" name="Freeform 405"/>
            <p:cNvSpPr>
              <a:spLocks/>
            </p:cNvSpPr>
            <p:nvPr/>
          </p:nvSpPr>
          <p:spPr bwMode="auto">
            <a:xfrm>
              <a:off x="2123" y="276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56" name="Freeform 406"/>
            <p:cNvSpPr>
              <a:spLocks/>
            </p:cNvSpPr>
            <p:nvPr/>
          </p:nvSpPr>
          <p:spPr bwMode="auto">
            <a:xfrm>
              <a:off x="2123" y="276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57" name="Freeform 407"/>
            <p:cNvSpPr>
              <a:spLocks/>
            </p:cNvSpPr>
            <p:nvPr/>
          </p:nvSpPr>
          <p:spPr bwMode="auto">
            <a:xfrm>
              <a:off x="2123" y="276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58" name="Freeform 408"/>
            <p:cNvSpPr>
              <a:spLocks/>
            </p:cNvSpPr>
            <p:nvPr/>
          </p:nvSpPr>
          <p:spPr bwMode="auto">
            <a:xfrm>
              <a:off x="2123" y="276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59" name="Freeform 409"/>
            <p:cNvSpPr>
              <a:spLocks/>
            </p:cNvSpPr>
            <p:nvPr/>
          </p:nvSpPr>
          <p:spPr bwMode="auto">
            <a:xfrm>
              <a:off x="2123" y="276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60" name="Freeform 410"/>
            <p:cNvSpPr>
              <a:spLocks/>
            </p:cNvSpPr>
            <p:nvPr/>
          </p:nvSpPr>
          <p:spPr bwMode="auto">
            <a:xfrm>
              <a:off x="2123" y="276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61" name="Freeform 411"/>
            <p:cNvSpPr>
              <a:spLocks/>
            </p:cNvSpPr>
            <p:nvPr/>
          </p:nvSpPr>
          <p:spPr bwMode="auto">
            <a:xfrm>
              <a:off x="2123" y="276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62" name="Freeform 412"/>
            <p:cNvSpPr>
              <a:spLocks/>
            </p:cNvSpPr>
            <p:nvPr/>
          </p:nvSpPr>
          <p:spPr bwMode="auto">
            <a:xfrm>
              <a:off x="2123" y="276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63" name="Freeform 413"/>
            <p:cNvSpPr>
              <a:spLocks/>
            </p:cNvSpPr>
            <p:nvPr/>
          </p:nvSpPr>
          <p:spPr bwMode="auto">
            <a:xfrm>
              <a:off x="2123" y="276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64" name="Freeform 414"/>
            <p:cNvSpPr>
              <a:spLocks/>
            </p:cNvSpPr>
            <p:nvPr/>
          </p:nvSpPr>
          <p:spPr bwMode="auto">
            <a:xfrm>
              <a:off x="2123" y="276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65" name="Freeform 415"/>
            <p:cNvSpPr>
              <a:spLocks/>
            </p:cNvSpPr>
            <p:nvPr/>
          </p:nvSpPr>
          <p:spPr bwMode="auto">
            <a:xfrm>
              <a:off x="2123" y="276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66" name="Freeform 416"/>
            <p:cNvSpPr>
              <a:spLocks/>
            </p:cNvSpPr>
            <p:nvPr/>
          </p:nvSpPr>
          <p:spPr bwMode="auto">
            <a:xfrm>
              <a:off x="2123" y="276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67" name="Freeform 417"/>
            <p:cNvSpPr>
              <a:spLocks/>
            </p:cNvSpPr>
            <p:nvPr/>
          </p:nvSpPr>
          <p:spPr bwMode="auto">
            <a:xfrm>
              <a:off x="2123" y="276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68" name="Freeform 418"/>
            <p:cNvSpPr>
              <a:spLocks/>
            </p:cNvSpPr>
            <p:nvPr/>
          </p:nvSpPr>
          <p:spPr bwMode="auto">
            <a:xfrm>
              <a:off x="2123" y="276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69" name="Freeform 419"/>
            <p:cNvSpPr>
              <a:spLocks/>
            </p:cNvSpPr>
            <p:nvPr/>
          </p:nvSpPr>
          <p:spPr bwMode="auto">
            <a:xfrm>
              <a:off x="2123" y="276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70" name="Freeform 420"/>
            <p:cNvSpPr>
              <a:spLocks/>
            </p:cNvSpPr>
            <p:nvPr/>
          </p:nvSpPr>
          <p:spPr bwMode="auto">
            <a:xfrm>
              <a:off x="2123" y="276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71" name="Freeform 421"/>
            <p:cNvSpPr>
              <a:spLocks/>
            </p:cNvSpPr>
            <p:nvPr/>
          </p:nvSpPr>
          <p:spPr bwMode="auto">
            <a:xfrm>
              <a:off x="2123" y="276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72" name="Freeform 422"/>
            <p:cNvSpPr>
              <a:spLocks/>
            </p:cNvSpPr>
            <p:nvPr/>
          </p:nvSpPr>
          <p:spPr bwMode="auto">
            <a:xfrm>
              <a:off x="2123" y="276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73" name="Freeform 423"/>
            <p:cNvSpPr>
              <a:spLocks/>
            </p:cNvSpPr>
            <p:nvPr/>
          </p:nvSpPr>
          <p:spPr bwMode="auto">
            <a:xfrm>
              <a:off x="2122" y="2764"/>
              <a:ext cx="1" cy="1"/>
            </a:xfrm>
            <a:custGeom>
              <a:avLst/>
              <a:gdLst>
                <a:gd name="T0" fmla="*/ 0 w 1"/>
                <a:gd name="T1" fmla="*/ 0 h 1"/>
                <a:gd name="T2" fmla="*/ 0 w 1"/>
                <a:gd name="T3" fmla="*/ 0 h 1"/>
                <a:gd name="T4" fmla="*/ 0 w 1"/>
                <a:gd name="T5" fmla="*/ 0 h 1"/>
                <a:gd name="T6" fmla="*/ 0 w 1"/>
                <a:gd name="T7" fmla="*/ 0 h 1"/>
                <a:gd name="T8" fmla="*/ 1 w 1"/>
                <a:gd name="T9" fmla="*/ 0 h 1"/>
                <a:gd name="T10" fmla="*/ 1 w 1"/>
                <a:gd name="T11" fmla="*/ 0 h 1"/>
                <a:gd name="T12" fmla="*/ 1 w 1"/>
                <a:gd name="T13" fmla="*/ 0 h 1"/>
                <a:gd name="T14" fmla="*/ 1 w 1"/>
                <a:gd name="T15" fmla="*/ 0 h 1"/>
                <a:gd name="T16" fmla="*/ 1 w 1"/>
                <a:gd name="T17" fmla="*/ 0 h 1"/>
                <a:gd name="T18" fmla="*/ 1 w 1"/>
                <a:gd name="T19" fmla="*/ 0 h 1"/>
                <a:gd name="T20" fmla="*/ 1 w 1"/>
                <a:gd name="T21" fmla="*/ 0 h 1"/>
                <a:gd name="T22" fmla="*/ 1 w 1"/>
                <a:gd name="T23" fmla="*/ 0 h 1"/>
                <a:gd name="T24" fmla="*/ 1 w 1"/>
                <a:gd name="T25" fmla="*/ 0 h 1"/>
                <a:gd name="T26" fmla="*/ 1 w 1"/>
                <a:gd name="T27" fmla="*/ 0 h 1"/>
                <a:gd name="T28" fmla="*/ 1 w 1"/>
                <a:gd name="T29" fmla="*/ 0 h 1"/>
                <a:gd name="T30" fmla="*/ 1 w 1"/>
                <a:gd name="T31" fmla="*/ 0 h 1"/>
                <a:gd name="T32" fmla="*/ 1 w 1"/>
                <a:gd name="T33" fmla="*/ 0 h 1"/>
                <a:gd name="T34" fmla="*/ 1 w 1"/>
                <a:gd name="T35" fmla="*/ 0 h 1"/>
                <a:gd name="T36" fmla="*/ 0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74" name="Freeform 424"/>
            <p:cNvSpPr>
              <a:spLocks/>
            </p:cNvSpPr>
            <p:nvPr/>
          </p:nvSpPr>
          <p:spPr bwMode="auto">
            <a:xfrm>
              <a:off x="2122" y="276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1 w 1"/>
                <a:gd name="T11" fmla="*/ 0 h 1"/>
                <a:gd name="T12" fmla="*/ 1 w 1"/>
                <a:gd name="T13" fmla="*/ 0 h 1"/>
                <a:gd name="T14" fmla="*/ 1 w 1"/>
                <a:gd name="T15" fmla="*/ 0 h 1"/>
                <a:gd name="T16" fmla="*/ 1 w 1"/>
                <a:gd name="T17" fmla="*/ 0 h 1"/>
                <a:gd name="T18" fmla="*/ 1 w 1"/>
                <a:gd name="T19" fmla="*/ 0 h 1"/>
                <a:gd name="T20" fmla="*/ 1 w 1"/>
                <a:gd name="T21" fmla="*/ 0 h 1"/>
                <a:gd name="T22" fmla="*/ 1 w 1"/>
                <a:gd name="T23" fmla="*/ 0 h 1"/>
                <a:gd name="T24" fmla="*/ 1 w 1"/>
                <a:gd name="T25" fmla="*/ 0 h 1"/>
                <a:gd name="T26" fmla="*/ 1 w 1"/>
                <a:gd name="T27" fmla="*/ 0 h 1"/>
                <a:gd name="T28" fmla="*/ 1 w 1"/>
                <a:gd name="T29" fmla="*/ 0 h 1"/>
                <a:gd name="T30" fmla="*/ 1 w 1"/>
                <a:gd name="T31" fmla="*/ 0 h 1"/>
                <a:gd name="T32" fmla="*/ 1 w 1"/>
                <a:gd name="T33" fmla="*/ 0 h 1"/>
                <a:gd name="T34" fmla="*/ 1 w 1"/>
                <a:gd name="T35" fmla="*/ 0 h 1"/>
                <a:gd name="T36" fmla="*/ 1 w 1"/>
                <a:gd name="T37" fmla="*/ 0 h 1"/>
                <a:gd name="T38" fmla="*/ 0 w 1"/>
                <a:gd name="T39" fmla="*/ 0 h 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
                <a:gd name="T61" fmla="*/ 0 h 1"/>
                <a:gd name="T62" fmla="*/ 1 w 1"/>
                <a:gd name="T63" fmla="*/ 1 h 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 h="1">
                  <a:moveTo>
                    <a:pt x="0" y="0"/>
                  </a:moveTo>
                  <a:lnTo>
                    <a:pt x="0" y="0"/>
                  </a:lnTo>
                  <a:lnTo>
                    <a:pt x="1" y="0"/>
                  </a:ln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75" name="Freeform 425"/>
            <p:cNvSpPr>
              <a:spLocks/>
            </p:cNvSpPr>
            <p:nvPr/>
          </p:nvSpPr>
          <p:spPr bwMode="auto">
            <a:xfrm>
              <a:off x="2123" y="276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1"/>
                <a:gd name="T32" fmla="*/ 1 w 1"/>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1">
                  <a:moveTo>
                    <a:pt x="0" y="0"/>
                  </a:move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76" name="Freeform 426"/>
            <p:cNvSpPr>
              <a:spLocks/>
            </p:cNvSpPr>
            <p:nvPr/>
          </p:nvSpPr>
          <p:spPr bwMode="auto">
            <a:xfrm>
              <a:off x="2123" y="276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1"/>
                <a:gd name="T35" fmla="*/ 1 w 1"/>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1">
                  <a:moveTo>
                    <a:pt x="0" y="0"/>
                  </a:moveTo>
                  <a:lnTo>
                    <a:pt x="0" y="0"/>
                  </a:lnTo>
                </a:path>
              </a:pathLst>
            </a:custGeom>
            <a:noFill/>
            <a:ln w="1588">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77" name="Freeform 427"/>
            <p:cNvSpPr>
              <a:spLocks/>
            </p:cNvSpPr>
            <p:nvPr/>
          </p:nvSpPr>
          <p:spPr bwMode="auto">
            <a:xfrm>
              <a:off x="804" y="2266"/>
              <a:ext cx="286" cy="189"/>
            </a:xfrm>
            <a:custGeom>
              <a:avLst/>
              <a:gdLst>
                <a:gd name="T0" fmla="*/ 0 w 286"/>
                <a:gd name="T1" fmla="*/ 153 h 189"/>
                <a:gd name="T2" fmla="*/ 286 w 286"/>
                <a:gd name="T3" fmla="*/ 189 h 189"/>
                <a:gd name="T4" fmla="*/ 286 w 286"/>
                <a:gd name="T5" fmla="*/ 37 h 189"/>
                <a:gd name="T6" fmla="*/ 0 w 286"/>
                <a:gd name="T7" fmla="*/ 0 h 189"/>
                <a:gd name="T8" fmla="*/ 0 w 286"/>
                <a:gd name="T9" fmla="*/ 153 h 189"/>
                <a:gd name="T10" fmla="*/ 0 60000 65536"/>
                <a:gd name="T11" fmla="*/ 0 60000 65536"/>
                <a:gd name="T12" fmla="*/ 0 60000 65536"/>
                <a:gd name="T13" fmla="*/ 0 60000 65536"/>
                <a:gd name="T14" fmla="*/ 0 60000 65536"/>
                <a:gd name="T15" fmla="*/ 0 w 286"/>
                <a:gd name="T16" fmla="*/ 0 h 189"/>
                <a:gd name="T17" fmla="*/ 286 w 286"/>
                <a:gd name="T18" fmla="*/ 189 h 189"/>
              </a:gdLst>
              <a:ahLst/>
              <a:cxnLst>
                <a:cxn ang="T10">
                  <a:pos x="T0" y="T1"/>
                </a:cxn>
                <a:cxn ang="T11">
                  <a:pos x="T2" y="T3"/>
                </a:cxn>
                <a:cxn ang="T12">
                  <a:pos x="T4" y="T5"/>
                </a:cxn>
                <a:cxn ang="T13">
                  <a:pos x="T6" y="T7"/>
                </a:cxn>
                <a:cxn ang="T14">
                  <a:pos x="T8" y="T9"/>
                </a:cxn>
              </a:cxnLst>
              <a:rect l="T15" t="T16" r="T17" b="T18"/>
              <a:pathLst>
                <a:path w="286" h="189">
                  <a:moveTo>
                    <a:pt x="0" y="153"/>
                  </a:moveTo>
                  <a:lnTo>
                    <a:pt x="286" y="189"/>
                  </a:lnTo>
                  <a:lnTo>
                    <a:pt x="286" y="37"/>
                  </a:lnTo>
                  <a:lnTo>
                    <a:pt x="0" y="0"/>
                  </a:lnTo>
                  <a:lnTo>
                    <a:pt x="0" y="153"/>
                  </a:lnTo>
                  <a:close/>
                </a:path>
              </a:pathLst>
            </a:custGeom>
            <a:solidFill>
              <a:srgbClr val="3F91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78" name="Freeform 428"/>
            <p:cNvSpPr>
              <a:spLocks/>
            </p:cNvSpPr>
            <p:nvPr/>
          </p:nvSpPr>
          <p:spPr bwMode="auto">
            <a:xfrm>
              <a:off x="808" y="2271"/>
              <a:ext cx="275" cy="178"/>
            </a:xfrm>
            <a:custGeom>
              <a:avLst/>
              <a:gdLst>
                <a:gd name="T0" fmla="*/ 275 w 275"/>
                <a:gd name="T1" fmla="*/ 35 h 178"/>
                <a:gd name="T2" fmla="*/ 0 w 275"/>
                <a:gd name="T3" fmla="*/ 0 h 178"/>
                <a:gd name="T4" fmla="*/ 0 w 275"/>
                <a:gd name="T5" fmla="*/ 143 h 178"/>
                <a:gd name="T6" fmla="*/ 275 w 275"/>
                <a:gd name="T7" fmla="*/ 178 h 178"/>
                <a:gd name="T8" fmla="*/ 275 w 275"/>
                <a:gd name="T9" fmla="*/ 35 h 178"/>
                <a:gd name="T10" fmla="*/ 0 60000 65536"/>
                <a:gd name="T11" fmla="*/ 0 60000 65536"/>
                <a:gd name="T12" fmla="*/ 0 60000 65536"/>
                <a:gd name="T13" fmla="*/ 0 60000 65536"/>
                <a:gd name="T14" fmla="*/ 0 60000 65536"/>
                <a:gd name="T15" fmla="*/ 0 w 275"/>
                <a:gd name="T16" fmla="*/ 0 h 178"/>
                <a:gd name="T17" fmla="*/ 275 w 275"/>
                <a:gd name="T18" fmla="*/ 178 h 178"/>
              </a:gdLst>
              <a:ahLst/>
              <a:cxnLst>
                <a:cxn ang="T10">
                  <a:pos x="T0" y="T1"/>
                </a:cxn>
                <a:cxn ang="T11">
                  <a:pos x="T2" y="T3"/>
                </a:cxn>
                <a:cxn ang="T12">
                  <a:pos x="T4" y="T5"/>
                </a:cxn>
                <a:cxn ang="T13">
                  <a:pos x="T6" y="T7"/>
                </a:cxn>
                <a:cxn ang="T14">
                  <a:pos x="T8" y="T9"/>
                </a:cxn>
              </a:cxnLst>
              <a:rect l="T15" t="T16" r="T17" b="T18"/>
              <a:pathLst>
                <a:path w="275" h="178">
                  <a:moveTo>
                    <a:pt x="275" y="35"/>
                  </a:moveTo>
                  <a:lnTo>
                    <a:pt x="0" y="0"/>
                  </a:lnTo>
                  <a:lnTo>
                    <a:pt x="0" y="143"/>
                  </a:lnTo>
                  <a:lnTo>
                    <a:pt x="275" y="178"/>
                  </a:lnTo>
                  <a:lnTo>
                    <a:pt x="275"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79" name="Freeform 429"/>
            <p:cNvSpPr>
              <a:spLocks/>
            </p:cNvSpPr>
            <p:nvPr/>
          </p:nvSpPr>
          <p:spPr bwMode="auto">
            <a:xfrm>
              <a:off x="810" y="2272"/>
              <a:ext cx="272" cy="176"/>
            </a:xfrm>
            <a:custGeom>
              <a:avLst/>
              <a:gdLst>
                <a:gd name="T0" fmla="*/ 0 w 272"/>
                <a:gd name="T1" fmla="*/ 141 h 176"/>
                <a:gd name="T2" fmla="*/ 272 w 272"/>
                <a:gd name="T3" fmla="*/ 176 h 176"/>
                <a:gd name="T4" fmla="*/ 272 w 272"/>
                <a:gd name="T5" fmla="*/ 35 h 176"/>
                <a:gd name="T6" fmla="*/ 0 w 272"/>
                <a:gd name="T7" fmla="*/ 0 h 176"/>
                <a:gd name="T8" fmla="*/ 0 w 272"/>
                <a:gd name="T9" fmla="*/ 141 h 176"/>
                <a:gd name="T10" fmla="*/ 0 60000 65536"/>
                <a:gd name="T11" fmla="*/ 0 60000 65536"/>
                <a:gd name="T12" fmla="*/ 0 60000 65536"/>
                <a:gd name="T13" fmla="*/ 0 60000 65536"/>
                <a:gd name="T14" fmla="*/ 0 60000 65536"/>
                <a:gd name="T15" fmla="*/ 0 w 272"/>
                <a:gd name="T16" fmla="*/ 0 h 176"/>
                <a:gd name="T17" fmla="*/ 272 w 272"/>
                <a:gd name="T18" fmla="*/ 176 h 176"/>
              </a:gdLst>
              <a:ahLst/>
              <a:cxnLst>
                <a:cxn ang="T10">
                  <a:pos x="T0" y="T1"/>
                </a:cxn>
                <a:cxn ang="T11">
                  <a:pos x="T2" y="T3"/>
                </a:cxn>
                <a:cxn ang="T12">
                  <a:pos x="T4" y="T5"/>
                </a:cxn>
                <a:cxn ang="T13">
                  <a:pos x="T6" y="T7"/>
                </a:cxn>
                <a:cxn ang="T14">
                  <a:pos x="T8" y="T9"/>
                </a:cxn>
              </a:cxnLst>
              <a:rect l="T15" t="T16" r="T17" b="T18"/>
              <a:pathLst>
                <a:path w="272" h="176">
                  <a:moveTo>
                    <a:pt x="0" y="141"/>
                  </a:moveTo>
                  <a:lnTo>
                    <a:pt x="272" y="176"/>
                  </a:lnTo>
                  <a:lnTo>
                    <a:pt x="272" y="35"/>
                  </a:lnTo>
                  <a:lnTo>
                    <a:pt x="0" y="0"/>
                  </a:lnTo>
                  <a:lnTo>
                    <a:pt x="0" y="141"/>
                  </a:lnTo>
                  <a:close/>
                </a:path>
              </a:pathLst>
            </a:custGeom>
            <a:solidFill>
              <a:srgbClr val="3F91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80" name="Freeform 430"/>
            <p:cNvSpPr>
              <a:spLocks/>
            </p:cNvSpPr>
            <p:nvPr/>
          </p:nvSpPr>
          <p:spPr bwMode="auto">
            <a:xfrm>
              <a:off x="1004" y="2310"/>
              <a:ext cx="62" cy="120"/>
            </a:xfrm>
            <a:custGeom>
              <a:avLst/>
              <a:gdLst>
                <a:gd name="T0" fmla="*/ 0 w 62"/>
                <a:gd name="T1" fmla="*/ 112 h 120"/>
                <a:gd name="T2" fmla="*/ 62 w 62"/>
                <a:gd name="T3" fmla="*/ 120 h 120"/>
                <a:gd name="T4" fmla="*/ 62 w 62"/>
                <a:gd name="T5" fmla="*/ 8 h 120"/>
                <a:gd name="T6" fmla="*/ 0 w 62"/>
                <a:gd name="T7" fmla="*/ 0 h 120"/>
                <a:gd name="T8" fmla="*/ 0 w 62"/>
                <a:gd name="T9" fmla="*/ 112 h 120"/>
                <a:gd name="T10" fmla="*/ 0 60000 65536"/>
                <a:gd name="T11" fmla="*/ 0 60000 65536"/>
                <a:gd name="T12" fmla="*/ 0 60000 65536"/>
                <a:gd name="T13" fmla="*/ 0 60000 65536"/>
                <a:gd name="T14" fmla="*/ 0 60000 65536"/>
                <a:gd name="T15" fmla="*/ 0 w 62"/>
                <a:gd name="T16" fmla="*/ 0 h 120"/>
                <a:gd name="T17" fmla="*/ 62 w 62"/>
                <a:gd name="T18" fmla="*/ 120 h 120"/>
              </a:gdLst>
              <a:ahLst/>
              <a:cxnLst>
                <a:cxn ang="T10">
                  <a:pos x="T0" y="T1"/>
                </a:cxn>
                <a:cxn ang="T11">
                  <a:pos x="T2" y="T3"/>
                </a:cxn>
                <a:cxn ang="T12">
                  <a:pos x="T4" y="T5"/>
                </a:cxn>
                <a:cxn ang="T13">
                  <a:pos x="T6" y="T7"/>
                </a:cxn>
                <a:cxn ang="T14">
                  <a:pos x="T8" y="T9"/>
                </a:cxn>
              </a:cxnLst>
              <a:rect l="T15" t="T16" r="T17" b="T18"/>
              <a:pathLst>
                <a:path w="62" h="120">
                  <a:moveTo>
                    <a:pt x="0" y="112"/>
                  </a:moveTo>
                  <a:lnTo>
                    <a:pt x="62" y="120"/>
                  </a:lnTo>
                  <a:lnTo>
                    <a:pt x="62" y="8"/>
                  </a:lnTo>
                  <a:lnTo>
                    <a:pt x="0" y="0"/>
                  </a:lnTo>
                  <a:lnTo>
                    <a:pt x="0"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81" name="Freeform 431"/>
            <p:cNvSpPr>
              <a:spLocks/>
            </p:cNvSpPr>
            <p:nvPr/>
          </p:nvSpPr>
          <p:spPr bwMode="auto">
            <a:xfrm>
              <a:off x="907" y="2373"/>
              <a:ext cx="79" cy="14"/>
            </a:xfrm>
            <a:custGeom>
              <a:avLst/>
              <a:gdLst>
                <a:gd name="T0" fmla="*/ 0 w 79"/>
                <a:gd name="T1" fmla="*/ 5 h 14"/>
                <a:gd name="T2" fmla="*/ 79 w 79"/>
                <a:gd name="T3" fmla="*/ 14 h 14"/>
                <a:gd name="T4" fmla="*/ 79 w 79"/>
                <a:gd name="T5" fmla="*/ 11 h 14"/>
                <a:gd name="T6" fmla="*/ 0 w 79"/>
                <a:gd name="T7" fmla="*/ 0 h 14"/>
                <a:gd name="T8" fmla="*/ 0 w 79"/>
                <a:gd name="T9" fmla="*/ 5 h 14"/>
                <a:gd name="T10" fmla="*/ 0 60000 65536"/>
                <a:gd name="T11" fmla="*/ 0 60000 65536"/>
                <a:gd name="T12" fmla="*/ 0 60000 65536"/>
                <a:gd name="T13" fmla="*/ 0 60000 65536"/>
                <a:gd name="T14" fmla="*/ 0 60000 65536"/>
                <a:gd name="T15" fmla="*/ 0 w 79"/>
                <a:gd name="T16" fmla="*/ 0 h 14"/>
                <a:gd name="T17" fmla="*/ 79 w 79"/>
                <a:gd name="T18" fmla="*/ 14 h 14"/>
              </a:gdLst>
              <a:ahLst/>
              <a:cxnLst>
                <a:cxn ang="T10">
                  <a:pos x="T0" y="T1"/>
                </a:cxn>
                <a:cxn ang="T11">
                  <a:pos x="T2" y="T3"/>
                </a:cxn>
                <a:cxn ang="T12">
                  <a:pos x="T4" y="T5"/>
                </a:cxn>
                <a:cxn ang="T13">
                  <a:pos x="T6" y="T7"/>
                </a:cxn>
                <a:cxn ang="T14">
                  <a:pos x="T8" y="T9"/>
                </a:cxn>
              </a:cxnLst>
              <a:rect l="T15" t="T16" r="T17" b="T18"/>
              <a:pathLst>
                <a:path w="79" h="14">
                  <a:moveTo>
                    <a:pt x="0" y="5"/>
                  </a:moveTo>
                  <a:lnTo>
                    <a:pt x="79" y="14"/>
                  </a:lnTo>
                  <a:lnTo>
                    <a:pt x="79" y="11"/>
                  </a:lnTo>
                  <a:lnTo>
                    <a:pt x="0" y="0"/>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82" name="Freeform 432"/>
            <p:cNvSpPr>
              <a:spLocks noEditPoints="1"/>
            </p:cNvSpPr>
            <p:nvPr/>
          </p:nvSpPr>
          <p:spPr bwMode="auto">
            <a:xfrm>
              <a:off x="975" y="2371"/>
              <a:ext cx="21" cy="25"/>
            </a:xfrm>
            <a:custGeom>
              <a:avLst/>
              <a:gdLst>
                <a:gd name="T0" fmla="*/ 18 w 21"/>
                <a:gd name="T1" fmla="*/ 16 h 25"/>
                <a:gd name="T2" fmla="*/ 0 w 21"/>
                <a:gd name="T3" fmla="*/ 0 h 25"/>
                <a:gd name="T4" fmla="*/ 0 w 21"/>
                <a:gd name="T5" fmla="*/ 25 h 25"/>
                <a:gd name="T6" fmla="*/ 18 w 21"/>
                <a:gd name="T7" fmla="*/ 16 h 25"/>
                <a:gd name="T8" fmla="*/ 1 w 21"/>
                <a:gd name="T9" fmla="*/ 25 h 25"/>
                <a:gd name="T10" fmla="*/ 21 w 21"/>
                <a:gd name="T11" fmla="*/ 16 h 25"/>
                <a:gd name="T12" fmla="*/ 1 w 21"/>
                <a:gd name="T13" fmla="*/ 25 h 25"/>
                <a:gd name="T14" fmla="*/ 0 60000 65536"/>
                <a:gd name="T15" fmla="*/ 0 60000 65536"/>
                <a:gd name="T16" fmla="*/ 0 60000 65536"/>
                <a:gd name="T17" fmla="*/ 0 60000 65536"/>
                <a:gd name="T18" fmla="*/ 0 60000 65536"/>
                <a:gd name="T19" fmla="*/ 0 60000 65536"/>
                <a:gd name="T20" fmla="*/ 0 60000 65536"/>
                <a:gd name="T21" fmla="*/ 0 w 21"/>
                <a:gd name="T22" fmla="*/ 0 h 25"/>
                <a:gd name="T23" fmla="*/ 21 w 21"/>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25">
                  <a:moveTo>
                    <a:pt x="18" y="16"/>
                  </a:moveTo>
                  <a:lnTo>
                    <a:pt x="0" y="0"/>
                  </a:lnTo>
                  <a:lnTo>
                    <a:pt x="0" y="25"/>
                  </a:lnTo>
                  <a:lnTo>
                    <a:pt x="18" y="16"/>
                  </a:lnTo>
                  <a:close/>
                  <a:moveTo>
                    <a:pt x="1" y="25"/>
                  </a:moveTo>
                  <a:lnTo>
                    <a:pt x="21" y="16"/>
                  </a:lnTo>
                  <a:lnTo>
                    <a:pt x="1"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83" name="Freeform 433"/>
            <p:cNvSpPr>
              <a:spLocks/>
            </p:cNvSpPr>
            <p:nvPr/>
          </p:nvSpPr>
          <p:spPr bwMode="auto">
            <a:xfrm>
              <a:off x="882" y="2298"/>
              <a:ext cx="15" cy="17"/>
            </a:xfrm>
            <a:custGeom>
              <a:avLst/>
              <a:gdLst>
                <a:gd name="T0" fmla="*/ 15 w 15"/>
                <a:gd name="T1" fmla="*/ 9 h 17"/>
                <a:gd name="T2" fmla="*/ 15 w 15"/>
                <a:gd name="T3" fmla="*/ 11 h 17"/>
                <a:gd name="T4" fmla="*/ 14 w 15"/>
                <a:gd name="T5" fmla="*/ 12 h 17"/>
                <a:gd name="T6" fmla="*/ 14 w 15"/>
                <a:gd name="T7" fmla="*/ 14 h 17"/>
                <a:gd name="T8" fmla="*/ 12 w 15"/>
                <a:gd name="T9" fmla="*/ 14 h 17"/>
                <a:gd name="T10" fmla="*/ 11 w 15"/>
                <a:gd name="T11" fmla="*/ 15 h 17"/>
                <a:gd name="T12" fmla="*/ 11 w 15"/>
                <a:gd name="T13" fmla="*/ 15 h 17"/>
                <a:gd name="T14" fmla="*/ 9 w 15"/>
                <a:gd name="T15" fmla="*/ 17 h 17"/>
                <a:gd name="T16" fmla="*/ 7 w 15"/>
                <a:gd name="T17" fmla="*/ 17 h 17"/>
                <a:gd name="T18" fmla="*/ 5 w 15"/>
                <a:gd name="T19" fmla="*/ 15 h 17"/>
                <a:gd name="T20" fmla="*/ 4 w 15"/>
                <a:gd name="T21" fmla="*/ 15 h 17"/>
                <a:gd name="T22" fmla="*/ 2 w 15"/>
                <a:gd name="T23" fmla="*/ 14 h 17"/>
                <a:gd name="T24" fmla="*/ 2 w 15"/>
                <a:gd name="T25" fmla="*/ 12 h 17"/>
                <a:gd name="T26" fmla="*/ 1 w 15"/>
                <a:gd name="T27" fmla="*/ 12 h 17"/>
                <a:gd name="T28" fmla="*/ 0 w 15"/>
                <a:gd name="T29" fmla="*/ 11 h 17"/>
                <a:gd name="T30" fmla="*/ 0 w 15"/>
                <a:gd name="T31" fmla="*/ 9 h 17"/>
                <a:gd name="T32" fmla="*/ 0 w 15"/>
                <a:gd name="T33" fmla="*/ 6 h 17"/>
                <a:gd name="T34" fmla="*/ 0 w 15"/>
                <a:gd name="T35" fmla="*/ 5 h 17"/>
                <a:gd name="T36" fmla="*/ 0 w 15"/>
                <a:gd name="T37" fmla="*/ 3 h 17"/>
                <a:gd name="T38" fmla="*/ 1 w 15"/>
                <a:gd name="T39" fmla="*/ 2 h 17"/>
                <a:gd name="T40" fmla="*/ 2 w 15"/>
                <a:gd name="T41" fmla="*/ 2 h 17"/>
                <a:gd name="T42" fmla="*/ 2 w 15"/>
                <a:gd name="T43" fmla="*/ 0 h 17"/>
                <a:gd name="T44" fmla="*/ 4 w 15"/>
                <a:gd name="T45" fmla="*/ 0 h 17"/>
                <a:gd name="T46" fmla="*/ 5 w 15"/>
                <a:gd name="T47" fmla="*/ 0 h 17"/>
                <a:gd name="T48" fmla="*/ 7 w 15"/>
                <a:gd name="T49" fmla="*/ 0 h 17"/>
                <a:gd name="T50" fmla="*/ 9 w 15"/>
                <a:gd name="T51" fmla="*/ 0 h 17"/>
                <a:gd name="T52" fmla="*/ 11 w 15"/>
                <a:gd name="T53" fmla="*/ 0 h 17"/>
                <a:gd name="T54" fmla="*/ 11 w 15"/>
                <a:gd name="T55" fmla="*/ 2 h 17"/>
                <a:gd name="T56" fmla="*/ 12 w 15"/>
                <a:gd name="T57" fmla="*/ 3 h 17"/>
                <a:gd name="T58" fmla="*/ 14 w 15"/>
                <a:gd name="T59" fmla="*/ 3 h 17"/>
                <a:gd name="T60" fmla="*/ 14 w 15"/>
                <a:gd name="T61" fmla="*/ 5 h 17"/>
                <a:gd name="T62" fmla="*/ 15 w 15"/>
                <a:gd name="T63" fmla="*/ 8 h 17"/>
                <a:gd name="T64" fmla="*/ 15 w 15"/>
                <a:gd name="T65" fmla="*/ 9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
                <a:gd name="T100" fmla="*/ 0 h 17"/>
                <a:gd name="T101" fmla="*/ 15 w 15"/>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 h="17">
                  <a:moveTo>
                    <a:pt x="15" y="9"/>
                  </a:moveTo>
                  <a:lnTo>
                    <a:pt x="15" y="11"/>
                  </a:lnTo>
                  <a:lnTo>
                    <a:pt x="14" y="12"/>
                  </a:lnTo>
                  <a:lnTo>
                    <a:pt x="14" y="14"/>
                  </a:lnTo>
                  <a:lnTo>
                    <a:pt x="12" y="14"/>
                  </a:lnTo>
                  <a:lnTo>
                    <a:pt x="11" y="15"/>
                  </a:lnTo>
                  <a:lnTo>
                    <a:pt x="9" y="17"/>
                  </a:lnTo>
                  <a:lnTo>
                    <a:pt x="7" y="17"/>
                  </a:lnTo>
                  <a:lnTo>
                    <a:pt x="5" y="15"/>
                  </a:lnTo>
                  <a:lnTo>
                    <a:pt x="4" y="15"/>
                  </a:lnTo>
                  <a:lnTo>
                    <a:pt x="2" y="14"/>
                  </a:lnTo>
                  <a:lnTo>
                    <a:pt x="2" y="12"/>
                  </a:lnTo>
                  <a:lnTo>
                    <a:pt x="1" y="12"/>
                  </a:lnTo>
                  <a:lnTo>
                    <a:pt x="0" y="11"/>
                  </a:lnTo>
                  <a:lnTo>
                    <a:pt x="0" y="9"/>
                  </a:lnTo>
                  <a:lnTo>
                    <a:pt x="0" y="6"/>
                  </a:lnTo>
                  <a:lnTo>
                    <a:pt x="0" y="5"/>
                  </a:lnTo>
                  <a:lnTo>
                    <a:pt x="0" y="3"/>
                  </a:lnTo>
                  <a:lnTo>
                    <a:pt x="1" y="2"/>
                  </a:lnTo>
                  <a:lnTo>
                    <a:pt x="2" y="2"/>
                  </a:lnTo>
                  <a:lnTo>
                    <a:pt x="2" y="0"/>
                  </a:lnTo>
                  <a:lnTo>
                    <a:pt x="4" y="0"/>
                  </a:lnTo>
                  <a:lnTo>
                    <a:pt x="5" y="0"/>
                  </a:lnTo>
                  <a:lnTo>
                    <a:pt x="7" y="0"/>
                  </a:lnTo>
                  <a:lnTo>
                    <a:pt x="9" y="0"/>
                  </a:lnTo>
                  <a:lnTo>
                    <a:pt x="11" y="0"/>
                  </a:lnTo>
                  <a:lnTo>
                    <a:pt x="11" y="2"/>
                  </a:lnTo>
                  <a:lnTo>
                    <a:pt x="12" y="3"/>
                  </a:lnTo>
                  <a:lnTo>
                    <a:pt x="14" y="3"/>
                  </a:lnTo>
                  <a:lnTo>
                    <a:pt x="14" y="5"/>
                  </a:lnTo>
                  <a:lnTo>
                    <a:pt x="15" y="8"/>
                  </a:lnTo>
                  <a:lnTo>
                    <a:pt x="15"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84" name="Freeform 434"/>
            <p:cNvSpPr>
              <a:spLocks/>
            </p:cNvSpPr>
            <p:nvPr/>
          </p:nvSpPr>
          <p:spPr bwMode="auto">
            <a:xfrm>
              <a:off x="822" y="2304"/>
              <a:ext cx="82" cy="100"/>
            </a:xfrm>
            <a:custGeom>
              <a:avLst/>
              <a:gdLst>
                <a:gd name="T0" fmla="*/ 58 w 82"/>
                <a:gd name="T1" fmla="*/ 34 h 100"/>
                <a:gd name="T2" fmla="*/ 64 w 82"/>
                <a:gd name="T3" fmla="*/ 43 h 100"/>
                <a:gd name="T4" fmla="*/ 81 w 82"/>
                <a:gd name="T5" fmla="*/ 46 h 100"/>
                <a:gd name="T6" fmla="*/ 82 w 82"/>
                <a:gd name="T7" fmla="*/ 42 h 100"/>
                <a:gd name="T8" fmla="*/ 81 w 82"/>
                <a:gd name="T9" fmla="*/ 37 h 100"/>
                <a:gd name="T10" fmla="*/ 69 w 82"/>
                <a:gd name="T11" fmla="*/ 35 h 100"/>
                <a:gd name="T12" fmla="*/ 65 w 82"/>
                <a:gd name="T13" fmla="*/ 31 h 100"/>
                <a:gd name="T14" fmla="*/ 65 w 82"/>
                <a:gd name="T15" fmla="*/ 19 h 100"/>
                <a:gd name="T16" fmla="*/ 58 w 82"/>
                <a:gd name="T17" fmla="*/ 9 h 100"/>
                <a:gd name="T18" fmla="*/ 48 w 82"/>
                <a:gd name="T19" fmla="*/ 3 h 100"/>
                <a:gd name="T20" fmla="*/ 30 w 82"/>
                <a:gd name="T21" fmla="*/ 2 h 100"/>
                <a:gd name="T22" fmla="*/ 21 w 82"/>
                <a:gd name="T23" fmla="*/ 0 h 100"/>
                <a:gd name="T24" fmla="*/ 17 w 82"/>
                <a:gd name="T25" fmla="*/ 11 h 100"/>
                <a:gd name="T26" fmla="*/ 14 w 82"/>
                <a:gd name="T27" fmla="*/ 20 h 100"/>
                <a:gd name="T28" fmla="*/ 20 w 82"/>
                <a:gd name="T29" fmla="*/ 25 h 100"/>
                <a:gd name="T30" fmla="*/ 23 w 82"/>
                <a:gd name="T31" fmla="*/ 17 h 100"/>
                <a:gd name="T32" fmla="*/ 27 w 82"/>
                <a:gd name="T33" fmla="*/ 9 h 100"/>
                <a:gd name="T34" fmla="*/ 41 w 82"/>
                <a:gd name="T35" fmla="*/ 13 h 100"/>
                <a:gd name="T36" fmla="*/ 41 w 82"/>
                <a:gd name="T37" fmla="*/ 20 h 100"/>
                <a:gd name="T38" fmla="*/ 23 w 82"/>
                <a:gd name="T39" fmla="*/ 40 h 100"/>
                <a:gd name="T40" fmla="*/ 23 w 82"/>
                <a:gd name="T41" fmla="*/ 49 h 100"/>
                <a:gd name="T42" fmla="*/ 23 w 82"/>
                <a:gd name="T43" fmla="*/ 67 h 100"/>
                <a:gd name="T44" fmla="*/ 21 w 82"/>
                <a:gd name="T45" fmla="*/ 69 h 100"/>
                <a:gd name="T46" fmla="*/ 5 w 82"/>
                <a:gd name="T47" fmla="*/ 67 h 100"/>
                <a:gd name="T48" fmla="*/ 0 w 82"/>
                <a:gd name="T49" fmla="*/ 71 h 100"/>
                <a:gd name="T50" fmla="*/ 6 w 82"/>
                <a:gd name="T51" fmla="*/ 77 h 100"/>
                <a:gd name="T52" fmla="*/ 26 w 82"/>
                <a:gd name="T53" fmla="*/ 78 h 100"/>
                <a:gd name="T54" fmla="*/ 36 w 82"/>
                <a:gd name="T55" fmla="*/ 75 h 100"/>
                <a:gd name="T56" fmla="*/ 36 w 82"/>
                <a:gd name="T57" fmla="*/ 57 h 100"/>
                <a:gd name="T58" fmla="*/ 33 w 82"/>
                <a:gd name="T59" fmla="*/ 52 h 100"/>
                <a:gd name="T60" fmla="*/ 44 w 82"/>
                <a:gd name="T61" fmla="*/ 69 h 100"/>
                <a:gd name="T62" fmla="*/ 47 w 82"/>
                <a:gd name="T63" fmla="*/ 75 h 100"/>
                <a:gd name="T64" fmla="*/ 47 w 82"/>
                <a:gd name="T65" fmla="*/ 93 h 100"/>
                <a:gd name="T66" fmla="*/ 50 w 82"/>
                <a:gd name="T67" fmla="*/ 98 h 100"/>
                <a:gd name="T68" fmla="*/ 54 w 82"/>
                <a:gd name="T69" fmla="*/ 95 h 100"/>
                <a:gd name="T70" fmla="*/ 54 w 82"/>
                <a:gd name="T71" fmla="*/ 69 h 100"/>
                <a:gd name="T72" fmla="*/ 48 w 82"/>
                <a:gd name="T73" fmla="*/ 57 h 100"/>
                <a:gd name="T74" fmla="*/ 38 w 82"/>
                <a:gd name="T75" fmla="*/ 46 h 100"/>
                <a:gd name="T76" fmla="*/ 48 w 82"/>
                <a:gd name="T77" fmla="*/ 37 h 100"/>
                <a:gd name="T78" fmla="*/ 55 w 82"/>
                <a:gd name="T79" fmla="*/ 26 h 1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2"/>
                <a:gd name="T121" fmla="*/ 0 h 100"/>
                <a:gd name="T122" fmla="*/ 82 w 82"/>
                <a:gd name="T123" fmla="*/ 100 h 1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2" h="100">
                  <a:moveTo>
                    <a:pt x="58" y="23"/>
                  </a:moveTo>
                  <a:lnTo>
                    <a:pt x="58" y="34"/>
                  </a:lnTo>
                  <a:lnTo>
                    <a:pt x="58" y="43"/>
                  </a:lnTo>
                  <a:lnTo>
                    <a:pt x="64" y="43"/>
                  </a:lnTo>
                  <a:lnTo>
                    <a:pt x="71" y="45"/>
                  </a:lnTo>
                  <a:lnTo>
                    <a:pt x="81" y="46"/>
                  </a:lnTo>
                  <a:lnTo>
                    <a:pt x="82" y="46"/>
                  </a:lnTo>
                  <a:lnTo>
                    <a:pt x="82" y="42"/>
                  </a:lnTo>
                  <a:lnTo>
                    <a:pt x="82" y="37"/>
                  </a:lnTo>
                  <a:lnTo>
                    <a:pt x="81" y="37"/>
                  </a:lnTo>
                  <a:lnTo>
                    <a:pt x="75" y="37"/>
                  </a:lnTo>
                  <a:lnTo>
                    <a:pt x="69" y="35"/>
                  </a:lnTo>
                  <a:lnTo>
                    <a:pt x="65" y="34"/>
                  </a:lnTo>
                  <a:lnTo>
                    <a:pt x="65" y="31"/>
                  </a:lnTo>
                  <a:lnTo>
                    <a:pt x="65" y="25"/>
                  </a:lnTo>
                  <a:lnTo>
                    <a:pt x="65" y="19"/>
                  </a:lnTo>
                  <a:lnTo>
                    <a:pt x="64" y="14"/>
                  </a:lnTo>
                  <a:lnTo>
                    <a:pt x="58" y="9"/>
                  </a:lnTo>
                  <a:lnTo>
                    <a:pt x="53" y="5"/>
                  </a:lnTo>
                  <a:lnTo>
                    <a:pt x="48" y="3"/>
                  </a:lnTo>
                  <a:lnTo>
                    <a:pt x="38" y="2"/>
                  </a:lnTo>
                  <a:lnTo>
                    <a:pt x="30" y="2"/>
                  </a:lnTo>
                  <a:lnTo>
                    <a:pt x="23" y="0"/>
                  </a:lnTo>
                  <a:lnTo>
                    <a:pt x="21" y="0"/>
                  </a:lnTo>
                  <a:lnTo>
                    <a:pt x="21" y="2"/>
                  </a:lnTo>
                  <a:lnTo>
                    <a:pt x="17" y="11"/>
                  </a:lnTo>
                  <a:lnTo>
                    <a:pt x="16" y="14"/>
                  </a:lnTo>
                  <a:lnTo>
                    <a:pt x="14" y="20"/>
                  </a:lnTo>
                  <a:lnTo>
                    <a:pt x="17" y="23"/>
                  </a:lnTo>
                  <a:lnTo>
                    <a:pt x="20" y="25"/>
                  </a:lnTo>
                  <a:lnTo>
                    <a:pt x="21" y="23"/>
                  </a:lnTo>
                  <a:lnTo>
                    <a:pt x="23" y="17"/>
                  </a:lnTo>
                  <a:lnTo>
                    <a:pt x="26" y="14"/>
                  </a:lnTo>
                  <a:lnTo>
                    <a:pt x="27" y="9"/>
                  </a:lnTo>
                  <a:lnTo>
                    <a:pt x="36" y="11"/>
                  </a:lnTo>
                  <a:lnTo>
                    <a:pt x="41" y="13"/>
                  </a:lnTo>
                  <a:lnTo>
                    <a:pt x="43" y="14"/>
                  </a:lnTo>
                  <a:lnTo>
                    <a:pt x="41" y="20"/>
                  </a:lnTo>
                  <a:lnTo>
                    <a:pt x="31" y="29"/>
                  </a:lnTo>
                  <a:lnTo>
                    <a:pt x="23" y="40"/>
                  </a:lnTo>
                  <a:lnTo>
                    <a:pt x="23" y="45"/>
                  </a:lnTo>
                  <a:lnTo>
                    <a:pt x="23" y="49"/>
                  </a:lnTo>
                  <a:lnTo>
                    <a:pt x="23" y="57"/>
                  </a:lnTo>
                  <a:lnTo>
                    <a:pt x="23" y="67"/>
                  </a:lnTo>
                  <a:lnTo>
                    <a:pt x="23" y="71"/>
                  </a:lnTo>
                  <a:lnTo>
                    <a:pt x="21" y="69"/>
                  </a:lnTo>
                  <a:lnTo>
                    <a:pt x="10" y="69"/>
                  </a:lnTo>
                  <a:lnTo>
                    <a:pt x="5" y="67"/>
                  </a:lnTo>
                  <a:lnTo>
                    <a:pt x="0" y="67"/>
                  </a:lnTo>
                  <a:lnTo>
                    <a:pt x="0" y="71"/>
                  </a:lnTo>
                  <a:lnTo>
                    <a:pt x="0" y="75"/>
                  </a:lnTo>
                  <a:lnTo>
                    <a:pt x="6" y="77"/>
                  </a:lnTo>
                  <a:lnTo>
                    <a:pt x="16" y="77"/>
                  </a:lnTo>
                  <a:lnTo>
                    <a:pt x="26" y="78"/>
                  </a:lnTo>
                  <a:lnTo>
                    <a:pt x="36" y="78"/>
                  </a:lnTo>
                  <a:lnTo>
                    <a:pt x="36" y="75"/>
                  </a:lnTo>
                  <a:lnTo>
                    <a:pt x="36" y="64"/>
                  </a:lnTo>
                  <a:lnTo>
                    <a:pt x="36" y="57"/>
                  </a:lnTo>
                  <a:lnTo>
                    <a:pt x="36" y="52"/>
                  </a:lnTo>
                  <a:lnTo>
                    <a:pt x="33" y="52"/>
                  </a:lnTo>
                  <a:lnTo>
                    <a:pt x="38" y="61"/>
                  </a:lnTo>
                  <a:lnTo>
                    <a:pt x="44" y="69"/>
                  </a:lnTo>
                  <a:lnTo>
                    <a:pt x="47" y="69"/>
                  </a:lnTo>
                  <a:lnTo>
                    <a:pt x="47" y="75"/>
                  </a:lnTo>
                  <a:lnTo>
                    <a:pt x="47" y="83"/>
                  </a:lnTo>
                  <a:lnTo>
                    <a:pt x="47" y="93"/>
                  </a:lnTo>
                  <a:lnTo>
                    <a:pt x="47" y="98"/>
                  </a:lnTo>
                  <a:lnTo>
                    <a:pt x="50" y="98"/>
                  </a:lnTo>
                  <a:lnTo>
                    <a:pt x="54" y="100"/>
                  </a:lnTo>
                  <a:lnTo>
                    <a:pt x="54" y="95"/>
                  </a:lnTo>
                  <a:lnTo>
                    <a:pt x="54" y="83"/>
                  </a:lnTo>
                  <a:lnTo>
                    <a:pt x="54" y="69"/>
                  </a:lnTo>
                  <a:lnTo>
                    <a:pt x="54" y="63"/>
                  </a:lnTo>
                  <a:lnTo>
                    <a:pt x="48" y="57"/>
                  </a:lnTo>
                  <a:lnTo>
                    <a:pt x="41" y="48"/>
                  </a:lnTo>
                  <a:lnTo>
                    <a:pt x="38" y="46"/>
                  </a:lnTo>
                  <a:lnTo>
                    <a:pt x="43" y="45"/>
                  </a:lnTo>
                  <a:lnTo>
                    <a:pt x="48" y="37"/>
                  </a:lnTo>
                  <a:lnTo>
                    <a:pt x="54" y="29"/>
                  </a:lnTo>
                  <a:lnTo>
                    <a:pt x="55" y="26"/>
                  </a:lnTo>
                  <a:lnTo>
                    <a:pt x="5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85" name="Freeform 435"/>
            <p:cNvSpPr>
              <a:spLocks/>
            </p:cNvSpPr>
            <p:nvPr/>
          </p:nvSpPr>
          <p:spPr bwMode="auto">
            <a:xfrm>
              <a:off x="653" y="2176"/>
              <a:ext cx="134" cy="208"/>
            </a:xfrm>
            <a:custGeom>
              <a:avLst/>
              <a:gdLst>
                <a:gd name="T0" fmla="*/ 0 w 134"/>
                <a:gd name="T1" fmla="*/ 24 h 208"/>
                <a:gd name="T2" fmla="*/ 134 w 134"/>
                <a:gd name="T3" fmla="*/ 0 h 208"/>
                <a:gd name="T4" fmla="*/ 134 w 134"/>
                <a:gd name="T5" fmla="*/ 183 h 208"/>
                <a:gd name="T6" fmla="*/ 0 w 134"/>
                <a:gd name="T7" fmla="*/ 208 h 208"/>
                <a:gd name="T8" fmla="*/ 0 w 134"/>
                <a:gd name="T9" fmla="*/ 24 h 208"/>
                <a:gd name="T10" fmla="*/ 0 60000 65536"/>
                <a:gd name="T11" fmla="*/ 0 60000 65536"/>
                <a:gd name="T12" fmla="*/ 0 60000 65536"/>
                <a:gd name="T13" fmla="*/ 0 60000 65536"/>
                <a:gd name="T14" fmla="*/ 0 60000 65536"/>
                <a:gd name="T15" fmla="*/ 0 w 134"/>
                <a:gd name="T16" fmla="*/ 0 h 208"/>
                <a:gd name="T17" fmla="*/ 134 w 134"/>
                <a:gd name="T18" fmla="*/ 208 h 208"/>
              </a:gdLst>
              <a:ahLst/>
              <a:cxnLst>
                <a:cxn ang="T10">
                  <a:pos x="T0" y="T1"/>
                </a:cxn>
                <a:cxn ang="T11">
                  <a:pos x="T2" y="T3"/>
                </a:cxn>
                <a:cxn ang="T12">
                  <a:pos x="T4" y="T5"/>
                </a:cxn>
                <a:cxn ang="T13">
                  <a:pos x="T6" y="T7"/>
                </a:cxn>
                <a:cxn ang="T14">
                  <a:pos x="T8" y="T9"/>
                </a:cxn>
              </a:cxnLst>
              <a:rect l="T15" t="T16" r="T17" b="T18"/>
              <a:pathLst>
                <a:path w="134" h="208">
                  <a:moveTo>
                    <a:pt x="0" y="24"/>
                  </a:moveTo>
                  <a:lnTo>
                    <a:pt x="134" y="0"/>
                  </a:lnTo>
                  <a:lnTo>
                    <a:pt x="134" y="183"/>
                  </a:lnTo>
                  <a:lnTo>
                    <a:pt x="0" y="20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86" name="Freeform 436"/>
            <p:cNvSpPr>
              <a:spLocks/>
            </p:cNvSpPr>
            <p:nvPr/>
          </p:nvSpPr>
          <p:spPr bwMode="auto">
            <a:xfrm>
              <a:off x="657" y="2184"/>
              <a:ext cx="126" cy="194"/>
            </a:xfrm>
            <a:custGeom>
              <a:avLst/>
              <a:gdLst>
                <a:gd name="T0" fmla="*/ 0 w 126"/>
                <a:gd name="T1" fmla="*/ 23 h 194"/>
                <a:gd name="T2" fmla="*/ 126 w 126"/>
                <a:gd name="T3" fmla="*/ 0 h 194"/>
                <a:gd name="T4" fmla="*/ 126 w 126"/>
                <a:gd name="T5" fmla="*/ 171 h 194"/>
                <a:gd name="T6" fmla="*/ 0 w 126"/>
                <a:gd name="T7" fmla="*/ 194 h 194"/>
                <a:gd name="T8" fmla="*/ 0 w 126"/>
                <a:gd name="T9" fmla="*/ 23 h 194"/>
                <a:gd name="T10" fmla="*/ 0 60000 65536"/>
                <a:gd name="T11" fmla="*/ 0 60000 65536"/>
                <a:gd name="T12" fmla="*/ 0 60000 65536"/>
                <a:gd name="T13" fmla="*/ 0 60000 65536"/>
                <a:gd name="T14" fmla="*/ 0 60000 65536"/>
                <a:gd name="T15" fmla="*/ 0 w 126"/>
                <a:gd name="T16" fmla="*/ 0 h 194"/>
                <a:gd name="T17" fmla="*/ 126 w 126"/>
                <a:gd name="T18" fmla="*/ 194 h 194"/>
              </a:gdLst>
              <a:ahLst/>
              <a:cxnLst>
                <a:cxn ang="T10">
                  <a:pos x="T0" y="T1"/>
                </a:cxn>
                <a:cxn ang="T11">
                  <a:pos x="T2" y="T3"/>
                </a:cxn>
                <a:cxn ang="T12">
                  <a:pos x="T4" y="T5"/>
                </a:cxn>
                <a:cxn ang="T13">
                  <a:pos x="T6" y="T7"/>
                </a:cxn>
                <a:cxn ang="T14">
                  <a:pos x="T8" y="T9"/>
                </a:cxn>
              </a:cxnLst>
              <a:rect l="T15" t="T16" r="T17" b="T18"/>
              <a:pathLst>
                <a:path w="126" h="194">
                  <a:moveTo>
                    <a:pt x="0" y="23"/>
                  </a:moveTo>
                  <a:lnTo>
                    <a:pt x="126" y="0"/>
                  </a:lnTo>
                  <a:lnTo>
                    <a:pt x="126" y="171"/>
                  </a:lnTo>
                  <a:lnTo>
                    <a:pt x="0" y="194"/>
                  </a:lnTo>
                  <a:lnTo>
                    <a:pt x="0" y="23"/>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87" name="Freeform 437"/>
            <p:cNvSpPr>
              <a:spLocks/>
            </p:cNvSpPr>
            <p:nvPr/>
          </p:nvSpPr>
          <p:spPr bwMode="auto">
            <a:xfrm>
              <a:off x="677" y="2205"/>
              <a:ext cx="81" cy="160"/>
            </a:xfrm>
            <a:custGeom>
              <a:avLst/>
              <a:gdLst>
                <a:gd name="T0" fmla="*/ 6 w 81"/>
                <a:gd name="T1" fmla="*/ 147 h 160"/>
                <a:gd name="T2" fmla="*/ 6 w 81"/>
                <a:gd name="T3" fmla="*/ 104 h 160"/>
                <a:gd name="T4" fmla="*/ 6 w 81"/>
                <a:gd name="T5" fmla="*/ 76 h 160"/>
                <a:gd name="T6" fmla="*/ 6 w 81"/>
                <a:gd name="T7" fmla="*/ 73 h 160"/>
                <a:gd name="T8" fmla="*/ 6 w 81"/>
                <a:gd name="T9" fmla="*/ 67 h 160"/>
                <a:gd name="T10" fmla="*/ 0 w 81"/>
                <a:gd name="T11" fmla="*/ 58 h 160"/>
                <a:gd name="T12" fmla="*/ 2 w 81"/>
                <a:gd name="T13" fmla="*/ 55 h 160"/>
                <a:gd name="T14" fmla="*/ 3 w 81"/>
                <a:gd name="T15" fmla="*/ 50 h 160"/>
                <a:gd name="T16" fmla="*/ 4 w 81"/>
                <a:gd name="T17" fmla="*/ 50 h 160"/>
                <a:gd name="T18" fmla="*/ 9 w 81"/>
                <a:gd name="T19" fmla="*/ 52 h 160"/>
                <a:gd name="T20" fmla="*/ 11 w 81"/>
                <a:gd name="T21" fmla="*/ 54 h 160"/>
                <a:gd name="T22" fmla="*/ 14 w 81"/>
                <a:gd name="T23" fmla="*/ 50 h 160"/>
                <a:gd name="T24" fmla="*/ 18 w 81"/>
                <a:gd name="T25" fmla="*/ 46 h 160"/>
                <a:gd name="T26" fmla="*/ 24 w 81"/>
                <a:gd name="T27" fmla="*/ 43 h 160"/>
                <a:gd name="T28" fmla="*/ 24 w 81"/>
                <a:gd name="T29" fmla="*/ 41 h 160"/>
                <a:gd name="T30" fmla="*/ 24 w 81"/>
                <a:gd name="T31" fmla="*/ 40 h 160"/>
                <a:gd name="T32" fmla="*/ 23 w 81"/>
                <a:gd name="T33" fmla="*/ 40 h 160"/>
                <a:gd name="T34" fmla="*/ 17 w 81"/>
                <a:gd name="T35" fmla="*/ 37 h 160"/>
                <a:gd name="T36" fmla="*/ 13 w 81"/>
                <a:gd name="T37" fmla="*/ 29 h 160"/>
                <a:gd name="T38" fmla="*/ 14 w 81"/>
                <a:gd name="T39" fmla="*/ 15 h 160"/>
                <a:gd name="T40" fmla="*/ 24 w 81"/>
                <a:gd name="T41" fmla="*/ 6 h 160"/>
                <a:gd name="T42" fmla="*/ 38 w 81"/>
                <a:gd name="T43" fmla="*/ 0 h 160"/>
                <a:gd name="T44" fmla="*/ 51 w 81"/>
                <a:gd name="T45" fmla="*/ 0 h 160"/>
                <a:gd name="T46" fmla="*/ 61 w 81"/>
                <a:gd name="T47" fmla="*/ 2 h 160"/>
                <a:gd name="T48" fmla="*/ 69 w 81"/>
                <a:gd name="T49" fmla="*/ 8 h 160"/>
                <a:gd name="T50" fmla="*/ 75 w 81"/>
                <a:gd name="T51" fmla="*/ 14 h 160"/>
                <a:gd name="T52" fmla="*/ 79 w 81"/>
                <a:gd name="T53" fmla="*/ 23 h 160"/>
                <a:gd name="T54" fmla="*/ 81 w 81"/>
                <a:gd name="T55" fmla="*/ 40 h 160"/>
                <a:gd name="T56" fmla="*/ 81 w 81"/>
                <a:gd name="T57" fmla="*/ 57 h 160"/>
                <a:gd name="T58" fmla="*/ 76 w 81"/>
                <a:gd name="T59" fmla="*/ 73 h 160"/>
                <a:gd name="T60" fmla="*/ 72 w 81"/>
                <a:gd name="T61" fmla="*/ 89 h 160"/>
                <a:gd name="T62" fmla="*/ 65 w 81"/>
                <a:gd name="T63" fmla="*/ 102 h 160"/>
                <a:gd name="T64" fmla="*/ 58 w 81"/>
                <a:gd name="T65" fmla="*/ 113 h 160"/>
                <a:gd name="T66" fmla="*/ 54 w 81"/>
                <a:gd name="T67" fmla="*/ 119 h 160"/>
                <a:gd name="T68" fmla="*/ 50 w 81"/>
                <a:gd name="T69" fmla="*/ 125 h 160"/>
                <a:gd name="T70" fmla="*/ 50 w 81"/>
                <a:gd name="T71" fmla="*/ 101 h 160"/>
                <a:gd name="T72" fmla="*/ 52 w 81"/>
                <a:gd name="T73" fmla="*/ 98 h 160"/>
                <a:gd name="T74" fmla="*/ 54 w 81"/>
                <a:gd name="T75" fmla="*/ 95 h 160"/>
                <a:gd name="T76" fmla="*/ 58 w 81"/>
                <a:gd name="T77" fmla="*/ 87 h 160"/>
                <a:gd name="T78" fmla="*/ 62 w 81"/>
                <a:gd name="T79" fmla="*/ 79 h 160"/>
                <a:gd name="T80" fmla="*/ 66 w 81"/>
                <a:gd name="T81" fmla="*/ 67 h 160"/>
                <a:gd name="T82" fmla="*/ 69 w 81"/>
                <a:gd name="T83" fmla="*/ 55 h 160"/>
                <a:gd name="T84" fmla="*/ 71 w 81"/>
                <a:gd name="T85" fmla="*/ 40 h 160"/>
                <a:gd name="T86" fmla="*/ 69 w 81"/>
                <a:gd name="T87" fmla="*/ 28 h 160"/>
                <a:gd name="T88" fmla="*/ 66 w 81"/>
                <a:gd name="T89" fmla="*/ 21 h 160"/>
                <a:gd name="T90" fmla="*/ 64 w 81"/>
                <a:gd name="T91" fmla="*/ 15 h 160"/>
                <a:gd name="T92" fmla="*/ 57 w 81"/>
                <a:gd name="T93" fmla="*/ 11 h 160"/>
                <a:gd name="T94" fmla="*/ 48 w 81"/>
                <a:gd name="T95" fmla="*/ 8 h 160"/>
                <a:gd name="T96" fmla="*/ 40 w 81"/>
                <a:gd name="T97" fmla="*/ 9 h 160"/>
                <a:gd name="T98" fmla="*/ 26 w 81"/>
                <a:gd name="T99" fmla="*/ 14 h 160"/>
                <a:gd name="T100" fmla="*/ 20 w 81"/>
                <a:gd name="T101" fmla="*/ 20 h 160"/>
                <a:gd name="T102" fmla="*/ 18 w 81"/>
                <a:gd name="T103" fmla="*/ 26 h 160"/>
                <a:gd name="T104" fmla="*/ 20 w 81"/>
                <a:gd name="T105" fmla="*/ 31 h 160"/>
                <a:gd name="T106" fmla="*/ 23 w 81"/>
                <a:gd name="T107" fmla="*/ 34 h 160"/>
                <a:gd name="T108" fmla="*/ 21 w 81"/>
                <a:gd name="T109" fmla="*/ 29 h 160"/>
                <a:gd name="T110" fmla="*/ 37 w 81"/>
                <a:gd name="T111" fmla="*/ 26 h 160"/>
                <a:gd name="T112" fmla="*/ 33 w 81"/>
                <a:gd name="T113" fmla="*/ 31 h 160"/>
                <a:gd name="T114" fmla="*/ 33 w 81"/>
                <a:gd name="T115" fmla="*/ 37 h 160"/>
                <a:gd name="T116" fmla="*/ 33 w 81"/>
                <a:gd name="T117" fmla="*/ 40 h 160"/>
                <a:gd name="T118" fmla="*/ 41 w 81"/>
                <a:gd name="T119" fmla="*/ 43 h 160"/>
                <a:gd name="T120" fmla="*/ 47 w 81"/>
                <a:gd name="T121" fmla="*/ 52 h 160"/>
                <a:gd name="T122" fmla="*/ 48 w 81"/>
                <a:gd name="T123" fmla="*/ 151 h 1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
                <a:gd name="T187" fmla="*/ 0 h 160"/>
                <a:gd name="T188" fmla="*/ 81 w 81"/>
                <a:gd name="T189" fmla="*/ 160 h 1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 h="160">
                  <a:moveTo>
                    <a:pt x="6" y="160"/>
                  </a:moveTo>
                  <a:lnTo>
                    <a:pt x="6" y="156"/>
                  </a:lnTo>
                  <a:lnTo>
                    <a:pt x="6" y="147"/>
                  </a:lnTo>
                  <a:lnTo>
                    <a:pt x="6" y="134"/>
                  </a:lnTo>
                  <a:lnTo>
                    <a:pt x="6" y="119"/>
                  </a:lnTo>
                  <a:lnTo>
                    <a:pt x="6" y="104"/>
                  </a:lnTo>
                  <a:lnTo>
                    <a:pt x="6" y="92"/>
                  </a:lnTo>
                  <a:lnTo>
                    <a:pt x="6" y="81"/>
                  </a:lnTo>
                  <a:lnTo>
                    <a:pt x="6" y="76"/>
                  </a:lnTo>
                  <a:lnTo>
                    <a:pt x="6" y="75"/>
                  </a:lnTo>
                  <a:lnTo>
                    <a:pt x="6" y="73"/>
                  </a:lnTo>
                  <a:lnTo>
                    <a:pt x="6" y="70"/>
                  </a:lnTo>
                  <a:lnTo>
                    <a:pt x="6" y="69"/>
                  </a:lnTo>
                  <a:lnTo>
                    <a:pt x="6" y="67"/>
                  </a:lnTo>
                  <a:lnTo>
                    <a:pt x="7" y="66"/>
                  </a:lnTo>
                  <a:lnTo>
                    <a:pt x="7" y="63"/>
                  </a:lnTo>
                  <a:lnTo>
                    <a:pt x="0" y="58"/>
                  </a:lnTo>
                  <a:lnTo>
                    <a:pt x="2" y="57"/>
                  </a:lnTo>
                  <a:lnTo>
                    <a:pt x="2" y="55"/>
                  </a:lnTo>
                  <a:lnTo>
                    <a:pt x="2" y="54"/>
                  </a:lnTo>
                  <a:lnTo>
                    <a:pt x="3" y="52"/>
                  </a:lnTo>
                  <a:lnTo>
                    <a:pt x="3" y="50"/>
                  </a:lnTo>
                  <a:lnTo>
                    <a:pt x="3" y="49"/>
                  </a:lnTo>
                  <a:lnTo>
                    <a:pt x="4" y="49"/>
                  </a:lnTo>
                  <a:lnTo>
                    <a:pt x="4" y="50"/>
                  </a:lnTo>
                  <a:lnTo>
                    <a:pt x="6" y="50"/>
                  </a:lnTo>
                  <a:lnTo>
                    <a:pt x="7" y="52"/>
                  </a:lnTo>
                  <a:lnTo>
                    <a:pt x="9" y="52"/>
                  </a:lnTo>
                  <a:lnTo>
                    <a:pt x="10" y="54"/>
                  </a:lnTo>
                  <a:lnTo>
                    <a:pt x="11" y="54"/>
                  </a:lnTo>
                  <a:lnTo>
                    <a:pt x="13" y="52"/>
                  </a:lnTo>
                  <a:lnTo>
                    <a:pt x="14" y="50"/>
                  </a:lnTo>
                  <a:lnTo>
                    <a:pt x="16" y="49"/>
                  </a:lnTo>
                  <a:lnTo>
                    <a:pt x="17" y="47"/>
                  </a:lnTo>
                  <a:lnTo>
                    <a:pt x="18" y="46"/>
                  </a:lnTo>
                  <a:lnTo>
                    <a:pt x="21" y="44"/>
                  </a:lnTo>
                  <a:lnTo>
                    <a:pt x="23" y="43"/>
                  </a:lnTo>
                  <a:lnTo>
                    <a:pt x="24" y="43"/>
                  </a:lnTo>
                  <a:lnTo>
                    <a:pt x="24" y="41"/>
                  </a:lnTo>
                  <a:lnTo>
                    <a:pt x="24" y="40"/>
                  </a:lnTo>
                  <a:lnTo>
                    <a:pt x="23" y="40"/>
                  </a:lnTo>
                  <a:lnTo>
                    <a:pt x="20" y="40"/>
                  </a:lnTo>
                  <a:lnTo>
                    <a:pt x="18" y="38"/>
                  </a:lnTo>
                  <a:lnTo>
                    <a:pt x="17" y="37"/>
                  </a:lnTo>
                  <a:lnTo>
                    <a:pt x="16" y="35"/>
                  </a:lnTo>
                  <a:lnTo>
                    <a:pt x="14" y="32"/>
                  </a:lnTo>
                  <a:lnTo>
                    <a:pt x="13" y="29"/>
                  </a:lnTo>
                  <a:lnTo>
                    <a:pt x="13" y="26"/>
                  </a:lnTo>
                  <a:lnTo>
                    <a:pt x="13" y="20"/>
                  </a:lnTo>
                  <a:lnTo>
                    <a:pt x="14" y="15"/>
                  </a:lnTo>
                  <a:lnTo>
                    <a:pt x="17" y="12"/>
                  </a:lnTo>
                  <a:lnTo>
                    <a:pt x="20" y="9"/>
                  </a:lnTo>
                  <a:lnTo>
                    <a:pt x="24" y="6"/>
                  </a:lnTo>
                  <a:lnTo>
                    <a:pt x="28" y="5"/>
                  </a:lnTo>
                  <a:lnTo>
                    <a:pt x="34" y="2"/>
                  </a:lnTo>
                  <a:lnTo>
                    <a:pt x="38" y="0"/>
                  </a:lnTo>
                  <a:lnTo>
                    <a:pt x="42" y="0"/>
                  </a:lnTo>
                  <a:lnTo>
                    <a:pt x="47" y="0"/>
                  </a:lnTo>
                  <a:lnTo>
                    <a:pt x="51" y="0"/>
                  </a:lnTo>
                  <a:lnTo>
                    <a:pt x="54" y="0"/>
                  </a:lnTo>
                  <a:lnTo>
                    <a:pt x="58" y="0"/>
                  </a:lnTo>
                  <a:lnTo>
                    <a:pt x="61" y="2"/>
                  </a:lnTo>
                  <a:lnTo>
                    <a:pt x="64" y="3"/>
                  </a:lnTo>
                  <a:lnTo>
                    <a:pt x="66" y="5"/>
                  </a:lnTo>
                  <a:lnTo>
                    <a:pt x="69" y="8"/>
                  </a:lnTo>
                  <a:lnTo>
                    <a:pt x="71" y="9"/>
                  </a:lnTo>
                  <a:lnTo>
                    <a:pt x="73" y="12"/>
                  </a:lnTo>
                  <a:lnTo>
                    <a:pt x="75" y="14"/>
                  </a:lnTo>
                  <a:lnTo>
                    <a:pt x="76" y="17"/>
                  </a:lnTo>
                  <a:lnTo>
                    <a:pt x="78" y="20"/>
                  </a:lnTo>
                  <a:lnTo>
                    <a:pt x="79" y="23"/>
                  </a:lnTo>
                  <a:lnTo>
                    <a:pt x="79" y="28"/>
                  </a:lnTo>
                  <a:lnTo>
                    <a:pt x="81" y="34"/>
                  </a:lnTo>
                  <a:lnTo>
                    <a:pt x="81" y="40"/>
                  </a:lnTo>
                  <a:lnTo>
                    <a:pt x="81" y="46"/>
                  </a:lnTo>
                  <a:lnTo>
                    <a:pt x="81" y="52"/>
                  </a:lnTo>
                  <a:lnTo>
                    <a:pt x="81" y="57"/>
                  </a:lnTo>
                  <a:lnTo>
                    <a:pt x="79" y="63"/>
                  </a:lnTo>
                  <a:lnTo>
                    <a:pt x="78" y="69"/>
                  </a:lnTo>
                  <a:lnTo>
                    <a:pt x="76" y="73"/>
                  </a:lnTo>
                  <a:lnTo>
                    <a:pt x="75" y="79"/>
                  </a:lnTo>
                  <a:lnTo>
                    <a:pt x="73" y="84"/>
                  </a:lnTo>
                  <a:lnTo>
                    <a:pt x="72" y="89"/>
                  </a:lnTo>
                  <a:lnTo>
                    <a:pt x="69" y="93"/>
                  </a:lnTo>
                  <a:lnTo>
                    <a:pt x="68" y="98"/>
                  </a:lnTo>
                  <a:lnTo>
                    <a:pt x="65" y="102"/>
                  </a:lnTo>
                  <a:lnTo>
                    <a:pt x="62" y="107"/>
                  </a:lnTo>
                  <a:lnTo>
                    <a:pt x="59" y="112"/>
                  </a:lnTo>
                  <a:lnTo>
                    <a:pt x="58" y="113"/>
                  </a:lnTo>
                  <a:lnTo>
                    <a:pt x="57" y="115"/>
                  </a:lnTo>
                  <a:lnTo>
                    <a:pt x="55" y="118"/>
                  </a:lnTo>
                  <a:lnTo>
                    <a:pt x="54" y="119"/>
                  </a:lnTo>
                  <a:lnTo>
                    <a:pt x="52" y="121"/>
                  </a:lnTo>
                  <a:lnTo>
                    <a:pt x="51" y="122"/>
                  </a:lnTo>
                  <a:lnTo>
                    <a:pt x="50" y="125"/>
                  </a:lnTo>
                  <a:lnTo>
                    <a:pt x="48" y="127"/>
                  </a:lnTo>
                  <a:lnTo>
                    <a:pt x="48" y="102"/>
                  </a:lnTo>
                  <a:lnTo>
                    <a:pt x="50" y="101"/>
                  </a:lnTo>
                  <a:lnTo>
                    <a:pt x="50" y="99"/>
                  </a:lnTo>
                  <a:lnTo>
                    <a:pt x="51" y="99"/>
                  </a:lnTo>
                  <a:lnTo>
                    <a:pt x="52" y="98"/>
                  </a:lnTo>
                  <a:lnTo>
                    <a:pt x="52" y="96"/>
                  </a:lnTo>
                  <a:lnTo>
                    <a:pt x="54" y="95"/>
                  </a:lnTo>
                  <a:lnTo>
                    <a:pt x="55" y="93"/>
                  </a:lnTo>
                  <a:lnTo>
                    <a:pt x="57" y="90"/>
                  </a:lnTo>
                  <a:lnTo>
                    <a:pt x="58" y="87"/>
                  </a:lnTo>
                  <a:lnTo>
                    <a:pt x="59" y="86"/>
                  </a:lnTo>
                  <a:lnTo>
                    <a:pt x="61" y="83"/>
                  </a:lnTo>
                  <a:lnTo>
                    <a:pt x="62" y="79"/>
                  </a:lnTo>
                  <a:lnTo>
                    <a:pt x="64" y="76"/>
                  </a:lnTo>
                  <a:lnTo>
                    <a:pt x="65" y="72"/>
                  </a:lnTo>
                  <a:lnTo>
                    <a:pt x="66" y="67"/>
                  </a:lnTo>
                  <a:lnTo>
                    <a:pt x="68" y="63"/>
                  </a:lnTo>
                  <a:lnTo>
                    <a:pt x="69" y="60"/>
                  </a:lnTo>
                  <a:lnTo>
                    <a:pt x="69" y="55"/>
                  </a:lnTo>
                  <a:lnTo>
                    <a:pt x="71" y="50"/>
                  </a:lnTo>
                  <a:lnTo>
                    <a:pt x="71" y="46"/>
                  </a:lnTo>
                  <a:lnTo>
                    <a:pt x="71" y="40"/>
                  </a:lnTo>
                  <a:lnTo>
                    <a:pt x="71" y="35"/>
                  </a:lnTo>
                  <a:lnTo>
                    <a:pt x="71" y="29"/>
                  </a:lnTo>
                  <a:lnTo>
                    <a:pt x="69" y="28"/>
                  </a:lnTo>
                  <a:lnTo>
                    <a:pt x="68" y="24"/>
                  </a:lnTo>
                  <a:lnTo>
                    <a:pt x="68" y="23"/>
                  </a:lnTo>
                  <a:lnTo>
                    <a:pt x="66" y="21"/>
                  </a:lnTo>
                  <a:lnTo>
                    <a:pt x="65" y="18"/>
                  </a:lnTo>
                  <a:lnTo>
                    <a:pt x="65" y="17"/>
                  </a:lnTo>
                  <a:lnTo>
                    <a:pt x="64" y="15"/>
                  </a:lnTo>
                  <a:lnTo>
                    <a:pt x="62" y="15"/>
                  </a:lnTo>
                  <a:lnTo>
                    <a:pt x="59" y="12"/>
                  </a:lnTo>
                  <a:lnTo>
                    <a:pt x="57" y="11"/>
                  </a:lnTo>
                  <a:lnTo>
                    <a:pt x="54" y="9"/>
                  </a:lnTo>
                  <a:lnTo>
                    <a:pt x="51" y="9"/>
                  </a:lnTo>
                  <a:lnTo>
                    <a:pt x="48" y="8"/>
                  </a:lnTo>
                  <a:lnTo>
                    <a:pt x="45" y="8"/>
                  </a:lnTo>
                  <a:lnTo>
                    <a:pt x="42" y="8"/>
                  </a:lnTo>
                  <a:lnTo>
                    <a:pt x="40" y="9"/>
                  </a:lnTo>
                  <a:lnTo>
                    <a:pt x="34" y="11"/>
                  </a:lnTo>
                  <a:lnTo>
                    <a:pt x="28" y="12"/>
                  </a:lnTo>
                  <a:lnTo>
                    <a:pt x="26" y="14"/>
                  </a:lnTo>
                  <a:lnTo>
                    <a:pt x="23" y="15"/>
                  </a:lnTo>
                  <a:lnTo>
                    <a:pt x="21" y="18"/>
                  </a:lnTo>
                  <a:lnTo>
                    <a:pt x="20" y="20"/>
                  </a:lnTo>
                  <a:lnTo>
                    <a:pt x="20" y="21"/>
                  </a:lnTo>
                  <a:lnTo>
                    <a:pt x="20" y="23"/>
                  </a:lnTo>
                  <a:lnTo>
                    <a:pt x="18" y="26"/>
                  </a:lnTo>
                  <a:lnTo>
                    <a:pt x="18" y="28"/>
                  </a:lnTo>
                  <a:lnTo>
                    <a:pt x="20" y="29"/>
                  </a:lnTo>
                  <a:lnTo>
                    <a:pt x="20" y="31"/>
                  </a:lnTo>
                  <a:lnTo>
                    <a:pt x="21" y="31"/>
                  </a:lnTo>
                  <a:lnTo>
                    <a:pt x="21" y="32"/>
                  </a:lnTo>
                  <a:lnTo>
                    <a:pt x="23" y="34"/>
                  </a:lnTo>
                  <a:lnTo>
                    <a:pt x="26" y="34"/>
                  </a:lnTo>
                  <a:lnTo>
                    <a:pt x="26" y="29"/>
                  </a:lnTo>
                  <a:lnTo>
                    <a:pt x="21" y="29"/>
                  </a:lnTo>
                  <a:lnTo>
                    <a:pt x="21" y="21"/>
                  </a:lnTo>
                  <a:lnTo>
                    <a:pt x="37" y="18"/>
                  </a:lnTo>
                  <a:lnTo>
                    <a:pt x="37" y="26"/>
                  </a:lnTo>
                  <a:lnTo>
                    <a:pt x="33" y="28"/>
                  </a:lnTo>
                  <a:lnTo>
                    <a:pt x="33" y="29"/>
                  </a:lnTo>
                  <a:lnTo>
                    <a:pt x="33" y="31"/>
                  </a:lnTo>
                  <a:lnTo>
                    <a:pt x="33" y="32"/>
                  </a:lnTo>
                  <a:lnTo>
                    <a:pt x="33" y="34"/>
                  </a:lnTo>
                  <a:lnTo>
                    <a:pt x="33" y="37"/>
                  </a:lnTo>
                  <a:lnTo>
                    <a:pt x="33" y="38"/>
                  </a:lnTo>
                  <a:lnTo>
                    <a:pt x="33" y="40"/>
                  </a:lnTo>
                  <a:lnTo>
                    <a:pt x="35" y="41"/>
                  </a:lnTo>
                  <a:lnTo>
                    <a:pt x="38" y="41"/>
                  </a:lnTo>
                  <a:lnTo>
                    <a:pt x="41" y="43"/>
                  </a:lnTo>
                  <a:lnTo>
                    <a:pt x="42" y="46"/>
                  </a:lnTo>
                  <a:lnTo>
                    <a:pt x="45" y="49"/>
                  </a:lnTo>
                  <a:lnTo>
                    <a:pt x="47" y="52"/>
                  </a:lnTo>
                  <a:lnTo>
                    <a:pt x="48" y="57"/>
                  </a:lnTo>
                  <a:lnTo>
                    <a:pt x="48" y="63"/>
                  </a:lnTo>
                  <a:lnTo>
                    <a:pt x="48" y="151"/>
                  </a:lnTo>
                  <a:lnTo>
                    <a:pt x="6" y="1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88" name="Freeform 438"/>
            <p:cNvSpPr>
              <a:spLocks/>
            </p:cNvSpPr>
            <p:nvPr/>
          </p:nvSpPr>
          <p:spPr bwMode="auto">
            <a:xfrm>
              <a:off x="686" y="2249"/>
              <a:ext cx="38" cy="112"/>
            </a:xfrm>
            <a:custGeom>
              <a:avLst/>
              <a:gdLst>
                <a:gd name="T0" fmla="*/ 0 w 38"/>
                <a:gd name="T1" fmla="*/ 25 h 112"/>
                <a:gd name="T2" fmla="*/ 2 w 38"/>
                <a:gd name="T3" fmla="*/ 14 h 112"/>
                <a:gd name="T4" fmla="*/ 8 w 38"/>
                <a:gd name="T5" fmla="*/ 6 h 112"/>
                <a:gd name="T6" fmla="*/ 14 w 38"/>
                <a:gd name="T7" fmla="*/ 2 h 112"/>
                <a:gd name="T8" fmla="*/ 19 w 38"/>
                <a:gd name="T9" fmla="*/ 0 h 112"/>
                <a:gd name="T10" fmla="*/ 26 w 38"/>
                <a:gd name="T11" fmla="*/ 0 h 112"/>
                <a:gd name="T12" fmla="*/ 32 w 38"/>
                <a:gd name="T13" fmla="*/ 3 h 112"/>
                <a:gd name="T14" fmla="*/ 33 w 38"/>
                <a:gd name="T15" fmla="*/ 6 h 112"/>
                <a:gd name="T16" fmla="*/ 35 w 38"/>
                <a:gd name="T17" fmla="*/ 10 h 112"/>
                <a:gd name="T18" fmla="*/ 36 w 38"/>
                <a:gd name="T19" fmla="*/ 14 h 112"/>
                <a:gd name="T20" fmla="*/ 38 w 38"/>
                <a:gd name="T21" fmla="*/ 19 h 112"/>
                <a:gd name="T22" fmla="*/ 38 w 38"/>
                <a:gd name="T23" fmla="*/ 106 h 112"/>
                <a:gd name="T24" fmla="*/ 33 w 38"/>
                <a:gd name="T25" fmla="*/ 106 h 112"/>
                <a:gd name="T26" fmla="*/ 28 w 38"/>
                <a:gd name="T27" fmla="*/ 107 h 112"/>
                <a:gd name="T28" fmla="*/ 24 w 38"/>
                <a:gd name="T29" fmla="*/ 109 h 112"/>
                <a:gd name="T30" fmla="*/ 19 w 38"/>
                <a:gd name="T31" fmla="*/ 109 h 112"/>
                <a:gd name="T32" fmla="*/ 14 w 38"/>
                <a:gd name="T33" fmla="*/ 110 h 112"/>
                <a:gd name="T34" fmla="*/ 9 w 38"/>
                <a:gd name="T35" fmla="*/ 110 h 112"/>
                <a:gd name="T36" fmla="*/ 4 w 38"/>
                <a:gd name="T37" fmla="*/ 112 h 112"/>
                <a:gd name="T38" fmla="*/ 0 w 38"/>
                <a:gd name="T39" fmla="*/ 112 h 112"/>
                <a:gd name="T40" fmla="*/ 0 w 38"/>
                <a:gd name="T41" fmla="*/ 109 h 112"/>
                <a:gd name="T42" fmla="*/ 0 w 38"/>
                <a:gd name="T43" fmla="*/ 100 h 112"/>
                <a:gd name="T44" fmla="*/ 0 w 38"/>
                <a:gd name="T45" fmla="*/ 86 h 112"/>
                <a:gd name="T46" fmla="*/ 0 w 38"/>
                <a:gd name="T47" fmla="*/ 71 h 112"/>
                <a:gd name="T48" fmla="*/ 0 w 38"/>
                <a:gd name="T49" fmla="*/ 54 h 112"/>
                <a:gd name="T50" fmla="*/ 0 w 38"/>
                <a:gd name="T51" fmla="*/ 40 h 112"/>
                <a:gd name="T52" fmla="*/ 0 w 38"/>
                <a:gd name="T53" fmla="*/ 29 h 112"/>
                <a:gd name="T54" fmla="*/ 0 w 38"/>
                <a:gd name="T55" fmla="*/ 25 h 11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8"/>
                <a:gd name="T85" fmla="*/ 0 h 112"/>
                <a:gd name="T86" fmla="*/ 38 w 38"/>
                <a:gd name="T87" fmla="*/ 112 h 11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8" h="112">
                  <a:moveTo>
                    <a:pt x="0" y="25"/>
                  </a:moveTo>
                  <a:lnTo>
                    <a:pt x="2" y="14"/>
                  </a:lnTo>
                  <a:lnTo>
                    <a:pt x="8" y="6"/>
                  </a:lnTo>
                  <a:lnTo>
                    <a:pt x="14" y="2"/>
                  </a:lnTo>
                  <a:lnTo>
                    <a:pt x="19" y="0"/>
                  </a:lnTo>
                  <a:lnTo>
                    <a:pt x="26" y="0"/>
                  </a:lnTo>
                  <a:lnTo>
                    <a:pt x="32" y="3"/>
                  </a:lnTo>
                  <a:lnTo>
                    <a:pt x="33" y="6"/>
                  </a:lnTo>
                  <a:lnTo>
                    <a:pt x="35" y="10"/>
                  </a:lnTo>
                  <a:lnTo>
                    <a:pt x="36" y="14"/>
                  </a:lnTo>
                  <a:lnTo>
                    <a:pt x="38" y="19"/>
                  </a:lnTo>
                  <a:lnTo>
                    <a:pt x="38" y="106"/>
                  </a:lnTo>
                  <a:lnTo>
                    <a:pt x="33" y="106"/>
                  </a:lnTo>
                  <a:lnTo>
                    <a:pt x="28" y="107"/>
                  </a:lnTo>
                  <a:lnTo>
                    <a:pt x="24" y="109"/>
                  </a:lnTo>
                  <a:lnTo>
                    <a:pt x="19" y="109"/>
                  </a:lnTo>
                  <a:lnTo>
                    <a:pt x="14" y="110"/>
                  </a:lnTo>
                  <a:lnTo>
                    <a:pt x="9" y="110"/>
                  </a:lnTo>
                  <a:lnTo>
                    <a:pt x="4" y="112"/>
                  </a:lnTo>
                  <a:lnTo>
                    <a:pt x="0" y="112"/>
                  </a:lnTo>
                  <a:lnTo>
                    <a:pt x="0" y="109"/>
                  </a:lnTo>
                  <a:lnTo>
                    <a:pt x="0" y="100"/>
                  </a:lnTo>
                  <a:lnTo>
                    <a:pt x="0" y="86"/>
                  </a:lnTo>
                  <a:lnTo>
                    <a:pt x="0" y="71"/>
                  </a:lnTo>
                  <a:lnTo>
                    <a:pt x="0" y="54"/>
                  </a:lnTo>
                  <a:lnTo>
                    <a:pt x="0" y="40"/>
                  </a:lnTo>
                  <a:lnTo>
                    <a:pt x="0" y="29"/>
                  </a:lnTo>
                  <a:lnTo>
                    <a:pt x="0" y="25"/>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89" name="Rectangle 439"/>
            <p:cNvSpPr>
              <a:spLocks noChangeArrowheads="1"/>
            </p:cNvSpPr>
            <p:nvPr/>
          </p:nvSpPr>
          <p:spPr bwMode="auto">
            <a:xfrm>
              <a:off x="688" y="2274"/>
              <a:ext cx="3" cy="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790" name="Rectangle 440"/>
            <p:cNvSpPr>
              <a:spLocks noChangeArrowheads="1"/>
            </p:cNvSpPr>
            <p:nvPr/>
          </p:nvSpPr>
          <p:spPr bwMode="auto">
            <a:xfrm>
              <a:off x="691" y="2274"/>
              <a:ext cx="3" cy="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59791" name="Freeform 441"/>
            <p:cNvSpPr>
              <a:spLocks/>
            </p:cNvSpPr>
            <p:nvPr/>
          </p:nvSpPr>
          <p:spPr bwMode="auto">
            <a:xfrm>
              <a:off x="684" y="2350"/>
              <a:ext cx="40" cy="9"/>
            </a:xfrm>
            <a:custGeom>
              <a:avLst/>
              <a:gdLst>
                <a:gd name="T0" fmla="*/ 0 w 40"/>
                <a:gd name="T1" fmla="*/ 8 h 9"/>
                <a:gd name="T2" fmla="*/ 40 w 40"/>
                <a:gd name="T3" fmla="*/ 0 h 9"/>
                <a:gd name="T4" fmla="*/ 40 w 40"/>
                <a:gd name="T5" fmla="*/ 3 h 9"/>
                <a:gd name="T6" fmla="*/ 0 w 40"/>
                <a:gd name="T7" fmla="*/ 9 h 9"/>
                <a:gd name="T8" fmla="*/ 0 w 40"/>
                <a:gd name="T9" fmla="*/ 8 h 9"/>
                <a:gd name="T10" fmla="*/ 0 60000 65536"/>
                <a:gd name="T11" fmla="*/ 0 60000 65536"/>
                <a:gd name="T12" fmla="*/ 0 60000 65536"/>
                <a:gd name="T13" fmla="*/ 0 60000 65536"/>
                <a:gd name="T14" fmla="*/ 0 60000 65536"/>
                <a:gd name="T15" fmla="*/ 0 w 40"/>
                <a:gd name="T16" fmla="*/ 0 h 9"/>
                <a:gd name="T17" fmla="*/ 40 w 40"/>
                <a:gd name="T18" fmla="*/ 9 h 9"/>
              </a:gdLst>
              <a:ahLst/>
              <a:cxnLst>
                <a:cxn ang="T10">
                  <a:pos x="T0" y="T1"/>
                </a:cxn>
                <a:cxn ang="T11">
                  <a:pos x="T2" y="T3"/>
                </a:cxn>
                <a:cxn ang="T12">
                  <a:pos x="T4" y="T5"/>
                </a:cxn>
                <a:cxn ang="T13">
                  <a:pos x="T6" y="T7"/>
                </a:cxn>
                <a:cxn ang="T14">
                  <a:pos x="T8" y="T9"/>
                </a:cxn>
              </a:cxnLst>
              <a:rect l="T15" t="T16" r="T17" b="T18"/>
              <a:pathLst>
                <a:path w="40" h="9">
                  <a:moveTo>
                    <a:pt x="0" y="8"/>
                  </a:moveTo>
                  <a:lnTo>
                    <a:pt x="40" y="0"/>
                  </a:lnTo>
                  <a:lnTo>
                    <a:pt x="40" y="3"/>
                  </a:lnTo>
                  <a:lnTo>
                    <a:pt x="0" y="9"/>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92" name="Freeform 442"/>
            <p:cNvSpPr>
              <a:spLocks/>
            </p:cNvSpPr>
            <p:nvPr/>
          </p:nvSpPr>
          <p:spPr bwMode="auto">
            <a:xfrm>
              <a:off x="701" y="2307"/>
              <a:ext cx="24" cy="45"/>
            </a:xfrm>
            <a:custGeom>
              <a:avLst/>
              <a:gdLst>
                <a:gd name="T0" fmla="*/ 24 w 24"/>
                <a:gd name="T1" fmla="*/ 0 h 45"/>
                <a:gd name="T2" fmla="*/ 24 w 24"/>
                <a:gd name="T3" fmla="*/ 25 h 45"/>
                <a:gd name="T4" fmla="*/ 10 w 24"/>
                <a:gd name="T5" fmla="*/ 45 h 45"/>
                <a:gd name="T6" fmla="*/ 9 w 24"/>
                <a:gd name="T7" fmla="*/ 43 h 45"/>
                <a:gd name="T8" fmla="*/ 9 w 24"/>
                <a:gd name="T9" fmla="*/ 42 h 45"/>
                <a:gd name="T10" fmla="*/ 7 w 24"/>
                <a:gd name="T11" fmla="*/ 39 h 45"/>
                <a:gd name="T12" fmla="*/ 4 w 24"/>
                <a:gd name="T13" fmla="*/ 35 h 45"/>
                <a:gd name="T14" fmla="*/ 3 w 24"/>
                <a:gd name="T15" fmla="*/ 32 h 45"/>
                <a:gd name="T16" fmla="*/ 2 w 24"/>
                <a:gd name="T17" fmla="*/ 29 h 45"/>
                <a:gd name="T18" fmla="*/ 0 w 24"/>
                <a:gd name="T19" fmla="*/ 28 h 45"/>
                <a:gd name="T20" fmla="*/ 0 w 24"/>
                <a:gd name="T21" fmla="*/ 26 h 45"/>
                <a:gd name="T22" fmla="*/ 24 w 24"/>
                <a:gd name="T23" fmla="*/ 0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45"/>
                <a:gd name="T38" fmla="*/ 24 w 24"/>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45">
                  <a:moveTo>
                    <a:pt x="24" y="0"/>
                  </a:moveTo>
                  <a:lnTo>
                    <a:pt x="24" y="25"/>
                  </a:lnTo>
                  <a:lnTo>
                    <a:pt x="10" y="45"/>
                  </a:lnTo>
                  <a:lnTo>
                    <a:pt x="9" y="43"/>
                  </a:lnTo>
                  <a:lnTo>
                    <a:pt x="9" y="42"/>
                  </a:lnTo>
                  <a:lnTo>
                    <a:pt x="7" y="39"/>
                  </a:lnTo>
                  <a:lnTo>
                    <a:pt x="4" y="35"/>
                  </a:lnTo>
                  <a:lnTo>
                    <a:pt x="3" y="32"/>
                  </a:lnTo>
                  <a:lnTo>
                    <a:pt x="2" y="29"/>
                  </a:lnTo>
                  <a:lnTo>
                    <a:pt x="0" y="28"/>
                  </a:lnTo>
                  <a:lnTo>
                    <a:pt x="0" y="26"/>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93" name="Freeform 443"/>
            <p:cNvSpPr>
              <a:spLocks/>
            </p:cNvSpPr>
            <p:nvPr/>
          </p:nvSpPr>
          <p:spPr bwMode="auto">
            <a:xfrm>
              <a:off x="820" y="2474"/>
              <a:ext cx="101" cy="166"/>
            </a:xfrm>
            <a:custGeom>
              <a:avLst/>
              <a:gdLst>
                <a:gd name="T0" fmla="*/ 0 w 101"/>
                <a:gd name="T1" fmla="*/ 0 h 166"/>
                <a:gd name="T2" fmla="*/ 101 w 101"/>
                <a:gd name="T3" fmla="*/ 17 h 166"/>
                <a:gd name="T4" fmla="*/ 101 w 101"/>
                <a:gd name="T5" fmla="*/ 166 h 166"/>
                <a:gd name="T6" fmla="*/ 0 w 101"/>
                <a:gd name="T7" fmla="*/ 149 h 166"/>
                <a:gd name="T8" fmla="*/ 0 w 101"/>
                <a:gd name="T9" fmla="*/ 0 h 166"/>
                <a:gd name="T10" fmla="*/ 0 60000 65536"/>
                <a:gd name="T11" fmla="*/ 0 60000 65536"/>
                <a:gd name="T12" fmla="*/ 0 60000 65536"/>
                <a:gd name="T13" fmla="*/ 0 60000 65536"/>
                <a:gd name="T14" fmla="*/ 0 60000 65536"/>
                <a:gd name="T15" fmla="*/ 0 w 101"/>
                <a:gd name="T16" fmla="*/ 0 h 166"/>
                <a:gd name="T17" fmla="*/ 101 w 101"/>
                <a:gd name="T18" fmla="*/ 166 h 166"/>
              </a:gdLst>
              <a:ahLst/>
              <a:cxnLst>
                <a:cxn ang="T10">
                  <a:pos x="T0" y="T1"/>
                </a:cxn>
                <a:cxn ang="T11">
                  <a:pos x="T2" y="T3"/>
                </a:cxn>
                <a:cxn ang="T12">
                  <a:pos x="T4" y="T5"/>
                </a:cxn>
                <a:cxn ang="T13">
                  <a:pos x="T6" y="T7"/>
                </a:cxn>
                <a:cxn ang="T14">
                  <a:pos x="T8" y="T9"/>
                </a:cxn>
              </a:cxnLst>
              <a:rect l="T15" t="T16" r="T17" b="T18"/>
              <a:pathLst>
                <a:path w="101" h="166">
                  <a:moveTo>
                    <a:pt x="0" y="0"/>
                  </a:moveTo>
                  <a:lnTo>
                    <a:pt x="101" y="17"/>
                  </a:lnTo>
                  <a:lnTo>
                    <a:pt x="101" y="166"/>
                  </a:lnTo>
                  <a:lnTo>
                    <a:pt x="0" y="14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94" name="Freeform 444"/>
            <p:cNvSpPr>
              <a:spLocks/>
            </p:cNvSpPr>
            <p:nvPr/>
          </p:nvSpPr>
          <p:spPr bwMode="auto">
            <a:xfrm>
              <a:off x="824" y="2480"/>
              <a:ext cx="93" cy="154"/>
            </a:xfrm>
            <a:custGeom>
              <a:avLst/>
              <a:gdLst>
                <a:gd name="T0" fmla="*/ 0 w 93"/>
                <a:gd name="T1" fmla="*/ 0 h 154"/>
                <a:gd name="T2" fmla="*/ 93 w 93"/>
                <a:gd name="T3" fmla="*/ 15 h 154"/>
                <a:gd name="T4" fmla="*/ 93 w 93"/>
                <a:gd name="T5" fmla="*/ 154 h 154"/>
                <a:gd name="T6" fmla="*/ 0 w 93"/>
                <a:gd name="T7" fmla="*/ 139 h 154"/>
                <a:gd name="T8" fmla="*/ 0 w 93"/>
                <a:gd name="T9" fmla="*/ 0 h 154"/>
                <a:gd name="T10" fmla="*/ 0 60000 65536"/>
                <a:gd name="T11" fmla="*/ 0 60000 65536"/>
                <a:gd name="T12" fmla="*/ 0 60000 65536"/>
                <a:gd name="T13" fmla="*/ 0 60000 65536"/>
                <a:gd name="T14" fmla="*/ 0 60000 65536"/>
                <a:gd name="T15" fmla="*/ 0 w 93"/>
                <a:gd name="T16" fmla="*/ 0 h 154"/>
                <a:gd name="T17" fmla="*/ 93 w 93"/>
                <a:gd name="T18" fmla="*/ 154 h 154"/>
              </a:gdLst>
              <a:ahLst/>
              <a:cxnLst>
                <a:cxn ang="T10">
                  <a:pos x="T0" y="T1"/>
                </a:cxn>
                <a:cxn ang="T11">
                  <a:pos x="T2" y="T3"/>
                </a:cxn>
                <a:cxn ang="T12">
                  <a:pos x="T4" y="T5"/>
                </a:cxn>
                <a:cxn ang="T13">
                  <a:pos x="T6" y="T7"/>
                </a:cxn>
                <a:cxn ang="T14">
                  <a:pos x="T8" y="T9"/>
                </a:cxn>
              </a:cxnLst>
              <a:rect l="T15" t="T16" r="T17" b="T18"/>
              <a:pathLst>
                <a:path w="93" h="154">
                  <a:moveTo>
                    <a:pt x="0" y="0"/>
                  </a:moveTo>
                  <a:lnTo>
                    <a:pt x="93" y="15"/>
                  </a:lnTo>
                  <a:lnTo>
                    <a:pt x="93" y="154"/>
                  </a:lnTo>
                  <a:lnTo>
                    <a:pt x="0" y="139"/>
                  </a:lnTo>
                  <a:lnTo>
                    <a:pt x="0" y="0"/>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95" name="Freeform 445"/>
            <p:cNvSpPr>
              <a:spLocks/>
            </p:cNvSpPr>
            <p:nvPr/>
          </p:nvSpPr>
          <p:spPr bwMode="auto">
            <a:xfrm>
              <a:off x="842" y="2492"/>
              <a:ext cx="58" cy="130"/>
            </a:xfrm>
            <a:custGeom>
              <a:avLst/>
              <a:gdLst>
                <a:gd name="T0" fmla="*/ 40 w 58"/>
                <a:gd name="T1" fmla="*/ 128 h 130"/>
                <a:gd name="T2" fmla="*/ 37 w 58"/>
                <a:gd name="T3" fmla="*/ 125 h 130"/>
                <a:gd name="T4" fmla="*/ 33 w 58"/>
                <a:gd name="T5" fmla="*/ 122 h 130"/>
                <a:gd name="T6" fmla="*/ 24 w 58"/>
                <a:gd name="T7" fmla="*/ 110 h 130"/>
                <a:gd name="T8" fmla="*/ 16 w 58"/>
                <a:gd name="T9" fmla="*/ 96 h 130"/>
                <a:gd name="T10" fmla="*/ 11 w 58"/>
                <a:gd name="T11" fmla="*/ 84 h 130"/>
                <a:gd name="T12" fmla="*/ 9 w 58"/>
                <a:gd name="T13" fmla="*/ 80 h 130"/>
                <a:gd name="T14" fmla="*/ 9 w 58"/>
                <a:gd name="T15" fmla="*/ 76 h 130"/>
                <a:gd name="T16" fmla="*/ 7 w 58"/>
                <a:gd name="T17" fmla="*/ 73 h 130"/>
                <a:gd name="T18" fmla="*/ 3 w 58"/>
                <a:gd name="T19" fmla="*/ 57 h 130"/>
                <a:gd name="T20" fmla="*/ 0 w 58"/>
                <a:gd name="T21" fmla="*/ 34 h 130"/>
                <a:gd name="T22" fmla="*/ 1 w 58"/>
                <a:gd name="T23" fmla="*/ 11 h 130"/>
                <a:gd name="T24" fmla="*/ 1 w 58"/>
                <a:gd name="T25" fmla="*/ 9 h 130"/>
                <a:gd name="T26" fmla="*/ 3 w 58"/>
                <a:gd name="T27" fmla="*/ 9 h 130"/>
                <a:gd name="T28" fmla="*/ 4 w 58"/>
                <a:gd name="T29" fmla="*/ 6 h 130"/>
                <a:gd name="T30" fmla="*/ 10 w 58"/>
                <a:gd name="T31" fmla="*/ 2 h 130"/>
                <a:gd name="T32" fmla="*/ 17 w 58"/>
                <a:gd name="T33" fmla="*/ 0 h 130"/>
                <a:gd name="T34" fmla="*/ 20 w 58"/>
                <a:gd name="T35" fmla="*/ 9 h 130"/>
                <a:gd name="T36" fmla="*/ 20 w 58"/>
                <a:gd name="T37" fmla="*/ 22 h 130"/>
                <a:gd name="T38" fmla="*/ 21 w 58"/>
                <a:gd name="T39" fmla="*/ 35 h 130"/>
                <a:gd name="T40" fmla="*/ 18 w 58"/>
                <a:gd name="T41" fmla="*/ 37 h 130"/>
                <a:gd name="T42" fmla="*/ 17 w 58"/>
                <a:gd name="T43" fmla="*/ 38 h 130"/>
                <a:gd name="T44" fmla="*/ 16 w 58"/>
                <a:gd name="T45" fmla="*/ 40 h 130"/>
                <a:gd name="T46" fmla="*/ 16 w 58"/>
                <a:gd name="T47" fmla="*/ 44 h 130"/>
                <a:gd name="T48" fmla="*/ 16 w 58"/>
                <a:gd name="T49" fmla="*/ 51 h 130"/>
                <a:gd name="T50" fmla="*/ 17 w 58"/>
                <a:gd name="T51" fmla="*/ 54 h 130"/>
                <a:gd name="T52" fmla="*/ 17 w 58"/>
                <a:gd name="T53" fmla="*/ 55 h 130"/>
                <a:gd name="T54" fmla="*/ 18 w 58"/>
                <a:gd name="T55" fmla="*/ 57 h 130"/>
                <a:gd name="T56" fmla="*/ 21 w 58"/>
                <a:gd name="T57" fmla="*/ 64 h 130"/>
                <a:gd name="T58" fmla="*/ 24 w 58"/>
                <a:gd name="T59" fmla="*/ 75 h 130"/>
                <a:gd name="T60" fmla="*/ 28 w 58"/>
                <a:gd name="T61" fmla="*/ 86 h 130"/>
                <a:gd name="T62" fmla="*/ 30 w 58"/>
                <a:gd name="T63" fmla="*/ 89 h 130"/>
                <a:gd name="T64" fmla="*/ 31 w 58"/>
                <a:gd name="T65" fmla="*/ 93 h 130"/>
                <a:gd name="T66" fmla="*/ 34 w 58"/>
                <a:gd name="T67" fmla="*/ 96 h 130"/>
                <a:gd name="T68" fmla="*/ 35 w 58"/>
                <a:gd name="T69" fmla="*/ 98 h 130"/>
                <a:gd name="T70" fmla="*/ 37 w 58"/>
                <a:gd name="T71" fmla="*/ 98 h 130"/>
                <a:gd name="T72" fmla="*/ 38 w 58"/>
                <a:gd name="T73" fmla="*/ 98 h 130"/>
                <a:gd name="T74" fmla="*/ 40 w 58"/>
                <a:gd name="T75" fmla="*/ 98 h 130"/>
                <a:gd name="T76" fmla="*/ 41 w 58"/>
                <a:gd name="T77" fmla="*/ 96 h 130"/>
                <a:gd name="T78" fmla="*/ 48 w 58"/>
                <a:gd name="T79" fmla="*/ 105 h 130"/>
                <a:gd name="T80" fmla="*/ 54 w 58"/>
                <a:gd name="T81" fmla="*/ 115 h 130"/>
                <a:gd name="T82" fmla="*/ 58 w 58"/>
                <a:gd name="T83" fmla="*/ 124 h 130"/>
                <a:gd name="T84" fmla="*/ 54 w 58"/>
                <a:gd name="T85" fmla="*/ 127 h 130"/>
                <a:gd name="T86" fmla="*/ 48 w 58"/>
                <a:gd name="T87" fmla="*/ 130 h 1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
                <a:gd name="T133" fmla="*/ 0 h 130"/>
                <a:gd name="T134" fmla="*/ 58 w 58"/>
                <a:gd name="T135" fmla="*/ 130 h 1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 h="130">
                  <a:moveTo>
                    <a:pt x="44" y="130"/>
                  </a:moveTo>
                  <a:lnTo>
                    <a:pt x="41" y="128"/>
                  </a:lnTo>
                  <a:lnTo>
                    <a:pt x="40" y="128"/>
                  </a:lnTo>
                  <a:lnTo>
                    <a:pt x="40" y="127"/>
                  </a:lnTo>
                  <a:lnTo>
                    <a:pt x="38" y="127"/>
                  </a:lnTo>
                  <a:lnTo>
                    <a:pt x="37" y="125"/>
                  </a:lnTo>
                  <a:lnTo>
                    <a:pt x="35" y="124"/>
                  </a:lnTo>
                  <a:lnTo>
                    <a:pt x="34" y="124"/>
                  </a:lnTo>
                  <a:lnTo>
                    <a:pt x="33" y="122"/>
                  </a:lnTo>
                  <a:lnTo>
                    <a:pt x="30" y="118"/>
                  </a:lnTo>
                  <a:lnTo>
                    <a:pt x="27" y="115"/>
                  </a:lnTo>
                  <a:lnTo>
                    <a:pt x="24" y="110"/>
                  </a:lnTo>
                  <a:lnTo>
                    <a:pt x="21" y="105"/>
                  </a:lnTo>
                  <a:lnTo>
                    <a:pt x="18" y="101"/>
                  </a:lnTo>
                  <a:lnTo>
                    <a:pt x="16" y="96"/>
                  </a:lnTo>
                  <a:lnTo>
                    <a:pt x="13" y="90"/>
                  </a:lnTo>
                  <a:lnTo>
                    <a:pt x="11" y="84"/>
                  </a:lnTo>
                  <a:lnTo>
                    <a:pt x="10" y="83"/>
                  </a:lnTo>
                  <a:lnTo>
                    <a:pt x="10" y="81"/>
                  </a:lnTo>
                  <a:lnTo>
                    <a:pt x="9" y="80"/>
                  </a:lnTo>
                  <a:lnTo>
                    <a:pt x="9" y="78"/>
                  </a:lnTo>
                  <a:lnTo>
                    <a:pt x="9" y="76"/>
                  </a:lnTo>
                  <a:lnTo>
                    <a:pt x="9" y="75"/>
                  </a:lnTo>
                  <a:lnTo>
                    <a:pt x="7" y="73"/>
                  </a:lnTo>
                  <a:lnTo>
                    <a:pt x="7" y="72"/>
                  </a:lnTo>
                  <a:lnTo>
                    <a:pt x="6" y="64"/>
                  </a:lnTo>
                  <a:lnTo>
                    <a:pt x="3" y="57"/>
                  </a:lnTo>
                  <a:lnTo>
                    <a:pt x="1" y="49"/>
                  </a:lnTo>
                  <a:lnTo>
                    <a:pt x="1" y="41"/>
                  </a:lnTo>
                  <a:lnTo>
                    <a:pt x="0" y="34"/>
                  </a:lnTo>
                  <a:lnTo>
                    <a:pt x="0" y="26"/>
                  </a:lnTo>
                  <a:lnTo>
                    <a:pt x="0" y="18"/>
                  </a:lnTo>
                  <a:lnTo>
                    <a:pt x="1" y="11"/>
                  </a:lnTo>
                  <a:lnTo>
                    <a:pt x="1" y="9"/>
                  </a:lnTo>
                  <a:lnTo>
                    <a:pt x="3" y="9"/>
                  </a:lnTo>
                  <a:lnTo>
                    <a:pt x="3" y="8"/>
                  </a:lnTo>
                  <a:lnTo>
                    <a:pt x="4" y="6"/>
                  </a:lnTo>
                  <a:lnTo>
                    <a:pt x="6" y="3"/>
                  </a:lnTo>
                  <a:lnTo>
                    <a:pt x="9" y="2"/>
                  </a:lnTo>
                  <a:lnTo>
                    <a:pt x="10" y="2"/>
                  </a:lnTo>
                  <a:lnTo>
                    <a:pt x="13" y="0"/>
                  </a:lnTo>
                  <a:lnTo>
                    <a:pt x="16" y="0"/>
                  </a:lnTo>
                  <a:lnTo>
                    <a:pt x="17" y="0"/>
                  </a:lnTo>
                  <a:lnTo>
                    <a:pt x="20" y="0"/>
                  </a:lnTo>
                  <a:lnTo>
                    <a:pt x="20" y="5"/>
                  </a:lnTo>
                  <a:lnTo>
                    <a:pt x="20" y="9"/>
                  </a:lnTo>
                  <a:lnTo>
                    <a:pt x="20" y="12"/>
                  </a:lnTo>
                  <a:lnTo>
                    <a:pt x="20" y="17"/>
                  </a:lnTo>
                  <a:lnTo>
                    <a:pt x="20" y="22"/>
                  </a:lnTo>
                  <a:lnTo>
                    <a:pt x="21" y="26"/>
                  </a:lnTo>
                  <a:lnTo>
                    <a:pt x="21" y="31"/>
                  </a:lnTo>
                  <a:lnTo>
                    <a:pt x="21" y="35"/>
                  </a:lnTo>
                  <a:lnTo>
                    <a:pt x="18" y="35"/>
                  </a:lnTo>
                  <a:lnTo>
                    <a:pt x="18" y="37"/>
                  </a:lnTo>
                  <a:lnTo>
                    <a:pt x="17" y="37"/>
                  </a:lnTo>
                  <a:lnTo>
                    <a:pt x="17" y="38"/>
                  </a:lnTo>
                  <a:lnTo>
                    <a:pt x="16" y="40"/>
                  </a:lnTo>
                  <a:lnTo>
                    <a:pt x="16" y="41"/>
                  </a:lnTo>
                  <a:lnTo>
                    <a:pt x="16" y="43"/>
                  </a:lnTo>
                  <a:lnTo>
                    <a:pt x="16" y="44"/>
                  </a:lnTo>
                  <a:lnTo>
                    <a:pt x="16" y="46"/>
                  </a:lnTo>
                  <a:lnTo>
                    <a:pt x="16" y="47"/>
                  </a:lnTo>
                  <a:lnTo>
                    <a:pt x="16" y="51"/>
                  </a:lnTo>
                  <a:lnTo>
                    <a:pt x="17" y="52"/>
                  </a:lnTo>
                  <a:lnTo>
                    <a:pt x="17" y="54"/>
                  </a:lnTo>
                  <a:lnTo>
                    <a:pt x="17" y="55"/>
                  </a:lnTo>
                  <a:lnTo>
                    <a:pt x="17" y="57"/>
                  </a:lnTo>
                  <a:lnTo>
                    <a:pt x="18" y="57"/>
                  </a:lnTo>
                  <a:lnTo>
                    <a:pt x="18" y="58"/>
                  </a:lnTo>
                  <a:lnTo>
                    <a:pt x="20" y="61"/>
                  </a:lnTo>
                  <a:lnTo>
                    <a:pt x="21" y="64"/>
                  </a:lnTo>
                  <a:lnTo>
                    <a:pt x="23" y="67"/>
                  </a:lnTo>
                  <a:lnTo>
                    <a:pt x="24" y="70"/>
                  </a:lnTo>
                  <a:lnTo>
                    <a:pt x="24" y="75"/>
                  </a:lnTo>
                  <a:lnTo>
                    <a:pt x="25" y="78"/>
                  </a:lnTo>
                  <a:lnTo>
                    <a:pt x="27" y="81"/>
                  </a:lnTo>
                  <a:lnTo>
                    <a:pt x="28" y="86"/>
                  </a:lnTo>
                  <a:lnTo>
                    <a:pt x="28" y="87"/>
                  </a:lnTo>
                  <a:lnTo>
                    <a:pt x="28" y="89"/>
                  </a:lnTo>
                  <a:lnTo>
                    <a:pt x="30" y="89"/>
                  </a:lnTo>
                  <a:lnTo>
                    <a:pt x="30" y="90"/>
                  </a:lnTo>
                  <a:lnTo>
                    <a:pt x="31" y="92"/>
                  </a:lnTo>
                  <a:lnTo>
                    <a:pt x="31" y="93"/>
                  </a:lnTo>
                  <a:lnTo>
                    <a:pt x="33" y="93"/>
                  </a:lnTo>
                  <a:lnTo>
                    <a:pt x="33" y="95"/>
                  </a:lnTo>
                  <a:lnTo>
                    <a:pt x="34" y="96"/>
                  </a:lnTo>
                  <a:lnTo>
                    <a:pt x="35" y="98"/>
                  </a:lnTo>
                  <a:lnTo>
                    <a:pt x="37" y="98"/>
                  </a:lnTo>
                  <a:lnTo>
                    <a:pt x="38" y="98"/>
                  </a:lnTo>
                  <a:lnTo>
                    <a:pt x="40" y="98"/>
                  </a:lnTo>
                  <a:lnTo>
                    <a:pt x="40" y="96"/>
                  </a:lnTo>
                  <a:lnTo>
                    <a:pt x="41" y="96"/>
                  </a:lnTo>
                  <a:lnTo>
                    <a:pt x="44" y="99"/>
                  </a:lnTo>
                  <a:lnTo>
                    <a:pt x="45" y="102"/>
                  </a:lnTo>
                  <a:lnTo>
                    <a:pt x="48" y="105"/>
                  </a:lnTo>
                  <a:lnTo>
                    <a:pt x="49" y="109"/>
                  </a:lnTo>
                  <a:lnTo>
                    <a:pt x="52" y="112"/>
                  </a:lnTo>
                  <a:lnTo>
                    <a:pt x="54" y="115"/>
                  </a:lnTo>
                  <a:lnTo>
                    <a:pt x="56" y="118"/>
                  </a:lnTo>
                  <a:lnTo>
                    <a:pt x="58" y="122"/>
                  </a:lnTo>
                  <a:lnTo>
                    <a:pt x="58" y="124"/>
                  </a:lnTo>
                  <a:lnTo>
                    <a:pt x="56" y="125"/>
                  </a:lnTo>
                  <a:lnTo>
                    <a:pt x="55" y="125"/>
                  </a:lnTo>
                  <a:lnTo>
                    <a:pt x="54" y="127"/>
                  </a:lnTo>
                  <a:lnTo>
                    <a:pt x="51" y="128"/>
                  </a:lnTo>
                  <a:lnTo>
                    <a:pt x="49" y="128"/>
                  </a:lnTo>
                  <a:lnTo>
                    <a:pt x="48" y="130"/>
                  </a:lnTo>
                  <a:lnTo>
                    <a:pt x="45" y="130"/>
                  </a:lnTo>
                  <a:lnTo>
                    <a:pt x="44"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96" name="Freeform 446"/>
            <p:cNvSpPr>
              <a:spLocks/>
            </p:cNvSpPr>
            <p:nvPr/>
          </p:nvSpPr>
          <p:spPr bwMode="auto">
            <a:xfrm>
              <a:off x="842" y="2492"/>
              <a:ext cx="58" cy="130"/>
            </a:xfrm>
            <a:custGeom>
              <a:avLst/>
              <a:gdLst>
                <a:gd name="T0" fmla="*/ 40 w 58"/>
                <a:gd name="T1" fmla="*/ 128 h 130"/>
                <a:gd name="T2" fmla="*/ 37 w 58"/>
                <a:gd name="T3" fmla="*/ 125 h 130"/>
                <a:gd name="T4" fmla="*/ 33 w 58"/>
                <a:gd name="T5" fmla="*/ 122 h 130"/>
                <a:gd name="T6" fmla="*/ 24 w 58"/>
                <a:gd name="T7" fmla="*/ 110 h 130"/>
                <a:gd name="T8" fmla="*/ 16 w 58"/>
                <a:gd name="T9" fmla="*/ 96 h 130"/>
                <a:gd name="T10" fmla="*/ 11 w 58"/>
                <a:gd name="T11" fmla="*/ 84 h 130"/>
                <a:gd name="T12" fmla="*/ 9 w 58"/>
                <a:gd name="T13" fmla="*/ 80 h 130"/>
                <a:gd name="T14" fmla="*/ 9 w 58"/>
                <a:gd name="T15" fmla="*/ 76 h 130"/>
                <a:gd name="T16" fmla="*/ 7 w 58"/>
                <a:gd name="T17" fmla="*/ 73 h 130"/>
                <a:gd name="T18" fmla="*/ 3 w 58"/>
                <a:gd name="T19" fmla="*/ 57 h 130"/>
                <a:gd name="T20" fmla="*/ 0 w 58"/>
                <a:gd name="T21" fmla="*/ 34 h 130"/>
                <a:gd name="T22" fmla="*/ 1 w 58"/>
                <a:gd name="T23" fmla="*/ 11 h 130"/>
                <a:gd name="T24" fmla="*/ 1 w 58"/>
                <a:gd name="T25" fmla="*/ 9 h 130"/>
                <a:gd name="T26" fmla="*/ 3 w 58"/>
                <a:gd name="T27" fmla="*/ 9 h 130"/>
                <a:gd name="T28" fmla="*/ 4 w 58"/>
                <a:gd name="T29" fmla="*/ 6 h 130"/>
                <a:gd name="T30" fmla="*/ 10 w 58"/>
                <a:gd name="T31" fmla="*/ 2 h 130"/>
                <a:gd name="T32" fmla="*/ 17 w 58"/>
                <a:gd name="T33" fmla="*/ 0 h 130"/>
                <a:gd name="T34" fmla="*/ 20 w 58"/>
                <a:gd name="T35" fmla="*/ 9 h 130"/>
                <a:gd name="T36" fmla="*/ 20 w 58"/>
                <a:gd name="T37" fmla="*/ 22 h 130"/>
                <a:gd name="T38" fmla="*/ 21 w 58"/>
                <a:gd name="T39" fmla="*/ 35 h 130"/>
                <a:gd name="T40" fmla="*/ 18 w 58"/>
                <a:gd name="T41" fmla="*/ 37 h 130"/>
                <a:gd name="T42" fmla="*/ 17 w 58"/>
                <a:gd name="T43" fmla="*/ 38 h 130"/>
                <a:gd name="T44" fmla="*/ 16 w 58"/>
                <a:gd name="T45" fmla="*/ 40 h 130"/>
                <a:gd name="T46" fmla="*/ 16 w 58"/>
                <a:gd name="T47" fmla="*/ 44 h 130"/>
                <a:gd name="T48" fmla="*/ 16 w 58"/>
                <a:gd name="T49" fmla="*/ 51 h 130"/>
                <a:gd name="T50" fmla="*/ 17 w 58"/>
                <a:gd name="T51" fmla="*/ 54 h 130"/>
                <a:gd name="T52" fmla="*/ 17 w 58"/>
                <a:gd name="T53" fmla="*/ 55 h 130"/>
                <a:gd name="T54" fmla="*/ 18 w 58"/>
                <a:gd name="T55" fmla="*/ 57 h 130"/>
                <a:gd name="T56" fmla="*/ 21 w 58"/>
                <a:gd name="T57" fmla="*/ 64 h 130"/>
                <a:gd name="T58" fmla="*/ 24 w 58"/>
                <a:gd name="T59" fmla="*/ 75 h 130"/>
                <a:gd name="T60" fmla="*/ 28 w 58"/>
                <a:gd name="T61" fmla="*/ 86 h 130"/>
                <a:gd name="T62" fmla="*/ 30 w 58"/>
                <a:gd name="T63" fmla="*/ 89 h 130"/>
                <a:gd name="T64" fmla="*/ 31 w 58"/>
                <a:gd name="T65" fmla="*/ 93 h 130"/>
                <a:gd name="T66" fmla="*/ 34 w 58"/>
                <a:gd name="T67" fmla="*/ 96 h 130"/>
                <a:gd name="T68" fmla="*/ 35 w 58"/>
                <a:gd name="T69" fmla="*/ 98 h 130"/>
                <a:gd name="T70" fmla="*/ 37 w 58"/>
                <a:gd name="T71" fmla="*/ 98 h 130"/>
                <a:gd name="T72" fmla="*/ 38 w 58"/>
                <a:gd name="T73" fmla="*/ 98 h 130"/>
                <a:gd name="T74" fmla="*/ 40 w 58"/>
                <a:gd name="T75" fmla="*/ 98 h 130"/>
                <a:gd name="T76" fmla="*/ 41 w 58"/>
                <a:gd name="T77" fmla="*/ 96 h 130"/>
                <a:gd name="T78" fmla="*/ 48 w 58"/>
                <a:gd name="T79" fmla="*/ 105 h 130"/>
                <a:gd name="T80" fmla="*/ 54 w 58"/>
                <a:gd name="T81" fmla="*/ 115 h 130"/>
                <a:gd name="T82" fmla="*/ 58 w 58"/>
                <a:gd name="T83" fmla="*/ 124 h 130"/>
                <a:gd name="T84" fmla="*/ 54 w 58"/>
                <a:gd name="T85" fmla="*/ 127 h 130"/>
                <a:gd name="T86" fmla="*/ 48 w 58"/>
                <a:gd name="T87" fmla="*/ 130 h 1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
                <a:gd name="T133" fmla="*/ 0 h 130"/>
                <a:gd name="T134" fmla="*/ 58 w 58"/>
                <a:gd name="T135" fmla="*/ 130 h 1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 h="130">
                  <a:moveTo>
                    <a:pt x="44" y="130"/>
                  </a:moveTo>
                  <a:lnTo>
                    <a:pt x="41" y="128"/>
                  </a:lnTo>
                  <a:lnTo>
                    <a:pt x="40" y="128"/>
                  </a:lnTo>
                  <a:lnTo>
                    <a:pt x="40" y="127"/>
                  </a:lnTo>
                  <a:lnTo>
                    <a:pt x="38" y="127"/>
                  </a:lnTo>
                  <a:lnTo>
                    <a:pt x="37" y="125"/>
                  </a:lnTo>
                  <a:lnTo>
                    <a:pt x="35" y="124"/>
                  </a:lnTo>
                  <a:lnTo>
                    <a:pt x="34" y="124"/>
                  </a:lnTo>
                  <a:lnTo>
                    <a:pt x="33" y="122"/>
                  </a:lnTo>
                  <a:lnTo>
                    <a:pt x="30" y="118"/>
                  </a:lnTo>
                  <a:lnTo>
                    <a:pt x="27" y="115"/>
                  </a:lnTo>
                  <a:lnTo>
                    <a:pt x="24" y="110"/>
                  </a:lnTo>
                  <a:lnTo>
                    <a:pt x="21" y="105"/>
                  </a:lnTo>
                  <a:lnTo>
                    <a:pt x="18" y="101"/>
                  </a:lnTo>
                  <a:lnTo>
                    <a:pt x="16" y="96"/>
                  </a:lnTo>
                  <a:lnTo>
                    <a:pt x="13" y="90"/>
                  </a:lnTo>
                  <a:lnTo>
                    <a:pt x="11" y="84"/>
                  </a:lnTo>
                  <a:lnTo>
                    <a:pt x="10" y="83"/>
                  </a:lnTo>
                  <a:lnTo>
                    <a:pt x="10" y="81"/>
                  </a:lnTo>
                  <a:lnTo>
                    <a:pt x="9" y="80"/>
                  </a:lnTo>
                  <a:lnTo>
                    <a:pt x="9" y="78"/>
                  </a:lnTo>
                  <a:lnTo>
                    <a:pt x="9" y="76"/>
                  </a:lnTo>
                  <a:lnTo>
                    <a:pt x="9" y="75"/>
                  </a:lnTo>
                  <a:lnTo>
                    <a:pt x="7" y="73"/>
                  </a:lnTo>
                  <a:lnTo>
                    <a:pt x="7" y="72"/>
                  </a:lnTo>
                  <a:lnTo>
                    <a:pt x="6" y="64"/>
                  </a:lnTo>
                  <a:lnTo>
                    <a:pt x="3" y="57"/>
                  </a:lnTo>
                  <a:lnTo>
                    <a:pt x="1" y="49"/>
                  </a:lnTo>
                  <a:lnTo>
                    <a:pt x="1" y="41"/>
                  </a:lnTo>
                  <a:lnTo>
                    <a:pt x="0" y="34"/>
                  </a:lnTo>
                  <a:lnTo>
                    <a:pt x="0" y="26"/>
                  </a:lnTo>
                  <a:lnTo>
                    <a:pt x="0" y="18"/>
                  </a:lnTo>
                  <a:lnTo>
                    <a:pt x="1" y="11"/>
                  </a:lnTo>
                  <a:lnTo>
                    <a:pt x="1" y="9"/>
                  </a:lnTo>
                  <a:lnTo>
                    <a:pt x="3" y="9"/>
                  </a:lnTo>
                  <a:lnTo>
                    <a:pt x="3" y="8"/>
                  </a:lnTo>
                  <a:lnTo>
                    <a:pt x="4" y="6"/>
                  </a:lnTo>
                  <a:lnTo>
                    <a:pt x="6" y="3"/>
                  </a:lnTo>
                  <a:lnTo>
                    <a:pt x="9" y="2"/>
                  </a:lnTo>
                  <a:lnTo>
                    <a:pt x="10" y="2"/>
                  </a:lnTo>
                  <a:lnTo>
                    <a:pt x="13" y="0"/>
                  </a:lnTo>
                  <a:lnTo>
                    <a:pt x="16" y="0"/>
                  </a:lnTo>
                  <a:lnTo>
                    <a:pt x="17" y="0"/>
                  </a:lnTo>
                  <a:lnTo>
                    <a:pt x="20" y="0"/>
                  </a:lnTo>
                  <a:lnTo>
                    <a:pt x="20" y="5"/>
                  </a:lnTo>
                  <a:lnTo>
                    <a:pt x="20" y="9"/>
                  </a:lnTo>
                  <a:lnTo>
                    <a:pt x="20" y="12"/>
                  </a:lnTo>
                  <a:lnTo>
                    <a:pt x="20" y="17"/>
                  </a:lnTo>
                  <a:lnTo>
                    <a:pt x="20" y="22"/>
                  </a:lnTo>
                  <a:lnTo>
                    <a:pt x="21" y="26"/>
                  </a:lnTo>
                  <a:lnTo>
                    <a:pt x="21" y="31"/>
                  </a:lnTo>
                  <a:lnTo>
                    <a:pt x="21" y="35"/>
                  </a:lnTo>
                  <a:lnTo>
                    <a:pt x="18" y="35"/>
                  </a:lnTo>
                  <a:lnTo>
                    <a:pt x="18" y="37"/>
                  </a:lnTo>
                  <a:lnTo>
                    <a:pt x="17" y="37"/>
                  </a:lnTo>
                  <a:lnTo>
                    <a:pt x="17" y="38"/>
                  </a:lnTo>
                  <a:lnTo>
                    <a:pt x="16" y="40"/>
                  </a:lnTo>
                  <a:lnTo>
                    <a:pt x="16" y="41"/>
                  </a:lnTo>
                  <a:lnTo>
                    <a:pt x="16" y="43"/>
                  </a:lnTo>
                  <a:lnTo>
                    <a:pt x="16" y="44"/>
                  </a:lnTo>
                  <a:lnTo>
                    <a:pt x="16" y="46"/>
                  </a:lnTo>
                  <a:lnTo>
                    <a:pt x="16" y="47"/>
                  </a:lnTo>
                  <a:lnTo>
                    <a:pt x="16" y="51"/>
                  </a:lnTo>
                  <a:lnTo>
                    <a:pt x="17" y="52"/>
                  </a:lnTo>
                  <a:lnTo>
                    <a:pt x="17" y="54"/>
                  </a:lnTo>
                  <a:lnTo>
                    <a:pt x="17" y="55"/>
                  </a:lnTo>
                  <a:lnTo>
                    <a:pt x="17" y="57"/>
                  </a:lnTo>
                  <a:lnTo>
                    <a:pt x="18" y="57"/>
                  </a:lnTo>
                  <a:lnTo>
                    <a:pt x="18" y="58"/>
                  </a:lnTo>
                  <a:lnTo>
                    <a:pt x="20" y="61"/>
                  </a:lnTo>
                  <a:lnTo>
                    <a:pt x="21" y="64"/>
                  </a:lnTo>
                  <a:lnTo>
                    <a:pt x="23" y="67"/>
                  </a:lnTo>
                  <a:lnTo>
                    <a:pt x="24" y="70"/>
                  </a:lnTo>
                  <a:lnTo>
                    <a:pt x="24" y="75"/>
                  </a:lnTo>
                  <a:lnTo>
                    <a:pt x="25" y="78"/>
                  </a:lnTo>
                  <a:lnTo>
                    <a:pt x="27" y="81"/>
                  </a:lnTo>
                  <a:lnTo>
                    <a:pt x="28" y="86"/>
                  </a:lnTo>
                  <a:lnTo>
                    <a:pt x="28" y="87"/>
                  </a:lnTo>
                  <a:lnTo>
                    <a:pt x="28" y="89"/>
                  </a:lnTo>
                  <a:lnTo>
                    <a:pt x="30" y="89"/>
                  </a:lnTo>
                  <a:lnTo>
                    <a:pt x="30" y="90"/>
                  </a:lnTo>
                  <a:lnTo>
                    <a:pt x="31" y="92"/>
                  </a:lnTo>
                  <a:lnTo>
                    <a:pt x="31" y="93"/>
                  </a:lnTo>
                  <a:lnTo>
                    <a:pt x="33" y="93"/>
                  </a:lnTo>
                  <a:lnTo>
                    <a:pt x="33" y="95"/>
                  </a:lnTo>
                  <a:lnTo>
                    <a:pt x="34" y="96"/>
                  </a:lnTo>
                  <a:lnTo>
                    <a:pt x="35" y="98"/>
                  </a:lnTo>
                  <a:lnTo>
                    <a:pt x="37" y="98"/>
                  </a:lnTo>
                  <a:lnTo>
                    <a:pt x="38" y="98"/>
                  </a:lnTo>
                  <a:lnTo>
                    <a:pt x="40" y="98"/>
                  </a:lnTo>
                  <a:lnTo>
                    <a:pt x="40" y="96"/>
                  </a:lnTo>
                  <a:lnTo>
                    <a:pt x="41" y="96"/>
                  </a:lnTo>
                  <a:lnTo>
                    <a:pt x="44" y="99"/>
                  </a:lnTo>
                  <a:lnTo>
                    <a:pt x="45" y="102"/>
                  </a:lnTo>
                  <a:lnTo>
                    <a:pt x="48" y="105"/>
                  </a:lnTo>
                  <a:lnTo>
                    <a:pt x="49" y="109"/>
                  </a:lnTo>
                  <a:lnTo>
                    <a:pt x="52" y="112"/>
                  </a:lnTo>
                  <a:lnTo>
                    <a:pt x="54" y="115"/>
                  </a:lnTo>
                  <a:lnTo>
                    <a:pt x="56" y="118"/>
                  </a:lnTo>
                  <a:lnTo>
                    <a:pt x="58" y="122"/>
                  </a:lnTo>
                  <a:lnTo>
                    <a:pt x="58" y="124"/>
                  </a:lnTo>
                  <a:lnTo>
                    <a:pt x="56" y="125"/>
                  </a:lnTo>
                  <a:lnTo>
                    <a:pt x="55" y="125"/>
                  </a:lnTo>
                  <a:lnTo>
                    <a:pt x="54" y="127"/>
                  </a:lnTo>
                  <a:lnTo>
                    <a:pt x="51" y="128"/>
                  </a:lnTo>
                  <a:lnTo>
                    <a:pt x="49" y="128"/>
                  </a:lnTo>
                  <a:lnTo>
                    <a:pt x="48" y="130"/>
                  </a:lnTo>
                  <a:lnTo>
                    <a:pt x="45" y="130"/>
                  </a:lnTo>
                  <a:lnTo>
                    <a:pt x="44" y="130"/>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97" name="Freeform 447"/>
            <p:cNvSpPr>
              <a:spLocks/>
            </p:cNvSpPr>
            <p:nvPr/>
          </p:nvSpPr>
          <p:spPr bwMode="auto">
            <a:xfrm>
              <a:off x="886" y="2582"/>
              <a:ext cx="20" cy="31"/>
            </a:xfrm>
            <a:custGeom>
              <a:avLst/>
              <a:gdLst>
                <a:gd name="T0" fmla="*/ 17 w 20"/>
                <a:gd name="T1" fmla="*/ 31 h 31"/>
                <a:gd name="T2" fmla="*/ 14 w 20"/>
                <a:gd name="T3" fmla="*/ 28 h 31"/>
                <a:gd name="T4" fmla="*/ 12 w 20"/>
                <a:gd name="T5" fmla="*/ 25 h 31"/>
                <a:gd name="T6" fmla="*/ 10 w 20"/>
                <a:gd name="T7" fmla="*/ 22 h 31"/>
                <a:gd name="T8" fmla="*/ 8 w 20"/>
                <a:gd name="T9" fmla="*/ 20 h 31"/>
                <a:gd name="T10" fmla="*/ 5 w 20"/>
                <a:gd name="T11" fmla="*/ 17 h 31"/>
                <a:gd name="T12" fmla="*/ 4 w 20"/>
                <a:gd name="T13" fmla="*/ 14 h 31"/>
                <a:gd name="T14" fmla="*/ 1 w 20"/>
                <a:gd name="T15" fmla="*/ 9 h 31"/>
                <a:gd name="T16" fmla="*/ 0 w 20"/>
                <a:gd name="T17" fmla="*/ 6 h 31"/>
                <a:gd name="T18" fmla="*/ 0 w 20"/>
                <a:gd name="T19" fmla="*/ 6 h 31"/>
                <a:gd name="T20" fmla="*/ 0 w 20"/>
                <a:gd name="T21" fmla="*/ 6 h 31"/>
                <a:gd name="T22" fmla="*/ 0 w 20"/>
                <a:gd name="T23" fmla="*/ 6 h 31"/>
                <a:gd name="T24" fmla="*/ 0 w 20"/>
                <a:gd name="T25" fmla="*/ 5 h 31"/>
                <a:gd name="T26" fmla="*/ 0 w 20"/>
                <a:gd name="T27" fmla="*/ 5 h 31"/>
                <a:gd name="T28" fmla="*/ 0 w 20"/>
                <a:gd name="T29" fmla="*/ 5 h 31"/>
                <a:gd name="T30" fmla="*/ 0 w 20"/>
                <a:gd name="T31" fmla="*/ 3 h 31"/>
                <a:gd name="T32" fmla="*/ 0 w 20"/>
                <a:gd name="T33" fmla="*/ 3 h 31"/>
                <a:gd name="T34" fmla="*/ 1 w 20"/>
                <a:gd name="T35" fmla="*/ 3 h 31"/>
                <a:gd name="T36" fmla="*/ 1 w 20"/>
                <a:gd name="T37" fmla="*/ 3 h 31"/>
                <a:gd name="T38" fmla="*/ 1 w 20"/>
                <a:gd name="T39" fmla="*/ 3 h 31"/>
                <a:gd name="T40" fmla="*/ 3 w 20"/>
                <a:gd name="T41" fmla="*/ 2 h 31"/>
                <a:gd name="T42" fmla="*/ 3 w 20"/>
                <a:gd name="T43" fmla="*/ 2 h 31"/>
                <a:gd name="T44" fmla="*/ 4 w 20"/>
                <a:gd name="T45" fmla="*/ 2 h 31"/>
                <a:gd name="T46" fmla="*/ 4 w 20"/>
                <a:gd name="T47" fmla="*/ 2 h 31"/>
                <a:gd name="T48" fmla="*/ 5 w 20"/>
                <a:gd name="T49" fmla="*/ 0 h 31"/>
                <a:gd name="T50" fmla="*/ 5 w 20"/>
                <a:gd name="T51" fmla="*/ 0 h 31"/>
                <a:gd name="T52" fmla="*/ 7 w 20"/>
                <a:gd name="T53" fmla="*/ 3 h 31"/>
                <a:gd name="T54" fmla="*/ 8 w 20"/>
                <a:gd name="T55" fmla="*/ 6 h 31"/>
                <a:gd name="T56" fmla="*/ 11 w 20"/>
                <a:gd name="T57" fmla="*/ 8 h 31"/>
                <a:gd name="T58" fmla="*/ 12 w 20"/>
                <a:gd name="T59" fmla="*/ 11 h 31"/>
                <a:gd name="T60" fmla="*/ 14 w 20"/>
                <a:gd name="T61" fmla="*/ 14 h 31"/>
                <a:gd name="T62" fmla="*/ 17 w 20"/>
                <a:gd name="T63" fmla="*/ 15 h 31"/>
                <a:gd name="T64" fmla="*/ 18 w 20"/>
                <a:gd name="T65" fmla="*/ 19 h 31"/>
                <a:gd name="T66" fmla="*/ 20 w 20"/>
                <a:gd name="T67" fmla="*/ 20 h 31"/>
                <a:gd name="T68" fmla="*/ 20 w 20"/>
                <a:gd name="T69" fmla="*/ 22 h 31"/>
                <a:gd name="T70" fmla="*/ 20 w 20"/>
                <a:gd name="T71" fmla="*/ 23 h 31"/>
                <a:gd name="T72" fmla="*/ 20 w 20"/>
                <a:gd name="T73" fmla="*/ 25 h 31"/>
                <a:gd name="T74" fmla="*/ 18 w 20"/>
                <a:gd name="T75" fmla="*/ 26 h 31"/>
                <a:gd name="T76" fmla="*/ 18 w 20"/>
                <a:gd name="T77" fmla="*/ 28 h 31"/>
                <a:gd name="T78" fmla="*/ 18 w 20"/>
                <a:gd name="T79" fmla="*/ 28 h 31"/>
                <a:gd name="T80" fmla="*/ 18 w 20"/>
                <a:gd name="T81" fmla="*/ 29 h 31"/>
                <a:gd name="T82" fmla="*/ 17 w 20"/>
                <a:gd name="T83" fmla="*/ 31 h 31"/>
                <a:gd name="T84" fmla="*/ 17 w 20"/>
                <a:gd name="T85" fmla="*/ 31 h 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
                <a:gd name="T130" fmla="*/ 0 h 31"/>
                <a:gd name="T131" fmla="*/ 20 w 20"/>
                <a:gd name="T132" fmla="*/ 31 h 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 h="31">
                  <a:moveTo>
                    <a:pt x="17" y="31"/>
                  </a:moveTo>
                  <a:lnTo>
                    <a:pt x="14" y="28"/>
                  </a:lnTo>
                  <a:lnTo>
                    <a:pt x="12" y="25"/>
                  </a:lnTo>
                  <a:lnTo>
                    <a:pt x="10" y="22"/>
                  </a:lnTo>
                  <a:lnTo>
                    <a:pt x="8" y="20"/>
                  </a:lnTo>
                  <a:lnTo>
                    <a:pt x="5" y="17"/>
                  </a:lnTo>
                  <a:lnTo>
                    <a:pt x="4" y="14"/>
                  </a:lnTo>
                  <a:lnTo>
                    <a:pt x="1" y="9"/>
                  </a:lnTo>
                  <a:lnTo>
                    <a:pt x="0" y="6"/>
                  </a:lnTo>
                  <a:lnTo>
                    <a:pt x="0" y="5"/>
                  </a:lnTo>
                  <a:lnTo>
                    <a:pt x="0" y="3"/>
                  </a:lnTo>
                  <a:lnTo>
                    <a:pt x="1" y="3"/>
                  </a:lnTo>
                  <a:lnTo>
                    <a:pt x="3" y="2"/>
                  </a:lnTo>
                  <a:lnTo>
                    <a:pt x="4" y="2"/>
                  </a:lnTo>
                  <a:lnTo>
                    <a:pt x="5" y="0"/>
                  </a:lnTo>
                  <a:lnTo>
                    <a:pt x="7" y="3"/>
                  </a:lnTo>
                  <a:lnTo>
                    <a:pt x="8" y="6"/>
                  </a:lnTo>
                  <a:lnTo>
                    <a:pt x="11" y="8"/>
                  </a:lnTo>
                  <a:lnTo>
                    <a:pt x="12" y="11"/>
                  </a:lnTo>
                  <a:lnTo>
                    <a:pt x="14" y="14"/>
                  </a:lnTo>
                  <a:lnTo>
                    <a:pt x="17" y="15"/>
                  </a:lnTo>
                  <a:lnTo>
                    <a:pt x="18" y="19"/>
                  </a:lnTo>
                  <a:lnTo>
                    <a:pt x="20" y="20"/>
                  </a:lnTo>
                  <a:lnTo>
                    <a:pt x="20" y="22"/>
                  </a:lnTo>
                  <a:lnTo>
                    <a:pt x="20" y="23"/>
                  </a:lnTo>
                  <a:lnTo>
                    <a:pt x="20" y="25"/>
                  </a:lnTo>
                  <a:lnTo>
                    <a:pt x="18" y="26"/>
                  </a:lnTo>
                  <a:lnTo>
                    <a:pt x="18" y="28"/>
                  </a:lnTo>
                  <a:lnTo>
                    <a:pt x="18" y="29"/>
                  </a:lnTo>
                  <a:lnTo>
                    <a:pt x="17"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98" name="Freeform 448"/>
            <p:cNvSpPr>
              <a:spLocks/>
            </p:cNvSpPr>
            <p:nvPr/>
          </p:nvSpPr>
          <p:spPr bwMode="auto">
            <a:xfrm>
              <a:off x="886" y="2582"/>
              <a:ext cx="20" cy="31"/>
            </a:xfrm>
            <a:custGeom>
              <a:avLst/>
              <a:gdLst>
                <a:gd name="T0" fmla="*/ 17 w 20"/>
                <a:gd name="T1" fmla="*/ 31 h 31"/>
                <a:gd name="T2" fmla="*/ 14 w 20"/>
                <a:gd name="T3" fmla="*/ 28 h 31"/>
                <a:gd name="T4" fmla="*/ 12 w 20"/>
                <a:gd name="T5" fmla="*/ 25 h 31"/>
                <a:gd name="T6" fmla="*/ 10 w 20"/>
                <a:gd name="T7" fmla="*/ 22 h 31"/>
                <a:gd name="T8" fmla="*/ 8 w 20"/>
                <a:gd name="T9" fmla="*/ 20 h 31"/>
                <a:gd name="T10" fmla="*/ 5 w 20"/>
                <a:gd name="T11" fmla="*/ 17 h 31"/>
                <a:gd name="T12" fmla="*/ 4 w 20"/>
                <a:gd name="T13" fmla="*/ 14 h 31"/>
                <a:gd name="T14" fmla="*/ 1 w 20"/>
                <a:gd name="T15" fmla="*/ 9 h 31"/>
                <a:gd name="T16" fmla="*/ 0 w 20"/>
                <a:gd name="T17" fmla="*/ 6 h 31"/>
                <a:gd name="T18" fmla="*/ 0 w 20"/>
                <a:gd name="T19" fmla="*/ 6 h 31"/>
                <a:gd name="T20" fmla="*/ 0 w 20"/>
                <a:gd name="T21" fmla="*/ 6 h 31"/>
                <a:gd name="T22" fmla="*/ 0 w 20"/>
                <a:gd name="T23" fmla="*/ 6 h 31"/>
                <a:gd name="T24" fmla="*/ 0 w 20"/>
                <a:gd name="T25" fmla="*/ 5 h 31"/>
                <a:gd name="T26" fmla="*/ 0 w 20"/>
                <a:gd name="T27" fmla="*/ 5 h 31"/>
                <a:gd name="T28" fmla="*/ 0 w 20"/>
                <a:gd name="T29" fmla="*/ 5 h 31"/>
                <a:gd name="T30" fmla="*/ 0 w 20"/>
                <a:gd name="T31" fmla="*/ 3 h 31"/>
                <a:gd name="T32" fmla="*/ 0 w 20"/>
                <a:gd name="T33" fmla="*/ 3 h 31"/>
                <a:gd name="T34" fmla="*/ 1 w 20"/>
                <a:gd name="T35" fmla="*/ 3 h 31"/>
                <a:gd name="T36" fmla="*/ 1 w 20"/>
                <a:gd name="T37" fmla="*/ 3 h 31"/>
                <a:gd name="T38" fmla="*/ 1 w 20"/>
                <a:gd name="T39" fmla="*/ 3 h 31"/>
                <a:gd name="T40" fmla="*/ 3 w 20"/>
                <a:gd name="T41" fmla="*/ 2 h 31"/>
                <a:gd name="T42" fmla="*/ 3 w 20"/>
                <a:gd name="T43" fmla="*/ 2 h 31"/>
                <a:gd name="T44" fmla="*/ 4 w 20"/>
                <a:gd name="T45" fmla="*/ 2 h 31"/>
                <a:gd name="T46" fmla="*/ 4 w 20"/>
                <a:gd name="T47" fmla="*/ 2 h 31"/>
                <a:gd name="T48" fmla="*/ 5 w 20"/>
                <a:gd name="T49" fmla="*/ 0 h 31"/>
                <a:gd name="T50" fmla="*/ 5 w 20"/>
                <a:gd name="T51" fmla="*/ 0 h 31"/>
                <a:gd name="T52" fmla="*/ 7 w 20"/>
                <a:gd name="T53" fmla="*/ 3 h 31"/>
                <a:gd name="T54" fmla="*/ 8 w 20"/>
                <a:gd name="T55" fmla="*/ 6 h 31"/>
                <a:gd name="T56" fmla="*/ 11 w 20"/>
                <a:gd name="T57" fmla="*/ 8 h 31"/>
                <a:gd name="T58" fmla="*/ 12 w 20"/>
                <a:gd name="T59" fmla="*/ 11 h 31"/>
                <a:gd name="T60" fmla="*/ 14 w 20"/>
                <a:gd name="T61" fmla="*/ 14 h 31"/>
                <a:gd name="T62" fmla="*/ 17 w 20"/>
                <a:gd name="T63" fmla="*/ 15 h 31"/>
                <a:gd name="T64" fmla="*/ 18 w 20"/>
                <a:gd name="T65" fmla="*/ 19 h 31"/>
                <a:gd name="T66" fmla="*/ 20 w 20"/>
                <a:gd name="T67" fmla="*/ 20 h 31"/>
                <a:gd name="T68" fmla="*/ 20 w 20"/>
                <a:gd name="T69" fmla="*/ 22 h 31"/>
                <a:gd name="T70" fmla="*/ 20 w 20"/>
                <a:gd name="T71" fmla="*/ 23 h 31"/>
                <a:gd name="T72" fmla="*/ 20 w 20"/>
                <a:gd name="T73" fmla="*/ 25 h 31"/>
                <a:gd name="T74" fmla="*/ 18 w 20"/>
                <a:gd name="T75" fmla="*/ 26 h 31"/>
                <a:gd name="T76" fmla="*/ 18 w 20"/>
                <a:gd name="T77" fmla="*/ 28 h 31"/>
                <a:gd name="T78" fmla="*/ 18 w 20"/>
                <a:gd name="T79" fmla="*/ 28 h 31"/>
                <a:gd name="T80" fmla="*/ 18 w 20"/>
                <a:gd name="T81" fmla="*/ 29 h 31"/>
                <a:gd name="T82" fmla="*/ 17 w 20"/>
                <a:gd name="T83" fmla="*/ 31 h 31"/>
                <a:gd name="T84" fmla="*/ 17 w 20"/>
                <a:gd name="T85" fmla="*/ 31 h 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
                <a:gd name="T130" fmla="*/ 0 h 31"/>
                <a:gd name="T131" fmla="*/ 20 w 20"/>
                <a:gd name="T132" fmla="*/ 31 h 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 h="31">
                  <a:moveTo>
                    <a:pt x="17" y="31"/>
                  </a:moveTo>
                  <a:lnTo>
                    <a:pt x="14" y="28"/>
                  </a:lnTo>
                  <a:lnTo>
                    <a:pt x="12" y="25"/>
                  </a:lnTo>
                  <a:lnTo>
                    <a:pt x="10" y="22"/>
                  </a:lnTo>
                  <a:lnTo>
                    <a:pt x="8" y="20"/>
                  </a:lnTo>
                  <a:lnTo>
                    <a:pt x="5" y="17"/>
                  </a:lnTo>
                  <a:lnTo>
                    <a:pt x="4" y="14"/>
                  </a:lnTo>
                  <a:lnTo>
                    <a:pt x="1" y="9"/>
                  </a:lnTo>
                  <a:lnTo>
                    <a:pt x="0" y="6"/>
                  </a:lnTo>
                  <a:lnTo>
                    <a:pt x="0" y="5"/>
                  </a:lnTo>
                  <a:lnTo>
                    <a:pt x="0" y="3"/>
                  </a:lnTo>
                  <a:lnTo>
                    <a:pt x="1" y="3"/>
                  </a:lnTo>
                  <a:lnTo>
                    <a:pt x="3" y="2"/>
                  </a:lnTo>
                  <a:lnTo>
                    <a:pt x="4" y="2"/>
                  </a:lnTo>
                  <a:lnTo>
                    <a:pt x="5" y="0"/>
                  </a:lnTo>
                  <a:lnTo>
                    <a:pt x="7" y="3"/>
                  </a:lnTo>
                  <a:lnTo>
                    <a:pt x="8" y="6"/>
                  </a:lnTo>
                  <a:lnTo>
                    <a:pt x="11" y="8"/>
                  </a:lnTo>
                  <a:lnTo>
                    <a:pt x="12" y="11"/>
                  </a:lnTo>
                  <a:lnTo>
                    <a:pt x="14" y="14"/>
                  </a:lnTo>
                  <a:lnTo>
                    <a:pt x="17" y="15"/>
                  </a:lnTo>
                  <a:lnTo>
                    <a:pt x="18" y="19"/>
                  </a:lnTo>
                  <a:lnTo>
                    <a:pt x="20" y="20"/>
                  </a:lnTo>
                  <a:lnTo>
                    <a:pt x="20" y="22"/>
                  </a:lnTo>
                  <a:lnTo>
                    <a:pt x="20" y="23"/>
                  </a:lnTo>
                  <a:lnTo>
                    <a:pt x="20" y="25"/>
                  </a:lnTo>
                  <a:lnTo>
                    <a:pt x="18" y="26"/>
                  </a:lnTo>
                  <a:lnTo>
                    <a:pt x="18" y="28"/>
                  </a:lnTo>
                  <a:lnTo>
                    <a:pt x="18" y="29"/>
                  </a:lnTo>
                  <a:lnTo>
                    <a:pt x="17" y="31"/>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799" name="Freeform 449"/>
            <p:cNvSpPr>
              <a:spLocks/>
            </p:cNvSpPr>
            <p:nvPr/>
          </p:nvSpPr>
          <p:spPr bwMode="auto">
            <a:xfrm>
              <a:off x="865" y="2494"/>
              <a:ext cx="7" cy="33"/>
            </a:xfrm>
            <a:custGeom>
              <a:avLst/>
              <a:gdLst>
                <a:gd name="T0" fmla="*/ 1 w 7"/>
                <a:gd name="T1" fmla="*/ 33 h 33"/>
                <a:gd name="T2" fmla="*/ 0 w 7"/>
                <a:gd name="T3" fmla="*/ 33 h 33"/>
                <a:gd name="T4" fmla="*/ 0 w 7"/>
                <a:gd name="T5" fmla="*/ 29 h 33"/>
                <a:gd name="T6" fmla="*/ 0 w 7"/>
                <a:gd name="T7" fmla="*/ 24 h 33"/>
                <a:gd name="T8" fmla="*/ 0 w 7"/>
                <a:gd name="T9" fmla="*/ 21 h 33"/>
                <a:gd name="T10" fmla="*/ 0 w 7"/>
                <a:gd name="T11" fmla="*/ 16 h 33"/>
                <a:gd name="T12" fmla="*/ 0 w 7"/>
                <a:gd name="T13" fmla="*/ 12 h 33"/>
                <a:gd name="T14" fmla="*/ 0 w 7"/>
                <a:gd name="T15" fmla="*/ 9 h 33"/>
                <a:gd name="T16" fmla="*/ 0 w 7"/>
                <a:gd name="T17" fmla="*/ 4 h 33"/>
                <a:gd name="T18" fmla="*/ 0 w 7"/>
                <a:gd name="T19" fmla="*/ 0 h 33"/>
                <a:gd name="T20" fmla="*/ 1 w 7"/>
                <a:gd name="T21" fmla="*/ 0 h 33"/>
                <a:gd name="T22" fmla="*/ 1 w 7"/>
                <a:gd name="T23" fmla="*/ 0 h 33"/>
                <a:gd name="T24" fmla="*/ 2 w 7"/>
                <a:gd name="T25" fmla="*/ 0 h 33"/>
                <a:gd name="T26" fmla="*/ 2 w 7"/>
                <a:gd name="T27" fmla="*/ 0 h 33"/>
                <a:gd name="T28" fmla="*/ 4 w 7"/>
                <a:gd name="T29" fmla="*/ 1 h 33"/>
                <a:gd name="T30" fmla="*/ 4 w 7"/>
                <a:gd name="T31" fmla="*/ 1 h 33"/>
                <a:gd name="T32" fmla="*/ 5 w 7"/>
                <a:gd name="T33" fmla="*/ 1 h 33"/>
                <a:gd name="T34" fmla="*/ 7 w 7"/>
                <a:gd name="T35" fmla="*/ 3 h 33"/>
                <a:gd name="T36" fmla="*/ 7 w 7"/>
                <a:gd name="T37" fmla="*/ 3 h 33"/>
                <a:gd name="T38" fmla="*/ 7 w 7"/>
                <a:gd name="T39" fmla="*/ 7 h 33"/>
                <a:gd name="T40" fmla="*/ 7 w 7"/>
                <a:gd name="T41" fmla="*/ 10 h 33"/>
                <a:gd name="T42" fmla="*/ 7 w 7"/>
                <a:gd name="T43" fmla="*/ 13 h 33"/>
                <a:gd name="T44" fmla="*/ 7 w 7"/>
                <a:gd name="T45" fmla="*/ 16 h 33"/>
                <a:gd name="T46" fmla="*/ 7 w 7"/>
                <a:gd name="T47" fmla="*/ 21 h 33"/>
                <a:gd name="T48" fmla="*/ 7 w 7"/>
                <a:gd name="T49" fmla="*/ 24 h 33"/>
                <a:gd name="T50" fmla="*/ 7 w 7"/>
                <a:gd name="T51" fmla="*/ 27 h 33"/>
                <a:gd name="T52" fmla="*/ 7 w 7"/>
                <a:gd name="T53" fmla="*/ 30 h 33"/>
                <a:gd name="T54" fmla="*/ 5 w 7"/>
                <a:gd name="T55" fmla="*/ 32 h 33"/>
                <a:gd name="T56" fmla="*/ 5 w 7"/>
                <a:gd name="T57" fmla="*/ 32 h 33"/>
                <a:gd name="T58" fmla="*/ 4 w 7"/>
                <a:gd name="T59" fmla="*/ 33 h 33"/>
                <a:gd name="T60" fmla="*/ 4 w 7"/>
                <a:gd name="T61" fmla="*/ 33 h 33"/>
                <a:gd name="T62" fmla="*/ 4 w 7"/>
                <a:gd name="T63" fmla="*/ 33 h 33"/>
                <a:gd name="T64" fmla="*/ 4 w 7"/>
                <a:gd name="T65" fmla="*/ 33 h 33"/>
                <a:gd name="T66" fmla="*/ 2 w 7"/>
                <a:gd name="T67" fmla="*/ 33 h 33"/>
                <a:gd name="T68" fmla="*/ 2 w 7"/>
                <a:gd name="T69" fmla="*/ 33 h 33"/>
                <a:gd name="T70" fmla="*/ 1 w 7"/>
                <a:gd name="T71" fmla="*/ 33 h 33"/>
                <a:gd name="T72" fmla="*/ 1 w 7"/>
                <a:gd name="T73" fmla="*/ 33 h 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
                <a:gd name="T112" fmla="*/ 0 h 33"/>
                <a:gd name="T113" fmla="*/ 7 w 7"/>
                <a:gd name="T114" fmla="*/ 33 h 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 h="33">
                  <a:moveTo>
                    <a:pt x="1" y="33"/>
                  </a:moveTo>
                  <a:lnTo>
                    <a:pt x="0" y="33"/>
                  </a:lnTo>
                  <a:lnTo>
                    <a:pt x="0" y="29"/>
                  </a:lnTo>
                  <a:lnTo>
                    <a:pt x="0" y="24"/>
                  </a:lnTo>
                  <a:lnTo>
                    <a:pt x="0" y="21"/>
                  </a:lnTo>
                  <a:lnTo>
                    <a:pt x="0" y="16"/>
                  </a:lnTo>
                  <a:lnTo>
                    <a:pt x="0" y="12"/>
                  </a:lnTo>
                  <a:lnTo>
                    <a:pt x="0" y="9"/>
                  </a:lnTo>
                  <a:lnTo>
                    <a:pt x="0" y="4"/>
                  </a:lnTo>
                  <a:lnTo>
                    <a:pt x="0" y="0"/>
                  </a:lnTo>
                  <a:lnTo>
                    <a:pt x="1" y="0"/>
                  </a:lnTo>
                  <a:lnTo>
                    <a:pt x="2" y="0"/>
                  </a:lnTo>
                  <a:lnTo>
                    <a:pt x="4" y="1"/>
                  </a:lnTo>
                  <a:lnTo>
                    <a:pt x="5" y="1"/>
                  </a:lnTo>
                  <a:lnTo>
                    <a:pt x="7" y="3"/>
                  </a:lnTo>
                  <a:lnTo>
                    <a:pt x="7" y="7"/>
                  </a:lnTo>
                  <a:lnTo>
                    <a:pt x="7" y="10"/>
                  </a:lnTo>
                  <a:lnTo>
                    <a:pt x="7" y="13"/>
                  </a:lnTo>
                  <a:lnTo>
                    <a:pt x="7" y="16"/>
                  </a:lnTo>
                  <a:lnTo>
                    <a:pt x="7" y="21"/>
                  </a:lnTo>
                  <a:lnTo>
                    <a:pt x="7" y="24"/>
                  </a:lnTo>
                  <a:lnTo>
                    <a:pt x="7" y="27"/>
                  </a:lnTo>
                  <a:lnTo>
                    <a:pt x="7" y="30"/>
                  </a:lnTo>
                  <a:lnTo>
                    <a:pt x="5" y="32"/>
                  </a:lnTo>
                  <a:lnTo>
                    <a:pt x="4" y="33"/>
                  </a:lnTo>
                  <a:lnTo>
                    <a:pt x="2" y="33"/>
                  </a:lnTo>
                  <a:lnTo>
                    <a:pt x="1"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00" name="Freeform 450"/>
            <p:cNvSpPr>
              <a:spLocks/>
            </p:cNvSpPr>
            <p:nvPr/>
          </p:nvSpPr>
          <p:spPr bwMode="auto">
            <a:xfrm>
              <a:off x="865" y="2494"/>
              <a:ext cx="7" cy="33"/>
            </a:xfrm>
            <a:custGeom>
              <a:avLst/>
              <a:gdLst>
                <a:gd name="T0" fmla="*/ 1 w 7"/>
                <a:gd name="T1" fmla="*/ 33 h 33"/>
                <a:gd name="T2" fmla="*/ 0 w 7"/>
                <a:gd name="T3" fmla="*/ 33 h 33"/>
                <a:gd name="T4" fmla="*/ 0 w 7"/>
                <a:gd name="T5" fmla="*/ 29 h 33"/>
                <a:gd name="T6" fmla="*/ 0 w 7"/>
                <a:gd name="T7" fmla="*/ 24 h 33"/>
                <a:gd name="T8" fmla="*/ 0 w 7"/>
                <a:gd name="T9" fmla="*/ 21 h 33"/>
                <a:gd name="T10" fmla="*/ 0 w 7"/>
                <a:gd name="T11" fmla="*/ 16 h 33"/>
                <a:gd name="T12" fmla="*/ 0 w 7"/>
                <a:gd name="T13" fmla="*/ 12 h 33"/>
                <a:gd name="T14" fmla="*/ 0 w 7"/>
                <a:gd name="T15" fmla="*/ 9 h 33"/>
                <a:gd name="T16" fmla="*/ 0 w 7"/>
                <a:gd name="T17" fmla="*/ 4 h 33"/>
                <a:gd name="T18" fmla="*/ 0 w 7"/>
                <a:gd name="T19" fmla="*/ 0 h 33"/>
                <a:gd name="T20" fmla="*/ 1 w 7"/>
                <a:gd name="T21" fmla="*/ 0 h 33"/>
                <a:gd name="T22" fmla="*/ 1 w 7"/>
                <a:gd name="T23" fmla="*/ 0 h 33"/>
                <a:gd name="T24" fmla="*/ 2 w 7"/>
                <a:gd name="T25" fmla="*/ 0 h 33"/>
                <a:gd name="T26" fmla="*/ 2 w 7"/>
                <a:gd name="T27" fmla="*/ 0 h 33"/>
                <a:gd name="T28" fmla="*/ 4 w 7"/>
                <a:gd name="T29" fmla="*/ 1 h 33"/>
                <a:gd name="T30" fmla="*/ 4 w 7"/>
                <a:gd name="T31" fmla="*/ 1 h 33"/>
                <a:gd name="T32" fmla="*/ 5 w 7"/>
                <a:gd name="T33" fmla="*/ 1 h 33"/>
                <a:gd name="T34" fmla="*/ 7 w 7"/>
                <a:gd name="T35" fmla="*/ 3 h 33"/>
                <a:gd name="T36" fmla="*/ 7 w 7"/>
                <a:gd name="T37" fmla="*/ 3 h 33"/>
                <a:gd name="T38" fmla="*/ 7 w 7"/>
                <a:gd name="T39" fmla="*/ 7 h 33"/>
                <a:gd name="T40" fmla="*/ 7 w 7"/>
                <a:gd name="T41" fmla="*/ 10 h 33"/>
                <a:gd name="T42" fmla="*/ 7 w 7"/>
                <a:gd name="T43" fmla="*/ 13 h 33"/>
                <a:gd name="T44" fmla="*/ 7 w 7"/>
                <a:gd name="T45" fmla="*/ 16 h 33"/>
                <a:gd name="T46" fmla="*/ 7 w 7"/>
                <a:gd name="T47" fmla="*/ 21 h 33"/>
                <a:gd name="T48" fmla="*/ 7 w 7"/>
                <a:gd name="T49" fmla="*/ 24 h 33"/>
                <a:gd name="T50" fmla="*/ 7 w 7"/>
                <a:gd name="T51" fmla="*/ 27 h 33"/>
                <a:gd name="T52" fmla="*/ 7 w 7"/>
                <a:gd name="T53" fmla="*/ 30 h 33"/>
                <a:gd name="T54" fmla="*/ 5 w 7"/>
                <a:gd name="T55" fmla="*/ 32 h 33"/>
                <a:gd name="T56" fmla="*/ 5 w 7"/>
                <a:gd name="T57" fmla="*/ 32 h 33"/>
                <a:gd name="T58" fmla="*/ 4 w 7"/>
                <a:gd name="T59" fmla="*/ 33 h 33"/>
                <a:gd name="T60" fmla="*/ 4 w 7"/>
                <a:gd name="T61" fmla="*/ 33 h 33"/>
                <a:gd name="T62" fmla="*/ 4 w 7"/>
                <a:gd name="T63" fmla="*/ 33 h 33"/>
                <a:gd name="T64" fmla="*/ 4 w 7"/>
                <a:gd name="T65" fmla="*/ 33 h 33"/>
                <a:gd name="T66" fmla="*/ 2 w 7"/>
                <a:gd name="T67" fmla="*/ 33 h 33"/>
                <a:gd name="T68" fmla="*/ 2 w 7"/>
                <a:gd name="T69" fmla="*/ 33 h 33"/>
                <a:gd name="T70" fmla="*/ 1 w 7"/>
                <a:gd name="T71" fmla="*/ 33 h 33"/>
                <a:gd name="T72" fmla="*/ 1 w 7"/>
                <a:gd name="T73" fmla="*/ 33 h 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
                <a:gd name="T112" fmla="*/ 0 h 33"/>
                <a:gd name="T113" fmla="*/ 7 w 7"/>
                <a:gd name="T114" fmla="*/ 33 h 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 h="33">
                  <a:moveTo>
                    <a:pt x="1" y="33"/>
                  </a:moveTo>
                  <a:lnTo>
                    <a:pt x="0" y="33"/>
                  </a:lnTo>
                  <a:lnTo>
                    <a:pt x="0" y="29"/>
                  </a:lnTo>
                  <a:lnTo>
                    <a:pt x="0" y="24"/>
                  </a:lnTo>
                  <a:lnTo>
                    <a:pt x="0" y="21"/>
                  </a:lnTo>
                  <a:lnTo>
                    <a:pt x="0" y="16"/>
                  </a:lnTo>
                  <a:lnTo>
                    <a:pt x="0" y="12"/>
                  </a:lnTo>
                  <a:lnTo>
                    <a:pt x="0" y="9"/>
                  </a:lnTo>
                  <a:lnTo>
                    <a:pt x="0" y="4"/>
                  </a:lnTo>
                  <a:lnTo>
                    <a:pt x="0" y="0"/>
                  </a:lnTo>
                  <a:lnTo>
                    <a:pt x="1" y="0"/>
                  </a:lnTo>
                  <a:lnTo>
                    <a:pt x="2" y="0"/>
                  </a:lnTo>
                  <a:lnTo>
                    <a:pt x="4" y="1"/>
                  </a:lnTo>
                  <a:lnTo>
                    <a:pt x="5" y="1"/>
                  </a:lnTo>
                  <a:lnTo>
                    <a:pt x="7" y="3"/>
                  </a:lnTo>
                  <a:lnTo>
                    <a:pt x="7" y="7"/>
                  </a:lnTo>
                  <a:lnTo>
                    <a:pt x="7" y="10"/>
                  </a:lnTo>
                  <a:lnTo>
                    <a:pt x="7" y="13"/>
                  </a:lnTo>
                  <a:lnTo>
                    <a:pt x="7" y="16"/>
                  </a:lnTo>
                  <a:lnTo>
                    <a:pt x="7" y="21"/>
                  </a:lnTo>
                  <a:lnTo>
                    <a:pt x="7" y="24"/>
                  </a:lnTo>
                  <a:lnTo>
                    <a:pt x="7" y="27"/>
                  </a:lnTo>
                  <a:lnTo>
                    <a:pt x="7" y="30"/>
                  </a:lnTo>
                  <a:lnTo>
                    <a:pt x="5" y="32"/>
                  </a:lnTo>
                  <a:lnTo>
                    <a:pt x="4" y="33"/>
                  </a:lnTo>
                  <a:lnTo>
                    <a:pt x="2" y="33"/>
                  </a:lnTo>
                  <a:lnTo>
                    <a:pt x="1" y="33"/>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grpSp>
      <p:pic>
        <p:nvPicPr>
          <p:cNvPr id="437" name="Picture 1" descr="flammat.gif (1018 bytes)"/>
          <p:cNvPicPr>
            <a:picLocks noChangeAspect="1" noChangeArrowheads="1"/>
          </p:cNvPicPr>
          <p:nvPr/>
        </p:nvPicPr>
        <p:blipFill>
          <a:blip r:embed="rId4" r:link="rId5" cstate="print"/>
          <a:srcRect/>
          <a:stretch>
            <a:fillRect/>
          </a:stretch>
        </p:blipFill>
        <p:spPr bwMode="auto">
          <a:xfrm>
            <a:off x="4143372" y="3714752"/>
            <a:ext cx="1054100" cy="1016000"/>
          </a:xfrm>
          <a:prstGeom prst="rect">
            <a:avLst/>
          </a:prstGeom>
          <a:noFill/>
        </p:spPr>
      </p:pic>
      <p:sp>
        <p:nvSpPr>
          <p:cNvPr id="438" name="Rectangle 48"/>
          <p:cNvSpPr>
            <a:spLocks noChangeArrowheads="1"/>
          </p:cNvSpPr>
          <p:nvPr/>
        </p:nvSpPr>
        <p:spPr bwMode="auto">
          <a:xfrm>
            <a:off x="3428992" y="4071942"/>
            <a:ext cx="862865" cy="395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80000"/>
              </a:lnSpc>
            </a:pPr>
            <a:r>
              <a:rPr lang="tr-TR" sz="2400" b="1" dirty="0" smtClean="0">
                <a:ea typeface="ＭＳ Ｐゴシック" pitchFamily="34" charset="-128"/>
              </a:rPr>
              <a:t>Uyarı</a:t>
            </a:r>
            <a:endParaRPr lang="de-DE" sz="2400" b="1" dirty="0">
              <a:ea typeface="ＭＳ Ｐゴシック" pitchFamily="34" charset="-128"/>
            </a:endParaRPr>
          </a:p>
        </p:txBody>
      </p:sp>
      <p:pic>
        <p:nvPicPr>
          <p:cNvPr id="439" name="Picture 10" descr="helmet.gif (2489 bytes)"/>
          <p:cNvPicPr>
            <a:picLocks noChangeAspect="1" noChangeArrowheads="1"/>
          </p:cNvPicPr>
          <p:nvPr/>
        </p:nvPicPr>
        <p:blipFill>
          <a:blip r:embed="rId6" r:link="rId7" cstate="print"/>
          <a:srcRect/>
          <a:stretch>
            <a:fillRect/>
          </a:stretch>
        </p:blipFill>
        <p:spPr bwMode="auto">
          <a:xfrm>
            <a:off x="1571604" y="5072074"/>
            <a:ext cx="1066800" cy="933450"/>
          </a:xfrm>
          <a:prstGeom prst="rect">
            <a:avLst/>
          </a:prstGeom>
          <a:noFill/>
        </p:spPr>
      </p:pic>
      <p:sp>
        <p:nvSpPr>
          <p:cNvPr id="440" name="Rectangle 49"/>
          <p:cNvSpPr>
            <a:spLocks noChangeArrowheads="1"/>
          </p:cNvSpPr>
          <p:nvPr/>
        </p:nvSpPr>
        <p:spPr bwMode="auto">
          <a:xfrm>
            <a:off x="285720" y="5357826"/>
            <a:ext cx="12904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buFont typeface="Symbol" pitchFamily="18" charset="2"/>
              <a:buNone/>
            </a:pPr>
            <a:r>
              <a:rPr lang="tr-TR" sz="2400" b="1" dirty="0" smtClean="0">
                <a:ea typeface="ＭＳ Ｐゴシック" pitchFamily="34" charset="-128"/>
              </a:rPr>
              <a:t>Emredici</a:t>
            </a:r>
            <a:endParaRPr lang="de-DE" sz="2400" b="1" dirty="0">
              <a:ea typeface="ＭＳ Ｐゴシック" pitchFamily="34" charset="-128"/>
            </a:endParaRPr>
          </a:p>
        </p:txBody>
      </p:sp>
    </p:spTree>
    <p:extLst>
      <p:ext uri="{BB962C8B-B14F-4D97-AF65-F5344CB8AC3E}">
        <p14:creationId xmlns:p14="http://schemas.microsoft.com/office/powerpoint/2010/main" val="29401467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9400" y="1447800"/>
            <a:ext cx="1955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491" name="Group 3"/>
          <p:cNvGrpSpPr>
            <a:grpSpLocks/>
          </p:cNvGrpSpPr>
          <p:nvPr/>
        </p:nvGrpSpPr>
        <p:grpSpPr bwMode="auto">
          <a:xfrm>
            <a:off x="4449763" y="1066800"/>
            <a:ext cx="2941637" cy="4648200"/>
            <a:chOff x="2035" y="672"/>
            <a:chExt cx="1853" cy="2928"/>
          </a:xfrm>
        </p:grpSpPr>
        <p:sp>
          <p:nvSpPr>
            <p:cNvPr id="63493" name="AutoShape 4"/>
            <p:cNvSpPr>
              <a:spLocks noChangeAspect="1" noChangeArrowheads="1" noTextEdit="1"/>
            </p:cNvSpPr>
            <p:nvPr/>
          </p:nvSpPr>
          <p:spPr bwMode="auto">
            <a:xfrm>
              <a:off x="2035" y="672"/>
              <a:ext cx="1853"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3494" name="Freeform 5"/>
            <p:cNvSpPr>
              <a:spLocks/>
            </p:cNvSpPr>
            <p:nvPr/>
          </p:nvSpPr>
          <p:spPr bwMode="auto">
            <a:xfrm>
              <a:off x="2859" y="1242"/>
              <a:ext cx="6" cy="222"/>
            </a:xfrm>
            <a:custGeom>
              <a:avLst/>
              <a:gdLst>
                <a:gd name="T0" fmla="*/ 0 w 6"/>
                <a:gd name="T1" fmla="*/ 222 h 222"/>
                <a:gd name="T2" fmla="*/ 6 w 6"/>
                <a:gd name="T3" fmla="*/ 222 h 222"/>
                <a:gd name="T4" fmla="*/ 6 w 6"/>
                <a:gd name="T5" fmla="*/ 0 h 222"/>
                <a:gd name="T6" fmla="*/ 0 w 6"/>
                <a:gd name="T7" fmla="*/ 0 h 222"/>
                <a:gd name="T8" fmla="*/ 0 w 6"/>
                <a:gd name="T9" fmla="*/ 222 h 222"/>
                <a:gd name="T10" fmla="*/ 6 w 6"/>
                <a:gd name="T11" fmla="*/ 222 h 222"/>
                <a:gd name="T12" fmla="*/ 0 w 6"/>
                <a:gd name="T13" fmla="*/ 222 h 222"/>
                <a:gd name="T14" fmla="*/ 0 60000 65536"/>
                <a:gd name="T15" fmla="*/ 0 60000 65536"/>
                <a:gd name="T16" fmla="*/ 0 60000 65536"/>
                <a:gd name="T17" fmla="*/ 0 60000 65536"/>
                <a:gd name="T18" fmla="*/ 0 60000 65536"/>
                <a:gd name="T19" fmla="*/ 0 60000 65536"/>
                <a:gd name="T20" fmla="*/ 0 60000 65536"/>
                <a:gd name="T21" fmla="*/ 0 w 6"/>
                <a:gd name="T22" fmla="*/ 0 h 222"/>
                <a:gd name="T23" fmla="*/ 6 w 6"/>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22">
                  <a:moveTo>
                    <a:pt x="0" y="222"/>
                  </a:moveTo>
                  <a:lnTo>
                    <a:pt x="6" y="222"/>
                  </a:lnTo>
                  <a:lnTo>
                    <a:pt x="6" y="0"/>
                  </a:lnTo>
                  <a:lnTo>
                    <a:pt x="0" y="0"/>
                  </a:lnTo>
                  <a:lnTo>
                    <a:pt x="0" y="222"/>
                  </a:lnTo>
                  <a:lnTo>
                    <a:pt x="6" y="222"/>
                  </a:lnTo>
                  <a:lnTo>
                    <a:pt x="0" y="222"/>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495" name="Freeform 6"/>
            <p:cNvSpPr>
              <a:spLocks/>
            </p:cNvSpPr>
            <p:nvPr/>
          </p:nvSpPr>
          <p:spPr bwMode="auto">
            <a:xfrm>
              <a:off x="2859" y="1375"/>
              <a:ext cx="6" cy="89"/>
            </a:xfrm>
            <a:custGeom>
              <a:avLst/>
              <a:gdLst>
                <a:gd name="T0" fmla="*/ 2 w 6"/>
                <a:gd name="T1" fmla="*/ 0 h 89"/>
                <a:gd name="T2" fmla="*/ 0 w 6"/>
                <a:gd name="T3" fmla="*/ 0 h 89"/>
                <a:gd name="T4" fmla="*/ 0 w 6"/>
                <a:gd name="T5" fmla="*/ 89 h 89"/>
                <a:gd name="T6" fmla="*/ 6 w 6"/>
                <a:gd name="T7" fmla="*/ 89 h 89"/>
                <a:gd name="T8" fmla="*/ 6 w 6"/>
                <a:gd name="T9" fmla="*/ 0 h 89"/>
                <a:gd name="T10" fmla="*/ 2 w 6"/>
                <a:gd name="T11" fmla="*/ 0 h 89"/>
                <a:gd name="T12" fmla="*/ 0 60000 65536"/>
                <a:gd name="T13" fmla="*/ 0 60000 65536"/>
                <a:gd name="T14" fmla="*/ 0 60000 65536"/>
                <a:gd name="T15" fmla="*/ 0 60000 65536"/>
                <a:gd name="T16" fmla="*/ 0 60000 65536"/>
                <a:gd name="T17" fmla="*/ 0 60000 65536"/>
                <a:gd name="T18" fmla="*/ 0 w 6"/>
                <a:gd name="T19" fmla="*/ 0 h 89"/>
                <a:gd name="T20" fmla="*/ 6 w 6"/>
                <a:gd name="T21" fmla="*/ 89 h 89"/>
              </a:gdLst>
              <a:ahLst/>
              <a:cxnLst>
                <a:cxn ang="T12">
                  <a:pos x="T0" y="T1"/>
                </a:cxn>
                <a:cxn ang="T13">
                  <a:pos x="T2" y="T3"/>
                </a:cxn>
                <a:cxn ang="T14">
                  <a:pos x="T4" y="T5"/>
                </a:cxn>
                <a:cxn ang="T15">
                  <a:pos x="T6" y="T7"/>
                </a:cxn>
                <a:cxn ang="T16">
                  <a:pos x="T8" y="T9"/>
                </a:cxn>
                <a:cxn ang="T17">
                  <a:pos x="T10" y="T11"/>
                </a:cxn>
              </a:cxnLst>
              <a:rect l="T18" t="T19" r="T20" b="T21"/>
              <a:pathLst>
                <a:path w="6" h="89">
                  <a:moveTo>
                    <a:pt x="2" y="0"/>
                  </a:moveTo>
                  <a:lnTo>
                    <a:pt x="0" y="0"/>
                  </a:lnTo>
                  <a:lnTo>
                    <a:pt x="0" y="89"/>
                  </a:lnTo>
                  <a:lnTo>
                    <a:pt x="6" y="89"/>
                  </a:lnTo>
                  <a:lnTo>
                    <a:pt x="6" y="0"/>
                  </a:lnTo>
                  <a:lnTo>
                    <a:pt x="2" y="0"/>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496" name="Freeform 7"/>
            <p:cNvSpPr>
              <a:spLocks/>
            </p:cNvSpPr>
            <p:nvPr/>
          </p:nvSpPr>
          <p:spPr bwMode="auto">
            <a:xfrm>
              <a:off x="2837" y="1341"/>
              <a:ext cx="49" cy="70"/>
            </a:xfrm>
            <a:custGeom>
              <a:avLst/>
              <a:gdLst>
                <a:gd name="T0" fmla="*/ 24 w 49"/>
                <a:gd name="T1" fmla="*/ 0 h 70"/>
                <a:gd name="T2" fmla="*/ 0 w 49"/>
                <a:gd name="T3" fmla="*/ 70 h 70"/>
                <a:gd name="T4" fmla="*/ 0 w 49"/>
                <a:gd name="T5" fmla="*/ 70 h 70"/>
                <a:gd name="T6" fmla="*/ 2 w 49"/>
                <a:gd name="T7" fmla="*/ 70 h 70"/>
                <a:gd name="T8" fmla="*/ 2 w 49"/>
                <a:gd name="T9" fmla="*/ 68 h 70"/>
                <a:gd name="T10" fmla="*/ 4 w 49"/>
                <a:gd name="T11" fmla="*/ 68 h 70"/>
                <a:gd name="T12" fmla="*/ 6 w 49"/>
                <a:gd name="T13" fmla="*/ 68 h 70"/>
                <a:gd name="T14" fmla="*/ 8 w 49"/>
                <a:gd name="T15" fmla="*/ 65 h 70"/>
                <a:gd name="T16" fmla="*/ 8 w 49"/>
                <a:gd name="T17" fmla="*/ 65 h 70"/>
                <a:gd name="T18" fmla="*/ 10 w 49"/>
                <a:gd name="T19" fmla="*/ 65 h 70"/>
                <a:gd name="T20" fmla="*/ 12 w 49"/>
                <a:gd name="T21" fmla="*/ 65 h 70"/>
                <a:gd name="T22" fmla="*/ 14 w 49"/>
                <a:gd name="T23" fmla="*/ 63 h 70"/>
                <a:gd name="T24" fmla="*/ 16 w 49"/>
                <a:gd name="T25" fmla="*/ 63 h 70"/>
                <a:gd name="T26" fmla="*/ 16 w 49"/>
                <a:gd name="T27" fmla="*/ 63 h 70"/>
                <a:gd name="T28" fmla="*/ 18 w 49"/>
                <a:gd name="T29" fmla="*/ 63 h 70"/>
                <a:gd name="T30" fmla="*/ 20 w 49"/>
                <a:gd name="T31" fmla="*/ 63 h 70"/>
                <a:gd name="T32" fmla="*/ 22 w 49"/>
                <a:gd name="T33" fmla="*/ 63 h 70"/>
                <a:gd name="T34" fmla="*/ 24 w 49"/>
                <a:gd name="T35" fmla="*/ 63 h 70"/>
                <a:gd name="T36" fmla="*/ 24 w 49"/>
                <a:gd name="T37" fmla="*/ 63 h 70"/>
                <a:gd name="T38" fmla="*/ 26 w 49"/>
                <a:gd name="T39" fmla="*/ 63 h 70"/>
                <a:gd name="T40" fmla="*/ 28 w 49"/>
                <a:gd name="T41" fmla="*/ 63 h 70"/>
                <a:gd name="T42" fmla="*/ 30 w 49"/>
                <a:gd name="T43" fmla="*/ 63 h 70"/>
                <a:gd name="T44" fmla="*/ 31 w 49"/>
                <a:gd name="T45" fmla="*/ 63 h 70"/>
                <a:gd name="T46" fmla="*/ 31 w 49"/>
                <a:gd name="T47" fmla="*/ 63 h 70"/>
                <a:gd name="T48" fmla="*/ 33 w 49"/>
                <a:gd name="T49" fmla="*/ 63 h 70"/>
                <a:gd name="T50" fmla="*/ 35 w 49"/>
                <a:gd name="T51" fmla="*/ 63 h 70"/>
                <a:gd name="T52" fmla="*/ 37 w 49"/>
                <a:gd name="T53" fmla="*/ 65 h 70"/>
                <a:gd name="T54" fmla="*/ 37 w 49"/>
                <a:gd name="T55" fmla="*/ 65 h 70"/>
                <a:gd name="T56" fmla="*/ 39 w 49"/>
                <a:gd name="T57" fmla="*/ 65 h 70"/>
                <a:gd name="T58" fmla="*/ 41 w 49"/>
                <a:gd name="T59" fmla="*/ 65 h 70"/>
                <a:gd name="T60" fmla="*/ 43 w 49"/>
                <a:gd name="T61" fmla="*/ 68 h 70"/>
                <a:gd name="T62" fmla="*/ 45 w 49"/>
                <a:gd name="T63" fmla="*/ 68 h 70"/>
                <a:gd name="T64" fmla="*/ 45 w 49"/>
                <a:gd name="T65" fmla="*/ 68 h 70"/>
                <a:gd name="T66" fmla="*/ 47 w 49"/>
                <a:gd name="T67" fmla="*/ 70 h 70"/>
                <a:gd name="T68" fmla="*/ 49 w 49"/>
                <a:gd name="T69" fmla="*/ 70 h 70"/>
                <a:gd name="T70" fmla="*/ 24 w 49"/>
                <a:gd name="T71" fmla="*/ 0 h 70"/>
                <a:gd name="T72" fmla="*/ 24 w 49"/>
                <a:gd name="T73" fmla="*/ 0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9"/>
                <a:gd name="T112" fmla="*/ 0 h 70"/>
                <a:gd name="T113" fmla="*/ 49 w 49"/>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9" h="70">
                  <a:moveTo>
                    <a:pt x="24" y="0"/>
                  </a:moveTo>
                  <a:lnTo>
                    <a:pt x="0" y="70"/>
                  </a:lnTo>
                  <a:lnTo>
                    <a:pt x="2" y="70"/>
                  </a:lnTo>
                  <a:lnTo>
                    <a:pt x="2" y="68"/>
                  </a:lnTo>
                  <a:lnTo>
                    <a:pt x="4" y="68"/>
                  </a:lnTo>
                  <a:lnTo>
                    <a:pt x="6" y="68"/>
                  </a:lnTo>
                  <a:lnTo>
                    <a:pt x="8" y="65"/>
                  </a:lnTo>
                  <a:lnTo>
                    <a:pt x="10" y="65"/>
                  </a:lnTo>
                  <a:lnTo>
                    <a:pt x="12" y="65"/>
                  </a:lnTo>
                  <a:lnTo>
                    <a:pt x="14" y="63"/>
                  </a:lnTo>
                  <a:lnTo>
                    <a:pt x="16" y="63"/>
                  </a:lnTo>
                  <a:lnTo>
                    <a:pt x="18" y="63"/>
                  </a:lnTo>
                  <a:lnTo>
                    <a:pt x="20" y="63"/>
                  </a:lnTo>
                  <a:lnTo>
                    <a:pt x="22" y="63"/>
                  </a:lnTo>
                  <a:lnTo>
                    <a:pt x="24" y="63"/>
                  </a:lnTo>
                  <a:lnTo>
                    <a:pt x="26" y="63"/>
                  </a:lnTo>
                  <a:lnTo>
                    <a:pt x="28" y="63"/>
                  </a:lnTo>
                  <a:lnTo>
                    <a:pt x="30" y="63"/>
                  </a:lnTo>
                  <a:lnTo>
                    <a:pt x="31" y="63"/>
                  </a:lnTo>
                  <a:lnTo>
                    <a:pt x="33" y="63"/>
                  </a:lnTo>
                  <a:lnTo>
                    <a:pt x="35" y="63"/>
                  </a:lnTo>
                  <a:lnTo>
                    <a:pt x="37" y="65"/>
                  </a:lnTo>
                  <a:lnTo>
                    <a:pt x="39" y="65"/>
                  </a:lnTo>
                  <a:lnTo>
                    <a:pt x="41" y="65"/>
                  </a:lnTo>
                  <a:lnTo>
                    <a:pt x="43" y="68"/>
                  </a:lnTo>
                  <a:lnTo>
                    <a:pt x="45" y="68"/>
                  </a:lnTo>
                  <a:lnTo>
                    <a:pt x="47" y="70"/>
                  </a:lnTo>
                  <a:lnTo>
                    <a:pt x="49" y="70"/>
                  </a:lnTo>
                  <a:lnTo>
                    <a:pt x="24" y="0"/>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497" name="Freeform 8"/>
            <p:cNvSpPr>
              <a:spLocks/>
            </p:cNvSpPr>
            <p:nvPr/>
          </p:nvSpPr>
          <p:spPr bwMode="auto">
            <a:xfrm>
              <a:off x="2857" y="902"/>
              <a:ext cx="6" cy="256"/>
            </a:xfrm>
            <a:custGeom>
              <a:avLst/>
              <a:gdLst>
                <a:gd name="T0" fmla="*/ 6 w 6"/>
                <a:gd name="T1" fmla="*/ 0 h 256"/>
                <a:gd name="T2" fmla="*/ 0 w 6"/>
                <a:gd name="T3" fmla="*/ 0 h 256"/>
                <a:gd name="T4" fmla="*/ 0 w 6"/>
                <a:gd name="T5" fmla="*/ 256 h 256"/>
                <a:gd name="T6" fmla="*/ 6 w 6"/>
                <a:gd name="T7" fmla="*/ 256 h 256"/>
                <a:gd name="T8" fmla="*/ 6 w 6"/>
                <a:gd name="T9" fmla="*/ 0 h 256"/>
                <a:gd name="T10" fmla="*/ 0 w 6"/>
                <a:gd name="T11" fmla="*/ 0 h 256"/>
                <a:gd name="T12" fmla="*/ 6 w 6"/>
                <a:gd name="T13" fmla="*/ 0 h 256"/>
                <a:gd name="T14" fmla="*/ 0 60000 65536"/>
                <a:gd name="T15" fmla="*/ 0 60000 65536"/>
                <a:gd name="T16" fmla="*/ 0 60000 65536"/>
                <a:gd name="T17" fmla="*/ 0 60000 65536"/>
                <a:gd name="T18" fmla="*/ 0 60000 65536"/>
                <a:gd name="T19" fmla="*/ 0 60000 65536"/>
                <a:gd name="T20" fmla="*/ 0 60000 65536"/>
                <a:gd name="T21" fmla="*/ 0 w 6"/>
                <a:gd name="T22" fmla="*/ 0 h 256"/>
                <a:gd name="T23" fmla="*/ 6 w 6"/>
                <a:gd name="T24" fmla="*/ 256 h 2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56">
                  <a:moveTo>
                    <a:pt x="6" y="0"/>
                  </a:moveTo>
                  <a:lnTo>
                    <a:pt x="0" y="0"/>
                  </a:lnTo>
                  <a:lnTo>
                    <a:pt x="0" y="256"/>
                  </a:lnTo>
                  <a:lnTo>
                    <a:pt x="6" y="256"/>
                  </a:lnTo>
                  <a:lnTo>
                    <a:pt x="6" y="0"/>
                  </a:lnTo>
                  <a:lnTo>
                    <a:pt x="0" y="0"/>
                  </a:lnTo>
                  <a:lnTo>
                    <a:pt x="6" y="0"/>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498" name="Freeform 9"/>
            <p:cNvSpPr>
              <a:spLocks/>
            </p:cNvSpPr>
            <p:nvPr/>
          </p:nvSpPr>
          <p:spPr bwMode="auto">
            <a:xfrm>
              <a:off x="2857" y="902"/>
              <a:ext cx="6" cy="99"/>
            </a:xfrm>
            <a:custGeom>
              <a:avLst/>
              <a:gdLst>
                <a:gd name="T0" fmla="*/ 4 w 6"/>
                <a:gd name="T1" fmla="*/ 99 h 99"/>
                <a:gd name="T2" fmla="*/ 6 w 6"/>
                <a:gd name="T3" fmla="*/ 99 h 99"/>
                <a:gd name="T4" fmla="*/ 6 w 6"/>
                <a:gd name="T5" fmla="*/ 0 h 99"/>
                <a:gd name="T6" fmla="*/ 0 w 6"/>
                <a:gd name="T7" fmla="*/ 0 h 99"/>
                <a:gd name="T8" fmla="*/ 0 w 6"/>
                <a:gd name="T9" fmla="*/ 99 h 99"/>
                <a:gd name="T10" fmla="*/ 4 w 6"/>
                <a:gd name="T11" fmla="*/ 99 h 99"/>
                <a:gd name="T12" fmla="*/ 0 60000 65536"/>
                <a:gd name="T13" fmla="*/ 0 60000 65536"/>
                <a:gd name="T14" fmla="*/ 0 60000 65536"/>
                <a:gd name="T15" fmla="*/ 0 60000 65536"/>
                <a:gd name="T16" fmla="*/ 0 60000 65536"/>
                <a:gd name="T17" fmla="*/ 0 60000 65536"/>
                <a:gd name="T18" fmla="*/ 0 w 6"/>
                <a:gd name="T19" fmla="*/ 0 h 99"/>
                <a:gd name="T20" fmla="*/ 6 w 6"/>
                <a:gd name="T21" fmla="*/ 99 h 99"/>
              </a:gdLst>
              <a:ahLst/>
              <a:cxnLst>
                <a:cxn ang="T12">
                  <a:pos x="T0" y="T1"/>
                </a:cxn>
                <a:cxn ang="T13">
                  <a:pos x="T2" y="T3"/>
                </a:cxn>
                <a:cxn ang="T14">
                  <a:pos x="T4" y="T5"/>
                </a:cxn>
                <a:cxn ang="T15">
                  <a:pos x="T6" y="T7"/>
                </a:cxn>
                <a:cxn ang="T16">
                  <a:pos x="T8" y="T9"/>
                </a:cxn>
                <a:cxn ang="T17">
                  <a:pos x="T10" y="T11"/>
                </a:cxn>
              </a:cxnLst>
              <a:rect l="T18" t="T19" r="T20" b="T21"/>
              <a:pathLst>
                <a:path w="6" h="99">
                  <a:moveTo>
                    <a:pt x="4" y="99"/>
                  </a:moveTo>
                  <a:lnTo>
                    <a:pt x="6" y="99"/>
                  </a:lnTo>
                  <a:lnTo>
                    <a:pt x="6" y="0"/>
                  </a:lnTo>
                  <a:lnTo>
                    <a:pt x="0" y="0"/>
                  </a:lnTo>
                  <a:lnTo>
                    <a:pt x="0" y="99"/>
                  </a:lnTo>
                  <a:lnTo>
                    <a:pt x="4" y="99"/>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499" name="Freeform 10"/>
            <p:cNvSpPr>
              <a:spLocks/>
            </p:cNvSpPr>
            <p:nvPr/>
          </p:nvSpPr>
          <p:spPr bwMode="auto">
            <a:xfrm>
              <a:off x="2836" y="967"/>
              <a:ext cx="48" cy="70"/>
            </a:xfrm>
            <a:custGeom>
              <a:avLst/>
              <a:gdLst>
                <a:gd name="T0" fmla="*/ 25 w 48"/>
                <a:gd name="T1" fmla="*/ 70 h 70"/>
                <a:gd name="T2" fmla="*/ 48 w 48"/>
                <a:gd name="T3" fmla="*/ 0 h 70"/>
                <a:gd name="T4" fmla="*/ 48 w 48"/>
                <a:gd name="T5" fmla="*/ 0 h 70"/>
                <a:gd name="T6" fmla="*/ 48 w 48"/>
                <a:gd name="T7" fmla="*/ 0 h 70"/>
                <a:gd name="T8" fmla="*/ 46 w 48"/>
                <a:gd name="T9" fmla="*/ 0 h 70"/>
                <a:gd name="T10" fmla="*/ 44 w 48"/>
                <a:gd name="T11" fmla="*/ 2 h 70"/>
                <a:gd name="T12" fmla="*/ 42 w 48"/>
                <a:gd name="T13" fmla="*/ 2 h 70"/>
                <a:gd name="T14" fmla="*/ 40 w 48"/>
                <a:gd name="T15" fmla="*/ 2 h 70"/>
                <a:gd name="T16" fmla="*/ 40 w 48"/>
                <a:gd name="T17" fmla="*/ 5 h 70"/>
                <a:gd name="T18" fmla="*/ 38 w 48"/>
                <a:gd name="T19" fmla="*/ 5 h 70"/>
                <a:gd name="T20" fmla="*/ 36 w 48"/>
                <a:gd name="T21" fmla="*/ 5 h 70"/>
                <a:gd name="T22" fmla="*/ 34 w 48"/>
                <a:gd name="T23" fmla="*/ 5 h 70"/>
                <a:gd name="T24" fmla="*/ 34 w 48"/>
                <a:gd name="T25" fmla="*/ 5 h 70"/>
                <a:gd name="T26" fmla="*/ 32 w 48"/>
                <a:gd name="T27" fmla="*/ 7 h 70"/>
                <a:gd name="T28" fmla="*/ 31 w 48"/>
                <a:gd name="T29" fmla="*/ 7 h 70"/>
                <a:gd name="T30" fmla="*/ 29 w 48"/>
                <a:gd name="T31" fmla="*/ 7 h 70"/>
                <a:gd name="T32" fmla="*/ 27 w 48"/>
                <a:gd name="T33" fmla="*/ 7 h 70"/>
                <a:gd name="T34" fmla="*/ 27 w 48"/>
                <a:gd name="T35" fmla="*/ 7 h 70"/>
                <a:gd name="T36" fmla="*/ 25 w 48"/>
                <a:gd name="T37" fmla="*/ 7 h 70"/>
                <a:gd name="T38" fmla="*/ 23 w 48"/>
                <a:gd name="T39" fmla="*/ 7 h 70"/>
                <a:gd name="T40" fmla="*/ 21 w 48"/>
                <a:gd name="T41" fmla="*/ 7 h 70"/>
                <a:gd name="T42" fmla="*/ 19 w 48"/>
                <a:gd name="T43" fmla="*/ 7 h 70"/>
                <a:gd name="T44" fmla="*/ 19 w 48"/>
                <a:gd name="T45" fmla="*/ 7 h 70"/>
                <a:gd name="T46" fmla="*/ 17 w 48"/>
                <a:gd name="T47" fmla="*/ 7 h 70"/>
                <a:gd name="T48" fmla="*/ 15 w 48"/>
                <a:gd name="T49" fmla="*/ 5 h 70"/>
                <a:gd name="T50" fmla="*/ 13 w 48"/>
                <a:gd name="T51" fmla="*/ 5 h 70"/>
                <a:gd name="T52" fmla="*/ 11 w 48"/>
                <a:gd name="T53" fmla="*/ 5 h 70"/>
                <a:gd name="T54" fmla="*/ 11 w 48"/>
                <a:gd name="T55" fmla="*/ 5 h 70"/>
                <a:gd name="T56" fmla="*/ 9 w 48"/>
                <a:gd name="T57" fmla="*/ 5 h 70"/>
                <a:gd name="T58" fmla="*/ 7 w 48"/>
                <a:gd name="T59" fmla="*/ 2 h 70"/>
                <a:gd name="T60" fmla="*/ 5 w 48"/>
                <a:gd name="T61" fmla="*/ 2 h 70"/>
                <a:gd name="T62" fmla="*/ 5 w 48"/>
                <a:gd name="T63" fmla="*/ 2 h 70"/>
                <a:gd name="T64" fmla="*/ 3 w 48"/>
                <a:gd name="T65" fmla="*/ 0 h 70"/>
                <a:gd name="T66" fmla="*/ 1 w 48"/>
                <a:gd name="T67" fmla="*/ 0 h 70"/>
                <a:gd name="T68" fmla="*/ 0 w 48"/>
                <a:gd name="T69" fmla="*/ 0 h 70"/>
                <a:gd name="T70" fmla="*/ 25 w 48"/>
                <a:gd name="T71" fmla="*/ 70 h 70"/>
                <a:gd name="T72" fmla="*/ 25 w 48"/>
                <a:gd name="T73" fmla="*/ 70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70"/>
                <a:gd name="T113" fmla="*/ 48 w 48"/>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70">
                  <a:moveTo>
                    <a:pt x="25" y="70"/>
                  </a:moveTo>
                  <a:lnTo>
                    <a:pt x="48" y="0"/>
                  </a:lnTo>
                  <a:lnTo>
                    <a:pt x="46" y="0"/>
                  </a:lnTo>
                  <a:lnTo>
                    <a:pt x="44" y="2"/>
                  </a:lnTo>
                  <a:lnTo>
                    <a:pt x="42" y="2"/>
                  </a:lnTo>
                  <a:lnTo>
                    <a:pt x="40" y="2"/>
                  </a:lnTo>
                  <a:lnTo>
                    <a:pt x="40" y="5"/>
                  </a:lnTo>
                  <a:lnTo>
                    <a:pt x="38" y="5"/>
                  </a:lnTo>
                  <a:lnTo>
                    <a:pt x="36" y="5"/>
                  </a:lnTo>
                  <a:lnTo>
                    <a:pt x="34" y="5"/>
                  </a:lnTo>
                  <a:lnTo>
                    <a:pt x="32" y="7"/>
                  </a:lnTo>
                  <a:lnTo>
                    <a:pt x="31" y="7"/>
                  </a:lnTo>
                  <a:lnTo>
                    <a:pt x="29" y="7"/>
                  </a:lnTo>
                  <a:lnTo>
                    <a:pt x="27" y="7"/>
                  </a:lnTo>
                  <a:lnTo>
                    <a:pt x="25" y="7"/>
                  </a:lnTo>
                  <a:lnTo>
                    <a:pt x="23" y="7"/>
                  </a:lnTo>
                  <a:lnTo>
                    <a:pt x="21" y="7"/>
                  </a:lnTo>
                  <a:lnTo>
                    <a:pt x="19" y="7"/>
                  </a:lnTo>
                  <a:lnTo>
                    <a:pt x="17" y="7"/>
                  </a:lnTo>
                  <a:lnTo>
                    <a:pt x="15" y="5"/>
                  </a:lnTo>
                  <a:lnTo>
                    <a:pt x="13" y="5"/>
                  </a:lnTo>
                  <a:lnTo>
                    <a:pt x="11" y="5"/>
                  </a:lnTo>
                  <a:lnTo>
                    <a:pt x="9" y="5"/>
                  </a:lnTo>
                  <a:lnTo>
                    <a:pt x="7" y="2"/>
                  </a:lnTo>
                  <a:lnTo>
                    <a:pt x="5" y="2"/>
                  </a:lnTo>
                  <a:lnTo>
                    <a:pt x="3" y="0"/>
                  </a:lnTo>
                  <a:lnTo>
                    <a:pt x="1" y="0"/>
                  </a:lnTo>
                  <a:lnTo>
                    <a:pt x="0" y="0"/>
                  </a:lnTo>
                  <a:lnTo>
                    <a:pt x="25" y="70"/>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00" name="Freeform 11"/>
            <p:cNvSpPr>
              <a:spLocks/>
            </p:cNvSpPr>
            <p:nvPr/>
          </p:nvSpPr>
          <p:spPr bwMode="auto">
            <a:xfrm>
              <a:off x="2045" y="2699"/>
              <a:ext cx="1833" cy="889"/>
            </a:xfrm>
            <a:custGeom>
              <a:avLst/>
              <a:gdLst>
                <a:gd name="T0" fmla="*/ 0 w 1833"/>
                <a:gd name="T1" fmla="*/ 0 h 889"/>
                <a:gd name="T2" fmla="*/ 401 w 1833"/>
                <a:gd name="T3" fmla="*/ 0 h 889"/>
                <a:gd name="T4" fmla="*/ 395 w 1833"/>
                <a:gd name="T5" fmla="*/ 55 h 889"/>
                <a:gd name="T6" fmla="*/ 1831 w 1833"/>
                <a:gd name="T7" fmla="*/ 58 h 889"/>
                <a:gd name="T8" fmla="*/ 1833 w 1833"/>
                <a:gd name="T9" fmla="*/ 889 h 889"/>
                <a:gd name="T10" fmla="*/ 0 w 1833"/>
                <a:gd name="T11" fmla="*/ 889 h 889"/>
                <a:gd name="T12" fmla="*/ 0 w 1833"/>
                <a:gd name="T13" fmla="*/ 0 h 889"/>
                <a:gd name="T14" fmla="*/ 0 60000 65536"/>
                <a:gd name="T15" fmla="*/ 0 60000 65536"/>
                <a:gd name="T16" fmla="*/ 0 60000 65536"/>
                <a:gd name="T17" fmla="*/ 0 60000 65536"/>
                <a:gd name="T18" fmla="*/ 0 60000 65536"/>
                <a:gd name="T19" fmla="*/ 0 60000 65536"/>
                <a:gd name="T20" fmla="*/ 0 60000 65536"/>
                <a:gd name="T21" fmla="*/ 0 w 1833"/>
                <a:gd name="T22" fmla="*/ 0 h 889"/>
                <a:gd name="T23" fmla="*/ 1833 w 1833"/>
                <a:gd name="T24" fmla="*/ 889 h 8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3" h="889">
                  <a:moveTo>
                    <a:pt x="0" y="0"/>
                  </a:moveTo>
                  <a:lnTo>
                    <a:pt x="401" y="0"/>
                  </a:lnTo>
                  <a:lnTo>
                    <a:pt x="395" y="55"/>
                  </a:lnTo>
                  <a:lnTo>
                    <a:pt x="1831" y="58"/>
                  </a:lnTo>
                  <a:lnTo>
                    <a:pt x="1833" y="889"/>
                  </a:lnTo>
                  <a:lnTo>
                    <a:pt x="0" y="889"/>
                  </a:lnTo>
                  <a:lnTo>
                    <a:pt x="0" y="0"/>
                  </a:lnTo>
                  <a:close/>
                </a:path>
              </a:pathLst>
            </a:custGeom>
            <a:solidFill>
              <a:srgbClr val="F5C6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01" name="Freeform 12"/>
            <p:cNvSpPr>
              <a:spLocks/>
            </p:cNvSpPr>
            <p:nvPr/>
          </p:nvSpPr>
          <p:spPr bwMode="auto">
            <a:xfrm>
              <a:off x="2045" y="2699"/>
              <a:ext cx="1833" cy="889"/>
            </a:xfrm>
            <a:custGeom>
              <a:avLst/>
              <a:gdLst>
                <a:gd name="T0" fmla="*/ 0 w 1833"/>
                <a:gd name="T1" fmla="*/ 0 h 889"/>
                <a:gd name="T2" fmla="*/ 401 w 1833"/>
                <a:gd name="T3" fmla="*/ 0 h 889"/>
                <a:gd name="T4" fmla="*/ 395 w 1833"/>
                <a:gd name="T5" fmla="*/ 55 h 889"/>
                <a:gd name="T6" fmla="*/ 1831 w 1833"/>
                <a:gd name="T7" fmla="*/ 58 h 889"/>
                <a:gd name="T8" fmla="*/ 1833 w 1833"/>
                <a:gd name="T9" fmla="*/ 889 h 889"/>
                <a:gd name="T10" fmla="*/ 0 w 1833"/>
                <a:gd name="T11" fmla="*/ 889 h 889"/>
                <a:gd name="T12" fmla="*/ 0 w 1833"/>
                <a:gd name="T13" fmla="*/ 0 h 889"/>
                <a:gd name="T14" fmla="*/ 0 60000 65536"/>
                <a:gd name="T15" fmla="*/ 0 60000 65536"/>
                <a:gd name="T16" fmla="*/ 0 60000 65536"/>
                <a:gd name="T17" fmla="*/ 0 60000 65536"/>
                <a:gd name="T18" fmla="*/ 0 60000 65536"/>
                <a:gd name="T19" fmla="*/ 0 60000 65536"/>
                <a:gd name="T20" fmla="*/ 0 60000 65536"/>
                <a:gd name="T21" fmla="*/ 0 w 1833"/>
                <a:gd name="T22" fmla="*/ 0 h 889"/>
                <a:gd name="T23" fmla="*/ 1833 w 1833"/>
                <a:gd name="T24" fmla="*/ 889 h 8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3" h="889">
                  <a:moveTo>
                    <a:pt x="0" y="0"/>
                  </a:moveTo>
                  <a:lnTo>
                    <a:pt x="401" y="0"/>
                  </a:lnTo>
                  <a:lnTo>
                    <a:pt x="395" y="55"/>
                  </a:lnTo>
                  <a:lnTo>
                    <a:pt x="1831" y="58"/>
                  </a:lnTo>
                  <a:lnTo>
                    <a:pt x="1833" y="889"/>
                  </a:lnTo>
                  <a:lnTo>
                    <a:pt x="0" y="889"/>
                  </a:lnTo>
                  <a:lnTo>
                    <a:pt x="0"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02" name="Rectangle 13"/>
            <p:cNvSpPr>
              <a:spLocks noChangeArrowheads="1"/>
            </p:cNvSpPr>
            <p:nvPr/>
          </p:nvSpPr>
          <p:spPr bwMode="auto">
            <a:xfrm>
              <a:off x="2047" y="684"/>
              <a:ext cx="1831" cy="2902"/>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03" name="Freeform 14"/>
            <p:cNvSpPr>
              <a:spLocks/>
            </p:cNvSpPr>
            <p:nvPr/>
          </p:nvSpPr>
          <p:spPr bwMode="auto">
            <a:xfrm>
              <a:off x="2958" y="684"/>
              <a:ext cx="259" cy="2556"/>
            </a:xfrm>
            <a:custGeom>
              <a:avLst/>
              <a:gdLst>
                <a:gd name="T0" fmla="*/ 0 w 259"/>
                <a:gd name="T1" fmla="*/ 2476 h 2556"/>
                <a:gd name="T2" fmla="*/ 259 w 259"/>
                <a:gd name="T3" fmla="*/ 2556 h 2556"/>
                <a:gd name="T4" fmla="*/ 259 w 259"/>
                <a:gd name="T5" fmla="*/ 0 h 2556"/>
                <a:gd name="T6" fmla="*/ 2 w 259"/>
                <a:gd name="T7" fmla="*/ 0 h 2556"/>
                <a:gd name="T8" fmla="*/ 0 w 259"/>
                <a:gd name="T9" fmla="*/ 2476 h 2556"/>
                <a:gd name="T10" fmla="*/ 0 60000 65536"/>
                <a:gd name="T11" fmla="*/ 0 60000 65536"/>
                <a:gd name="T12" fmla="*/ 0 60000 65536"/>
                <a:gd name="T13" fmla="*/ 0 60000 65536"/>
                <a:gd name="T14" fmla="*/ 0 60000 65536"/>
                <a:gd name="T15" fmla="*/ 0 w 259"/>
                <a:gd name="T16" fmla="*/ 0 h 2556"/>
                <a:gd name="T17" fmla="*/ 259 w 259"/>
                <a:gd name="T18" fmla="*/ 2556 h 2556"/>
              </a:gdLst>
              <a:ahLst/>
              <a:cxnLst>
                <a:cxn ang="T10">
                  <a:pos x="T0" y="T1"/>
                </a:cxn>
                <a:cxn ang="T11">
                  <a:pos x="T2" y="T3"/>
                </a:cxn>
                <a:cxn ang="T12">
                  <a:pos x="T4" y="T5"/>
                </a:cxn>
                <a:cxn ang="T13">
                  <a:pos x="T6" y="T7"/>
                </a:cxn>
                <a:cxn ang="T14">
                  <a:pos x="T8" y="T9"/>
                </a:cxn>
              </a:cxnLst>
              <a:rect l="T15" t="T16" r="T17" b="T18"/>
              <a:pathLst>
                <a:path w="259" h="2556">
                  <a:moveTo>
                    <a:pt x="0" y="2476"/>
                  </a:moveTo>
                  <a:lnTo>
                    <a:pt x="259" y="2556"/>
                  </a:lnTo>
                  <a:lnTo>
                    <a:pt x="259" y="0"/>
                  </a:lnTo>
                  <a:lnTo>
                    <a:pt x="2" y="0"/>
                  </a:lnTo>
                  <a:lnTo>
                    <a:pt x="0" y="2476"/>
                  </a:lnTo>
                  <a:close/>
                </a:path>
              </a:pathLst>
            </a:custGeom>
            <a:solidFill>
              <a:srgbClr val="FEFE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04" name="Freeform 15"/>
            <p:cNvSpPr>
              <a:spLocks/>
            </p:cNvSpPr>
            <p:nvPr/>
          </p:nvSpPr>
          <p:spPr bwMode="auto">
            <a:xfrm>
              <a:off x="2958" y="684"/>
              <a:ext cx="259" cy="2556"/>
            </a:xfrm>
            <a:custGeom>
              <a:avLst/>
              <a:gdLst>
                <a:gd name="T0" fmla="*/ 0 w 259"/>
                <a:gd name="T1" fmla="*/ 2476 h 2556"/>
                <a:gd name="T2" fmla="*/ 259 w 259"/>
                <a:gd name="T3" fmla="*/ 2556 h 2556"/>
                <a:gd name="T4" fmla="*/ 259 w 259"/>
                <a:gd name="T5" fmla="*/ 0 h 2556"/>
                <a:gd name="T6" fmla="*/ 2 w 259"/>
                <a:gd name="T7" fmla="*/ 0 h 2556"/>
                <a:gd name="T8" fmla="*/ 0 w 259"/>
                <a:gd name="T9" fmla="*/ 2476 h 2556"/>
                <a:gd name="T10" fmla="*/ 0 60000 65536"/>
                <a:gd name="T11" fmla="*/ 0 60000 65536"/>
                <a:gd name="T12" fmla="*/ 0 60000 65536"/>
                <a:gd name="T13" fmla="*/ 0 60000 65536"/>
                <a:gd name="T14" fmla="*/ 0 60000 65536"/>
                <a:gd name="T15" fmla="*/ 0 w 259"/>
                <a:gd name="T16" fmla="*/ 0 h 2556"/>
                <a:gd name="T17" fmla="*/ 259 w 259"/>
                <a:gd name="T18" fmla="*/ 2556 h 2556"/>
              </a:gdLst>
              <a:ahLst/>
              <a:cxnLst>
                <a:cxn ang="T10">
                  <a:pos x="T0" y="T1"/>
                </a:cxn>
                <a:cxn ang="T11">
                  <a:pos x="T2" y="T3"/>
                </a:cxn>
                <a:cxn ang="T12">
                  <a:pos x="T4" y="T5"/>
                </a:cxn>
                <a:cxn ang="T13">
                  <a:pos x="T6" y="T7"/>
                </a:cxn>
                <a:cxn ang="T14">
                  <a:pos x="T8" y="T9"/>
                </a:cxn>
              </a:cxnLst>
              <a:rect l="T15" t="T16" r="T17" b="T18"/>
              <a:pathLst>
                <a:path w="259" h="2556">
                  <a:moveTo>
                    <a:pt x="0" y="2476"/>
                  </a:moveTo>
                  <a:lnTo>
                    <a:pt x="259" y="2556"/>
                  </a:lnTo>
                  <a:lnTo>
                    <a:pt x="259" y="0"/>
                  </a:lnTo>
                  <a:lnTo>
                    <a:pt x="2" y="0"/>
                  </a:lnTo>
                  <a:lnTo>
                    <a:pt x="0" y="2476"/>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05" name="Freeform 16"/>
            <p:cNvSpPr>
              <a:spLocks/>
            </p:cNvSpPr>
            <p:nvPr/>
          </p:nvSpPr>
          <p:spPr bwMode="auto">
            <a:xfrm>
              <a:off x="3217" y="684"/>
              <a:ext cx="390" cy="2556"/>
            </a:xfrm>
            <a:custGeom>
              <a:avLst/>
              <a:gdLst>
                <a:gd name="T0" fmla="*/ 4 w 390"/>
                <a:gd name="T1" fmla="*/ 2556 h 2556"/>
                <a:gd name="T2" fmla="*/ 388 w 390"/>
                <a:gd name="T3" fmla="*/ 2556 h 2556"/>
                <a:gd name="T4" fmla="*/ 388 w 390"/>
                <a:gd name="T5" fmla="*/ 2556 h 2556"/>
                <a:gd name="T6" fmla="*/ 388 w 390"/>
                <a:gd name="T7" fmla="*/ 2556 h 2556"/>
                <a:gd name="T8" fmla="*/ 388 w 390"/>
                <a:gd name="T9" fmla="*/ 2556 h 2556"/>
                <a:gd name="T10" fmla="*/ 390 w 390"/>
                <a:gd name="T11" fmla="*/ 2556 h 2556"/>
                <a:gd name="T12" fmla="*/ 390 w 390"/>
                <a:gd name="T13" fmla="*/ 2554 h 2556"/>
                <a:gd name="T14" fmla="*/ 390 w 390"/>
                <a:gd name="T15" fmla="*/ 2554 h 2556"/>
                <a:gd name="T16" fmla="*/ 390 w 390"/>
                <a:gd name="T17" fmla="*/ 2554 h 2556"/>
                <a:gd name="T18" fmla="*/ 390 w 390"/>
                <a:gd name="T19" fmla="*/ 2554 h 2556"/>
                <a:gd name="T20" fmla="*/ 390 w 390"/>
                <a:gd name="T21" fmla="*/ 2 h 2556"/>
                <a:gd name="T22" fmla="*/ 390 w 390"/>
                <a:gd name="T23" fmla="*/ 2 h 2556"/>
                <a:gd name="T24" fmla="*/ 390 w 390"/>
                <a:gd name="T25" fmla="*/ 2 h 2556"/>
                <a:gd name="T26" fmla="*/ 390 w 390"/>
                <a:gd name="T27" fmla="*/ 2 h 2556"/>
                <a:gd name="T28" fmla="*/ 390 w 390"/>
                <a:gd name="T29" fmla="*/ 2 h 2556"/>
                <a:gd name="T30" fmla="*/ 388 w 390"/>
                <a:gd name="T31" fmla="*/ 0 h 2556"/>
                <a:gd name="T32" fmla="*/ 388 w 390"/>
                <a:gd name="T33" fmla="*/ 0 h 2556"/>
                <a:gd name="T34" fmla="*/ 388 w 390"/>
                <a:gd name="T35" fmla="*/ 0 h 2556"/>
                <a:gd name="T36" fmla="*/ 388 w 390"/>
                <a:gd name="T37" fmla="*/ 0 h 2556"/>
                <a:gd name="T38" fmla="*/ 4 w 390"/>
                <a:gd name="T39" fmla="*/ 0 h 2556"/>
                <a:gd name="T40" fmla="*/ 2 w 390"/>
                <a:gd name="T41" fmla="*/ 0 h 2556"/>
                <a:gd name="T42" fmla="*/ 2 w 390"/>
                <a:gd name="T43" fmla="*/ 0 h 2556"/>
                <a:gd name="T44" fmla="*/ 2 w 390"/>
                <a:gd name="T45" fmla="*/ 0 h 2556"/>
                <a:gd name="T46" fmla="*/ 2 w 390"/>
                <a:gd name="T47" fmla="*/ 2 h 2556"/>
                <a:gd name="T48" fmla="*/ 2 w 390"/>
                <a:gd name="T49" fmla="*/ 2 h 2556"/>
                <a:gd name="T50" fmla="*/ 0 w 390"/>
                <a:gd name="T51" fmla="*/ 2 h 2556"/>
                <a:gd name="T52" fmla="*/ 0 w 390"/>
                <a:gd name="T53" fmla="*/ 2 h 2556"/>
                <a:gd name="T54" fmla="*/ 0 w 390"/>
                <a:gd name="T55" fmla="*/ 2 h 2556"/>
                <a:gd name="T56" fmla="*/ 0 w 390"/>
                <a:gd name="T57" fmla="*/ 2554 h 2556"/>
                <a:gd name="T58" fmla="*/ 0 w 390"/>
                <a:gd name="T59" fmla="*/ 2554 h 2556"/>
                <a:gd name="T60" fmla="*/ 0 w 390"/>
                <a:gd name="T61" fmla="*/ 2554 h 2556"/>
                <a:gd name="T62" fmla="*/ 2 w 390"/>
                <a:gd name="T63" fmla="*/ 2554 h 2556"/>
                <a:gd name="T64" fmla="*/ 2 w 390"/>
                <a:gd name="T65" fmla="*/ 2556 h 2556"/>
                <a:gd name="T66" fmla="*/ 2 w 390"/>
                <a:gd name="T67" fmla="*/ 2556 h 2556"/>
                <a:gd name="T68" fmla="*/ 2 w 390"/>
                <a:gd name="T69" fmla="*/ 2556 h 2556"/>
                <a:gd name="T70" fmla="*/ 2 w 390"/>
                <a:gd name="T71" fmla="*/ 2556 h 2556"/>
                <a:gd name="T72" fmla="*/ 4 w 390"/>
                <a:gd name="T73" fmla="*/ 2556 h 25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0"/>
                <a:gd name="T112" fmla="*/ 0 h 2556"/>
                <a:gd name="T113" fmla="*/ 390 w 390"/>
                <a:gd name="T114" fmla="*/ 2556 h 25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0" h="2556">
                  <a:moveTo>
                    <a:pt x="4" y="2556"/>
                  </a:moveTo>
                  <a:lnTo>
                    <a:pt x="388" y="2556"/>
                  </a:lnTo>
                  <a:lnTo>
                    <a:pt x="390" y="2556"/>
                  </a:lnTo>
                  <a:lnTo>
                    <a:pt x="390" y="2554"/>
                  </a:lnTo>
                  <a:lnTo>
                    <a:pt x="390" y="2"/>
                  </a:lnTo>
                  <a:lnTo>
                    <a:pt x="388" y="0"/>
                  </a:lnTo>
                  <a:lnTo>
                    <a:pt x="4" y="0"/>
                  </a:lnTo>
                  <a:lnTo>
                    <a:pt x="2" y="0"/>
                  </a:lnTo>
                  <a:lnTo>
                    <a:pt x="2" y="2"/>
                  </a:lnTo>
                  <a:lnTo>
                    <a:pt x="0" y="2"/>
                  </a:lnTo>
                  <a:lnTo>
                    <a:pt x="0" y="2554"/>
                  </a:lnTo>
                  <a:lnTo>
                    <a:pt x="2" y="2554"/>
                  </a:lnTo>
                  <a:lnTo>
                    <a:pt x="2" y="2556"/>
                  </a:lnTo>
                  <a:lnTo>
                    <a:pt x="4" y="2556"/>
                  </a:lnTo>
                  <a:close/>
                </a:path>
              </a:pathLst>
            </a:custGeom>
            <a:solidFill>
              <a:srgbClr val="FEFE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06" name="Freeform 17"/>
            <p:cNvSpPr>
              <a:spLocks/>
            </p:cNvSpPr>
            <p:nvPr/>
          </p:nvSpPr>
          <p:spPr bwMode="auto">
            <a:xfrm>
              <a:off x="3217" y="684"/>
              <a:ext cx="390" cy="2556"/>
            </a:xfrm>
            <a:custGeom>
              <a:avLst/>
              <a:gdLst>
                <a:gd name="T0" fmla="*/ 4 w 390"/>
                <a:gd name="T1" fmla="*/ 2556 h 2556"/>
                <a:gd name="T2" fmla="*/ 388 w 390"/>
                <a:gd name="T3" fmla="*/ 2556 h 2556"/>
                <a:gd name="T4" fmla="*/ 388 w 390"/>
                <a:gd name="T5" fmla="*/ 2556 h 2556"/>
                <a:gd name="T6" fmla="*/ 388 w 390"/>
                <a:gd name="T7" fmla="*/ 2556 h 2556"/>
                <a:gd name="T8" fmla="*/ 388 w 390"/>
                <a:gd name="T9" fmla="*/ 2556 h 2556"/>
                <a:gd name="T10" fmla="*/ 390 w 390"/>
                <a:gd name="T11" fmla="*/ 2556 h 2556"/>
                <a:gd name="T12" fmla="*/ 390 w 390"/>
                <a:gd name="T13" fmla="*/ 2554 h 2556"/>
                <a:gd name="T14" fmla="*/ 390 w 390"/>
                <a:gd name="T15" fmla="*/ 2554 h 2556"/>
                <a:gd name="T16" fmla="*/ 390 w 390"/>
                <a:gd name="T17" fmla="*/ 2554 h 2556"/>
                <a:gd name="T18" fmla="*/ 390 w 390"/>
                <a:gd name="T19" fmla="*/ 2554 h 2556"/>
                <a:gd name="T20" fmla="*/ 390 w 390"/>
                <a:gd name="T21" fmla="*/ 2 h 2556"/>
                <a:gd name="T22" fmla="*/ 390 w 390"/>
                <a:gd name="T23" fmla="*/ 2 h 2556"/>
                <a:gd name="T24" fmla="*/ 390 w 390"/>
                <a:gd name="T25" fmla="*/ 2 h 2556"/>
                <a:gd name="T26" fmla="*/ 390 w 390"/>
                <a:gd name="T27" fmla="*/ 2 h 2556"/>
                <a:gd name="T28" fmla="*/ 390 w 390"/>
                <a:gd name="T29" fmla="*/ 2 h 2556"/>
                <a:gd name="T30" fmla="*/ 388 w 390"/>
                <a:gd name="T31" fmla="*/ 0 h 2556"/>
                <a:gd name="T32" fmla="*/ 388 w 390"/>
                <a:gd name="T33" fmla="*/ 0 h 2556"/>
                <a:gd name="T34" fmla="*/ 388 w 390"/>
                <a:gd name="T35" fmla="*/ 0 h 2556"/>
                <a:gd name="T36" fmla="*/ 388 w 390"/>
                <a:gd name="T37" fmla="*/ 0 h 2556"/>
                <a:gd name="T38" fmla="*/ 4 w 390"/>
                <a:gd name="T39" fmla="*/ 0 h 2556"/>
                <a:gd name="T40" fmla="*/ 2 w 390"/>
                <a:gd name="T41" fmla="*/ 0 h 2556"/>
                <a:gd name="T42" fmla="*/ 2 w 390"/>
                <a:gd name="T43" fmla="*/ 0 h 2556"/>
                <a:gd name="T44" fmla="*/ 2 w 390"/>
                <a:gd name="T45" fmla="*/ 0 h 2556"/>
                <a:gd name="T46" fmla="*/ 2 w 390"/>
                <a:gd name="T47" fmla="*/ 2 h 2556"/>
                <a:gd name="T48" fmla="*/ 2 w 390"/>
                <a:gd name="T49" fmla="*/ 2 h 2556"/>
                <a:gd name="T50" fmla="*/ 0 w 390"/>
                <a:gd name="T51" fmla="*/ 2 h 2556"/>
                <a:gd name="T52" fmla="*/ 0 w 390"/>
                <a:gd name="T53" fmla="*/ 2 h 2556"/>
                <a:gd name="T54" fmla="*/ 0 w 390"/>
                <a:gd name="T55" fmla="*/ 2 h 2556"/>
                <a:gd name="T56" fmla="*/ 0 w 390"/>
                <a:gd name="T57" fmla="*/ 2554 h 2556"/>
                <a:gd name="T58" fmla="*/ 0 w 390"/>
                <a:gd name="T59" fmla="*/ 2554 h 2556"/>
                <a:gd name="T60" fmla="*/ 0 w 390"/>
                <a:gd name="T61" fmla="*/ 2554 h 2556"/>
                <a:gd name="T62" fmla="*/ 2 w 390"/>
                <a:gd name="T63" fmla="*/ 2554 h 2556"/>
                <a:gd name="T64" fmla="*/ 2 w 390"/>
                <a:gd name="T65" fmla="*/ 2556 h 2556"/>
                <a:gd name="T66" fmla="*/ 2 w 390"/>
                <a:gd name="T67" fmla="*/ 2556 h 2556"/>
                <a:gd name="T68" fmla="*/ 2 w 390"/>
                <a:gd name="T69" fmla="*/ 2556 h 2556"/>
                <a:gd name="T70" fmla="*/ 2 w 390"/>
                <a:gd name="T71" fmla="*/ 2556 h 2556"/>
                <a:gd name="T72" fmla="*/ 4 w 390"/>
                <a:gd name="T73" fmla="*/ 2556 h 25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0"/>
                <a:gd name="T112" fmla="*/ 0 h 2556"/>
                <a:gd name="T113" fmla="*/ 390 w 390"/>
                <a:gd name="T114" fmla="*/ 2556 h 25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0" h="2556">
                  <a:moveTo>
                    <a:pt x="4" y="2556"/>
                  </a:moveTo>
                  <a:lnTo>
                    <a:pt x="388" y="2556"/>
                  </a:lnTo>
                  <a:lnTo>
                    <a:pt x="390" y="2556"/>
                  </a:lnTo>
                  <a:lnTo>
                    <a:pt x="390" y="2554"/>
                  </a:lnTo>
                  <a:lnTo>
                    <a:pt x="390" y="2"/>
                  </a:lnTo>
                  <a:lnTo>
                    <a:pt x="388" y="0"/>
                  </a:lnTo>
                  <a:lnTo>
                    <a:pt x="4" y="0"/>
                  </a:lnTo>
                  <a:lnTo>
                    <a:pt x="2" y="0"/>
                  </a:lnTo>
                  <a:lnTo>
                    <a:pt x="2" y="2"/>
                  </a:lnTo>
                  <a:lnTo>
                    <a:pt x="0" y="2"/>
                  </a:lnTo>
                  <a:lnTo>
                    <a:pt x="0" y="2554"/>
                  </a:lnTo>
                  <a:lnTo>
                    <a:pt x="2" y="2554"/>
                  </a:lnTo>
                  <a:lnTo>
                    <a:pt x="2" y="2556"/>
                  </a:lnTo>
                  <a:lnTo>
                    <a:pt x="4" y="2556"/>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07" name="Freeform 18"/>
            <p:cNvSpPr>
              <a:spLocks/>
            </p:cNvSpPr>
            <p:nvPr/>
          </p:nvSpPr>
          <p:spPr bwMode="auto">
            <a:xfrm>
              <a:off x="2045" y="1609"/>
              <a:ext cx="416" cy="1148"/>
            </a:xfrm>
            <a:custGeom>
              <a:avLst/>
              <a:gdLst>
                <a:gd name="T0" fmla="*/ 0 w 416"/>
                <a:gd name="T1" fmla="*/ 17 h 1148"/>
                <a:gd name="T2" fmla="*/ 395 w 416"/>
                <a:gd name="T3" fmla="*/ 17 h 1148"/>
                <a:gd name="T4" fmla="*/ 395 w 416"/>
                <a:gd name="T5" fmla="*/ 1148 h 1148"/>
                <a:gd name="T6" fmla="*/ 416 w 416"/>
                <a:gd name="T7" fmla="*/ 1148 h 1148"/>
                <a:gd name="T8" fmla="*/ 414 w 416"/>
                <a:gd name="T9" fmla="*/ 0 h 1148"/>
                <a:gd name="T10" fmla="*/ 0 w 416"/>
                <a:gd name="T11" fmla="*/ 0 h 1148"/>
                <a:gd name="T12" fmla="*/ 0 w 416"/>
                <a:gd name="T13" fmla="*/ 17 h 1148"/>
                <a:gd name="T14" fmla="*/ 0 60000 65536"/>
                <a:gd name="T15" fmla="*/ 0 60000 65536"/>
                <a:gd name="T16" fmla="*/ 0 60000 65536"/>
                <a:gd name="T17" fmla="*/ 0 60000 65536"/>
                <a:gd name="T18" fmla="*/ 0 60000 65536"/>
                <a:gd name="T19" fmla="*/ 0 60000 65536"/>
                <a:gd name="T20" fmla="*/ 0 60000 65536"/>
                <a:gd name="T21" fmla="*/ 0 w 416"/>
                <a:gd name="T22" fmla="*/ 0 h 1148"/>
                <a:gd name="T23" fmla="*/ 416 w 416"/>
                <a:gd name="T24" fmla="*/ 1148 h 11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6" h="1148">
                  <a:moveTo>
                    <a:pt x="0" y="17"/>
                  </a:moveTo>
                  <a:lnTo>
                    <a:pt x="395" y="17"/>
                  </a:lnTo>
                  <a:lnTo>
                    <a:pt x="395" y="1148"/>
                  </a:lnTo>
                  <a:lnTo>
                    <a:pt x="416" y="1148"/>
                  </a:lnTo>
                  <a:lnTo>
                    <a:pt x="414" y="0"/>
                  </a:lnTo>
                  <a:lnTo>
                    <a:pt x="0" y="0"/>
                  </a:lnTo>
                  <a:lnTo>
                    <a:pt x="0" y="17"/>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08" name="Freeform 19"/>
            <p:cNvSpPr>
              <a:spLocks/>
            </p:cNvSpPr>
            <p:nvPr/>
          </p:nvSpPr>
          <p:spPr bwMode="auto">
            <a:xfrm>
              <a:off x="2045" y="1609"/>
              <a:ext cx="416" cy="1148"/>
            </a:xfrm>
            <a:custGeom>
              <a:avLst/>
              <a:gdLst>
                <a:gd name="T0" fmla="*/ 0 w 416"/>
                <a:gd name="T1" fmla="*/ 17 h 1148"/>
                <a:gd name="T2" fmla="*/ 395 w 416"/>
                <a:gd name="T3" fmla="*/ 17 h 1148"/>
                <a:gd name="T4" fmla="*/ 395 w 416"/>
                <a:gd name="T5" fmla="*/ 1148 h 1148"/>
                <a:gd name="T6" fmla="*/ 416 w 416"/>
                <a:gd name="T7" fmla="*/ 1148 h 1148"/>
                <a:gd name="T8" fmla="*/ 414 w 416"/>
                <a:gd name="T9" fmla="*/ 0 h 1148"/>
                <a:gd name="T10" fmla="*/ 0 w 416"/>
                <a:gd name="T11" fmla="*/ 0 h 1148"/>
                <a:gd name="T12" fmla="*/ 0 w 416"/>
                <a:gd name="T13" fmla="*/ 17 h 1148"/>
                <a:gd name="T14" fmla="*/ 0 60000 65536"/>
                <a:gd name="T15" fmla="*/ 0 60000 65536"/>
                <a:gd name="T16" fmla="*/ 0 60000 65536"/>
                <a:gd name="T17" fmla="*/ 0 60000 65536"/>
                <a:gd name="T18" fmla="*/ 0 60000 65536"/>
                <a:gd name="T19" fmla="*/ 0 60000 65536"/>
                <a:gd name="T20" fmla="*/ 0 60000 65536"/>
                <a:gd name="T21" fmla="*/ 0 w 416"/>
                <a:gd name="T22" fmla="*/ 0 h 1148"/>
                <a:gd name="T23" fmla="*/ 416 w 416"/>
                <a:gd name="T24" fmla="*/ 1148 h 11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6" h="1148">
                  <a:moveTo>
                    <a:pt x="0" y="17"/>
                  </a:moveTo>
                  <a:lnTo>
                    <a:pt x="395" y="17"/>
                  </a:lnTo>
                  <a:lnTo>
                    <a:pt x="395" y="1148"/>
                  </a:lnTo>
                  <a:lnTo>
                    <a:pt x="416" y="1148"/>
                  </a:lnTo>
                  <a:lnTo>
                    <a:pt x="414" y="0"/>
                  </a:lnTo>
                  <a:lnTo>
                    <a:pt x="0" y="0"/>
                  </a:lnTo>
                  <a:lnTo>
                    <a:pt x="0" y="17"/>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09" name="Freeform 20"/>
            <p:cNvSpPr>
              <a:spLocks/>
            </p:cNvSpPr>
            <p:nvPr/>
          </p:nvSpPr>
          <p:spPr bwMode="auto">
            <a:xfrm>
              <a:off x="2045" y="1544"/>
              <a:ext cx="461" cy="1213"/>
            </a:xfrm>
            <a:custGeom>
              <a:avLst/>
              <a:gdLst>
                <a:gd name="T0" fmla="*/ 0 w 461"/>
                <a:gd name="T1" fmla="*/ 65 h 1213"/>
                <a:gd name="T2" fmla="*/ 414 w 461"/>
                <a:gd name="T3" fmla="*/ 65 h 1213"/>
                <a:gd name="T4" fmla="*/ 416 w 461"/>
                <a:gd name="T5" fmla="*/ 1213 h 1213"/>
                <a:gd name="T6" fmla="*/ 461 w 461"/>
                <a:gd name="T7" fmla="*/ 1213 h 1213"/>
                <a:gd name="T8" fmla="*/ 461 w 461"/>
                <a:gd name="T9" fmla="*/ 0 h 1213"/>
                <a:gd name="T10" fmla="*/ 2 w 461"/>
                <a:gd name="T11" fmla="*/ 0 h 1213"/>
                <a:gd name="T12" fmla="*/ 0 w 461"/>
                <a:gd name="T13" fmla="*/ 65 h 1213"/>
                <a:gd name="T14" fmla="*/ 0 60000 65536"/>
                <a:gd name="T15" fmla="*/ 0 60000 65536"/>
                <a:gd name="T16" fmla="*/ 0 60000 65536"/>
                <a:gd name="T17" fmla="*/ 0 60000 65536"/>
                <a:gd name="T18" fmla="*/ 0 60000 65536"/>
                <a:gd name="T19" fmla="*/ 0 60000 65536"/>
                <a:gd name="T20" fmla="*/ 0 60000 65536"/>
                <a:gd name="T21" fmla="*/ 0 w 461"/>
                <a:gd name="T22" fmla="*/ 0 h 1213"/>
                <a:gd name="T23" fmla="*/ 461 w 461"/>
                <a:gd name="T24" fmla="*/ 1213 h 1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1" h="1213">
                  <a:moveTo>
                    <a:pt x="0" y="65"/>
                  </a:moveTo>
                  <a:lnTo>
                    <a:pt x="414" y="65"/>
                  </a:lnTo>
                  <a:lnTo>
                    <a:pt x="416" y="1213"/>
                  </a:lnTo>
                  <a:lnTo>
                    <a:pt x="461" y="1213"/>
                  </a:lnTo>
                  <a:lnTo>
                    <a:pt x="461" y="0"/>
                  </a:lnTo>
                  <a:lnTo>
                    <a:pt x="2" y="0"/>
                  </a:lnTo>
                  <a:lnTo>
                    <a:pt x="0" y="65"/>
                  </a:lnTo>
                  <a:close/>
                </a:path>
              </a:pathLst>
            </a:custGeom>
            <a:solidFill>
              <a:srgbClr val="C2C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10" name="Freeform 21"/>
            <p:cNvSpPr>
              <a:spLocks/>
            </p:cNvSpPr>
            <p:nvPr/>
          </p:nvSpPr>
          <p:spPr bwMode="auto">
            <a:xfrm>
              <a:off x="2045" y="1544"/>
              <a:ext cx="461" cy="1213"/>
            </a:xfrm>
            <a:custGeom>
              <a:avLst/>
              <a:gdLst>
                <a:gd name="T0" fmla="*/ 0 w 461"/>
                <a:gd name="T1" fmla="*/ 65 h 1213"/>
                <a:gd name="T2" fmla="*/ 414 w 461"/>
                <a:gd name="T3" fmla="*/ 65 h 1213"/>
                <a:gd name="T4" fmla="*/ 416 w 461"/>
                <a:gd name="T5" fmla="*/ 1213 h 1213"/>
                <a:gd name="T6" fmla="*/ 461 w 461"/>
                <a:gd name="T7" fmla="*/ 1213 h 1213"/>
                <a:gd name="T8" fmla="*/ 461 w 461"/>
                <a:gd name="T9" fmla="*/ 0 h 1213"/>
                <a:gd name="T10" fmla="*/ 2 w 461"/>
                <a:gd name="T11" fmla="*/ 0 h 1213"/>
                <a:gd name="T12" fmla="*/ 0 w 461"/>
                <a:gd name="T13" fmla="*/ 65 h 1213"/>
                <a:gd name="T14" fmla="*/ 0 60000 65536"/>
                <a:gd name="T15" fmla="*/ 0 60000 65536"/>
                <a:gd name="T16" fmla="*/ 0 60000 65536"/>
                <a:gd name="T17" fmla="*/ 0 60000 65536"/>
                <a:gd name="T18" fmla="*/ 0 60000 65536"/>
                <a:gd name="T19" fmla="*/ 0 60000 65536"/>
                <a:gd name="T20" fmla="*/ 0 60000 65536"/>
                <a:gd name="T21" fmla="*/ 0 w 461"/>
                <a:gd name="T22" fmla="*/ 0 h 1213"/>
                <a:gd name="T23" fmla="*/ 461 w 461"/>
                <a:gd name="T24" fmla="*/ 1213 h 1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1" h="1213">
                  <a:moveTo>
                    <a:pt x="0" y="65"/>
                  </a:moveTo>
                  <a:lnTo>
                    <a:pt x="414" y="65"/>
                  </a:lnTo>
                  <a:lnTo>
                    <a:pt x="416" y="1213"/>
                  </a:lnTo>
                  <a:lnTo>
                    <a:pt x="461" y="1213"/>
                  </a:lnTo>
                  <a:lnTo>
                    <a:pt x="461" y="0"/>
                  </a:lnTo>
                  <a:lnTo>
                    <a:pt x="2" y="0"/>
                  </a:lnTo>
                  <a:lnTo>
                    <a:pt x="0" y="65"/>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11" name="Freeform 22"/>
            <p:cNvSpPr>
              <a:spLocks/>
            </p:cNvSpPr>
            <p:nvPr/>
          </p:nvSpPr>
          <p:spPr bwMode="auto">
            <a:xfrm>
              <a:off x="2958" y="1126"/>
              <a:ext cx="259" cy="215"/>
            </a:xfrm>
            <a:custGeom>
              <a:avLst/>
              <a:gdLst>
                <a:gd name="T0" fmla="*/ 0 w 259"/>
                <a:gd name="T1" fmla="*/ 133 h 215"/>
                <a:gd name="T2" fmla="*/ 259 w 259"/>
                <a:gd name="T3" fmla="*/ 0 h 215"/>
                <a:gd name="T4" fmla="*/ 259 w 259"/>
                <a:gd name="T5" fmla="*/ 82 h 215"/>
                <a:gd name="T6" fmla="*/ 0 w 259"/>
                <a:gd name="T7" fmla="*/ 215 h 215"/>
                <a:gd name="T8" fmla="*/ 0 w 259"/>
                <a:gd name="T9" fmla="*/ 133 h 215"/>
                <a:gd name="T10" fmla="*/ 0 60000 65536"/>
                <a:gd name="T11" fmla="*/ 0 60000 65536"/>
                <a:gd name="T12" fmla="*/ 0 60000 65536"/>
                <a:gd name="T13" fmla="*/ 0 60000 65536"/>
                <a:gd name="T14" fmla="*/ 0 60000 65536"/>
                <a:gd name="T15" fmla="*/ 0 w 259"/>
                <a:gd name="T16" fmla="*/ 0 h 215"/>
                <a:gd name="T17" fmla="*/ 259 w 259"/>
                <a:gd name="T18" fmla="*/ 215 h 215"/>
              </a:gdLst>
              <a:ahLst/>
              <a:cxnLst>
                <a:cxn ang="T10">
                  <a:pos x="T0" y="T1"/>
                </a:cxn>
                <a:cxn ang="T11">
                  <a:pos x="T2" y="T3"/>
                </a:cxn>
                <a:cxn ang="T12">
                  <a:pos x="T4" y="T5"/>
                </a:cxn>
                <a:cxn ang="T13">
                  <a:pos x="T6" y="T7"/>
                </a:cxn>
                <a:cxn ang="T14">
                  <a:pos x="T8" y="T9"/>
                </a:cxn>
              </a:cxnLst>
              <a:rect l="T15" t="T16" r="T17" b="T18"/>
              <a:pathLst>
                <a:path w="259" h="215">
                  <a:moveTo>
                    <a:pt x="0" y="133"/>
                  </a:moveTo>
                  <a:lnTo>
                    <a:pt x="259" y="0"/>
                  </a:lnTo>
                  <a:lnTo>
                    <a:pt x="259" y="82"/>
                  </a:lnTo>
                  <a:lnTo>
                    <a:pt x="0" y="215"/>
                  </a:lnTo>
                  <a:lnTo>
                    <a:pt x="0"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12" name="Freeform 23"/>
            <p:cNvSpPr>
              <a:spLocks/>
            </p:cNvSpPr>
            <p:nvPr/>
          </p:nvSpPr>
          <p:spPr bwMode="auto">
            <a:xfrm>
              <a:off x="2958" y="1126"/>
              <a:ext cx="259" cy="215"/>
            </a:xfrm>
            <a:custGeom>
              <a:avLst/>
              <a:gdLst>
                <a:gd name="T0" fmla="*/ 0 w 259"/>
                <a:gd name="T1" fmla="*/ 133 h 215"/>
                <a:gd name="T2" fmla="*/ 259 w 259"/>
                <a:gd name="T3" fmla="*/ 0 h 215"/>
                <a:gd name="T4" fmla="*/ 259 w 259"/>
                <a:gd name="T5" fmla="*/ 82 h 215"/>
                <a:gd name="T6" fmla="*/ 0 w 259"/>
                <a:gd name="T7" fmla="*/ 215 h 215"/>
                <a:gd name="T8" fmla="*/ 0 w 259"/>
                <a:gd name="T9" fmla="*/ 133 h 215"/>
                <a:gd name="T10" fmla="*/ 0 60000 65536"/>
                <a:gd name="T11" fmla="*/ 0 60000 65536"/>
                <a:gd name="T12" fmla="*/ 0 60000 65536"/>
                <a:gd name="T13" fmla="*/ 0 60000 65536"/>
                <a:gd name="T14" fmla="*/ 0 60000 65536"/>
                <a:gd name="T15" fmla="*/ 0 w 259"/>
                <a:gd name="T16" fmla="*/ 0 h 215"/>
                <a:gd name="T17" fmla="*/ 259 w 259"/>
                <a:gd name="T18" fmla="*/ 215 h 215"/>
              </a:gdLst>
              <a:ahLst/>
              <a:cxnLst>
                <a:cxn ang="T10">
                  <a:pos x="T0" y="T1"/>
                </a:cxn>
                <a:cxn ang="T11">
                  <a:pos x="T2" y="T3"/>
                </a:cxn>
                <a:cxn ang="T12">
                  <a:pos x="T4" y="T5"/>
                </a:cxn>
                <a:cxn ang="T13">
                  <a:pos x="T6" y="T7"/>
                </a:cxn>
                <a:cxn ang="T14">
                  <a:pos x="T8" y="T9"/>
                </a:cxn>
              </a:cxnLst>
              <a:rect l="T15" t="T16" r="T17" b="T18"/>
              <a:pathLst>
                <a:path w="259" h="215">
                  <a:moveTo>
                    <a:pt x="0" y="133"/>
                  </a:moveTo>
                  <a:lnTo>
                    <a:pt x="259" y="0"/>
                  </a:lnTo>
                  <a:lnTo>
                    <a:pt x="259" y="82"/>
                  </a:lnTo>
                  <a:lnTo>
                    <a:pt x="0" y="215"/>
                  </a:lnTo>
                  <a:lnTo>
                    <a:pt x="0" y="133"/>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13" name="Freeform 24"/>
            <p:cNvSpPr>
              <a:spLocks/>
            </p:cNvSpPr>
            <p:nvPr/>
          </p:nvSpPr>
          <p:spPr bwMode="auto">
            <a:xfrm>
              <a:off x="2958" y="902"/>
              <a:ext cx="257" cy="217"/>
            </a:xfrm>
            <a:custGeom>
              <a:avLst/>
              <a:gdLst>
                <a:gd name="T0" fmla="*/ 0 w 257"/>
                <a:gd name="T1" fmla="*/ 132 h 217"/>
                <a:gd name="T2" fmla="*/ 257 w 257"/>
                <a:gd name="T3" fmla="*/ 0 h 217"/>
                <a:gd name="T4" fmla="*/ 257 w 257"/>
                <a:gd name="T5" fmla="*/ 84 h 217"/>
                <a:gd name="T6" fmla="*/ 0 w 257"/>
                <a:gd name="T7" fmla="*/ 217 h 217"/>
                <a:gd name="T8" fmla="*/ 0 w 257"/>
                <a:gd name="T9" fmla="*/ 132 h 217"/>
                <a:gd name="T10" fmla="*/ 0 60000 65536"/>
                <a:gd name="T11" fmla="*/ 0 60000 65536"/>
                <a:gd name="T12" fmla="*/ 0 60000 65536"/>
                <a:gd name="T13" fmla="*/ 0 60000 65536"/>
                <a:gd name="T14" fmla="*/ 0 60000 65536"/>
                <a:gd name="T15" fmla="*/ 0 w 257"/>
                <a:gd name="T16" fmla="*/ 0 h 217"/>
                <a:gd name="T17" fmla="*/ 257 w 257"/>
                <a:gd name="T18" fmla="*/ 217 h 217"/>
              </a:gdLst>
              <a:ahLst/>
              <a:cxnLst>
                <a:cxn ang="T10">
                  <a:pos x="T0" y="T1"/>
                </a:cxn>
                <a:cxn ang="T11">
                  <a:pos x="T2" y="T3"/>
                </a:cxn>
                <a:cxn ang="T12">
                  <a:pos x="T4" y="T5"/>
                </a:cxn>
                <a:cxn ang="T13">
                  <a:pos x="T6" y="T7"/>
                </a:cxn>
                <a:cxn ang="T14">
                  <a:pos x="T8" y="T9"/>
                </a:cxn>
              </a:cxnLst>
              <a:rect l="T15" t="T16" r="T17" b="T18"/>
              <a:pathLst>
                <a:path w="257" h="217">
                  <a:moveTo>
                    <a:pt x="0" y="132"/>
                  </a:moveTo>
                  <a:lnTo>
                    <a:pt x="257" y="0"/>
                  </a:lnTo>
                  <a:lnTo>
                    <a:pt x="257" y="84"/>
                  </a:lnTo>
                  <a:lnTo>
                    <a:pt x="0" y="217"/>
                  </a:lnTo>
                  <a:lnTo>
                    <a:pt x="0" y="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14" name="Freeform 25"/>
            <p:cNvSpPr>
              <a:spLocks/>
            </p:cNvSpPr>
            <p:nvPr/>
          </p:nvSpPr>
          <p:spPr bwMode="auto">
            <a:xfrm>
              <a:off x="2958" y="902"/>
              <a:ext cx="257" cy="217"/>
            </a:xfrm>
            <a:custGeom>
              <a:avLst/>
              <a:gdLst>
                <a:gd name="T0" fmla="*/ 0 w 257"/>
                <a:gd name="T1" fmla="*/ 132 h 217"/>
                <a:gd name="T2" fmla="*/ 257 w 257"/>
                <a:gd name="T3" fmla="*/ 0 h 217"/>
                <a:gd name="T4" fmla="*/ 257 w 257"/>
                <a:gd name="T5" fmla="*/ 84 h 217"/>
                <a:gd name="T6" fmla="*/ 0 w 257"/>
                <a:gd name="T7" fmla="*/ 217 h 217"/>
                <a:gd name="T8" fmla="*/ 0 w 257"/>
                <a:gd name="T9" fmla="*/ 132 h 217"/>
                <a:gd name="T10" fmla="*/ 0 60000 65536"/>
                <a:gd name="T11" fmla="*/ 0 60000 65536"/>
                <a:gd name="T12" fmla="*/ 0 60000 65536"/>
                <a:gd name="T13" fmla="*/ 0 60000 65536"/>
                <a:gd name="T14" fmla="*/ 0 60000 65536"/>
                <a:gd name="T15" fmla="*/ 0 w 257"/>
                <a:gd name="T16" fmla="*/ 0 h 217"/>
                <a:gd name="T17" fmla="*/ 257 w 257"/>
                <a:gd name="T18" fmla="*/ 217 h 217"/>
              </a:gdLst>
              <a:ahLst/>
              <a:cxnLst>
                <a:cxn ang="T10">
                  <a:pos x="T0" y="T1"/>
                </a:cxn>
                <a:cxn ang="T11">
                  <a:pos x="T2" y="T3"/>
                </a:cxn>
                <a:cxn ang="T12">
                  <a:pos x="T4" y="T5"/>
                </a:cxn>
                <a:cxn ang="T13">
                  <a:pos x="T6" y="T7"/>
                </a:cxn>
                <a:cxn ang="T14">
                  <a:pos x="T8" y="T9"/>
                </a:cxn>
              </a:cxnLst>
              <a:rect l="T15" t="T16" r="T17" b="T18"/>
              <a:pathLst>
                <a:path w="257" h="217">
                  <a:moveTo>
                    <a:pt x="0" y="132"/>
                  </a:moveTo>
                  <a:lnTo>
                    <a:pt x="257" y="0"/>
                  </a:lnTo>
                  <a:lnTo>
                    <a:pt x="257" y="84"/>
                  </a:lnTo>
                  <a:lnTo>
                    <a:pt x="0" y="217"/>
                  </a:lnTo>
                  <a:lnTo>
                    <a:pt x="0" y="132"/>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15" name="Freeform 26"/>
            <p:cNvSpPr>
              <a:spLocks/>
            </p:cNvSpPr>
            <p:nvPr/>
          </p:nvSpPr>
          <p:spPr bwMode="auto">
            <a:xfrm>
              <a:off x="2958" y="984"/>
              <a:ext cx="259" cy="277"/>
            </a:xfrm>
            <a:custGeom>
              <a:avLst/>
              <a:gdLst>
                <a:gd name="T0" fmla="*/ 0 w 259"/>
                <a:gd name="T1" fmla="*/ 133 h 277"/>
                <a:gd name="T2" fmla="*/ 259 w 259"/>
                <a:gd name="T3" fmla="*/ 0 h 277"/>
                <a:gd name="T4" fmla="*/ 259 w 259"/>
                <a:gd name="T5" fmla="*/ 145 h 277"/>
                <a:gd name="T6" fmla="*/ 0 w 259"/>
                <a:gd name="T7" fmla="*/ 277 h 277"/>
                <a:gd name="T8" fmla="*/ 0 w 259"/>
                <a:gd name="T9" fmla="*/ 133 h 277"/>
                <a:gd name="T10" fmla="*/ 0 60000 65536"/>
                <a:gd name="T11" fmla="*/ 0 60000 65536"/>
                <a:gd name="T12" fmla="*/ 0 60000 65536"/>
                <a:gd name="T13" fmla="*/ 0 60000 65536"/>
                <a:gd name="T14" fmla="*/ 0 60000 65536"/>
                <a:gd name="T15" fmla="*/ 0 w 259"/>
                <a:gd name="T16" fmla="*/ 0 h 277"/>
                <a:gd name="T17" fmla="*/ 259 w 259"/>
                <a:gd name="T18" fmla="*/ 277 h 277"/>
              </a:gdLst>
              <a:ahLst/>
              <a:cxnLst>
                <a:cxn ang="T10">
                  <a:pos x="T0" y="T1"/>
                </a:cxn>
                <a:cxn ang="T11">
                  <a:pos x="T2" y="T3"/>
                </a:cxn>
                <a:cxn ang="T12">
                  <a:pos x="T4" y="T5"/>
                </a:cxn>
                <a:cxn ang="T13">
                  <a:pos x="T6" y="T7"/>
                </a:cxn>
                <a:cxn ang="T14">
                  <a:pos x="T8" y="T9"/>
                </a:cxn>
              </a:cxnLst>
              <a:rect l="T15" t="T16" r="T17" b="T18"/>
              <a:pathLst>
                <a:path w="259" h="277">
                  <a:moveTo>
                    <a:pt x="0" y="133"/>
                  </a:moveTo>
                  <a:lnTo>
                    <a:pt x="259" y="0"/>
                  </a:lnTo>
                  <a:lnTo>
                    <a:pt x="259" y="145"/>
                  </a:lnTo>
                  <a:lnTo>
                    <a:pt x="0" y="277"/>
                  </a:lnTo>
                  <a:lnTo>
                    <a:pt x="0" y="133"/>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16" name="Freeform 27"/>
            <p:cNvSpPr>
              <a:spLocks/>
            </p:cNvSpPr>
            <p:nvPr/>
          </p:nvSpPr>
          <p:spPr bwMode="auto">
            <a:xfrm>
              <a:off x="2958" y="984"/>
              <a:ext cx="259" cy="277"/>
            </a:xfrm>
            <a:custGeom>
              <a:avLst/>
              <a:gdLst>
                <a:gd name="T0" fmla="*/ 0 w 259"/>
                <a:gd name="T1" fmla="*/ 133 h 277"/>
                <a:gd name="T2" fmla="*/ 259 w 259"/>
                <a:gd name="T3" fmla="*/ 0 h 277"/>
                <a:gd name="T4" fmla="*/ 259 w 259"/>
                <a:gd name="T5" fmla="*/ 145 h 277"/>
                <a:gd name="T6" fmla="*/ 0 w 259"/>
                <a:gd name="T7" fmla="*/ 277 h 277"/>
                <a:gd name="T8" fmla="*/ 0 w 259"/>
                <a:gd name="T9" fmla="*/ 133 h 277"/>
                <a:gd name="T10" fmla="*/ 0 60000 65536"/>
                <a:gd name="T11" fmla="*/ 0 60000 65536"/>
                <a:gd name="T12" fmla="*/ 0 60000 65536"/>
                <a:gd name="T13" fmla="*/ 0 60000 65536"/>
                <a:gd name="T14" fmla="*/ 0 60000 65536"/>
                <a:gd name="T15" fmla="*/ 0 w 259"/>
                <a:gd name="T16" fmla="*/ 0 h 277"/>
                <a:gd name="T17" fmla="*/ 259 w 259"/>
                <a:gd name="T18" fmla="*/ 277 h 277"/>
              </a:gdLst>
              <a:ahLst/>
              <a:cxnLst>
                <a:cxn ang="T10">
                  <a:pos x="T0" y="T1"/>
                </a:cxn>
                <a:cxn ang="T11">
                  <a:pos x="T2" y="T3"/>
                </a:cxn>
                <a:cxn ang="T12">
                  <a:pos x="T4" y="T5"/>
                </a:cxn>
                <a:cxn ang="T13">
                  <a:pos x="T6" y="T7"/>
                </a:cxn>
                <a:cxn ang="T14">
                  <a:pos x="T8" y="T9"/>
                </a:cxn>
              </a:cxnLst>
              <a:rect l="T15" t="T16" r="T17" b="T18"/>
              <a:pathLst>
                <a:path w="259" h="277">
                  <a:moveTo>
                    <a:pt x="0" y="133"/>
                  </a:moveTo>
                  <a:lnTo>
                    <a:pt x="259" y="0"/>
                  </a:lnTo>
                  <a:lnTo>
                    <a:pt x="259" y="145"/>
                  </a:lnTo>
                  <a:lnTo>
                    <a:pt x="0" y="277"/>
                  </a:lnTo>
                  <a:lnTo>
                    <a:pt x="0" y="133"/>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17" name="Rectangle 28"/>
            <p:cNvSpPr>
              <a:spLocks noChangeArrowheads="1"/>
            </p:cNvSpPr>
            <p:nvPr/>
          </p:nvSpPr>
          <p:spPr bwMode="auto">
            <a:xfrm>
              <a:off x="3219" y="1126"/>
              <a:ext cx="388" cy="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3518" name="Rectangle 29"/>
            <p:cNvSpPr>
              <a:spLocks noChangeArrowheads="1"/>
            </p:cNvSpPr>
            <p:nvPr/>
          </p:nvSpPr>
          <p:spPr bwMode="auto">
            <a:xfrm>
              <a:off x="3219" y="1126"/>
              <a:ext cx="388" cy="82"/>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19" name="Rectangle 30"/>
            <p:cNvSpPr>
              <a:spLocks noChangeArrowheads="1"/>
            </p:cNvSpPr>
            <p:nvPr/>
          </p:nvSpPr>
          <p:spPr bwMode="auto">
            <a:xfrm>
              <a:off x="3217" y="902"/>
              <a:ext cx="388" cy="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3520" name="Rectangle 31"/>
            <p:cNvSpPr>
              <a:spLocks noChangeArrowheads="1"/>
            </p:cNvSpPr>
            <p:nvPr/>
          </p:nvSpPr>
          <p:spPr bwMode="auto">
            <a:xfrm>
              <a:off x="3217" y="902"/>
              <a:ext cx="388" cy="82"/>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21" name="Rectangle 32"/>
            <p:cNvSpPr>
              <a:spLocks noChangeArrowheads="1"/>
            </p:cNvSpPr>
            <p:nvPr/>
          </p:nvSpPr>
          <p:spPr bwMode="auto">
            <a:xfrm>
              <a:off x="3219" y="984"/>
              <a:ext cx="388" cy="142"/>
            </a:xfrm>
            <a:prstGeom prst="rect">
              <a:avLst/>
            </a:prstGeom>
            <a:solidFill>
              <a:srgbClr val="DC2B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3522" name="Rectangle 33"/>
            <p:cNvSpPr>
              <a:spLocks noChangeArrowheads="1"/>
            </p:cNvSpPr>
            <p:nvPr/>
          </p:nvSpPr>
          <p:spPr bwMode="auto">
            <a:xfrm>
              <a:off x="3219" y="984"/>
              <a:ext cx="388" cy="142"/>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23" name="Freeform 34"/>
            <p:cNvSpPr>
              <a:spLocks/>
            </p:cNvSpPr>
            <p:nvPr/>
          </p:nvSpPr>
          <p:spPr bwMode="auto">
            <a:xfrm>
              <a:off x="3384" y="1911"/>
              <a:ext cx="6" cy="15"/>
            </a:xfrm>
            <a:custGeom>
              <a:avLst/>
              <a:gdLst>
                <a:gd name="T0" fmla="*/ 6 w 6"/>
                <a:gd name="T1" fmla="*/ 15 h 15"/>
                <a:gd name="T2" fmla="*/ 4 w 6"/>
                <a:gd name="T3" fmla="*/ 15 h 15"/>
                <a:gd name="T4" fmla="*/ 2 w 6"/>
                <a:gd name="T5" fmla="*/ 15 h 15"/>
                <a:gd name="T6" fmla="*/ 2 w 6"/>
                <a:gd name="T7" fmla="*/ 12 h 15"/>
                <a:gd name="T8" fmla="*/ 0 w 6"/>
                <a:gd name="T9" fmla="*/ 12 h 15"/>
                <a:gd name="T10" fmla="*/ 0 w 6"/>
                <a:gd name="T11" fmla="*/ 10 h 15"/>
                <a:gd name="T12" fmla="*/ 0 w 6"/>
                <a:gd name="T13" fmla="*/ 8 h 15"/>
                <a:gd name="T14" fmla="*/ 0 w 6"/>
                <a:gd name="T15" fmla="*/ 5 h 15"/>
                <a:gd name="T16" fmla="*/ 0 w 6"/>
                <a:gd name="T17" fmla="*/ 0 h 15"/>
                <a:gd name="T18" fmla="*/ 2 w 6"/>
                <a:gd name="T19" fmla="*/ 0 h 15"/>
                <a:gd name="T20" fmla="*/ 2 w 6"/>
                <a:gd name="T21" fmla="*/ 3 h 15"/>
                <a:gd name="T22" fmla="*/ 2 w 6"/>
                <a:gd name="T23" fmla="*/ 5 h 15"/>
                <a:gd name="T24" fmla="*/ 2 w 6"/>
                <a:gd name="T25" fmla="*/ 8 h 15"/>
                <a:gd name="T26" fmla="*/ 2 w 6"/>
                <a:gd name="T27" fmla="*/ 10 h 15"/>
                <a:gd name="T28" fmla="*/ 2 w 6"/>
                <a:gd name="T29" fmla="*/ 10 h 15"/>
                <a:gd name="T30" fmla="*/ 4 w 6"/>
                <a:gd name="T31" fmla="*/ 12 h 15"/>
                <a:gd name="T32" fmla="*/ 4 w 6"/>
                <a:gd name="T33" fmla="*/ 12 h 15"/>
                <a:gd name="T34" fmla="*/ 6 w 6"/>
                <a:gd name="T35" fmla="*/ 12 h 15"/>
                <a:gd name="T36" fmla="*/ 6 w 6"/>
                <a:gd name="T37" fmla="*/ 15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
                <a:gd name="T58" fmla="*/ 0 h 15"/>
                <a:gd name="T59" fmla="*/ 6 w 6"/>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 h="15">
                  <a:moveTo>
                    <a:pt x="6" y="15"/>
                  </a:moveTo>
                  <a:lnTo>
                    <a:pt x="4" y="15"/>
                  </a:lnTo>
                  <a:lnTo>
                    <a:pt x="2" y="15"/>
                  </a:lnTo>
                  <a:lnTo>
                    <a:pt x="2" y="12"/>
                  </a:lnTo>
                  <a:lnTo>
                    <a:pt x="0" y="12"/>
                  </a:lnTo>
                  <a:lnTo>
                    <a:pt x="0" y="10"/>
                  </a:lnTo>
                  <a:lnTo>
                    <a:pt x="0" y="8"/>
                  </a:lnTo>
                  <a:lnTo>
                    <a:pt x="0" y="5"/>
                  </a:lnTo>
                  <a:lnTo>
                    <a:pt x="0" y="0"/>
                  </a:lnTo>
                  <a:lnTo>
                    <a:pt x="2" y="0"/>
                  </a:lnTo>
                  <a:lnTo>
                    <a:pt x="2" y="3"/>
                  </a:lnTo>
                  <a:lnTo>
                    <a:pt x="2" y="5"/>
                  </a:lnTo>
                  <a:lnTo>
                    <a:pt x="2" y="8"/>
                  </a:lnTo>
                  <a:lnTo>
                    <a:pt x="2" y="10"/>
                  </a:lnTo>
                  <a:lnTo>
                    <a:pt x="4" y="12"/>
                  </a:lnTo>
                  <a:lnTo>
                    <a:pt x="6" y="12"/>
                  </a:lnTo>
                  <a:lnTo>
                    <a:pt x="6" y="15"/>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24" name="Freeform 35"/>
            <p:cNvSpPr>
              <a:spLocks/>
            </p:cNvSpPr>
            <p:nvPr/>
          </p:nvSpPr>
          <p:spPr bwMode="auto">
            <a:xfrm>
              <a:off x="3386" y="1911"/>
              <a:ext cx="6" cy="17"/>
            </a:xfrm>
            <a:custGeom>
              <a:avLst/>
              <a:gdLst>
                <a:gd name="T0" fmla="*/ 6 w 6"/>
                <a:gd name="T1" fmla="*/ 17 h 17"/>
                <a:gd name="T2" fmla="*/ 4 w 6"/>
                <a:gd name="T3" fmla="*/ 15 h 17"/>
                <a:gd name="T4" fmla="*/ 2 w 6"/>
                <a:gd name="T5" fmla="*/ 15 h 17"/>
                <a:gd name="T6" fmla="*/ 2 w 6"/>
                <a:gd name="T7" fmla="*/ 12 h 17"/>
                <a:gd name="T8" fmla="*/ 0 w 6"/>
                <a:gd name="T9" fmla="*/ 12 h 17"/>
                <a:gd name="T10" fmla="*/ 0 w 6"/>
                <a:gd name="T11" fmla="*/ 10 h 17"/>
                <a:gd name="T12" fmla="*/ 0 w 6"/>
                <a:gd name="T13" fmla="*/ 8 h 17"/>
                <a:gd name="T14" fmla="*/ 0 w 6"/>
                <a:gd name="T15" fmla="*/ 3 h 17"/>
                <a:gd name="T16" fmla="*/ 0 w 6"/>
                <a:gd name="T17" fmla="*/ 0 h 17"/>
                <a:gd name="T18" fmla="*/ 0 w 6"/>
                <a:gd name="T19" fmla="*/ 0 h 17"/>
                <a:gd name="T20" fmla="*/ 0 w 6"/>
                <a:gd name="T21" fmla="*/ 3 h 17"/>
                <a:gd name="T22" fmla="*/ 0 w 6"/>
                <a:gd name="T23" fmla="*/ 5 h 17"/>
                <a:gd name="T24" fmla="*/ 2 w 6"/>
                <a:gd name="T25" fmla="*/ 8 h 17"/>
                <a:gd name="T26" fmla="*/ 2 w 6"/>
                <a:gd name="T27" fmla="*/ 10 h 17"/>
                <a:gd name="T28" fmla="*/ 2 w 6"/>
                <a:gd name="T29" fmla="*/ 12 h 17"/>
                <a:gd name="T30" fmla="*/ 4 w 6"/>
                <a:gd name="T31" fmla="*/ 12 h 17"/>
                <a:gd name="T32" fmla="*/ 4 w 6"/>
                <a:gd name="T33" fmla="*/ 12 h 17"/>
                <a:gd name="T34" fmla="*/ 6 w 6"/>
                <a:gd name="T35" fmla="*/ 15 h 17"/>
                <a:gd name="T36" fmla="*/ 6 w 6"/>
                <a:gd name="T37" fmla="*/ 17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
                <a:gd name="T58" fmla="*/ 0 h 17"/>
                <a:gd name="T59" fmla="*/ 6 w 6"/>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 h="17">
                  <a:moveTo>
                    <a:pt x="6" y="17"/>
                  </a:moveTo>
                  <a:lnTo>
                    <a:pt x="4" y="15"/>
                  </a:lnTo>
                  <a:lnTo>
                    <a:pt x="2" y="15"/>
                  </a:lnTo>
                  <a:lnTo>
                    <a:pt x="2" y="12"/>
                  </a:lnTo>
                  <a:lnTo>
                    <a:pt x="0" y="12"/>
                  </a:lnTo>
                  <a:lnTo>
                    <a:pt x="0" y="10"/>
                  </a:lnTo>
                  <a:lnTo>
                    <a:pt x="0" y="8"/>
                  </a:lnTo>
                  <a:lnTo>
                    <a:pt x="0" y="3"/>
                  </a:lnTo>
                  <a:lnTo>
                    <a:pt x="0" y="0"/>
                  </a:lnTo>
                  <a:lnTo>
                    <a:pt x="0" y="3"/>
                  </a:lnTo>
                  <a:lnTo>
                    <a:pt x="0" y="5"/>
                  </a:lnTo>
                  <a:lnTo>
                    <a:pt x="2" y="8"/>
                  </a:lnTo>
                  <a:lnTo>
                    <a:pt x="2" y="10"/>
                  </a:lnTo>
                  <a:lnTo>
                    <a:pt x="2" y="12"/>
                  </a:lnTo>
                  <a:lnTo>
                    <a:pt x="4" y="12"/>
                  </a:lnTo>
                  <a:lnTo>
                    <a:pt x="6" y="15"/>
                  </a:lnTo>
                  <a:lnTo>
                    <a:pt x="6" y="17"/>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25" name="Freeform 36"/>
            <p:cNvSpPr>
              <a:spLocks/>
            </p:cNvSpPr>
            <p:nvPr/>
          </p:nvSpPr>
          <p:spPr bwMode="auto">
            <a:xfrm>
              <a:off x="3384" y="1897"/>
              <a:ext cx="8" cy="14"/>
            </a:xfrm>
            <a:custGeom>
              <a:avLst/>
              <a:gdLst>
                <a:gd name="T0" fmla="*/ 8 w 8"/>
                <a:gd name="T1" fmla="*/ 2 h 14"/>
                <a:gd name="T2" fmla="*/ 6 w 8"/>
                <a:gd name="T3" fmla="*/ 2 h 14"/>
                <a:gd name="T4" fmla="*/ 6 w 8"/>
                <a:gd name="T5" fmla="*/ 2 h 14"/>
                <a:gd name="T6" fmla="*/ 4 w 8"/>
                <a:gd name="T7" fmla="*/ 5 h 14"/>
                <a:gd name="T8" fmla="*/ 4 w 8"/>
                <a:gd name="T9" fmla="*/ 5 h 14"/>
                <a:gd name="T10" fmla="*/ 2 w 8"/>
                <a:gd name="T11" fmla="*/ 7 h 14"/>
                <a:gd name="T12" fmla="*/ 2 w 8"/>
                <a:gd name="T13" fmla="*/ 9 h 14"/>
                <a:gd name="T14" fmla="*/ 2 w 8"/>
                <a:gd name="T15" fmla="*/ 12 h 14"/>
                <a:gd name="T16" fmla="*/ 2 w 8"/>
                <a:gd name="T17" fmla="*/ 14 h 14"/>
                <a:gd name="T18" fmla="*/ 0 w 8"/>
                <a:gd name="T19" fmla="*/ 14 h 14"/>
                <a:gd name="T20" fmla="*/ 0 w 8"/>
                <a:gd name="T21" fmla="*/ 12 h 14"/>
                <a:gd name="T22" fmla="*/ 0 w 8"/>
                <a:gd name="T23" fmla="*/ 9 h 14"/>
                <a:gd name="T24" fmla="*/ 0 w 8"/>
                <a:gd name="T25" fmla="*/ 7 h 14"/>
                <a:gd name="T26" fmla="*/ 2 w 8"/>
                <a:gd name="T27" fmla="*/ 5 h 14"/>
                <a:gd name="T28" fmla="*/ 2 w 8"/>
                <a:gd name="T29" fmla="*/ 2 h 14"/>
                <a:gd name="T30" fmla="*/ 4 w 8"/>
                <a:gd name="T31" fmla="*/ 0 h 14"/>
                <a:gd name="T32" fmla="*/ 6 w 8"/>
                <a:gd name="T33" fmla="*/ 0 h 14"/>
                <a:gd name="T34" fmla="*/ 8 w 8"/>
                <a:gd name="T35" fmla="*/ 0 h 14"/>
                <a:gd name="T36" fmla="*/ 8 w 8"/>
                <a:gd name="T37" fmla="*/ 2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14"/>
                <a:gd name="T59" fmla="*/ 8 w 8"/>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14">
                  <a:moveTo>
                    <a:pt x="8" y="2"/>
                  </a:moveTo>
                  <a:lnTo>
                    <a:pt x="6" y="2"/>
                  </a:lnTo>
                  <a:lnTo>
                    <a:pt x="4" y="5"/>
                  </a:lnTo>
                  <a:lnTo>
                    <a:pt x="2" y="7"/>
                  </a:lnTo>
                  <a:lnTo>
                    <a:pt x="2" y="9"/>
                  </a:lnTo>
                  <a:lnTo>
                    <a:pt x="2" y="12"/>
                  </a:lnTo>
                  <a:lnTo>
                    <a:pt x="2" y="14"/>
                  </a:lnTo>
                  <a:lnTo>
                    <a:pt x="0" y="14"/>
                  </a:lnTo>
                  <a:lnTo>
                    <a:pt x="0" y="12"/>
                  </a:lnTo>
                  <a:lnTo>
                    <a:pt x="0" y="9"/>
                  </a:lnTo>
                  <a:lnTo>
                    <a:pt x="0" y="7"/>
                  </a:lnTo>
                  <a:lnTo>
                    <a:pt x="2" y="5"/>
                  </a:lnTo>
                  <a:lnTo>
                    <a:pt x="2" y="2"/>
                  </a:lnTo>
                  <a:lnTo>
                    <a:pt x="4" y="0"/>
                  </a:lnTo>
                  <a:lnTo>
                    <a:pt x="6" y="0"/>
                  </a:lnTo>
                  <a:lnTo>
                    <a:pt x="8" y="0"/>
                  </a:lnTo>
                  <a:lnTo>
                    <a:pt x="8" y="2"/>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26" name="Freeform 37"/>
            <p:cNvSpPr>
              <a:spLocks/>
            </p:cNvSpPr>
            <p:nvPr/>
          </p:nvSpPr>
          <p:spPr bwMode="auto">
            <a:xfrm>
              <a:off x="3384" y="1911"/>
              <a:ext cx="6" cy="15"/>
            </a:xfrm>
            <a:custGeom>
              <a:avLst/>
              <a:gdLst>
                <a:gd name="T0" fmla="*/ 6 w 6"/>
                <a:gd name="T1" fmla="*/ 15 h 15"/>
                <a:gd name="T2" fmla="*/ 4 w 6"/>
                <a:gd name="T3" fmla="*/ 15 h 15"/>
                <a:gd name="T4" fmla="*/ 2 w 6"/>
                <a:gd name="T5" fmla="*/ 15 h 15"/>
                <a:gd name="T6" fmla="*/ 2 w 6"/>
                <a:gd name="T7" fmla="*/ 12 h 15"/>
                <a:gd name="T8" fmla="*/ 0 w 6"/>
                <a:gd name="T9" fmla="*/ 12 h 15"/>
                <a:gd name="T10" fmla="*/ 0 w 6"/>
                <a:gd name="T11" fmla="*/ 10 h 15"/>
                <a:gd name="T12" fmla="*/ 0 w 6"/>
                <a:gd name="T13" fmla="*/ 8 h 15"/>
                <a:gd name="T14" fmla="*/ 0 w 6"/>
                <a:gd name="T15" fmla="*/ 5 h 15"/>
                <a:gd name="T16" fmla="*/ 0 w 6"/>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5"/>
                <a:gd name="T29" fmla="*/ 6 w 6"/>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5">
                  <a:moveTo>
                    <a:pt x="6" y="15"/>
                  </a:moveTo>
                  <a:lnTo>
                    <a:pt x="4" y="15"/>
                  </a:lnTo>
                  <a:lnTo>
                    <a:pt x="2" y="15"/>
                  </a:lnTo>
                  <a:lnTo>
                    <a:pt x="2" y="12"/>
                  </a:lnTo>
                  <a:lnTo>
                    <a:pt x="0" y="12"/>
                  </a:lnTo>
                  <a:lnTo>
                    <a:pt x="0" y="10"/>
                  </a:lnTo>
                  <a:lnTo>
                    <a:pt x="0" y="8"/>
                  </a:lnTo>
                  <a:lnTo>
                    <a:pt x="0" y="5"/>
                  </a:lnTo>
                  <a:lnTo>
                    <a:pt x="0" y="0"/>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27" name="Freeform 38"/>
            <p:cNvSpPr>
              <a:spLocks/>
            </p:cNvSpPr>
            <p:nvPr/>
          </p:nvSpPr>
          <p:spPr bwMode="auto">
            <a:xfrm>
              <a:off x="3386" y="1911"/>
              <a:ext cx="6" cy="17"/>
            </a:xfrm>
            <a:custGeom>
              <a:avLst/>
              <a:gdLst>
                <a:gd name="T0" fmla="*/ 6 w 6"/>
                <a:gd name="T1" fmla="*/ 17 h 17"/>
                <a:gd name="T2" fmla="*/ 4 w 6"/>
                <a:gd name="T3" fmla="*/ 15 h 17"/>
                <a:gd name="T4" fmla="*/ 2 w 6"/>
                <a:gd name="T5" fmla="*/ 15 h 17"/>
                <a:gd name="T6" fmla="*/ 2 w 6"/>
                <a:gd name="T7" fmla="*/ 12 h 17"/>
                <a:gd name="T8" fmla="*/ 0 w 6"/>
                <a:gd name="T9" fmla="*/ 12 h 17"/>
                <a:gd name="T10" fmla="*/ 0 w 6"/>
                <a:gd name="T11" fmla="*/ 10 h 17"/>
                <a:gd name="T12" fmla="*/ 0 w 6"/>
                <a:gd name="T13" fmla="*/ 8 h 17"/>
                <a:gd name="T14" fmla="*/ 0 w 6"/>
                <a:gd name="T15" fmla="*/ 3 h 17"/>
                <a:gd name="T16" fmla="*/ 0 w 6"/>
                <a:gd name="T17" fmla="*/ 0 h 17"/>
                <a:gd name="T18" fmla="*/ 0 w 6"/>
                <a:gd name="T19" fmla="*/ 0 h 17"/>
                <a:gd name="T20" fmla="*/ 0 w 6"/>
                <a:gd name="T21" fmla="*/ 3 h 17"/>
                <a:gd name="T22" fmla="*/ 0 w 6"/>
                <a:gd name="T23" fmla="*/ 5 h 17"/>
                <a:gd name="T24" fmla="*/ 2 w 6"/>
                <a:gd name="T25" fmla="*/ 8 h 17"/>
                <a:gd name="T26" fmla="*/ 2 w 6"/>
                <a:gd name="T27" fmla="*/ 10 h 17"/>
                <a:gd name="T28" fmla="*/ 2 w 6"/>
                <a:gd name="T29" fmla="*/ 12 h 17"/>
                <a:gd name="T30" fmla="*/ 4 w 6"/>
                <a:gd name="T31" fmla="*/ 12 h 17"/>
                <a:gd name="T32" fmla="*/ 4 w 6"/>
                <a:gd name="T33" fmla="*/ 12 h 17"/>
                <a:gd name="T34" fmla="*/ 6 w 6"/>
                <a:gd name="T35" fmla="*/ 15 h 17"/>
                <a:gd name="T36" fmla="*/ 6 w 6"/>
                <a:gd name="T37" fmla="*/ 17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
                <a:gd name="T58" fmla="*/ 0 h 17"/>
                <a:gd name="T59" fmla="*/ 6 w 6"/>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 h="17">
                  <a:moveTo>
                    <a:pt x="6" y="17"/>
                  </a:moveTo>
                  <a:lnTo>
                    <a:pt x="4" y="15"/>
                  </a:lnTo>
                  <a:lnTo>
                    <a:pt x="2" y="15"/>
                  </a:lnTo>
                  <a:lnTo>
                    <a:pt x="2" y="12"/>
                  </a:lnTo>
                  <a:lnTo>
                    <a:pt x="0" y="12"/>
                  </a:lnTo>
                  <a:lnTo>
                    <a:pt x="0" y="10"/>
                  </a:lnTo>
                  <a:lnTo>
                    <a:pt x="0" y="8"/>
                  </a:lnTo>
                  <a:lnTo>
                    <a:pt x="0" y="3"/>
                  </a:lnTo>
                  <a:lnTo>
                    <a:pt x="0" y="0"/>
                  </a:lnTo>
                  <a:lnTo>
                    <a:pt x="0" y="3"/>
                  </a:lnTo>
                  <a:lnTo>
                    <a:pt x="0" y="5"/>
                  </a:lnTo>
                  <a:lnTo>
                    <a:pt x="2" y="8"/>
                  </a:lnTo>
                  <a:lnTo>
                    <a:pt x="2" y="10"/>
                  </a:lnTo>
                  <a:lnTo>
                    <a:pt x="2" y="12"/>
                  </a:lnTo>
                  <a:lnTo>
                    <a:pt x="4" y="12"/>
                  </a:lnTo>
                  <a:lnTo>
                    <a:pt x="6" y="15"/>
                  </a:lnTo>
                  <a:lnTo>
                    <a:pt x="6" y="17"/>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28" name="Freeform 39"/>
            <p:cNvSpPr>
              <a:spLocks/>
            </p:cNvSpPr>
            <p:nvPr/>
          </p:nvSpPr>
          <p:spPr bwMode="auto">
            <a:xfrm>
              <a:off x="3384" y="1897"/>
              <a:ext cx="8" cy="14"/>
            </a:xfrm>
            <a:custGeom>
              <a:avLst/>
              <a:gdLst>
                <a:gd name="T0" fmla="*/ 0 w 8"/>
                <a:gd name="T1" fmla="*/ 14 h 14"/>
                <a:gd name="T2" fmla="*/ 0 w 8"/>
                <a:gd name="T3" fmla="*/ 12 h 14"/>
                <a:gd name="T4" fmla="*/ 0 w 8"/>
                <a:gd name="T5" fmla="*/ 9 h 14"/>
                <a:gd name="T6" fmla="*/ 0 w 8"/>
                <a:gd name="T7" fmla="*/ 7 h 14"/>
                <a:gd name="T8" fmla="*/ 2 w 8"/>
                <a:gd name="T9" fmla="*/ 5 h 14"/>
                <a:gd name="T10" fmla="*/ 2 w 8"/>
                <a:gd name="T11" fmla="*/ 2 h 14"/>
                <a:gd name="T12" fmla="*/ 4 w 8"/>
                <a:gd name="T13" fmla="*/ 0 h 14"/>
                <a:gd name="T14" fmla="*/ 6 w 8"/>
                <a:gd name="T15" fmla="*/ 0 h 14"/>
                <a:gd name="T16" fmla="*/ 8 w 8"/>
                <a:gd name="T17" fmla="*/ 0 h 14"/>
                <a:gd name="T18" fmla="*/ 8 w 8"/>
                <a:gd name="T19" fmla="*/ 2 h 14"/>
                <a:gd name="T20" fmla="*/ 6 w 8"/>
                <a:gd name="T21" fmla="*/ 2 h 14"/>
                <a:gd name="T22" fmla="*/ 6 w 8"/>
                <a:gd name="T23" fmla="*/ 2 h 14"/>
                <a:gd name="T24" fmla="*/ 4 w 8"/>
                <a:gd name="T25" fmla="*/ 5 h 14"/>
                <a:gd name="T26" fmla="*/ 4 w 8"/>
                <a:gd name="T27" fmla="*/ 5 h 14"/>
                <a:gd name="T28" fmla="*/ 2 w 8"/>
                <a:gd name="T29" fmla="*/ 7 h 14"/>
                <a:gd name="T30" fmla="*/ 2 w 8"/>
                <a:gd name="T31" fmla="*/ 9 h 14"/>
                <a:gd name="T32" fmla="*/ 2 w 8"/>
                <a:gd name="T33" fmla="*/ 12 h 14"/>
                <a:gd name="T34" fmla="*/ 2 w 8"/>
                <a:gd name="T35" fmla="*/ 1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
                <a:gd name="T55" fmla="*/ 0 h 14"/>
                <a:gd name="T56" fmla="*/ 8 w 8"/>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 h="14">
                  <a:moveTo>
                    <a:pt x="0" y="14"/>
                  </a:moveTo>
                  <a:lnTo>
                    <a:pt x="0" y="12"/>
                  </a:lnTo>
                  <a:lnTo>
                    <a:pt x="0" y="9"/>
                  </a:lnTo>
                  <a:lnTo>
                    <a:pt x="0" y="7"/>
                  </a:lnTo>
                  <a:lnTo>
                    <a:pt x="2" y="5"/>
                  </a:lnTo>
                  <a:lnTo>
                    <a:pt x="2" y="2"/>
                  </a:lnTo>
                  <a:lnTo>
                    <a:pt x="4" y="0"/>
                  </a:lnTo>
                  <a:lnTo>
                    <a:pt x="6" y="0"/>
                  </a:lnTo>
                  <a:lnTo>
                    <a:pt x="8" y="0"/>
                  </a:lnTo>
                  <a:lnTo>
                    <a:pt x="8" y="2"/>
                  </a:lnTo>
                  <a:lnTo>
                    <a:pt x="6" y="2"/>
                  </a:lnTo>
                  <a:lnTo>
                    <a:pt x="4" y="5"/>
                  </a:lnTo>
                  <a:lnTo>
                    <a:pt x="2" y="7"/>
                  </a:lnTo>
                  <a:lnTo>
                    <a:pt x="2" y="9"/>
                  </a:lnTo>
                  <a:lnTo>
                    <a:pt x="2" y="12"/>
                  </a:lnTo>
                  <a:lnTo>
                    <a:pt x="2" y="14"/>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29" name="Freeform 40"/>
            <p:cNvSpPr>
              <a:spLocks/>
            </p:cNvSpPr>
            <p:nvPr/>
          </p:nvSpPr>
          <p:spPr bwMode="auto">
            <a:xfrm>
              <a:off x="3357" y="1964"/>
              <a:ext cx="108" cy="476"/>
            </a:xfrm>
            <a:custGeom>
              <a:avLst/>
              <a:gdLst>
                <a:gd name="T0" fmla="*/ 54 w 108"/>
                <a:gd name="T1" fmla="*/ 0 h 476"/>
                <a:gd name="T2" fmla="*/ 66 w 108"/>
                <a:gd name="T3" fmla="*/ 3 h 476"/>
                <a:gd name="T4" fmla="*/ 76 w 108"/>
                <a:gd name="T5" fmla="*/ 5 h 476"/>
                <a:gd name="T6" fmla="*/ 85 w 108"/>
                <a:gd name="T7" fmla="*/ 8 h 476"/>
                <a:gd name="T8" fmla="*/ 93 w 108"/>
                <a:gd name="T9" fmla="*/ 15 h 476"/>
                <a:gd name="T10" fmla="*/ 99 w 108"/>
                <a:gd name="T11" fmla="*/ 22 h 476"/>
                <a:gd name="T12" fmla="*/ 103 w 108"/>
                <a:gd name="T13" fmla="*/ 29 h 476"/>
                <a:gd name="T14" fmla="*/ 107 w 108"/>
                <a:gd name="T15" fmla="*/ 39 h 476"/>
                <a:gd name="T16" fmla="*/ 108 w 108"/>
                <a:gd name="T17" fmla="*/ 49 h 476"/>
                <a:gd name="T18" fmla="*/ 108 w 108"/>
                <a:gd name="T19" fmla="*/ 71 h 476"/>
                <a:gd name="T20" fmla="*/ 108 w 108"/>
                <a:gd name="T21" fmla="*/ 119 h 476"/>
                <a:gd name="T22" fmla="*/ 108 w 108"/>
                <a:gd name="T23" fmla="*/ 179 h 476"/>
                <a:gd name="T24" fmla="*/ 108 w 108"/>
                <a:gd name="T25" fmla="*/ 249 h 476"/>
                <a:gd name="T26" fmla="*/ 108 w 108"/>
                <a:gd name="T27" fmla="*/ 319 h 476"/>
                <a:gd name="T28" fmla="*/ 108 w 108"/>
                <a:gd name="T29" fmla="*/ 377 h 476"/>
                <a:gd name="T30" fmla="*/ 108 w 108"/>
                <a:gd name="T31" fmla="*/ 421 h 476"/>
                <a:gd name="T32" fmla="*/ 108 w 108"/>
                <a:gd name="T33" fmla="*/ 435 h 476"/>
                <a:gd name="T34" fmla="*/ 108 w 108"/>
                <a:gd name="T35" fmla="*/ 447 h 476"/>
                <a:gd name="T36" fmla="*/ 103 w 108"/>
                <a:gd name="T37" fmla="*/ 455 h 476"/>
                <a:gd name="T38" fmla="*/ 97 w 108"/>
                <a:gd name="T39" fmla="*/ 462 h 476"/>
                <a:gd name="T40" fmla="*/ 89 w 108"/>
                <a:gd name="T41" fmla="*/ 467 h 476"/>
                <a:gd name="T42" fmla="*/ 79 w 108"/>
                <a:gd name="T43" fmla="*/ 472 h 476"/>
                <a:gd name="T44" fmla="*/ 70 w 108"/>
                <a:gd name="T45" fmla="*/ 474 h 476"/>
                <a:gd name="T46" fmla="*/ 62 w 108"/>
                <a:gd name="T47" fmla="*/ 476 h 476"/>
                <a:gd name="T48" fmla="*/ 54 w 108"/>
                <a:gd name="T49" fmla="*/ 476 h 476"/>
                <a:gd name="T50" fmla="*/ 37 w 108"/>
                <a:gd name="T51" fmla="*/ 474 h 476"/>
                <a:gd name="T52" fmla="*/ 25 w 108"/>
                <a:gd name="T53" fmla="*/ 469 h 476"/>
                <a:gd name="T54" fmla="*/ 15 w 108"/>
                <a:gd name="T55" fmla="*/ 464 h 476"/>
                <a:gd name="T56" fmla="*/ 8 w 108"/>
                <a:gd name="T57" fmla="*/ 457 h 476"/>
                <a:gd name="T58" fmla="*/ 4 w 108"/>
                <a:gd name="T59" fmla="*/ 450 h 476"/>
                <a:gd name="T60" fmla="*/ 2 w 108"/>
                <a:gd name="T61" fmla="*/ 443 h 476"/>
                <a:gd name="T62" fmla="*/ 0 w 108"/>
                <a:gd name="T63" fmla="*/ 438 h 476"/>
                <a:gd name="T64" fmla="*/ 0 w 108"/>
                <a:gd name="T65" fmla="*/ 435 h 476"/>
                <a:gd name="T66" fmla="*/ 2 w 108"/>
                <a:gd name="T67" fmla="*/ 131 h 476"/>
                <a:gd name="T68" fmla="*/ 2 w 108"/>
                <a:gd name="T69" fmla="*/ 54 h 476"/>
                <a:gd name="T70" fmla="*/ 2 w 108"/>
                <a:gd name="T71" fmla="*/ 54 h 476"/>
                <a:gd name="T72" fmla="*/ 4 w 108"/>
                <a:gd name="T73" fmla="*/ 37 h 476"/>
                <a:gd name="T74" fmla="*/ 10 w 108"/>
                <a:gd name="T75" fmla="*/ 22 h 476"/>
                <a:gd name="T76" fmla="*/ 17 w 108"/>
                <a:gd name="T77" fmla="*/ 15 h 476"/>
                <a:gd name="T78" fmla="*/ 25 w 108"/>
                <a:gd name="T79" fmla="*/ 8 h 476"/>
                <a:gd name="T80" fmla="*/ 33 w 108"/>
                <a:gd name="T81" fmla="*/ 5 h 476"/>
                <a:gd name="T82" fmla="*/ 41 w 108"/>
                <a:gd name="T83" fmla="*/ 3 h 476"/>
                <a:gd name="T84" fmla="*/ 46 w 108"/>
                <a:gd name="T85" fmla="*/ 0 h 476"/>
                <a:gd name="T86" fmla="*/ 52 w 108"/>
                <a:gd name="T87" fmla="*/ 0 h 476"/>
                <a:gd name="T88" fmla="*/ 54 w 108"/>
                <a:gd name="T89" fmla="*/ 0 h 4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8"/>
                <a:gd name="T136" fmla="*/ 0 h 476"/>
                <a:gd name="T137" fmla="*/ 108 w 108"/>
                <a:gd name="T138" fmla="*/ 476 h 4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8" h="476">
                  <a:moveTo>
                    <a:pt x="54" y="0"/>
                  </a:moveTo>
                  <a:lnTo>
                    <a:pt x="66" y="3"/>
                  </a:lnTo>
                  <a:lnTo>
                    <a:pt x="76" y="5"/>
                  </a:lnTo>
                  <a:lnTo>
                    <a:pt x="85" y="8"/>
                  </a:lnTo>
                  <a:lnTo>
                    <a:pt x="93" y="15"/>
                  </a:lnTo>
                  <a:lnTo>
                    <a:pt x="99" y="22"/>
                  </a:lnTo>
                  <a:lnTo>
                    <a:pt x="103" y="29"/>
                  </a:lnTo>
                  <a:lnTo>
                    <a:pt x="107" y="39"/>
                  </a:lnTo>
                  <a:lnTo>
                    <a:pt x="108" y="49"/>
                  </a:lnTo>
                  <a:lnTo>
                    <a:pt x="108" y="71"/>
                  </a:lnTo>
                  <a:lnTo>
                    <a:pt x="108" y="119"/>
                  </a:lnTo>
                  <a:lnTo>
                    <a:pt x="108" y="179"/>
                  </a:lnTo>
                  <a:lnTo>
                    <a:pt x="108" y="249"/>
                  </a:lnTo>
                  <a:lnTo>
                    <a:pt x="108" y="319"/>
                  </a:lnTo>
                  <a:lnTo>
                    <a:pt x="108" y="377"/>
                  </a:lnTo>
                  <a:lnTo>
                    <a:pt x="108" y="421"/>
                  </a:lnTo>
                  <a:lnTo>
                    <a:pt x="108" y="435"/>
                  </a:lnTo>
                  <a:lnTo>
                    <a:pt x="108" y="447"/>
                  </a:lnTo>
                  <a:lnTo>
                    <a:pt x="103" y="455"/>
                  </a:lnTo>
                  <a:lnTo>
                    <a:pt x="97" y="462"/>
                  </a:lnTo>
                  <a:lnTo>
                    <a:pt x="89" y="467"/>
                  </a:lnTo>
                  <a:lnTo>
                    <a:pt x="79" y="472"/>
                  </a:lnTo>
                  <a:lnTo>
                    <a:pt x="70" y="474"/>
                  </a:lnTo>
                  <a:lnTo>
                    <a:pt x="62" y="476"/>
                  </a:lnTo>
                  <a:lnTo>
                    <a:pt x="54" y="476"/>
                  </a:lnTo>
                  <a:lnTo>
                    <a:pt x="37" y="474"/>
                  </a:lnTo>
                  <a:lnTo>
                    <a:pt x="25" y="469"/>
                  </a:lnTo>
                  <a:lnTo>
                    <a:pt x="15" y="464"/>
                  </a:lnTo>
                  <a:lnTo>
                    <a:pt x="8" y="457"/>
                  </a:lnTo>
                  <a:lnTo>
                    <a:pt x="4" y="450"/>
                  </a:lnTo>
                  <a:lnTo>
                    <a:pt x="2" y="443"/>
                  </a:lnTo>
                  <a:lnTo>
                    <a:pt x="0" y="438"/>
                  </a:lnTo>
                  <a:lnTo>
                    <a:pt x="0" y="435"/>
                  </a:lnTo>
                  <a:lnTo>
                    <a:pt x="2" y="131"/>
                  </a:lnTo>
                  <a:lnTo>
                    <a:pt x="2" y="54"/>
                  </a:lnTo>
                  <a:lnTo>
                    <a:pt x="4" y="37"/>
                  </a:lnTo>
                  <a:lnTo>
                    <a:pt x="10" y="22"/>
                  </a:lnTo>
                  <a:lnTo>
                    <a:pt x="17" y="15"/>
                  </a:lnTo>
                  <a:lnTo>
                    <a:pt x="25" y="8"/>
                  </a:lnTo>
                  <a:lnTo>
                    <a:pt x="33" y="5"/>
                  </a:lnTo>
                  <a:lnTo>
                    <a:pt x="41" y="3"/>
                  </a:lnTo>
                  <a:lnTo>
                    <a:pt x="46" y="0"/>
                  </a:lnTo>
                  <a:lnTo>
                    <a:pt x="52" y="0"/>
                  </a:lnTo>
                  <a:lnTo>
                    <a:pt x="54" y="0"/>
                  </a:lnTo>
                  <a:close/>
                </a:path>
              </a:pathLst>
            </a:custGeom>
            <a:solidFill>
              <a:srgbClr val="B13C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30" name="Freeform 41"/>
            <p:cNvSpPr>
              <a:spLocks/>
            </p:cNvSpPr>
            <p:nvPr/>
          </p:nvSpPr>
          <p:spPr bwMode="auto">
            <a:xfrm>
              <a:off x="3357" y="1964"/>
              <a:ext cx="108" cy="476"/>
            </a:xfrm>
            <a:custGeom>
              <a:avLst/>
              <a:gdLst>
                <a:gd name="T0" fmla="*/ 54 w 108"/>
                <a:gd name="T1" fmla="*/ 0 h 476"/>
                <a:gd name="T2" fmla="*/ 66 w 108"/>
                <a:gd name="T3" fmla="*/ 3 h 476"/>
                <a:gd name="T4" fmla="*/ 76 w 108"/>
                <a:gd name="T5" fmla="*/ 5 h 476"/>
                <a:gd name="T6" fmla="*/ 85 w 108"/>
                <a:gd name="T7" fmla="*/ 8 h 476"/>
                <a:gd name="T8" fmla="*/ 93 w 108"/>
                <a:gd name="T9" fmla="*/ 15 h 476"/>
                <a:gd name="T10" fmla="*/ 99 w 108"/>
                <a:gd name="T11" fmla="*/ 22 h 476"/>
                <a:gd name="T12" fmla="*/ 103 w 108"/>
                <a:gd name="T13" fmla="*/ 29 h 476"/>
                <a:gd name="T14" fmla="*/ 107 w 108"/>
                <a:gd name="T15" fmla="*/ 39 h 476"/>
                <a:gd name="T16" fmla="*/ 108 w 108"/>
                <a:gd name="T17" fmla="*/ 49 h 476"/>
                <a:gd name="T18" fmla="*/ 108 w 108"/>
                <a:gd name="T19" fmla="*/ 71 h 476"/>
                <a:gd name="T20" fmla="*/ 108 w 108"/>
                <a:gd name="T21" fmla="*/ 119 h 476"/>
                <a:gd name="T22" fmla="*/ 108 w 108"/>
                <a:gd name="T23" fmla="*/ 179 h 476"/>
                <a:gd name="T24" fmla="*/ 108 w 108"/>
                <a:gd name="T25" fmla="*/ 249 h 476"/>
                <a:gd name="T26" fmla="*/ 108 w 108"/>
                <a:gd name="T27" fmla="*/ 319 h 476"/>
                <a:gd name="T28" fmla="*/ 108 w 108"/>
                <a:gd name="T29" fmla="*/ 377 h 476"/>
                <a:gd name="T30" fmla="*/ 108 w 108"/>
                <a:gd name="T31" fmla="*/ 421 h 476"/>
                <a:gd name="T32" fmla="*/ 108 w 108"/>
                <a:gd name="T33" fmla="*/ 435 h 476"/>
                <a:gd name="T34" fmla="*/ 108 w 108"/>
                <a:gd name="T35" fmla="*/ 447 h 476"/>
                <a:gd name="T36" fmla="*/ 103 w 108"/>
                <a:gd name="T37" fmla="*/ 455 h 476"/>
                <a:gd name="T38" fmla="*/ 97 w 108"/>
                <a:gd name="T39" fmla="*/ 462 h 476"/>
                <a:gd name="T40" fmla="*/ 89 w 108"/>
                <a:gd name="T41" fmla="*/ 467 h 476"/>
                <a:gd name="T42" fmla="*/ 79 w 108"/>
                <a:gd name="T43" fmla="*/ 472 h 476"/>
                <a:gd name="T44" fmla="*/ 70 w 108"/>
                <a:gd name="T45" fmla="*/ 474 h 476"/>
                <a:gd name="T46" fmla="*/ 62 w 108"/>
                <a:gd name="T47" fmla="*/ 476 h 476"/>
                <a:gd name="T48" fmla="*/ 54 w 108"/>
                <a:gd name="T49" fmla="*/ 476 h 476"/>
                <a:gd name="T50" fmla="*/ 37 w 108"/>
                <a:gd name="T51" fmla="*/ 474 h 476"/>
                <a:gd name="T52" fmla="*/ 25 w 108"/>
                <a:gd name="T53" fmla="*/ 469 h 476"/>
                <a:gd name="T54" fmla="*/ 15 w 108"/>
                <a:gd name="T55" fmla="*/ 464 h 476"/>
                <a:gd name="T56" fmla="*/ 8 w 108"/>
                <a:gd name="T57" fmla="*/ 457 h 476"/>
                <a:gd name="T58" fmla="*/ 4 w 108"/>
                <a:gd name="T59" fmla="*/ 450 h 476"/>
                <a:gd name="T60" fmla="*/ 2 w 108"/>
                <a:gd name="T61" fmla="*/ 443 h 476"/>
                <a:gd name="T62" fmla="*/ 0 w 108"/>
                <a:gd name="T63" fmla="*/ 438 h 476"/>
                <a:gd name="T64" fmla="*/ 0 w 108"/>
                <a:gd name="T65" fmla="*/ 435 h 476"/>
                <a:gd name="T66" fmla="*/ 2 w 108"/>
                <a:gd name="T67" fmla="*/ 131 h 476"/>
                <a:gd name="T68" fmla="*/ 2 w 108"/>
                <a:gd name="T69" fmla="*/ 54 h 476"/>
                <a:gd name="T70" fmla="*/ 2 w 108"/>
                <a:gd name="T71" fmla="*/ 54 h 476"/>
                <a:gd name="T72" fmla="*/ 4 w 108"/>
                <a:gd name="T73" fmla="*/ 37 h 476"/>
                <a:gd name="T74" fmla="*/ 10 w 108"/>
                <a:gd name="T75" fmla="*/ 22 h 476"/>
                <a:gd name="T76" fmla="*/ 17 w 108"/>
                <a:gd name="T77" fmla="*/ 15 h 476"/>
                <a:gd name="T78" fmla="*/ 25 w 108"/>
                <a:gd name="T79" fmla="*/ 8 h 476"/>
                <a:gd name="T80" fmla="*/ 33 w 108"/>
                <a:gd name="T81" fmla="*/ 5 h 476"/>
                <a:gd name="T82" fmla="*/ 41 w 108"/>
                <a:gd name="T83" fmla="*/ 3 h 476"/>
                <a:gd name="T84" fmla="*/ 46 w 108"/>
                <a:gd name="T85" fmla="*/ 0 h 476"/>
                <a:gd name="T86" fmla="*/ 52 w 108"/>
                <a:gd name="T87" fmla="*/ 0 h 476"/>
                <a:gd name="T88" fmla="*/ 54 w 108"/>
                <a:gd name="T89" fmla="*/ 0 h 4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8"/>
                <a:gd name="T136" fmla="*/ 0 h 476"/>
                <a:gd name="T137" fmla="*/ 108 w 108"/>
                <a:gd name="T138" fmla="*/ 476 h 4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8" h="476">
                  <a:moveTo>
                    <a:pt x="54" y="0"/>
                  </a:moveTo>
                  <a:lnTo>
                    <a:pt x="66" y="3"/>
                  </a:lnTo>
                  <a:lnTo>
                    <a:pt x="76" y="5"/>
                  </a:lnTo>
                  <a:lnTo>
                    <a:pt x="85" y="8"/>
                  </a:lnTo>
                  <a:lnTo>
                    <a:pt x="93" y="15"/>
                  </a:lnTo>
                  <a:lnTo>
                    <a:pt x="99" y="22"/>
                  </a:lnTo>
                  <a:lnTo>
                    <a:pt x="103" y="29"/>
                  </a:lnTo>
                  <a:lnTo>
                    <a:pt x="107" y="39"/>
                  </a:lnTo>
                  <a:lnTo>
                    <a:pt x="108" y="49"/>
                  </a:lnTo>
                  <a:lnTo>
                    <a:pt x="108" y="71"/>
                  </a:lnTo>
                  <a:lnTo>
                    <a:pt x="108" y="119"/>
                  </a:lnTo>
                  <a:lnTo>
                    <a:pt x="108" y="179"/>
                  </a:lnTo>
                  <a:lnTo>
                    <a:pt x="108" y="249"/>
                  </a:lnTo>
                  <a:lnTo>
                    <a:pt x="108" y="319"/>
                  </a:lnTo>
                  <a:lnTo>
                    <a:pt x="108" y="377"/>
                  </a:lnTo>
                  <a:lnTo>
                    <a:pt x="108" y="421"/>
                  </a:lnTo>
                  <a:lnTo>
                    <a:pt x="108" y="435"/>
                  </a:lnTo>
                  <a:lnTo>
                    <a:pt x="108" y="447"/>
                  </a:lnTo>
                  <a:lnTo>
                    <a:pt x="103" y="455"/>
                  </a:lnTo>
                  <a:lnTo>
                    <a:pt x="97" y="462"/>
                  </a:lnTo>
                  <a:lnTo>
                    <a:pt x="89" y="467"/>
                  </a:lnTo>
                  <a:lnTo>
                    <a:pt x="79" y="472"/>
                  </a:lnTo>
                  <a:lnTo>
                    <a:pt x="70" y="474"/>
                  </a:lnTo>
                  <a:lnTo>
                    <a:pt x="62" y="476"/>
                  </a:lnTo>
                  <a:lnTo>
                    <a:pt x="54" y="476"/>
                  </a:lnTo>
                  <a:lnTo>
                    <a:pt x="37" y="474"/>
                  </a:lnTo>
                  <a:lnTo>
                    <a:pt x="25" y="469"/>
                  </a:lnTo>
                  <a:lnTo>
                    <a:pt x="15" y="464"/>
                  </a:lnTo>
                  <a:lnTo>
                    <a:pt x="8" y="457"/>
                  </a:lnTo>
                  <a:lnTo>
                    <a:pt x="4" y="450"/>
                  </a:lnTo>
                  <a:lnTo>
                    <a:pt x="2" y="443"/>
                  </a:lnTo>
                  <a:lnTo>
                    <a:pt x="0" y="438"/>
                  </a:lnTo>
                  <a:lnTo>
                    <a:pt x="0" y="435"/>
                  </a:lnTo>
                  <a:lnTo>
                    <a:pt x="2" y="131"/>
                  </a:lnTo>
                  <a:lnTo>
                    <a:pt x="2" y="54"/>
                  </a:lnTo>
                  <a:lnTo>
                    <a:pt x="4" y="37"/>
                  </a:lnTo>
                  <a:lnTo>
                    <a:pt x="10" y="22"/>
                  </a:lnTo>
                  <a:lnTo>
                    <a:pt x="17" y="15"/>
                  </a:lnTo>
                  <a:lnTo>
                    <a:pt x="25" y="8"/>
                  </a:lnTo>
                  <a:lnTo>
                    <a:pt x="33" y="5"/>
                  </a:lnTo>
                  <a:lnTo>
                    <a:pt x="41" y="3"/>
                  </a:lnTo>
                  <a:lnTo>
                    <a:pt x="46" y="0"/>
                  </a:lnTo>
                  <a:lnTo>
                    <a:pt x="52" y="0"/>
                  </a:lnTo>
                  <a:lnTo>
                    <a:pt x="54" y="0"/>
                  </a:lnTo>
                </a:path>
              </a:pathLst>
            </a:custGeom>
            <a:noFill/>
            <a:ln w="9525">
              <a:solidFill>
                <a:srgbClr val="8A241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31" name="Freeform 42"/>
            <p:cNvSpPr>
              <a:spLocks/>
            </p:cNvSpPr>
            <p:nvPr/>
          </p:nvSpPr>
          <p:spPr bwMode="auto">
            <a:xfrm>
              <a:off x="3365" y="1981"/>
              <a:ext cx="75" cy="455"/>
            </a:xfrm>
            <a:custGeom>
              <a:avLst/>
              <a:gdLst>
                <a:gd name="T0" fmla="*/ 36 w 75"/>
                <a:gd name="T1" fmla="*/ 0 h 455"/>
                <a:gd name="T2" fmla="*/ 44 w 75"/>
                <a:gd name="T3" fmla="*/ 0 h 455"/>
                <a:gd name="T4" fmla="*/ 52 w 75"/>
                <a:gd name="T5" fmla="*/ 3 h 455"/>
                <a:gd name="T6" fmla="*/ 58 w 75"/>
                <a:gd name="T7" fmla="*/ 5 h 455"/>
                <a:gd name="T8" fmla="*/ 64 w 75"/>
                <a:gd name="T9" fmla="*/ 8 h 455"/>
                <a:gd name="T10" fmla="*/ 69 w 75"/>
                <a:gd name="T11" fmla="*/ 12 h 455"/>
                <a:gd name="T12" fmla="*/ 71 w 75"/>
                <a:gd name="T13" fmla="*/ 20 h 455"/>
                <a:gd name="T14" fmla="*/ 73 w 75"/>
                <a:gd name="T15" fmla="*/ 25 h 455"/>
                <a:gd name="T16" fmla="*/ 73 w 75"/>
                <a:gd name="T17" fmla="*/ 32 h 455"/>
                <a:gd name="T18" fmla="*/ 73 w 75"/>
                <a:gd name="T19" fmla="*/ 51 h 455"/>
                <a:gd name="T20" fmla="*/ 73 w 75"/>
                <a:gd name="T21" fmla="*/ 97 h 455"/>
                <a:gd name="T22" fmla="*/ 73 w 75"/>
                <a:gd name="T23" fmla="*/ 160 h 455"/>
                <a:gd name="T24" fmla="*/ 75 w 75"/>
                <a:gd name="T25" fmla="*/ 235 h 455"/>
                <a:gd name="T26" fmla="*/ 75 w 75"/>
                <a:gd name="T27" fmla="*/ 307 h 455"/>
                <a:gd name="T28" fmla="*/ 75 w 75"/>
                <a:gd name="T29" fmla="*/ 372 h 455"/>
                <a:gd name="T30" fmla="*/ 75 w 75"/>
                <a:gd name="T31" fmla="*/ 418 h 455"/>
                <a:gd name="T32" fmla="*/ 75 w 75"/>
                <a:gd name="T33" fmla="*/ 438 h 455"/>
                <a:gd name="T34" fmla="*/ 73 w 75"/>
                <a:gd name="T35" fmla="*/ 445 h 455"/>
                <a:gd name="T36" fmla="*/ 71 w 75"/>
                <a:gd name="T37" fmla="*/ 447 h 455"/>
                <a:gd name="T38" fmla="*/ 68 w 75"/>
                <a:gd name="T39" fmla="*/ 452 h 455"/>
                <a:gd name="T40" fmla="*/ 62 w 75"/>
                <a:gd name="T41" fmla="*/ 452 h 455"/>
                <a:gd name="T42" fmla="*/ 56 w 75"/>
                <a:gd name="T43" fmla="*/ 455 h 455"/>
                <a:gd name="T44" fmla="*/ 50 w 75"/>
                <a:gd name="T45" fmla="*/ 455 h 455"/>
                <a:gd name="T46" fmla="*/ 44 w 75"/>
                <a:gd name="T47" fmla="*/ 455 h 455"/>
                <a:gd name="T48" fmla="*/ 38 w 75"/>
                <a:gd name="T49" fmla="*/ 455 h 455"/>
                <a:gd name="T50" fmla="*/ 27 w 75"/>
                <a:gd name="T51" fmla="*/ 452 h 455"/>
                <a:gd name="T52" fmla="*/ 15 w 75"/>
                <a:gd name="T53" fmla="*/ 447 h 455"/>
                <a:gd name="T54" fmla="*/ 9 w 75"/>
                <a:gd name="T55" fmla="*/ 442 h 455"/>
                <a:gd name="T56" fmla="*/ 4 w 75"/>
                <a:gd name="T57" fmla="*/ 435 h 455"/>
                <a:gd name="T58" fmla="*/ 2 w 75"/>
                <a:gd name="T59" fmla="*/ 430 h 455"/>
                <a:gd name="T60" fmla="*/ 0 w 75"/>
                <a:gd name="T61" fmla="*/ 426 h 455"/>
                <a:gd name="T62" fmla="*/ 0 w 75"/>
                <a:gd name="T63" fmla="*/ 421 h 455"/>
                <a:gd name="T64" fmla="*/ 0 w 75"/>
                <a:gd name="T65" fmla="*/ 421 h 455"/>
                <a:gd name="T66" fmla="*/ 0 w 75"/>
                <a:gd name="T67" fmla="*/ 90 h 455"/>
                <a:gd name="T68" fmla="*/ 0 w 75"/>
                <a:gd name="T69" fmla="*/ 37 h 455"/>
                <a:gd name="T70" fmla="*/ 0 w 75"/>
                <a:gd name="T71" fmla="*/ 37 h 455"/>
                <a:gd name="T72" fmla="*/ 2 w 75"/>
                <a:gd name="T73" fmla="*/ 25 h 455"/>
                <a:gd name="T74" fmla="*/ 5 w 75"/>
                <a:gd name="T75" fmla="*/ 15 h 455"/>
                <a:gd name="T76" fmla="*/ 9 w 75"/>
                <a:gd name="T77" fmla="*/ 8 h 455"/>
                <a:gd name="T78" fmla="*/ 15 w 75"/>
                <a:gd name="T79" fmla="*/ 5 h 455"/>
                <a:gd name="T80" fmla="*/ 21 w 75"/>
                <a:gd name="T81" fmla="*/ 0 h 455"/>
                <a:gd name="T82" fmla="*/ 27 w 75"/>
                <a:gd name="T83" fmla="*/ 0 h 455"/>
                <a:gd name="T84" fmla="*/ 31 w 75"/>
                <a:gd name="T85" fmla="*/ 0 h 455"/>
                <a:gd name="T86" fmla="*/ 35 w 75"/>
                <a:gd name="T87" fmla="*/ 0 h 455"/>
                <a:gd name="T88" fmla="*/ 36 w 75"/>
                <a:gd name="T89" fmla="*/ 0 h 45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5"/>
                <a:gd name="T136" fmla="*/ 0 h 455"/>
                <a:gd name="T137" fmla="*/ 75 w 75"/>
                <a:gd name="T138" fmla="*/ 455 h 45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5" h="455">
                  <a:moveTo>
                    <a:pt x="36" y="0"/>
                  </a:moveTo>
                  <a:lnTo>
                    <a:pt x="44" y="0"/>
                  </a:lnTo>
                  <a:lnTo>
                    <a:pt x="52" y="3"/>
                  </a:lnTo>
                  <a:lnTo>
                    <a:pt x="58" y="5"/>
                  </a:lnTo>
                  <a:lnTo>
                    <a:pt x="64" y="8"/>
                  </a:lnTo>
                  <a:lnTo>
                    <a:pt x="69" y="12"/>
                  </a:lnTo>
                  <a:lnTo>
                    <a:pt x="71" y="20"/>
                  </a:lnTo>
                  <a:lnTo>
                    <a:pt x="73" y="25"/>
                  </a:lnTo>
                  <a:lnTo>
                    <a:pt x="73" y="32"/>
                  </a:lnTo>
                  <a:lnTo>
                    <a:pt x="73" y="51"/>
                  </a:lnTo>
                  <a:lnTo>
                    <a:pt x="73" y="97"/>
                  </a:lnTo>
                  <a:lnTo>
                    <a:pt x="73" y="160"/>
                  </a:lnTo>
                  <a:lnTo>
                    <a:pt x="75" y="235"/>
                  </a:lnTo>
                  <a:lnTo>
                    <a:pt x="75" y="307"/>
                  </a:lnTo>
                  <a:lnTo>
                    <a:pt x="75" y="372"/>
                  </a:lnTo>
                  <a:lnTo>
                    <a:pt x="75" y="418"/>
                  </a:lnTo>
                  <a:lnTo>
                    <a:pt x="75" y="438"/>
                  </a:lnTo>
                  <a:lnTo>
                    <a:pt x="73" y="445"/>
                  </a:lnTo>
                  <a:lnTo>
                    <a:pt x="71" y="447"/>
                  </a:lnTo>
                  <a:lnTo>
                    <a:pt x="68" y="452"/>
                  </a:lnTo>
                  <a:lnTo>
                    <a:pt x="62" y="452"/>
                  </a:lnTo>
                  <a:lnTo>
                    <a:pt x="56" y="455"/>
                  </a:lnTo>
                  <a:lnTo>
                    <a:pt x="50" y="455"/>
                  </a:lnTo>
                  <a:lnTo>
                    <a:pt x="44" y="455"/>
                  </a:lnTo>
                  <a:lnTo>
                    <a:pt x="38" y="455"/>
                  </a:lnTo>
                  <a:lnTo>
                    <a:pt x="27" y="452"/>
                  </a:lnTo>
                  <a:lnTo>
                    <a:pt x="15" y="447"/>
                  </a:lnTo>
                  <a:lnTo>
                    <a:pt x="9" y="442"/>
                  </a:lnTo>
                  <a:lnTo>
                    <a:pt x="4" y="435"/>
                  </a:lnTo>
                  <a:lnTo>
                    <a:pt x="2" y="430"/>
                  </a:lnTo>
                  <a:lnTo>
                    <a:pt x="0" y="426"/>
                  </a:lnTo>
                  <a:lnTo>
                    <a:pt x="0" y="421"/>
                  </a:lnTo>
                  <a:lnTo>
                    <a:pt x="0" y="90"/>
                  </a:lnTo>
                  <a:lnTo>
                    <a:pt x="0" y="37"/>
                  </a:lnTo>
                  <a:lnTo>
                    <a:pt x="2" y="25"/>
                  </a:lnTo>
                  <a:lnTo>
                    <a:pt x="5" y="15"/>
                  </a:lnTo>
                  <a:lnTo>
                    <a:pt x="9" y="8"/>
                  </a:lnTo>
                  <a:lnTo>
                    <a:pt x="15" y="5"/>
                  </a:lnTo>
                  <a:lnTo>
                    <a:pt x="21" y="0"/>
                  </a:lnTo>
                  <a:lnTo>
                    <a:pt x="27" y="0"/>
                  </a:lnTo>
                  <a:lnTo>
                    <a:pt x="31" y="0"/>
                  </a:lnTo>
                  <a:lnTo>
                    <a:pt x="35" y="0"/>
                  </a:lnTo>
                  <a:lnTo>
                    <a:pt x="36" y="0"/>
                  </a:lnTo>
                  <a:close/>
                </a:path>
              </a:pathLst>
            </a:custGeom>
            <a:solidFill>
              <a:srgbClr val="BC3E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32" name="Freeform 43"/>
            <p:cNvSpPr>
              <a:spLocks/>
            </p:cNvSpPr>
            <p:nvPr/>
          </p:nvSpPr>
          <p:spPr bwMode="auto">
            <a:xfrm>
              <a:off x="3367" y="1984"/>
              <a:ext cx="71" cy="447"/>
            </a:xfrm>
            <a:custGeom>
              <a:avLst/>
              <a:gdLst>
                <a:gd name="T0" fmla="*/ 69 w 71"/>
                <a:gd name="T1" fmla="*/ 31 h 447"/>
                <a:gd name="T2" fmla="*/ 69 w 71"/>
                <a:gd name="T3" fmla="*/ 31 h 447"/>
                <a:gd name="T4" fmla="*/ 69 w 71"/>
                <a:gd name="T5" fmla="*/ 34 h 447"/>
                <a:gd name="T6" fmla="*/ 69 w 71"/>
                <a:gd name="T7" fmla="*/ 34 h 447"/>
                <a:gd name="T8" fmla="*/ 69 w 71"/>
                <a:gd name="T9" fmla="*/ 63 h 447"/>
                <a:gd name="T10" fmla="*/ 69 w 71"/>
                <a:gd name="T11" fmla="*/ 176 h 447"/>
                <a:gd name="T12" fmla="*/ 71 w 71"/>
                <a:gd name="T13" fmla="*/ 314 h 447"/>
                <a:gd name="T14" fmla="*/ 71 w 71"/>
                <a:gd name="T15" fmla="*/ 413 h 447"/>
                <a:gd name="T16" fmla="*/ 69 w 71"/>
                <a:gd name="T17" fmla="*/ 435 h 447"/>
                <a:gd name="T18" fmla="*/ 64 w 71"/>
                <a:gd name="T19" fmla="*/ 444 h 447"/>
                <a:gd name="T20" fmla="*/ 52 w 71"/>
                <a:gd name="T21" fmla="*/ 447 h 447"/>
                <a:gd name="T22" fmla="*/ 42 w 71"/>
                <a:gd name="T23" fmla="*/ 447 h 447"/>
                <a:gd name="T24" fmla="*/ 25 w 71"/>
                <a:gd name="T25" fmla="*/ 447 h 447"/>
                <a:gd name="T26" fmla="*/ 9 w 71"/>
                <a:gd name="T27" fmla="*/ 437 h 447"/>
                <a:gd name="T28" fmla="*/ 2 w 71"/>
                <a:gd name="T29" fmla="*/ 425 h 447"/>
                <a:gd name="T30" fmla="*/ 0 w 71"/>
                <a:gd name="T31" fmla="*/ 415 h 447"/>
                <a:gd name="T32" fmla="*/ 0 w 71"/>
                <a:gd name="T33" fmla="*/ 401 h 447"/>
                <a:gd name="T34" fmla="*/ 0 w 71"/>
                <a:gd name="T35" fmla="*/ 314 h 447"/>
                <a:gd name="T36" fmla="*/ 0 w 71"/>
                <a:gd name="T37" fmla="*/ 195 h 447"/>
                <a:gd name="T38" fmla="*/ 0 w 71"/>
                <a:gd name="T39" fmla="*/ 109 h 447"/>
                <a:gd name="T40" fmla="*/ 0 w 71"/>
                <a:gd name="T41" fmla="*/ 89 h 447"/>
                <a:gd name="T42" fmla="*/ 0 w 71"/>
                <a:gd name="T43" fmla="*/ 75 h 447"/>
                <a:gd name="T44" fmla="*/ 0 w 71"/>
                <a:gd name="T45" fmla="*/ 55 h 447"/>
                <a:gd name="T46" fmla="*/ 0 w 71"/>
                <a:gd name="T47" fmla="*/ 41 h 447"/>
                <a:gd name="T48" fmla="*/ 0 w 71"/>
                <a:gd name="T49" fmla="*/ 38 h 447"/>
                <a:gd name="T50" fmla="*/ 0 w 71"/>
                <a:gd name="T51" fmla="*/ 38 h 447"/>
                <a:gd name="T52" fmla="*/ 0 w 71"/>
                <a:gd name="T53" fmla="*/ 38 h 447"/>
                <a:gd name="T54" fmla="*/ 0 w 71"/>
                <a:gd name="T55" fmla="*/ 38 h 447"/>
                <a:gd name="T56" fmla="*/ 0 w 71"/>
                <a:gd name="T57" fmla="*/ 38 h 447"/>
                <a:gd name="T58" fmla="*/ 0 w 71"/>
                <a:gd name="T59" fmla="*/ 36 h 447"/>
                <a:gd name="T60" fmla="*/ 0 w 71"/>
                <a:gd name="T61" fmla="*/ 36 h 447"/>
                <a:gd name="T62" fmla="*/ 0 w 71"/>
                <a:gd name="T63" fmla="*/ 34 h 447"/>
                <a:gd name="T64" fmla="*/ 2 w 71"/>
                <a:gd name="T65" fmla="*/ 24 h 447"/>
                <a:gd name="T66" fmla="*/ 11 w 71"/>
                <a:gd name="T67" fmla="*/ 9 h 447"/>
                <a:gd name="T68" fmla="*/ 21 w 71"/>
                <a:gd name="T69" fmla="*/ 5 h 447"/>
                <a:gd name="T70" fmla="*/ 29 w 71"/>
                <a:gd name="T71" fmla="*/ 2 h 447"/>
                <a:gd name="T72" fmla="*/ 33 w 71"/>
                <a:gd name="T73" fmla="*/ 2 h 447"/>
                <a:gd name="T74" fmla="*/ 33 w 71"/>
                <a:gd name="T75" fmla="*/ 0 h 447"/>
                <a:gd name="T76" fmla="*/ 33 w 71"/>
                <a:gd name="T77" fmla="*/ 0 h 447"/>
                <a:gd name="T78" fmla="*/ 34 w 71"/>
                <a:gd name="T79" fmla="*/ 0 h 447"/>
                <a:gd name="T80" fmla="*/ 36 w 71"/>
                <a:gd name="T81" fmla="*/ 0 h 447"/>
                <a:gd name="T82" fmla="*/ 40 w 71"/>
                <a:gd name="T83" fmla="*/ 0 h 447"/>
                <a:gd name="T84" fmla="*/ 46 w 71"/>
                <a:gd name="T85" fmla="*/ 2 h 447"/>
                <a:gd name="T86" fmla="*/ 50 w 71"/>
                <a:gd name="T87" fmla="*/ 2 h 447"/>
                <a:gd name="T88" fmla="*/ 56 w 71"/>
                <a:gd name="T89" fmla="*/ 5 h 447"/>
                <a:gd name="T90" fmla="*/ 64 w 71"/>
                <a:gd name="T91" fmla="*/ 12 h 447"/>
                <a:gd name="T92" fmla="*/ 67 w 71"/>
                <a:gd name="T93" fmla="*/ 19 h 447"/>
                <a:gd name="T94" fmla="*/ 69 w 71"/>
                <a:gd name="T95" fmla="*/ 26 h 4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1"/>
                <a:gd name="T145" fmla="*/ 0 h 447"/>
                <a:gd name="T146" fmla="*/ 71 w 71"/>
                <a:gd name="T147" fmla="*/ 447 h 4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1" h="447">
                  <a:moveTo>
                    <a:pt x="69" y="31"/>
                  </a:moveTo>
                  <a:lnTo>
                    <a:pt x="69" y="31"/>
                  </a:lnTo>
                  <a:lnTo>
                    <a:pt x="69" y="34"/>
                  </a:lnTo>
                  <a:lnTo>
                    <a:pt x="69" y="63"/>
                  </a:lnTo>
                  <a:lnTo>
                    <a:pt x="69" y="111"/>
                  </a:lnTo>
                  <a:lnTo>
                    <a:pt x="69" y="176"/>
                  </a:lnTo>
                  <a:lnTo>
                    <a:pt x="69" y="244"/>
                  </a:lnTo>
                  <a:lnTo>
                    <a:pt x="71" y="314"/>
                  </a:lnTo>
                  <a:lnTo>
                    <a:pt x="71" y="372"/>
                  </a:lnTo>
                  <a:lnTo>
                    <a:pt x="71" y="413"/>
                  </a:lnTo>
                  <a:lnTo>
                    <a:pt x="71" y="430"/>
                  </a:lnTo>
                  <a:lnTo>
                    <a:pt x="69" y="435"/>
                  </a:lnTo>
                  <a:lnTo>
                    <a:pt x="67" y="439"/>
                  </a:lnTo>
                  <a:lnTo>
                    <a:pt x="64" y="444"/>
                  </a:lnTo>
                  <a:lnTo>
                    <a:pt x="58" y="444"/>
                  </a:lnTo>
                  <a:lnTo>
                    <a:pt x="52" y="447"/>
                  </a:lnTo>
                  <a:lnTo>
                    <a:pt x="48" y="447"/>
                  </a:lnTo>
                  <a:lnTo>
                    <a:pt x="42" y="447"/>
                  </a:lnTo>
                  <a:lnTo>
                    <a:pt x="36" y="447"/>
                  </a:lnTo>
                  <a:lnTo>
                    <a:pt x="25" y="447"/>
                  </a:lnTo>
                  <a:lnTo>
                    <a:pt x="15" y="442"/>
                  </a:lnTo>
                  <a:lnTo>
                    <a:pt x="9" y="437"/>
                  </a:lnTo>
                  <a:lnTo>
                    <a:pt x="3" y="430"/>
                  </a:lnTo>
                  <a:lnTo>
                    <a:pt x="2" y="425"/>
                  </a:lnTo>
                  <a:lnTo>
                    <a:pt x="0" y="420"/>
                  </a:lnTo>
                  <a:lnTo>
                    <a:pt x="0" y="415"/>
                  </a:lnTo>
                  <a:lnTo>
                    <a:pt x="0" y="401"/>
                  </a:lnTo>
                  <a:lnTo>
                    <a:pt x="0" y="365"/>
                  </a:lnTo>
                  <a:lnTo>
                    <a:pt x="0" y="314"/>
                  </a:lnTo>
                  <a:lnTo>
                    <a:pt x="0" y="256"/>
                  </a:lnTo>
                  <a:lnTo>
                    <a:pt x="0" y="195"/>
                  </a:lnTo>
                  <a:lnTo>
                    <a:pt x="0" y="145"/>
                  </a:lnTo>
                  <a:lnTo>
                    <a:pt x="0" y="109"/>
                  </a:lnTo>
                  <a:lnTo>
                    <a:pt x="0" y="92"/>
                  </a:lnTo>
                  <a:lnTo>
                    <a:pt x="0" y="89"/>
                  </a:lnTo>
                  <a:lnTo>
                    <a:pt x="0" y="84"/>
                  </a:lnTo>
                  <a:lnTo>
                    <a:pt x="0" y="75"/>
                  </a:lnTo>
                  <a:lnTo>
                    <a:pt x="0" y="65"/>
                  </a:lnTo>
                  <a:lnTo>
                    <a:pt x="0" y="55"/>
                  </a:lnTo>
                  <a:lnTo>
                    <a:pt x="0" y="48"/>
                  </a:lnTo>
                  <a:lnTo>
                    <a:pt x="0" y="41"/>
                  </a:lnTo>
                  <a:lnTo>
                    <a:pt x="0" y="38"/>
                  </a:lnTo>
                  <a:lnTo>
                    <a:pt x="0" y="36"/>
                  </a:lnTo>
                  <a:lnTo>
                    <a:pt x="0" y="34"/>
                  </a:lnTo>
                  <a:lnTo>
                    <a:pt x="2" y="24"/>
                  </a:lnTo>
                  <a:lnTo>
                    <a:pt x="5" y="17"/>
                  </a:lnTo>
                  <a:lnTo>
                    <a:pt x="11" y="9"/>
                  </a:lnTo>
                  <a:lnTo>
                    <a:pt x="15" y="7"/>
                  </a:lnTo>
                  <a:lnTo>
                    <a:pt x="21" y="5"/>
                  </a:lnTo>
                  <a:lnTo>
                    <a:pt x="25" y="2"/>
                  </a:lnTo>
                  <a:lnTo>
                    <a:pt x="29" y="2"/>
                  </a:lnTo>
                  <a:lnTo>
                    <a:pt x="33" y="2"/>
                  </a:lnTo>
                  <a:lnTo>
                    <a:pt x="33" y="0"/>
                  </a:lnTo>
                  <a:lnTo>
                    <a:pt x="34" y="0"/>
                  </a:lnTo>
                  <a:lnTo>
                    <a:pt x="36" y="0"/>
                  </a:lnTo>
                  <a:lnTo>
                    <a:pt x="38" y="0"/>
                  </a:lnTo>
                  <a:lnTo>
                    <a:pt x="40" y="0"/>
                  </a:lnTo>
                  <a:lnTo>
                    <a:pt x="44" y="2"/>
                  </a:lnTo>
                  <a:lnTo>
                    <a:pt x="46" y="2"/>
                  </a:lnTo>
                  <a:lnTo>
                    <a:pt x="48" y="2"/>
                  </a:lnTo>
                  <a:lnTo>
                    <a:pt x="50" y="2"/>
                  </a:lnTo>
                  <a:lnTo>
                    <a:pt x="52" y="5"/>
                  </a:lnTo>
                  <a:lnTo>
                    <a:pt x="56" y="5"/>
                  </a:lnTo>
                  <a:lnTo>
                    <a:pt x="60" y="7"/>
                  </a:lnTo>
                  <a:lnTo>
                    <a:pt x="64" y="12"/>
                  </a:lnTo>
                  <a:lnTo>
                    <a:pt x="66" y="14"/>
                  </a:lnTo>
                  <a:lnTo>
                    <a:pt x="67" y="19"/>
                  </a:lnTo>
                  <a:lnTo>
                    <a:pt x="69" y="22"/>
                  </a:lnTo>
                  <a:lnTo>
                    <a:pt x="69" y="26"/>
                  </a:lnTo>
                  <a:lnTo>
                    <a:pt x="69" y="31"/>
                  </a:lnTo>
                  <a:close/>
                </a:path>
              </a:pathLst>
            </a:custGeom>
            <a:solidFill>
              <a:srgbClr val="BE4A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33" name="Freeform 44"/>
            <p:cNvSpPr>
              <a:spLocks/>
            </p:cNvSpPr>
            <p:nvPr/>
          </p:nvSpPr>
          <p:spPr bwMode="auto">
            <a:xfrm>
              <a:off x="3369" y="1989"/>
              <a:ext cx="67" cy="439"/>
            </a:xfrm>
            <a:custGeom>
              <a:avLst/>
              <a:gdLst>
                <a:gd name="T0" fmla="*/ 65 w 67"/>
                <a:gd name="T1" fmla="*/ 26 h 439"/>
                <a:gd name="T2" fmla="*/ 65 w 67"/>
                <a:gd name="T3" fmla="*/ 29 h 439"/>
                <a:gd name="T4" fmla="*/ 65 w 67"/>
                <a:gd name="T5" fmla="*/ 29 h 439"/>
                <a:gd name="T6" fmla="*/ 65 w 67"/>
                <a:gd name="T7" fmla="*/ 31 h 439"/>
                <a:gd name="T8" fmla="*/ 65 w 67"/>
                <a:gd name="T9" fmla="*/ 58 h 439"/>
                <a:gd name="T10" fmla="*/ 65 w 67"/>
                <a:gd name="T11" fmla="*/ 169 h 439"/>
                <a:gd name="T12" fmla="*/ 65 w 67"/>
                <a:gd name="T13" fmla="*/ 304 h 439"/>
                <a:gd name="T14" fmla="*/ 67 w 67"/>
                <a:gd name="T15" fmla="*/ 403 h 439"/>
                <a:gd name="T16" fmla="*/ 65 w 67"/>
                <a:gd name="T17" fmla="*/ 425 h 439"/>
                <a:gd name="T18" fmla="*/ 60 w 67"/>
                <a:gd name="T19" fmla="*/ 434 h 439"/>
                <a:gd name="T20" fmla="*/ 50 w 67"/>
                <a:gd name="T21" fmla="*/ 437 h 439"/>
                <a:gd name="T22" fmla="*/ 40 w 67"/>
                <a:gd name="T23" fmla="*/ 439 h 439"/>
                <a:gd name="T24" fmla="*/ 23 w 67"/>
                <a:gd name="T25" fmla="*/ 437 h 439"/>
                <a:gd name="T26" fmla="*/ 9 w 67"/>
                <a:gd name="T27" fmla="*/ 430 h 439"/>
                <a:gd name="T28" fmla="*/ 1 w 67"/>
                <a:gd name="T29" fmla="*/ 418 h 439"/>
                <a:gd name="T30" fmla="*/ 0 w 67"/>
                <a:gd name="T31" fmla="*/ 410 h 439"/>
                <a:gd name="T32" fmla="*/ 0 w 67"/>
                <a:gd name="T33" fmla="*/ 393 h 439"/>
                <a:gd name="T34" fmla="*/ 0 w 67"/>
                <a:gd name="T35" fmla="*/ 309 h 439"/>
                <a:gd name="T36" fmla="*/ 0 w 67"/>
                <a:gd name="T37" fmla="*/ 195 h 439"/>
                <a:gd name="T38" fmla="*/ 0 w 67"/>
                <a:gd name="T39" fmla="*/ 108 h 439"/>
                <a:gd name="T40" fmla="*/ 0 w 67"/>
                <a:gd name="T41" fmla="*/ 89 h 439"/>
                <a:gd name="T42" fmla="*/ 0 w 67"/>
                <a:gd name="T43" fmla="*/ 75 h 439"/>
                <a:gd name="T44" fmla="*/ 0 w 67"/>
                <a:gd name="T45" fmla="*/ 58 h 439"/>
                <a:gd name="T46" fmla="*/ 0 w 67"/>
                <a:gd name="T47" fmla="*/ 43 h 439"/>
                <a:gd name="T48" fmla="*/ 0 w 67"/>
                <a:gd name="T49" fmla="*/ 41 h 439"/>
                <a:gd name="T50" fmla="*/ 0 w 67"/>
                <a:gd name="T51" fmla="*/ 41 h 439"/>
                <a:gd name="T52" fmla="*/ 0 w 67"/>
                <a:gd name="T53" fmla="*/ 41 h 439"/>
                <a:gd name="T54" fmla="*/ 0 w 67"/>
                <a:gd name="T55" fmla="*/ 38 h 439"/>
                <a:gd name="T56" fmla="*/ 0 w 67"/>
                <a:gd name="T57" fmla="*/ 38 h 439"/>
                <a:gd name="T58" fmla="*/ 0 w 67"/>
                <a:gd name="T59" fmla="*/ 38 h 439"/>
                <a:gd name="T60" fmla="*/ 0 w 67"/>
                <a:gd name="T61" fmla="*/ 36 h 439"/>
                <a:gd name="T62" fmla="*/ 0 w 67"/>
                <a:gd name="T63" fmla="*/ 36 h 439"/>
                <a:gd name="T64" fmla="*/ 3 w 67"/>
                <a:gd name="T65" fmla="*/ 24 h 439"/>
                <a:gd name="T66" fmla="*/ 11 w 67"/>
                <a:gd name="T67" fmla="*/ 12 h 439"/>
                <a:gd name="T68" fmla="*/ 19 w 67"/>
                <a:gd name="T69" fmla="*/ 4 h 439"/>
                <a:gd name="T70" fmla="*/ 29 w 67"/>
                <a:gd name="T71" fmla="*/ 2 h 439"/>
                <a:gd name="T72" fmla="*/ 31 w 67"/>
                <a:gd name="T73" fmla="*/ 0 h 439"/>
                <a:gd name="T74" fmla="*/ 31 w 67"/>
                <a:gd name="T75" fmla="*/ 0 h 439"/>
                <a:gd name="T76" fmla="*/ 31 w 67"/>
                <a:gd name="T77" fmla="*/ 0 h 439"/>
                <a:gd name="T78" fmla="*/ 32 w 67"/>
                <a:gd name="T79" fmla="*/ 0 h 439"/>
                <a:gd name="T80" fmla="*/ 34 w 67"/>
                <a:gd name="T81" fmla="*/ 0 h 439"/>
                <a:gd name="T82" fmla="*/ 38 w 67"/>
                <a:gd name="T83" fmla="*/ 0 h 439"/>
                <a:gd name="T84" fmla="*/ 44 w 67"/>
                <a:gd name="T85" fmla="*/ 0 h 439"/>
                <a:gd name="T86" fmla="*/ 48 w 67"/>
                <a:gd name="T87" fmla="*/ 2 h 439"/>
                <a:gd name="T88" fmla="*/ 54 w 67"/>
                <a:gd name="T89" fmla="*/ 4 h 439"/>
                <a:gd name="T90" fmla="*/ 60 w 67"/>
                <a:gd name="T91" fmla="*/ 9 h 439"/>
                <a:gd name="T92" fmla="*/ 65 w 67"/>
                <a:gd name="T93" fmla="*/ 14 h 439"/>
                <a:gd name="T94" fmla="*/ 65 w 67"/>
                <a:gd name="T95" fmla="*/ 21 h 43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7"/>
                <a:gd name="T145" fmla="*/ 0 h 439"/>
                <a:gd name="T146" fmla="*/ 67 w 67"/>
                <a:gd name="T147" fmla="*/ 439 h 43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7" h="439">
                  <a:moveTo>
                    <a:pt x="65" y="26"/>
                  </a:moveTo>
                  <a:lnTo>
                    <a:pt x="65" y="26"/>
                  </a:lnTo>
                  <a:lnTo>
                    <a:pt x="65" y="29"/>
                  </a:lnTo>
                  <a:lnTo>
                    <a:pt x="65" y="31"/>
                  </a:lnTo>
                  <a:lnTo>
                    <a:pt x="65" y="58"/>
                  </a:lnTo>
                  <a:lnTo>
                    <a:pt x="65" y="106"/>
                  </a:lnTo>
                  <a:lnTo>
                    <a:pt x="65" y="169"/>
                  </a:lnTo>
                  <a:lnTo>
                    <a:pt x="65" y="236"/>
                  </a:lnTo>
                  <a:lnTo>
                    <a:pt x="65" y="304"/>
                  </a:lnTo>
                  <a:lnTo>
                    <a:pt x="65" y="362"/>
                  </a:lnTo>
                  <a:lnTo>
                    <a:pt x="67" y="403"/>
                  </a:lnTo>
                  <a:lnTo>
                    <a:pt x="65" y="420"/>
                  </a:lnTo>
                  <a:lnTo>
                    <a:pt x="65" y="425"/>
                  </a:lnTo>
                  <a:lnTo>
                    <a:pt x="62" y="430"/>
                  </a:lnTo>
                  <a:lnTo>
                    <a:pt x="60" y="434"/>
                  </a:lnTo>
                  <a:lnTo>
                    <a:pt x="54" y="437"/>
                  </a:lnTo>
                  <a:lnTo>
                    <a:pt x="50" y="437"/>
                  </a:lnTo>
                  <a:lnTo>
                    <a:pt x="44" y="439"/>
                  </a:lnTo>
                  <a:lnTo>
                    <a:pt x="40" y="439"/>
                  </a:lnTo>
                  <a:lnTo>
                    <a:pt x="34" y="439"/>
                  </a:lnTo>
                  <a:lnTo>
                    <a:pt x="23" y="437"/>
                  </a:lnTo>
                  <a:lnTo>
                    <a:pt x="15" y="434"/>
                  </a:lnTo>
                  <a:lnTo>
                    <a:pt x="9" y="430"/>
                  </a:lnTo>
                  <a:lnTo>
                    <a:pt x="3" y="422"/>
                  </a:lnTo>
                  <a:lnTo>
                    <a:pt x="1" y="418"/>
                  </a:lnTo>
                  <a:lnTo>
                    <a:pt x="0" y="413"/>
                  </a:lnTo>
                  <a:lnTo>
                    <a:pt x="0" y="410"/>
                  </a:lnTo>
                  <a:lnTo>
                    <a:pt x="0" y="408"/>
                  </a:lnTo>
                  <a:lnTo>
                    <a:pt x="0" y="393"/>
                  </a:lnTo>
                  <a:lnTo>
                    <a:pt x="0" y="357"/>
                  </a:lnTo>
                  <a:lnTo>
                    <a:pt x="0" y="309"/>
                  </a:lnTo>
                  <a:lnTo>
                    <a:pt x="0" y="253"/>
                  </a:lnTo>
                  <a:lnTo>
                    <a:pt x="0" y="195"/>
                  </a:lnTo>
                  <a:lnTo>
                    <a:pt x="0" y="145"/>
                  </a:lnTo>
                  <a:lnTo>
                    <a:pt x="0" y="108"/>
                  </a:lnTo>
                  <a:lnTo>
                    <a:pt x="0" y="91"/>
                  </a:lnTo>
                  <a:lnTo>
                    <a:pt x="0" y="89"/>
                  </a:lnTo>
                  <a:lnTo>
                    <a:pt x="0" y="84"/>
                  </a:lnTo>
                  <a:lnTo>
                    <a:pt x="0" y="75"/>
                  </a:lnTo>
                  <a:lnTo>
                    <a:pt x="0" y="67"/>
                  </a:lnTo>
                  <a:lnTo>
                    <a:pt x="0" y="58"/>
                  </a:lnTo>
                  <a:lnTo>
                    <a:pt x="0" y="48"/>
                  </a:lnTo>
                  <a:lnTo>
                    <a:pt x="0" y="43"/>
                  </a:lnTo>
                  <a:lnTo>
                    <a:pt x="0" y="41"/>
                  </a:lnTo>
                  <a:lnTo>
                    <a:pt x="0" y="38"/>
                  </a:lnTo>
                  <a:lnTo>
                    <a:pt x="0" y="36"/>
                  </a:lnTo>
                  <a:lnTo>
                    <a:pt x="3" y="24"/>
                  </a:lnTo>
                  <a:lnTo>
                    <a:pt x="5" y="17"/>
                  </a:lnTo>
                  <a:lnTo>
                    <a:pt x="11" y="12"/>
                  </a:lnTo>
                  <a:lnTo>
                    <a:pt x="15" y="7"/>
                  </a:lnTo>
                  <a:lnTo>
                    <a:pt x="19" y="4"/>
                  </a:lnTo>
                  <a:lnTo>
                    <a:pt x="25" y="2"/>
                  </a:lnTo>
                  <a:lnTo>
                    <a:pt x="29" y="2"/>
                  </a:lnTo>
                  <a:lnTo>
                    <a:pt x="31" y="0"/>
                  </a:lnTo>
                  <a:lnTo>
                    <a:pt x="32" y="0"/>
                  </a:lnTo>
                  <a:lnTo>
                    <a:pt x="34" y="0"/>
                  </a:lnTo>
                  <a:lnTo>
                    <a:pt x="36" y="0"/>
                  </a:lnTo>
                  <a:lnTo>
                    <a:pt x="38" y="0"/>
                  </a:lnTo>
                  <a:lnTo>
                    <a:pt x="40" y="0"/>
                  </a:lnTo>
                  <a:lnTo>
                    <a:pt x="44" y="0"/>
                  </a:lnTo>
                  <a:lnTo>
                    <a:pt x="46" y="2"/>
                  </a:lnTo>
                  <a:lnTo>
                    <a:pt x="48" y="2"/>
                  </a:lnTo>
                  <a:lnTo>
                    <a:pt x="50" y="2"/>
                  </a:lnTo>
                  <a:lnTo>
                    <a:pt x="54" y="4"/>
                  </a:lnTo>
                  <a:lnTo>
                    <a:pt x="58" y="7"/>
                  </a:lnTo>
                  <a:lnTo>
                    <a:pt x="60" y="9"/>
                  </a:lnTo>
                  <a:lnTo>
                    <a:pt x="62" y="12"/>
                  </a:lnTo>
                  <a:lnTo>
                    <a:pt x="65" y="14"/>
                  </a:lnTo>
                  <a:lnTo>
                    <a:pt x="65" y="19"/>
                  </a:lnTo>
                  <a:lnTo>
                    <a:pt x="65" y="21"/>
                  </a:lnTo>
                  <a:lnTo>
                    <a:pt x="65" y="26"/>
                  </a:lnTo>
                  <a:close/>
                </a:path>
              </a:pathLst>
            </a:custGeom>
            <a:solidFill>
              <a:srgbClr val="C352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34" name="Freeform 45"/>
            <p:cNvSpPr>
              <a:spLocks/>
            </p:cNvSpPr>
            <p:nvPr/>
          </p:nvSpPr>
          <p:spPr bwMode="auto">
            <a:xfrm>
              <a:off x="3370" y="1993"/>
              <a:ext cx="64" cy="430"/>
            </a:xfrm>
            <a:custGeom>
              <a:avLst/>
              <a:gdLst>
                <a:gd name="T0" fmla="*/ 63 w 64"/>
                <a:gd name="T1" fmla="*/ 25 h 430"/>
                <a:gd name="T2" fmla="*/ 63 w 64"/>
                <a:gd name="T3" fmla="*/ 25 h 430"/>
                <a:gd name="T4" fmla="*/ 63 w 64"/>
                <a:gd name="T5" fmla="*/ 27 h 430"/>
                <a:gd name="T6" fmla="*/ 63 w 64"/>
                <a:gd name="T7" fmla="*/ 27 h 430"/>
                <a:gd name="T8" fmla="*/ 63 w 64"/>
                <a:gd name="T9" fmla="*/ 54 h 430"/>
                <a:gd name="T10" fmla="*/ 63 w 64"/>
                <a:gd name="T11" fmla="*/ 162 h 430"/>
                <a:gd name="T12" fmla="*/ 63 w 64"/>
                <a:gd name="T13" fmla="*/ 298 h 430"/>
                <a:gd name="T14" fmla="*/ 63 w 64"/>
                <a:gd name="T15" fmla="*/ 397 h 430"/>
                <a:gd name="T16" fmla="*/ 63 w 64"/>
                <a:gd name="T17" fmla="*/ 416 h 430"/>
                <a:gd name="T18" fmla="*/ 57 w 64"/>
                <a:gd name="T19" fmla="*/ 426 h 430"/>
                <a:gd name="T20" fmla="*/ 47 w 64"/>
                <a:gd name="T21" fmla="*/ 430 h 430"/>
                <a:gd name="T22" fmla="*/ 37 w 64"/>
                <a:gd name="T23" fmla="*/ 430 h 430"/>
                <a:gd name="T24" fmla="*/ 24 w 64"/>
                <a:gd name="T25" fmla="*/ 430 h 430"/>
                <a:gd name="T26" fmla="*/ 8 w 64"/>
                <a:gd name="T27" fmla="*/ 421 h 430"/>
                <a:gd name="T28" fmla="*/ 2 w 64"/>
                <a:gd name="T29" fmla="*/ 411 h 430"/>
                <a:gd name="T30" fmla="*/ 0 w 64"/>
                <a:gd name="T31" fmla="*/ 404 h 430"/>
                <a:gd name="T32" fmla="*/ 0 w 64"/>
                <a:gd name="T33" fmla="*/ 387 h 430"/>
                <a:gd name="T34" fmla="*/ 0 w 64"/>
                <a:gd name="T35" fmla="*/ 305 h 430"/>
                <a:gd name="T36" fmla="*/ 0 w 64"/>
                <a:gd name="T37" fmla="*/ 196 h 430"/>
                <a:gd name="T38" fmla="*/ 0 w 64"/>
                <a:gd name="T39" fmla="*/ 112 h 430"/>
                <a:gd name="T40" fmla="*/ 0 w 64"/>
                <a:gd name="T41" fmla="*/ 90 h 430"/>
                <a:gd name="T42" fmla="*/ 0 w 64"/>
                <a:gd name="T43" fmla="*/ 75 h 430"/>
                <a:gd name="T44" fmla="*/ 0 w 64"/>
                <a:gd name="T45" fmla="*/ 58 h 430"/>
                <a:gd name="T46" fmla="*/ 0 w 64"/>
                <a:gd name="T47" fmla="*/ 44 h 430"/>
                <a:gd name="T48" fmla="*/ 0 w 64"/>
                <a:gd name="T49" fmla="*/ 42 h 430"/>
                <a:gd name="T50" fmla="*/ 0 w 64"/>
                <a:gd name="T51" fmla="*/ 42 h 430"/>
                <a:gd name="T52" fmla="*/ 0 w 64"/>
                <a:gd name="T53" fmla="*/ 42 h 430"/>
                <a:gd name="T54" fmla="*/ 0 w 64"/>
                <a:gd name="T55" fmla="*/ 42 h 430"/>
                <a:gd name="T56" fmla="*/ 0 w 64"/>
                <a:gd name="T57" fmla="*/ 42 h 430"/>
                <a:gd name="T58" fmla="*/ 0 w 64"/>
                <a:gd name="T59" fmla="*/ 39 h 430"/>
                <a:gd name="T60" fmla="*/ 0 w 64"/>
                <a:gd name="T61" fmla="*/ 39 h 430"/>
                <a:gd name="T62" fmla="*/ 2 w 64"/>
                <a:gd name="T63" fmla="*/ 37 h 430"/>
                <a:gd name="T64" fmla="*/ 4 w 64"/>
                <a:gd name="T65" fmla="*/ 27 h 430"/>
                <a:gd name="T66" fmla="*/ 10 w 64"/>
                <a:gd name="T67" fmla="*/ 13 h 430"/>
                <a:gd name="T68" fmla="*/ 20 w 64"/>
                <a:gd name="T69" fmla="*/ 5 h 430"/>
                <a:gd name="T70" fmla="*/ 28 w 64"/>
                <a:gd name="T71" fmla="*/ 3 h 430"/>
                <a:gd name="T72" fmla="*/ 30 w 64"/>
                <a:gd name="T73" fmla="*/ 0 h 430"/>
                <a:gd name="T74" fmla="*/ 30 w 64"/>
                <a:gd name="T75" fmla="*/ 0 h 430"/>
                <a:gd name="T76" fmla="*/ 31 w 64"/>
                <a:gd name="T77" fmla="*/ 0 h 430"/>
                <a:gd name="T78" fmla="*/ 31 w 64"/>
                <a:gd name="T79" fmla="*/ 0 h 430"/>
                <a:gd name="T80" fmla="*/ 33 w 64"/>
                <a:gd name="T81" fmla="*/ 0 h 430"/>
                <a:gd name="T82" fmla="*/ 37 w 64"/>
                <a:gd name="T83" fmla="*/ 0 h 430"/>
                <a:gd name="T84" fmla="*/ 41 w 64"/>
                <a:gd name="T85" fmla="*/ 0 h 430"/>
                <a:gd name="T86" fmla="*/ 45 w 64"/>
                <a:gd name="T87" fmla="*/ 0 h 430"/>
                <a:gd name="T88" fmla="*/ 51 w 64"/>
                <a:gd name="T89" fmla="*/ 3 h 430"/>
                <a:gd name="T90" fmla="*/ 57 w 64"/>
                <a:gd name="T91" fmla="*/ 5 h 430"/>
                <a:gd name="T92" fmla="*/ 63 w 64"/>
                <a:gd name="T93" fmla="*/ 13 h 430"/>
                <a:gd name="T94" fmla="*/ 64 w 64"/>
                <a:gd name="T95" fmla="*/ 20 h 4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
                <a:gd name="T145" fmla="*/ 0 h 430"/>
                <a:gd name="T146" fmla="*/ 64 w 64"/>
                <a:gd name="T147" fmla="*/ 430 h 4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 h="430">
                  <a:moveTo>
                    <a:pt x="63" y="22"/>
                  </a:moveTo>
                  <a:lnTo>
                    <a:pt x="63" y="25"/>
                  </a:lnTo>
                  <a:lnTo>
                    <a:pt x="63" y="27"/>
                  </a:lnTo>
                  <a:lnTo>
                    <a:pt x="63" y="29"/>
                  </a:lnTo>
                  <a:lnTo>
                    <a:pt x="63" y="54"/>
                  </a:lnTo>
                  <a:lnTo>
                    <a:pt x="63" y="102"/>
                  </a:lnTo>
                  <a:lnTo>
                    <a:pt x="63" y="162"/>
                  </a:lnTo>
                  <a:lnTo>
                    <a:pt x="63" y="230"/>
                  </a:lnTo>
                  <a:lnTo>
                    <a:pt x="63" y="298"/>
                  </a:lnTo>
                  <a:lnTo>
                    <a:pt x="63" y="356"/>
                  </a:lnTo>
                  <a:lnTo>
                    <a:pt x="63" y="397"/>
                  </a:lnTo>
                  <a:lnTo>
                    <a:pt x="63" y="411"/>
                  </a:lnTo>
                  <a:lnTo>
                    <a:pt x="63" y="416"/>
                  </a:lnTo>
                  <a:lnTo>
                    <a:pt x="59" y="421"/>
                  </a:lnTo>
                  <a:lnTo>
                    <a:pt x="57" y="426"/>
                  </a:lnTo>
                  <a:lnTo>
                    <a:pt x="51" y="428"/>
                  </a:lnTo>
                  <a:lnTo>
                    <a:pt x="47" y="430"/>
                  </a:lnTo>
                  <a:lnTo>
                    <a:pt x="43" y="430"/>
                  </a:lnTo>
                  <a:lnTo>
                    <a:pt x="37" y="430"/>
                  </a:lnTo>
                  <a:lnTo>
                    <a:pt x="33" y="430"/>
                  </a:lnTo>
                  <a:lnTo>
                    <a:pt x="24" y="430"/>
                  </a:lnTo>
                  <a:lnTo>
                    <a:pt x="14" y="426"/>
                  </a:lnTo>
                  <a:lnTo>
                    <a:pt x="8" y="421"/>
                  </a:lnTo>
                  <a:lnTo>
                    <a:pt x="4" y="416"/>
                  </a:lnTo>
                  <a:lnTo>
                    <a:pt x="2" y="411"/>
                  </a:lnTo>
                  <a:lnTo>
                    <a:pt x="0" y="406"/>
                  </a:lnTo>
                  <a:lnTo>
                    <a:pt x="0" y="404"/>
                  </a:lnTo>
                  <a:lnTo>
                    <a:pt x="0" y="401"/>
                  </a:lnTo>
                  <a:lnTo>
                    <a:pt x="0" y="387"/>
                  </a:lnTo>
                  <a:lnTo>
                    <a:pt x="0" y="353"/>
                  </a:lnTo>
                  <a:lnTo>
                    <a:pt x="0" y="305"/>
                  </a:lnTo>
                  <a:lnTo>
                    <a:pt x="0" y="252"/>
                  </a:lnTo>
                  <a:lnTo>
                    <a:pt x="0" y="196"/>
                  </a:lnTo>
                  <a:lnTo>
                    <a:pt x="0" y="148"/>
                  </a:lnTo>
                  <a:lnTo>
                    <a:pt x="0" y="112"/>
                  </a:lnTo>
                  <a:lnTo>
                    <a:pt x="0" y="92"/>
                  </a:lnTo>
                  <a:lnTo>
                    <a:pt x="0" y="90"/>
                  </a:lnTo>
                  <a:lnTo>
                    <a:pt x="0" y="85"/>
                  </a:lnTo>
                  <a:lnTo>
                    <a:pt x="0" y="75"/>
                  </a:lnTo>
                  <a:lnTo>
                    <a:pt x="0" y="68"/>
                  </a:lnTo>
                  <a:lnTo>
                    <a:pt x="0" y="58"/>
                  </a:lnTo>
                  <a:lnTo>
                    <a:pt x="0" y="51"/>
                  </a:lnTo>
                  <a:lnTo>
                    <a:pt x="0" y="44"/>
                  </a:lnTo>
                  <a:lnTo>
                    <a:pt x="0" y="42"/>
                  </a:lnTo>
                  <a:lnTo>
                    <a:pt x="0" y="39"/>
                  </a:lnTo>
                  <a:lnTo>
                    <a:pt x="2" y="39"/>
                  </a:lnTo>
                  <a:lnTo>
                    <a:pt x="2" y="37"/>
                  </a:lnTo>
                  <a:lnTo>
                    <a:pt x="4" y="27"/>
                  </a:lnTo>
                  <a:lnTo>
                    <a:pt x="6" y="20"/>
                  </a:lnTo>
                  <a:lnTo>
                    <a:pt x="10" y="13"/>
                  </a:lnTo>
                  <a:lnTo>
                    <a:pt x="16" y="8"/>
                  </a:lnTo>
                  <a:lnTo>
                    <a:pt x="20" y="5"/>
                  </a:lnTo>
                  <a:lnTo>
                    <a:pt x="24" y="3"/>
                  </a:lnTo>
                  <a:lnTo>
                    <a:pt x="28" y="3"/>
                  </a:lnTo>
                  <a:lnTo>
                    <a:pt x="30" y="0"/>
                  </a:lnTo>
                  <a:lnTo>
                    <a:pt x="31" y="0"/>
                  </a:lnTo>
                  <a:lnTo>
                    <a:pt x="33" y="0"/>
                  </a:lnTo>
                  <a:lnTo>
                    <a:pt x="35" y="0"/>
                  </a:lnTo>
                  <a:lnTo>
                    <a:pt x="37" y="0"/>
                  </a:lnTo>
                  <a:lnTo>
                    <a:pt x="39" y="0"/>
                  </a:lnTo>
                  <a:lnTo>
                    <a:pt x="41" y="0"/>
                  </a:lnTo>
                  <a:lnTo>
                    <a:pt x="43" y="0"/>
                  </a:lnTo>
                  <a:lnTo>
                    <a:pt x="45" y="0"/>
                  </a:lnTo>
                  <a:lnTo>
                    <a:pt x="47" y="3"/>
                  </a:lnTo>
                  <a:lnTo>
                    <a:pt x="51" y="3"/>
                  </a:lnTo>
                  <a:lnTo>
                    <a:pt x="55" y="5"/>
                  </a:lnTo>
                  <a:lnTo>
                    <a:pt x="57" y="5"/>
                  </a:lnTo>
                  <a:lnTo>
                    <a:pt x="61" y="10"/>
                  </a:lnTo>
                  <a:lnTo>
                    <a:pt x="63" y="13"/>
                  </a:lnTo>
                  <a:lnTo>
                    <a:pt x="63" y="15"/>
                  </a:lnTo>
                  <a:lnTo>
                    <a:pt x="64" y="20"/>
                  </a:lnTo>
                  <a:lnTo>
                    <a:pt x="63" y="22"/>
                  </a:lnTo>
                  <a:close/>
                </a:path>
              </a:pathLst>
            </a:custGeom>
            <a:solidFill>
              <a:srgbClr val="C65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35" name="Freeform 46"/>
            <p:cNvSpPr>
              <a:spLocks/>
            </p:cNvSpPr>
            <p:nvPr/>
          </p:nvSpPr>
          <p:spPr bwMode="auto">
            <a:xfrm>
              <a:off x="3372" y="1998"/>
              <a:ext cx="61" cy="423"/>
            </a:xfrm>
            <a:custGeom>
              <a:avLst/>
              <a:gdLst>
                <a:gd name="T0" fmla="*/ 59 w 61"/>
                <a:gd name="T1" fmla="*/ 20 h 423"/>
                <a:gd name="T2" fmla="*/ 59 w 61"/>
                <a:gd name="T3" fmla="*/ 22 h 423"/>
                <a:gd name="T4" fmla="*/ 59 w 61"/>
                <a:gd name="T5" fmla="*/ 22 h 423"/>
                <a:gd name="T6" fmla="*/ 59 w 61"/>
                <a:gd name="T7" fmla="*/ 24 h 423"/>
                <a:gd name="T8" fmla="*/ 59 w 61"/>
                <a:gd name="T9" fmla="*/ 49 h 423"/>
                <a:gd name="T10" fmla="*/ 59 w 61"/>
                <a:gd name="T11" fmla="*/ 157 h 423"/>
                <a:gd name="T12" fmla="*/ 59 w 61"/>
                <a:gd name="T13" fmla="*/ 290 h 423"/>
                <a:gd name="T14" fmla="*/ 59 w 61"/>
                <a:gd name="T15" fmla="*/ 387 h 423"/>
                <a:gd name="T16" fmla="*/ 57 w 61"/>
                <a:gd name="T17" fmla="*/ 406 h 423"/>
                <a:gd name="T18" fmla="*/ 53 w 61"/>
                <a:gd name="T19" fmla="*/ 416 h 423"/>
                <a:gd name="T20" fmla="*/ 45 w 61"/>
                <a:gd name="T21" fmla="*/ 421 h 423"/>
                <a:gd name="T22" fmla="*/ 35 w 61"/>
                <a:gd name="T23" fmla="*/ 423 h 423"/>
                <a:gd name="T24" fmla="*/ 22 w 61"/>
                <a:gd name="T25" fmla="*/ 421 h 423"/>
                <a:gd name="T26" fmla="*/ 8 w 61"/>
                <a:gd name="T27" fmla="*/ 413 h 423"/>
                <a:gd name="T28" fmla="*/ 2 w 61"/>
                <a:gd name="T29" fmla="*/ 404 h 423"/>
                <a:gd name="T30" fmla="*/ 0 w 61"/>
                <a:gd name="T31" fmla="*/ 396 h 423"/>
                <a:gd name="T32" fmla="*/ 0 w 61"/>
                <a:gd name="T33" fmla="*/ 380 h 423"/>
                <a:gd name="T34" fmla="*/ 0 w 61"/>
                <a:gd name="T35" fmla="*/ 300 h 423"/>
                <a:gd name="T36" fmla="*/ 0 w 61"/>
                <a:gd name="T37" fmla="*/ 196 h 423"/>
                <a:gd name="T38" fmla="*/ 2 w 61"/>
                <a:gd name="T39" fmla="*/ 111 h 423"/>
                <a:gd name="T40" fmla="*/ 2 w 61"/>
                <a:gd name="T41" fmla="*/ 90 h 423"/>
                <a:gd name="T42" fmla="*/ 2 w 61"/>
                <a:gd name="T43" fmla="*/ 75 h 423"/>
                <a:gd name="T44" fmla="*/ 2 w 61"/>
                <a:gd name="T45" fmla="*/ 58 h 423"/>
                <a:gd name="T46" fmla="*/ 2 w 61"/>
                <a:gd name="T47" fmla="*/ 46 h 423"/>
                <a:gd name="T48" fmla="*/ 2 w 61"/>
                <a:gd name="T49" fmla="*/ 41 h 423"/>
                <a:gd name="T50" fmla="*/ 2 w 61"/>
                <a:gd name="T51" fmla="*/ 41 h 423"/>
                <a:gd name="T52" fmla="*/ 2 w 61"/>
                <a:gd name="T53" fmla="*/ 41 h 423"/>
                <a:gd name="T54" fmla="*/ 2 w 61"/>
                <a:gd name="T55" fmla="*/ 41 h 423"/>
                <a:gd name="T56" fmla="*/ 2 w 61"/>
                <a:gd name="T57" fmla="*/ 41 h 423"/>
                <a:gd name="T58" fmla="*/ 2 w 61"/>
                <a:gd name="T59" fmla="*/ 41 h 423"/>
                <a:gd name="T60" fmla="*/ 2 w 61"/>
                <a:gd name="T61" fmla="*/ 39 h 423"/>
                <a:gd name="T62" fmla="*/ 2 w 61"/>
                <a:gd name="T63" fmla="*/ 39 h 423"/>
                <a:gd name="T64" fmla="*/ 4 w 61"/>
                <a:gd name="T65" fmla="*/ 27 h 423"/>
                <a:gd name="T66" fmla="*/ 10 w 61"/>
                <a:gd name="T67" fmla="*/ 15 h 423"/>
                <a:gd name="T68" fmla="*/ 18 w 61"/>
                <a:gd name="T69" fmla="*/ 8 h 423"/>
                <a:gd name="T70" fmla="*/ 26 w 61"/>
                <a:gd name="T71" fmla="*/ 3 h 423"/>
                <a:gd name="T72" fmla="*/ 28 w 61"/>
                <a:gd name="T73" fmla="*/ 0 h 423"/>
                <a:gd name="T74" fmla="*/ 28 w 61"/>
                <a:gd name="T75" fmla="*/ 0 h 423"/>
                <a:gd name="T76" fmla="*/ 29 w 61"/>
                <a:gd name="T77" fmla="*/ 0 h 423"/>
                <a:gd name="T78" fmla="*/ 29 w 61"/>
                <a:gd name="T79" fmla="*/ 0 h 423"/>
                <a:gd name="T80" fmla="*/ 31 w 61"/>
                <a:gd name="T81" fmla="*/ 0 h 423"/>
                <a:gd name="T82" fmla="*/ 35 w 61"/>
                <a:gd name="T83" fmla="*/ 0 h 423"/>
                <a:gd name="T84" fmla="*/ 39 w 61"/>
                <a:gd name="T85" fmla="*/ 0 h 423"/>
                <a:gd name="T86" fmla="*/ 43 w 61"/>
                <a:gd name="T87" fmla="*/ 0 h 423"/>
                <a:gd name="T88" fmla="*/ 47 w 61"/>
                <a:gd name="T89" fmla="*/ 0 h 423"/>
                <a:gd name="T90" fmla="*/ 53 w 61"/>
                <a:gd name="T91" fmla="*/ 3 h 423"/>
                <a:gd name="T92" fmla="*/ 59 w 61"/>
                <a:gd name="T93" fmla="*/ 10 h 423"/>
                <a:gd name="T94" fmla="*/ 61 w 61"/>
                <a:gd name="T95" fmla="*/ 15 h 4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423"/>
                <a:gd name="T146" fmla="*/ 61 w 61"/>
                <a:gd name="T147" fmla="*/ 423 h 4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423">
                  <a:moveTo>
                    <a:pt x="61" y="20"/>
                  </a:moveTo>
                  <a:lnTo>
                    <a:pt x="59" y="20"/>
                  </a:lnTo>
                  <a:lnTo>
                    <a:pt x="59" y="22"/>
                  </a:lnTo>
                  <a:lnTo>
                    <a:pt x="59" y="24"/>
                  </a:lnTo>
                  <a:lnTo>
                    <a:pt x="59" y="49"/>
                  </a:lnTo>
                  <a:lnTo>
                    <a:pt x="59" y="97"/>
                  </a:lnTo>
                  <a:lnTo>
                    <a:pt x="59" y="157"/>
                  </a:lnTo>
                  <a:lnTo>
                    <a:pt x="59" y="223"/>
                  </a:lnTo>
                  <a:lnTo>
                    <a:pt x="59" y="290"/>
                  </a:lnTo>
                  <a:lnTo>
                    <a:pt x="59" y="346"/>
                  </a:lnTo>
                  <a:lnTo>
                    <a:pt x="59" y="387"/>
                  </a:lnTo>
                  <a:lnTo>
                    <a:pt x="59" y="401"/>
                  </a:lnTo>
                  <a:lnTo>
                    <a:pt x="57" y="406"/>
                  </a:lnTo>
                  <a:lnTo>
                    <a:pt x="55" y="411"/>
                  </a:lnTo>
                  <a:lnTo>
                    <a:pt x="53" y="416"/>
                  </a:lnTo>
                  <a:lnTo>
                    <a:pt x="49" y="418"/>
                  </a:lnTo>
                  <a:lnTo>
                    <a:pt x="45" y="421"/>
                  </a:lnTo>
                  <a:lnTo>
                    <a:pt x="39" y="423"/>
                  </a:lnTo>
                  <a:lnTo>
                    <a:pt x="35" y="423"/>
                  </a:lnTo>
                  <a:lnTo>
                    <a:pt x="31" y="423"/>
                  </a:lnTo>
                  <a:lnTo>
                    <a:pt x="22" y="421"/>
                  </a:lnTo>
                  <a:lnTo>
                    <a:pt x="14" y="418"/>
                  </a:lnTo>
                  <a:lnTo>
                    <a:pt x="8" y="413"/>
                  </a:lnTo>
                  <a:lnTo>
                    <a:pt x="4" y="409"/>
                  </a:lnTo>
                  <a:lnTo>
                    <a:pt x="2" y="404"/>
                  </a:lnTo>
                  <a:lnTo>
                    <a:pt x="2" y="399"/>
                  </a:lnTo>
                  <a:lnTo>
                    <a:pt x="0" y="396"/>
                  </a:lnTo>
                  <a:lnTo>
                    <a:pt x="0" y="394"/>
                  </a:lnTo>
                  <a:lnTo>
                    <a:pt x="0" y="380"/>
                  </a:lnTo>
                  <a:lnTo>
                    <a:pt x="0" y="348"/>
                  </a:lnTo>
                  <a:lnTo>
                    <a:pt x="0" y="300"/>
                  </a:lnTo>
                  <a:lnTo>
                    <a:pt x="0" y="249"/>
                  </a:lnTo>
                  <a:lnTo>
                    <a:pt x="0" y="196"/>
                  </a:lnTo>
                  <a:lnTo>
                    <a:pt x="0" y="148"/>
                  </a:lnTo>
                  <a:lnTo>
                    <a:pt x="2" y="111"/>
                  </a:lnTo>
                  <a:lnTo>
                    <a:pt x="2" y="92"/>
                  </a:lnTo>
                  <a:lnTo>
                    <a:pt x="2" y="90"/>
                  </a:lnTo>
                  <a:lnTo>
                    <a:pt x="2" y="85"/>
                  </a:lnTo>
                  <a:lnTo>
                    <a:pt x="2" y="75"/>
                  </a:lnTo>
                  <a:lnTo>
                    <a:pt x="2" y="68"/>
                  </a:lnTo>
                  <a:lnTo>
                    <a:pt x="2" y="58"/>
                  </a:lnTo>
                  <a:lnTo>
                    <a:pt x="2" y="51"/>
                  </a:lnTo>
                  <a:lnTo>
                    <a:pt x="2" y="46"/>
                  </a:lnTo>
                  <a:lnTo>
                    <a:pt x="2" y="41"/>
                  </a:lnTo>
                  <a:lnTo>
                    <a:pt x="2" y="39"/>
                  </a:lnTo>
                  <a:lnTo>
                    <a:pt x="4" y="27"/>
                  </a:lnTo>
                  <a:lnTo>
                    <a:pt x="6" y="20"/>
                  </a:lnTo>
                  <a:lnTo>
                    <a:pt x="10" y="15"/>
                  </a:lnTo>
                  <a:lnTo>
                    <a:pt x="14" y="10"/>
                  </a:lnTo>
                  <a:lnTo>
                    <a:pt x="18" y="8"/>
                  </a:lnTo>
                  <a:lnTo>
                    <a:pt x="22" y="5"/>
                  </a:lnTo>
                  <a:lnTo>
                    <a:pt x="26" y="3"/>
                  </a:lnTo>
                  <a:lnTo>
                    <a:pt x="28" y="0"/>
                  </a:lnTo>
                  <a:lnTo>
                    <a:pt x="29" y="0"/>
                  </a:lnTo>
                  <a:lnTo>
                    <a:pt x="31" y="0"/>
                  </a:lnTo>
                  <a:lnTo>
                    <a:pt x="33" y="0"/>
                  </a:lnTo>
                  <a:lnTo>
                    <a:pt x="35" y="0"/>
                  </a:lnTo>
                  <a:lnTo>
                    <a:pt x="37" y="0"/>
                  </a:lnTo>
                  <a:lnTo>
                    <a:pt x="39" y="0"/>
                  </a:lnTo>
                  <a:lnTo>
                    <a:pt x="41" y="0"/>
                  </a:lnTo>
                  <a:lnTo>
                    <a:pt x="43" y="0"/>
                  </a:lnTo>
                  <a:lnTo>
                    <a:pt x="45" y="0"/>
                  </a:lnTo>
                  <a:lnTo>
                    <a:pt x="47" y="0"/>
                  </a:lnTo>
                  <a:lnTo>
                    <a:pt x="51" y="3"/>
                  </a:lnTo>
                  <a:lnTo>
                    <a:pt x="53" y="3"/>
                  </a:lnTo>
                  <a:lnTo>
                    <a:pt x="57" y="5"/>
                  </a:lnTo>
                  <a:lnTo>
                    <a:pt x="59" y="10"/>
                  </a:lnTo>
                  <a:lnTo>
                    <a:pt x="59" y="12"/>
                  </a:lnTo>
                  <a:lnTo>
                    <a:pt x="61" y="15"/>
                  </a:lnTo>
                  <a:lnTo>
                    <a:pt x="61" y="20"/>
                  </a:lnTo>
                  <a:close/>
                </a:path>
              </a:pathLst>
            </a:custGeom>
            <a:solidFill>
              <a:srgbClr val="CA65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36" name="Freeform 47"/>
            <p:cNvSpPr>
              <a:spLocks/>
            </p:cNvSpPr>
            <p:nvPr/>
          </p:nvSpPr>
          <p:spPr bwMode="auto">
            <a:xfrm>
              <a:off x="3376" y="2001"/>
              <a:ext cx="55" cy="418"/>
            </a:xfrm>
            <a:custGeom>
              <a:avLst/>
              <a:gdLst>
                <a:gd name="T0" fmla="*/ 53 w 55"/>
                <a:gd name="T1" fmla="*/ 17 h 418"/>
                <a:gd name="T2" fmla="*/ 53 w 55"/>
                <a:gd name="T3" fmla="*/ 19 h 418"/>
                <a:gd name="T4" fmla="*/ 53 w 55"/>
                <a:gd name="T5" fmla="*/ 21 h 418"/>
                <a:gd name="T6" fmla="*/ 53 w 55"/>
                <a:gd name="T7" fmla="*/ 24 h 418"/>
                <a:gd name="T8" fmla="*/ 53 w 55"/>
                <a:gd name="T9" fmla="*/ 48 h 418"/>
                <a:gd name="T10" fmla="*/ 53 w 55"/>
                <a:gd name="T11" fmla="*/ 152 h 418"/>
                <a:gd name="T12" fmla="*/ 53 w 55"/>
                <a:gd name="T13" fmla="*/ 282 h 418"/>
                <a:gd name="T14" fmla="*/ 53 w 55"/>
                <a:gd name="T15" fmla="*/ 379 h 418"/>
                <a:gd name="T16" fmla="*/ 51 w 55"/>
                <a:gd name="T17" fmla="*/ 398 h 418"/>
                <a:gd name="T18" fmla="*/ 47 w 55"/>
                <a:gd name="T19" fmla="*/ 408 h 418"/>
                <a:gd name="T20" fmla="*/ 39 w 55"/>
                <a:gd name="T21" fmla="*/ 413 h 418"/>
                <a:gd name="T22" fmla="*/ 31 w 55"/>
                <a:gd name="T23" fmla="*/ 415 h 418"/>
                <a:gd name="T24" fmla="*/ 18 w 55"/>
                <a:gd name="T25" fmla="*/ 415 h 418"/>
                <a:gd name="T26" fmla="*/ 6 w 55"/>
                <a:gd name="T27" fmla="*/ 408 h 418"/>
                <a:gd name="T28" fmla="*/ 0 w 55"/>
                <a:gd name="T29" fmla="*/ 398 h 418"/>
                <a:gd name="T30" fmla="*/ 0 w 55"/>
                <a:gd name="T31" fmla="*/ 391 h 418"/>
                <a:gd name="T32" fmla="*/ 0 w 55"/>
                <a:gd name="T33" fmla="*/ 374 h 418"/>
                <a:gd name="T34" fmla="*/ 0 w 55"/>
                <a:gd name="T35" fmla="*/ 299 h 418"/>
                <a:gd name="T36" fmla="*/ 0 w 55"/>
                <a:gd name="T37" fmla="*/ 195 h 418"/>
                <a:gd name="T38" fmla="*/ 0 w 55"/>
                <a:gd name="T39" fmla="*/ 113 h 418"/>
                <a:gd name="T40" fmla="*/ 0 w 55"/>
                <a:gd name="T41" fmla="*/ 92 h 418"/>
                <a:gd name="T42" fmla="*/ 0 w 55"/>
                <a:gd name="T43" fmla="*/ 77 h 418"/>
                <a:gd name="T44" fmla="*/ 0 w 55"/>
                <a:gd name="T45" fmla="*/ 63 h 418"/>
                <a:gd name="T46" fmla="*/ 0 w 55"/>
                <a:gd name="T47" fmla="*/ 48 h 418"/>
                <a:gd name="T48" fmla="*/ 0 w 55"/>
                <a:gd name="T49" fmla="*/ 46 h 418"/>
                <a:gd name="T50" fmla="*/ 0 w 55"/>
                <a:gd name="T51" fmla="*/ 46 h 418"/>
                <a:gd name="T52" fmla="*/ 0 w 55"/>
                <a:gd name="T53" fmla="*/ 46 h 418"/>
                <a:gd name="T54" fmla="*/ 0 w 55"/>
                <a:gd name="T55" fmla="*/ 46 h 418"/>
                <a:gd name="T56" fmla="*/ 0 w 55"/>
                <a:gd name="T57" fmla="*/ 43 h 418"/>
                <a:gd name="T58" fmla="*/ 0 w 55"/>
                <a:gd name="T59" fmla="*/ 43 h 418"/>
                <a:gd name="T60" fmla="*/ 0 w 55"/>
                <a:gd name="T61" fmla="*/ 43 h 418"/>
                <a:gd name="T62" fmla="*/ 0 w 55"/>
                <a:gd name="T63" fmla="*/ 41 h 418"/>
                <a:gd name="T64" fmla="*/ 2 w 55"/>
                <a:gd name="T65" fmla="*/ 31 h 418"/>
                <a:gd name="T66" fmla="*/ 8 w 55"/>
                <a:gd name="T67" fmla="*/ 17 h 418"/>
                <a:gd name="T68" fmla="*/ 16 w 55"/>
                <a:gd name="T69" fmla="*/ 9 h 418"/>
                <a:gd name="T70" fmla="*/ 22 w 55"/>
                <a:gd name="T71" fmla="*/ 5 h 418"/>
                <a:gd name="T72" fmla="*/ 24 w 55"/>
                <a:gd name="T73" fmla="*/ 2 h 418"/>
                <a:gd name="T74" fmla="*/ 25 w 55"/>
                <a:gd name="T75" fmla="*/ 2 h 418"/>
                <a:gd name="T76" fmla="*/ 25 w 55"/>
                <a:gd name="T77" fmla="*/ 2 h 418"/>
                <a:gd name="T78" fmla="*/ 25 w 55"/>
                <a:gd name="T79" fmla="*/ 2 h 418"/>
                <a:gd name="T80" fmla="*/ 27 w 55"/>
                <a:gd name="T81" fmla="*/ 2 h 418"/>
                <a:gd name="T82" fmla="*/ 31 w 55"/>
                <a:gd name="T83" fmla="*/ 0 h 418"/>
                <a:gd name="T84" fmla="*/ 35 w 55"/>
                <a:gd name="T85" fmla="*/ 0 h 418"/>
                <a:gd name="T86" fmla="*/ 37 w 55"/>
                <a:gd name="T87" fmla="*/ 0 h 418"/>
                <a:gd name="T88" fmla="*/ 43 w 55"/>
                <a:gd name="T89" fmla="*/ 0 h 418"/>
                <a:gd name="T90" fmla="*/ 49 w 55"/>
                <a:gd name="T91" fmla="*/ 2 h 418"/>
                <a:gd name="T92" fmla="*/ 53 w 55"/>
                <a:gd name="T93" fmla="*/ 7 h 418"/>
                <a:gd name="T94" fmla="*/ 55 w 55"/>
                <a:gd name="T95" fmla="*/ 14 h 4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5"/>
                <a:gd name="T145" fmla="*/ 0 h 418"/>
                <a:gd name="T146" fmla="*/ 55 w 55"/>
                <a:gd name="T147" fmla="*/ 418 h 4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 h="418">
                  <a:moveTo>
                    <a:pt x="55" y="17"/>
                  </a:moveTo>
                  <a:lnTo>
                    <a:pt x="53" y="17"/>
                  </a:lnTo>
                  <a:lnTo>
                    <a:pt x="53" y="19"/>
                  </a:lnTo>
                  <a:lnTo>
                    <a:pt x="53" y="21"/>
                  </a:lnTo>
                  <a:lnTo>
                    <a:pt x="53" y="24"/>
                  </a:lnTo>
                  <a:lnTo>
                    <a:pt x="53" y="48"/>
                  </a:lnTo>
                  <a:lnTo>
                    <a:pt x="53" y="92"/>
                  </a:lnTo>
                  <a:lnTo>
                    <a:pt x="53" y="152"/>
                  </a:lnTo>
                  <a:lnTo>
                    <a:pt x="53" y="217"/>
                  </a:lnTo>
                  <a:lnTo>
                    <a:pt x="53" y="282"/>
                  </a:lnTo>
                  <a:lnTo>
                    <a:pt x="53" y="338"/>
                  </a:lnTo>
                  <a:lnTo>
                    <a:pt x="53" y="379"/>
                  </a:lnTo>
                  <a:lnTo>
                    <a:pt x="53" y="393"/>
                  </a:lnTo>
                  <a:lnTo>
                    <a:pt x="51" y="398"/>
                  </a:lnTo>
                  <a:lnTo>
                    <a:pt x="49" y="403"/>
                  </a:lnTo>
                  <a:lnTo>
                    <a:pt x="47" y="408"/>
                  </a:lnTo>
                  <a:lnTo>
                    <a:pt x="43" y="410"/>
                  </a:lnTo>
                  <a:lnTo>
                    <a:pt x="39" y="413"/>
                  </a:lnTo>
                  <a:lnTo>
                    <a:pt x="35" y="415"/>
                  </a:lnTo>
                  <a:lnTo>
                    <a:pt x="31" y="415"/>
                  </a:lnTo>
                  <a:lnTo>
                    <a:pt x="27" y="418"/>
                  </a:lnTo>
                  <a:lnTo>
                    <a:pt x="18" y="415"/>
                  </a:lnTo>
                  <a:lnTo>
                    <a:pt x="12" y="413"/>
                  </a:lnTo>
                  <a:lnTo>
                    <a:pt x="6" y="408"/>
                  </a:lnTo>
                  <a:lnTo>
                    <a:pt x="2" y="403"/>
                  </a:lnTo>
                  <a:lnTo>
                    <a:pt x="0" y="398"/>
                  </a:lnTo>
                  <a:lnTo>
                    <a:pt x="0" y="396"/>
                  </a:lnTo>
                  <a:lnTo>
                    <a:pt x="0" y="391"/>
                  </a:lnTo>
                  <a:lnTo>
                    <a:pt x="0" y="389"/>
                  </a:lnTo>
                  <a:lnTo>
                    <a:pt x="0" y="374"/>
                  </a:lnTo>
                  <a:lnTo>
                    <a:pt x="0" y="343"/>
                  </a:lnTo>
                  <a:lnTo>
                    <a:pt x="0" y="299"/>
                  </a:lnTo>
                  <a:lnTo>
                    <a:pt x="0" y="249"/>
                  </a:lnTo>
                  <a:lnTo>
                    <a:pt x="0" y="195"/>
                  </a:lnTo>
                  <a:lnTo>
                    <a:pt x="0" y="149"/>
                  </a:lnTo>
                  <a:lnTo>
                    <a:pt x="0" y="113"/>
                  </a:lnTo>
                  <a:lnTo>
                    <a:pt x="0" y="94"/>
                  </a:lnTo>
                  <a:lnTo>
                    <a:pt x="0" y="92"/>
                  </a:lnTo>
                  <a:lnTo>
                    <a:pt x="0" y="87"/>
                  </a:lnTo>
                  <a:lnTo>
                    <a:pt x="0" y="77"/>
                  </a:lnTo>
                  <a:lnTo>
                    <a:pt x="0" y="70"/>
                  </a:lnTo>
                  <a:lnTo>
                    <a:pt x="0" y="63"/>
                  </a:lnTo>
                  <a:lnTo>
                    <a:pt x="0" y="53"/>
                  </a:lnTo>
                  <a:lnTo>
                    <a:pt x="0" y="48"/>
                  </a:lnTo>
                  <a:lnTo>
                    <a:pt x="0" y="46"/>
                  </a:lnTo>
                  <a:lnTo>
                    <a:pt x="0" y="43"/>
                  </a:lnTo>
                  <a:lnTo>
                    <a:pt x="0" y="41"/>
                  </a:lnTo>
                  <a:lnTo>
                    <a:pt x="2" y="31"/>
                  </a:lnTo>
                  <a:lnTo>
                    <a:pt x="4" y="24"/>
                  </a:lnTo>
                  <a:lnTo>
                    <a:pt x="8" y="17"/>
                  </a:lnTo>
                  <a:lnTo>
                    <a:pt x="12" y="12"/>
                  </a:lnTo>
                  <a:lnTo>
                    <a:pt x="16" y="9"/>
                  </a:lnTo>
                  <a:lnTo>
                    <a:pt x="20" y="7"/>
                  </a:lnTo>
                  <a:lnTo>
                    <a:pt x="22" y="5"/>
                  </a:lnTo>
                  <a:lnTo>
                    <a:pt x="24" y="2"/>
                  </a:lnTo>
                  <a:lnTo>
                    <a:pt x="25" y="2"/>
                  </a:lnTo>
                  <a:lnTo>
                    <a:pt x="27" y="2"/>
                  </a:lnTo>
                  <a:lnTo>
                    <a:pt x="29" y="0"/>
                  </a:lnTo>
                  <a:lnTo>
                    <a:pt x="31" y="0"/>
                  </a:lnTo>
                  <a:lnTo>
                    <a:pt x="33" y="0"/>
                  </a:lnTo>
                  <a:lnTo>
                    <a:pt x="35" y="0"/>
                  </a:lnTo>
                  <a:lnTo>
                    <a:pt x="37" y="0"/>
                  </a:lnTo>
                  <a:lnTo>
                    <a:pt x="39" y="2"/>
                  </a:lnTo>
                  <a:lnTo>
                    <a:pt x="43" y="0"/>
                  </a:lnTo>
                  <a:lnTo>
                    <a:pt x="45" y="2"/>
                  </a:lnTo>
                  <a:lnTo>
                    <a:pt x="49" y="2"/>
                  </a:lnTo>
                  <a:lnTo>
                    <a:pt x="51" y="5"/>
                  </a:lnTo>
                  <a:lnTo>
                    <a:pt x="53" y="7"/>
                  </a:lnTo>
                  <a:lnTo>
                    <a:pt x="53" y="9"/>
                  </a:lnTo>
                  <a:lnTo>
                    <a:pt x="55" y="14"/>
                  </a:lnTo>
                  <a:lnTo>
                    <a:pt x="55" y="17"/>
                  </a:lnTo>
                  <a:close/>
                </a:path>
              </a:pathLst>
            </a:custGeom>
            <a:solidFill>
              <a:srgbClr val="CE6E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37" name="Freeform 48"/>
            <p:cNvSpPr>
              <a:spLocks/>
            </p:cNvSpPr>
            <p:nvPr/>
          </p:nvSpPr>
          <p:spPr bwMode="auto">
            <a:xfrm>
              <a:off x="3378" y="2006"/>
              <a:ext cx="51" cy="408"/>
            </a:xfrm>
            <a:custGeom>
              <a:avLst/>
              <a:gdLst>
                <a:gd name="T0" fmla="*/ 51 w 51"/>
                <a:gd name="T1" fmla="*/ 14 h 408"/>
                <a:gd name="T2" fmla="*/ 49 w 51"/>
                <a:gd name="T3" fmla="*/ 16 h 408"/>
                <a:gd name="T4" fmla="*/ 49 w 51"/>
                <a:gd name="T5" fmla="*/ 16 h 408"/>
                <a:gd name="T6" fmla="*/ 49 w 51"/>
                <a:gd name="T7" fmla="*/ 19 h 408"/>
                <a:gd name="T8" fmla="*/ 49 w 51"/>
                <a:gd name="T9" fmla="*/ 43 h 408"/>
                <a:gd name="T10" fmla="*/ 49 w 51"/>
                <a:gd name="T11" fmla="*/ 144 h 408"/>
                <a:gd name="T12" fmla="*/ 49 w 51"/>
                <a:gd name="T13" fmla="*/ 275 h 408"/>
                <a:gd name="T14" fmla="*/ 49 w 51"/>
                <a:gd name="T15" fmla="*/ 369 h 408"/>
                <a:gd name="T16" fmla="*/ 47 w 51"/>
                <a:gd name="T17" fmla="*/ 388 h 408"/>
                <a:gd name="T18" fmla="*/ 43 w 51"/>
                <a:gd name="T19" fmla="*/ 398 h 408"/>
                <a:gd name="T20" fmla="*/ 35 w 51"/>
                <a:gd name="T21" fmla="*/ 403 h 408"/>
                <a:gd name="T22" fmla="*/ 29 w 51"/>
                <a:gd name="T23" fmla="*/ 408 h 408"/>
                <a:gd name="T24" fmla="*/ 18 w 51"/>
                <a:gd name="T25" fmla="*/ 408 h 408"/>
                <a:gd name="T26" fmla="*/ 6 w 51"/>
                <a:gd name="T27" fmla="*/ 401 h 408"/>
                <a:gd name="T28" fmla="*/ 2 w 51"/>
                <a:gd name="T29" fmla="*/ 391 h 408"/>
                <a:gd name="T30" fmla="*/ 0 w 51"/>
                <a:gd name="T31" fmla="*/ 384 h 408"/>
                <a:gd name="T32" fmla="*/ 0 w 51"/>
                <a:gd name="T33" fmla="*/ 369 h 408"/>
                <a:gd name="T34" fmla="*/ 0 w 51"/>
                <a:gd name="T35" fmla="*/ 294 h 408"/>
                <a:gd name="T36" fmla="*/ 0 w 51"/>
                <a:gd name="T37" fmla="*/ 195 h 408"/>
                <a:gd name="T38" fmla="*/ 0 w 51"/>
                <a:gd name="T39" fmla="*/ 116 h 408"/>
                <a:gd name="T40" fmla="*/ 0 w 51"/>
                <a:gd name="T41" fmla="*/ 91 h 408"/>
                <a:gd name="T42" fmla="*/ 0 w 51"/>
                <a:gd name="T43" fmla="*/ 77 h 408"/>
                <a:gd name="T44" fmla="*/ 0 w 51"/>
                <a:gd name="T45" fmla="*/ 62 h 408"/>
                <a:gd name="T46" fmla="*/ 0 w 51"/>
                <a:gd name="T47" fmla="*/ 50 h 408"/>
                <a:gd name="T48" fmla="*/ 0 w 51"/>
                <a:gd name="T49" fmla="*/ 45 h 408"/>
                <a:gd name="T50" fmla="*/ 0 w 51"/>
                <a:gd name="T51" fmla="*/ 45 h 408"/>
                <a:gd name="T52" fmla="*/ 0 w 51"/>
                <a:gd name="T53" fmla="*/ 45 h 408"/>
                <a:gd name="T54" fmla="*/ 0 w 51"/>
                <a:gd name="T55" fmla="*/ 45 h 408"/>
                <a:gd name="T56" fmla="*/ 0 w 51"/>
                <a:gd name="T57" fmla="*/ 45 h 408"/>
                <a:gd name="T58" fmla="*/ 0 w 51"/>
                <a:gd name="T59" fmla="*/ 43 h 408"/>
                <a:gd name="T60" fmla="*/ 0 w 51"/>
                <a:gd name="T61" fmla="*/ 43 h 408"/>
                <a:gd name="T62" fmla="*/ 0 w 51"/>
                <a:gd name="T63" fmla="*/ 43 h 408"/>
                <a:gd name="T64" fmla="*/ 2 w 51"/>
                <a:gd name="T65" fmla="*/ 31 h 408"/>
                <a:gd name="T66" fmla="*/ 8 w 51"/>
                <a:gd name="T67" fmla="*/ 19 h 408"/>
                <a:gd name="T68" fmla="*/ 14 w 51"/>
                <a:gd name="T69" fmla="*/ 9 h 408"/>
                <a:gd name="T70" fmla="*/ 20 w 51"/>
                <a:gd name="T71" fmla="*/ 4 h 408"/>
                <a:gd name="T72" fmla="*/ 23 w 51"/>
                <a:gd name="T73" fmla="*/ 2 h 408"/>
                <a:gd name="T74" fmla="*/ 23 w 51"/>
                <a:gd name="T75" fmla="*/ 2 h 408"/>
                <a:gd name="T76" fmla="*/ 23 w 51"/>
                <a:gd name="T77" fmla="*/ 2 h 408"/>
                <a:gd name="T78" fmla="*/ 23 w 51"/>
                <a:gd name="T79" fmla="*/ 2 h 408"/>
                <a:gd name="T80" fmla="*/ 25 w 51"/>
                <a:gd name="T81" fmla="*/ 2 h 408"/>
                <a:gd name="T82" fmla="*/ 29 w 51"/>
                <a:gd name="T83" fmla="*/ 0 h 408"/>
                <a:gd name="T84" fmla="*/ 31 w 51"/>
                <a:gd name="T85" fmla="*/ 0 h 408"/>
                <a:gd name="T86" fmla="*/ 35 w 51"/>
                <a:gd name="T87" fmla="*/ 0 h 408"/>
                <a:gd name="T88" fmla="*/ 39 w 51"/>
                <a:gd name="T89" fmla="*/ 0 h 408"/>
                <a:gd name="T90" fmla="*/ 45 w 51"/>
                <a:gd name="T91" fmla="*/ 0 h 408"/>
                <a:gd name="T92" fmla="*/ 49 w 51"/>
                <a:gd name="T93" fmla="*/ 4 h 408"/>
                <a:gd name="T94" fmla="*/ 51 w 51"/>
                <a:gd name="T95" fmla="*/ 9 h 4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1"/>
                <a:gd name="T145" fmla="*/ 0 h 408"/>
                <a:gd name="T146" fmla="*/ 51 w 51"/>
                <a:gd name="T147" fmla="*/ 408 h 4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1" h="408">
                  <a:moveTo>
                    <a:pt x="51" y="12"/>
                  </a:moveTo>
                  <a:lnTo>
                    <a:pt x="51" y="14"/>
                  </a:lnTo>
                  <a:lnTo>
                    <a:pt x="49" y="14"/>
                  </a:lnTo>
                  <a:lnTo>
                    <a:pt x="49" y="16"/>
                  </a:lnTo>
                  <a:lnTo>
                    <a:pt x="49" y="19"/>
                  </a:lnTo>
                  <a:lnTo>
                    <a:pt x="49" y="43"/>
                  </a:lnTo>
                  <a:lnTo>
                    <a:pt x="49" y="87"/>
                  </a:lnTo>
                  <a:lnTo>
                    <a:pt x="49" y="144"/>
                  </a:lnTo>
                  <a:lnTo>
                    <a:pt x="49" y="210"/>
                  </a:lnTo>
                  <a:lnTo>
                    <a:pt x="49" y="275"/>
                  </a:lnTo>
                  <a:lnTo>
                    <a:pt x="49" y="331"/>
                  </a:lnTo>
                  <a:lnTo>
                    <a:pt x="49" y="369"/>
                  </a:lnTo>
                  <a:lnTo>
                    <a:pt x="49" y="384"/>
                  </a:lnTo>
                  <a:lnTo>
                    <a:pt x="47" y="388"/>
                  </a:lnTo>
                  <a:lnTo>
                    <a:pt x="45" y="393"/>
                  </a:lnTo>
                  <a:lnTo>
                    <a:pt x="43" y="398"/>
                  </a:lnTo>
                  <a:lnTo>
                    <a:pt x="39" y="401"/>
                  </a:lnTo>
                  <a:lnTo>
                    <a:pt x="35" y="403"/>
                  </a:lnTo>
                  <a:lnTo>
                    <a:pt x="31" y="405"/>
                  </a:lnTo>
                  <a:lnTo>
                    <a:pt x="29" y="408"/>
                  </a:lnTo>
                  <a:lnTo>
                    <a:pt x="25" y="408"/>
                  </a:lnTo>
                  <a:lnTo>
                    <a:pt x="18" y="408"/>
                  </a:lnTo>
                  <a:lnTo>
                    <a:pt x="10" y="403"/>
                  </a:lnTo>
                  <a:lnTo>
                    <a:pt x="6" y="401"/>
                  </a:lnTo>
                  <a:lnTo>
                    <a:pt x="4" y="396"/>
                  </a:lnTo>
                  <a:lnTo>
                    <a:pt x="2" y="391"/>
                  </a:lnTo>
                  <a:lnTo>
                    <a:pt x="0" y="388"/>
                  </a:lnTo>
                  <a:lnTo>
                    <a:pt x="0" y="384"/>
                  </a:lnTo>
                  <a:lnTo>
                    <a:pt x="0" y="369"/>
                  </a:lnTo>
                  <a:lnTo>
                    <a:pt x="0" y="338"/>
                  </a:lnTo>
                  <a:lnTo>
                    <a:pt x="0" y="294"/>
                  </a:lnTo>
                  <a:lnTo>
                    <a:pt x="0" y="246"/>
                  </a:lnTo>
                  <a:lnTo>
                    <a:pt x="0" y="195"/>
                  </a:lnTo>
                  <a:lnTo>
                    <a:pt x="0" y="149"/>
                  </a:lnTo>
                  <a:lnTo>
                    <a:pt x="0" y="116"/>
                  </a:lnTo>
                  <a:lnTo>
                    <a:pt x="0" y="94"/>
                  </a:lnTo>
                  <a:lnTo>
                    <a:pt x="0" y="91"/>
                  </a:lnTo>
                  <a:lnTo>
                    <a:pt x="0" y="84"/>
                  </a:lnTo>
                  <a:lnTo>
                    <a:pt x="0" y="77"/>
                  </a:lnTo>
                  <a:lnTo>
                    <a:pt x="0" y="70"/>
                  </a:lnTo>
                  <a:lnTo>
                    <a:pt x="0" y="62"/>
                  </a:lnTo>
                  <a:lnTo>
                    <a:pt x="0" y="55"/>
                  </a:lnTo>
                  <a:lnTo>
                    <a:pt x="0" y="50"/>
                  </a:lnTo>
                  <a:lnTo>
                    <a:pt x="0" y="45"/>
                  </a:lnTo>
                  <a:lnTo>
                    <a:pt x="0" y="43"/>
                  </a:lnTo>
                  <a:lnTo>
                    <a:pt x="0" y="41"/>
                  </a:lnTo>
                  <a:lnTo>
                    <a:pt x="2" y="31"/>
                  </a:lnTo>
                  <a:lnTo>
                    <a:pt x="4" y="24"/>
                  </a:lnTo>
                  <a:lnTo>
                    <a:pt x="8" y="19"/>
                  </a:lnTo>
                  <a:lnTo>
                    <a:pt x="12" y="14"/>
                  </a:lnTo>
                  <a:lnTo>
                    <a:pt x="14" y="9"/>
                  </a:lnTo>
                  <a:lnTo>
                    <a:pt x="18" y="7"/>
                  </a:lnTo>
                  <a:lnTo>
                    <a:pt x="20" y="4"/>
                  </a:lnTo>
                  <a:lnTo>
                    <a:pt x="23" y="2"/>
                  </a:lnTo>
                  <a:lnTo>
                    <a:pt x="25" y="2"/>
                  </a:lnTo>
                  <a:lnTo>
                    <a:pt x="27" y="0"/>
                  </a:lnTo>
                  <a:lnTo>
                    <a:pt x="29" y="0"/>
                  </a:lnTo>
                  <a:lnTo>
                    <a:pt x="31" y="0"/>
                  </a:lnTo>
                  <a:lnTo>
                    <a:pt x="33" y="0"/>
                  </a:lnTo>
                  <a:lnTo>
                    <a:pt x="35" y="0"/>
                  </a:lnTo>
                  <a:lnTo>
                    <a:pt x="39" y="0"/>
                  </a:lnTo>
                  <a:lnTo>
                    <a:pt x="41" y="0"/>
                  </a:lnTo>
                  <a:lnTo>
                    <a:pt x="45" y="0"/>
                  </a:lnTo>
                  <a:lnTo>
                    <a:pt x="47" y="2"/>
                  </a:lnTo>
                  <a:lnTo>
                    <a:pt x="49" y="4"/>
                  </a:lnTo>
                  <a:lnTo>
                    <a:pt x="49" y="7"/>
                  </a:lnTo>
                  <a:lnTo>
                    <a:pt x="51" y="9"/>
                  </a:lnTo>
                  <a:lnTo>
                    <a:pt x="51" y="12"/>
                  </a:lnTo>
                  <a:close/>
                </a:path>
              </a:pathLst>
            </a:custGeom>
            <a:solidFill>
              <a:srgbClr val="D278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38" name="Freeform 49"/>
            <p:cNvSpPr>
              <a:spLocks/>
            </p:cNvSpPr>
            <p:nvPr/>
          </p:nvSpPr>
          <p:spPr bwMode="auto">
            <a:xfrm>
              <a:off x="3380" y="2008"/>
              <a:ext cx="47" cy="403"/>
            </a:xfrm>
            <a:custGeom>
              <a:avLst/>
              <a:gdLst>
                <a:gd name="T0" fmla="*/ 47 w 47"/>
                <a:gd name="T1" fmla="*/ 12 h 403"/>
                <a:gd name="T2" fmla="*/ 45 w 47"/>
                <a:gd name="T3" fmla="*/ 14 h 403"/>
                <a:gd name="T4" fmla="*/ 45 w 47"/>
                <a:gd name="T5" fmla="*/ 17 h 403"/>
                <a:gd name="T6" fmla="*/ 45 w 47"/>
                <a:gd name="T7" fmla="*/ 19 h 403"/>
                <a:gd name="T8" fmla="*/ 45 w 47"/>
                <a:gd name="T9" fmla="*/ 41 h 403"/>
                <a:gd name="T10" fmla="*/ 45 w 47"/>
                <a:gd name="T11" fmla="*/ 142 h 403"/>
                <a:gd name="T12" fmla="*/ 45 w 47"/>
                <a:gd name="T13" fmla="*/ 271 h 403"/>
                <a:gd name="T14" fmla="*/ 43 w 47"/>
                <a:gd name="T15" fmla="*/ 362 h 403"/>
                <a:gd name="T16" fmla="*/ 43 w 47"/>
                <a:gd name="T17" fmla="*/ 382 h 403"/>
                <a:gd name="T18" fmla="*/ 39 w 47"/>
                <a:gd name="T19" fmla="*/ 391 h 403"/>
                <a:gd name="T20" fmla="*/ 33 w 47"/>
                <a:gd name="T21" fmla="*/ 399 h 403"/>
                <a:gd name="T22" fmla="*/ 25 w 47"/>
                <a:gd name="T23" fmla="*/ 401 h 403"/>
                <a:gd name="T24" fmla="*/ 16 w 47"/>
                <a:gd name="T25" fmla="*/ 401 h 403"/>
                <a:gd name="T26" fmla="*/ 6 w 47"/>
                <a:gd name="T27" fmla="*/ 396 h 403"/>
                <a:gd name="T28" fmla="*/ 2 w 47"/>
                <a:gd name="T29" fmla="*/ 386 h 403"/>
                <a:gd name="T30" fmla="*/ 0 w 47"/>
                <a:gd name="T31" fmla="*/ 382 h 403"/>
                <a:gd name="T32" fmla="*/ 0 w 47"/>
                <a:gd name="T33" fmla="*/ 365 h 403"/>
                <a:gd name="T34" fmla="*/ 0 w 47"/>
                <a:gd name="T35" fmla="*/ 292 h 403"/>
                <a:gd name="T36" fmla="*/ 0 w 47"/>
                <a:gd name="T37" fmla="*/ 198 h 403"/>
                <a:gd name="T38" fmla="*/ 0 w 47"/>
                <a:gd name="T39" fmla="*/ 118 h 403"/>
                <a:gd name="T40" fmla="*/ 0 w 47"/>
                <a:gd name="T41" fmla="*/ 94 h 403"/>
                <a:gd name="T42" fmla="*/ 0 w 47"/>
                <a:gd name="T43" fmla="*/ 80 h 403"/>
                <a:gd name="T44" fmla="*/ 0 w 47"/>
                <a:gd name="T45" fmla="*/ 65 h 403"/>
                <a:gd name="T46" fmla="*/ 0 w 47"/>
                <a:gd name="T47" fmla="*/ 53 h 403"/>
                <a:gd name="T48" fmla="*/ 0 w 47"/>
                <a:gd name="T49" fmla="*/ 51 h 403"/>
                <a:gd name="T50" fmla="*/ 0 w 47"/>
                <a:gd name="T51" fmla="*/ 51 h 403"/>
                <a:gd name="T52" fmla="*/ 0 w 47"/>
                <a:gd name="T53" fmla="*/ 48 h 403"/>
                <a:gd name="T54" fmla="*/ 0 w 47"/>
                <a:gd name="T55" fmla="*/ 48 h 403"/>
                <a:gd name="T56" fmla="*/ 0 w 47"/>
                <a:gd name="T57" fmla="*/ 48 h 403"/>
                <a:gd name="T58" fmla="*/ 0 w 47"/>
                <a:gd name="T59" fmla="*/ 48 h 403"/>
                <a:gd name="T60" fmla="*/ 0 w 47"/>
                <a:gd name="T61" fmla="*/ 46 h 403"/>
                <a:gd name="T62" fmla="*/ 2 w 47"/>
                <a:gd name="T63" fmla="*/ 46 h 403"/>
                <a:gd name="T64" fmla="*/ 2 w 47"/>
                <a:gd name="T65" fmla="*/ 36 h 403"/>
                <a:gd name="T66" fmla="*/ 8 w 47"/>
                <a:gd name="T67" fmla="*/ 22 h 403"/>
                <a:gd name="T68" fmla="*/ 14 w 47"/>
                <a:gd name="T69" fmla="*/ 12 h 403"/>
                <a:gd name="T70" fmla="*/ 20 w 47"/>
                <a:gd name="T71" fmla="*/ 7 h 403"/>
                <a:gd name="T72" fmla="*/ 21 w 47"/>
                <a:gd name="T73" fmla="*/ 5 h 403"/>
                <a:gd name="T74" fmla="*/ 21 w 47"/>
                <a:gd name="T75" fmla="*/ 5 h 403"/>
                <a:gd name="T76" fmla="*/ 21 w 47"/>
                <a:gd name="T77" fmla="*/ 5 h 403"/>
                <a:gd name="T78" fmla="*/ 21 w 47"/>
                <a:gd name="T79" fmla="*/ 5 h 403"/>
                <a:gd name="T80" fmla="*/ 23 w 47"/>
                <a:gd name="T81" fmla="*/ 2 h 403"/>
                <a:gd name="T82" fmla="*/ 25 w 47"/>
                <a:gd name="T83" fmla="*/ 2 h 403"/>
                <a:gd name="T84" fmla="*/ 29 w 47"/>
                <a:gd name="T85" fmla="*/ 0 h 403"/>
                <a:gd name="T86" fmla="*/ 31 w 47"/>
                <a:gd name="T87" fmla="*/ 0 h 403"/>
                <a:gd name="T88" fmla="*/ 35 w 47"/>
                <a:gd name="T89" fmla="*/ 0 h 403"/>
                <a:gd name="T90" fmla="*/ 41 w 47"/>
                <a:gd name="T91" fmla="*/ 0 h 403"/>
                <a:gd name="T92" fmla="*/ 45 w 47"/>
                <a:gd name="T93" fmla="*/ 5 h 403"/>
                <a:gd name="T94" fmla="*/ 47 w 47"/>
                <a:gd name="T95" fmla="*/ 10 h 4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7"/>
                <a:gd name="T145" fmla="*/ 0 h 403"/>
                <a:gd name="T146" fmla="*/ 47 w 47"/>
                <a:gd name="T147" fmla="*/ 403 h 4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7" h="403">
                  <a:moveTo>
                    <a:pt x="47" y="12"/>
                  </a:moveTo>
                  <a:lnTo>
                    <a:pt x="47" y="12"/>
                  </a:lnTo>
                  <a:lnTo>
                    <a:pt x="45" y="14"/>
                  </a:lnTo>
                  <a:lnTo>
                    <a:pt x="45" y="17"/>
                  </a:lnTo>
                  <a:lnTo>
                    <a:pt x="45" y="19"/>
                  </a:lnTo>
                  <a:lnTo>
                    <a:pt x="45" y="41"/>
                  </a:lnTo>
                  <a:lnTo>
                    <a:pt x="45" y="85"/>
                  </a:lnTo>
                  <a:lnTo>
                    <a:pt x="45" y="142"/>
                  </a:lnTo>
                  <a:lnTo>
                    <a:pt x="45" y="205"/>
                  </a:lnTo>
                  <a:lnTo>
                    <a:pt x="45" y="271"/>
                  </a:lnTo>
                  <a:lnTo>
                    <a:pt x="45" y="324"/>
                  </a:lnTo>
                  <a:lnTo>
                    <a:pt x="43" y="362"/>
                  </a:lnTo>
                  <a:lnTo>
                    <a:pt x="43" y="377"/>
                  </a:lnTo>
                  <a:lnTo>
                    <a:pt x="43" y="382"/>
                  </a:lnTo>
                  <a:lnTo>
                    <a:pt x="41" y="386"/>
                  </a:lnTo>
                  <a:lnTo>
                    <a:pt x="39" y="391"/>
                  </a:lnTo>
                  <a:lnTo>
                    <a:pt x="35" y="394"/>
                  </a:lnTo>
                  <a:lnTo>
                    <a:pt x="33" y="399"/>
                  </a:lnTo>
                  <a:lnTo>
                    <a:pt x="29" y="401"/>
                  </a:lnTo>
                  <a:lnTo>
                    <a:pt x="25" y="401"/>
                  </a:lnTo>
                  <a:lnTo>
                    <a:pt x="23" y="403"/>
                  </a:lnTo>
                  <a:lnTo>
                    <a:pt x="16" y="401"/>
                  </a:lnTo>
                  <a:lnTo>
                    <a:pt x="10" y="399"/>
                  </a:lnTo>
                  <a:lnTo>
                    <a:pt x="6" y="396"/>
                  </a:lnTo>
                  <a:lnTo>
                    <a:pt x="4" y="391"/>
                  </a:lnTo>
                  <a:lnTo>
                    <a:pt x="2" y="386"/>
                  </a:lnTo>
                  <a:lnTo>
                    <a:pt x="0" y="384"/>
                  </a:lnTo>
                  <a:lnTo>
                    <a:pt x="0" y="382"/>
                  </a:lnTo>
                  <a:lnTo>
                    <a:pt x="0" y="379"/>
                  </a:lnTo>
                  <a:lnTo>
                    <a:pt x="0" y="365"/>
                  </a:lnTo>
                  <a:lnTo>
                    <a:pt x="0" y="333"/>
                  </a:lnTo>
                  <a:lnTo>
                    <a:pt x="0" y="292"/>
                  </a:lnTo>
                  <a:lnTo>
                    <a:pt x="0" y="246"/>
                  </a:lnTo>
                  <a:lnTo>
                    <a:pt x="0" y="198"/>
                  </a:lnTo>
                  <a:lnTo>
                    <a:pt x="0" y="155"/>
                  </a:lnTo>
                  <a:lnTo>
                    <a:pt x="0" y="118"/>
                  </a:lnTo>
                  <a:lnTo>
                    <a:pt x="0" y="97"/>
                  </a:lnTo>
                  <a:lnTo>
                    <a:pt x="0" y="94"/>
                  </a:lnTo>
                  <a:lnTo>
                    <a:pt x="0" y="87"/>
                  </a:lnTo>
                  <a:lnTo>
                    <a:pt x="0" y="80"/>
                  </a:lnTo>
                  <a:lnTo>
                    <a:pt x="0" y="72"/>
                  </a:lnTo>
                  <a:lnTo>
                    <a:pt x="0" y="65"/>
                  </a:lnTo>
                  <a:lnTo>
                    <a:pt x="0" y="58"/>
                  </a:lnTo>
                  <a:lnTo>
                    <a:pt x="0" y="53"/>
                  </a:lnTo>
                  <a:lnTo>
                    <a:pt x="0" y="51"/>
                  </a:lnTo>
                  <a:lnTo>
                    <a:pt x="0" y="48"/>
                  </a:lnTo>
                  <a:lnTo>
                    <a:pt x="0" y="46"/>
                  </a:lnTo>
                  <a:lnTo>
                    <a:pt x="2" y="46"/>
                  </a:lnTo>
                  <a:lnTo>
                    <a:pt x="2" y="36"/>
                  </a:lnTo>
                  <a:lnTo>
                    <a:pt x="4" y="29"/>
                  </a:lnTo>
                  <a:lnTo>
                    <a:pt x="8" y="22"/>
                  </a:lnTo>
                  <a:lnTo>
                    <a:pt x="10" y="17"/>
                  </a:lnTo>
                  <a:lnTo>
                    <a:pt x="14" y="12"/>
                  </a:lnTo>
                  <a:lnTo>
                    <a:pt x="16" y="10"/>
                  </a:lnTo>
                  <a:lnTo>
                    <a:pt x="20" y="7"/>
                  </a:lnTo>
                  <a:lnTo>
                    <a:pt x="21" y="5"/>
                  </a:lnTo>
                  <a:lnTo>
                    <a:pt x="23" y="2"/>
                  </a:lnTo>
                  <a:lnTo>
                    <a:pt x="25" y="2"/>
                  </a:lnTo>
                  <a:lnTo>
                    <a:pt x="27" y="2"/>
                  </a:lnTo>
                  <a:lnTo>
                    <a:pt x="29" y="0"/>
                  </a:lnTo>
                  <a:lnTo>
                    <a:pt x="31" y="0"/>
                  </a:lnTo>
                  <a:lnTo>
                    <a:pt x="33" y="0"/>
                  </a:lnTo>
                  <a:lnTo>
                    <a:pt x="35" y="0"/>
                  </a:lnTo>
                  <a:lnTo>
                    <a:pt x="39" y="0"/>
                  </a:lnTo>
                  <a:lnTo>
                    <a:pt x="41" y="0"/>
                  </a:lnTo>
                  <a:lnTo>
                    <a:pt x="43" y="2"/>
                  </a:lnTo>
                  <a:lnTo>
                    <a:pt x="45" y="5"/>
                  </a:lnTo>
                  <a:lnTo>
                    <a:pt x="47" y="5"/>
                  </a:lnTo>
                  <a:lnTo>
                    <a:pt x="47" y="10"/>
                  </a:lnTo>
                  <a:lnTo>
                    <a:pt x="47" y="12"/>
                  </a:lnTo>
                  <a:close/>
                </a:path>
              </a:pathLst>
            </a:custGeom>
            <a:solidFill>
              <a:srgbClr val="D78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39" name="Freeform 50"/>
            <p:cNvSpPr>
              <a:spLocks/>
            </p:cNvSpPr>
            <p:nvPr/>
          </p:nvSpPr>
          <p:spPr bwMode="auto">
            <a:xfrm>
              <a:off x="3382" y="2010"/>
              <a:ext cx="43" cy="397"/>
            </a:xfrm>
            <a:custGeom>
              <a:avLst/>
              <a:gdLst>
                <a:gd name="T0" fmla="*/ 43 w 43"/>
                <a:gd name="T1" fmla="*/ 10 h 397"/>
                <a:gd name="T2" fmla="*/ 41 w 43"/>
                <a:gd name="T3" fmla="*/ 15 h 397"/>
                <a:gd name="T4" fmla="*/ 41 w 43"/>
                <a:gd name="T5" fmla="*/ 17 h 397"/>
                <a:gd name="T6" fmla="*/ 41 w 43"/>
                <a:gd name="T7" fmla="*/ 17 h 397"/>
                <a:gd name="T8" fmla="*/ 41 w 43"/>
                <a:gd name="T9" fmla="*/ 39 h 397"/>
                <a:gd name="T10" fmla="*/ 41 w 43"/>
                <a:gd name="T11" fmla="*/ 138 h 397"/>
                <a:gd name="T12" fmla="*/ 41 w 43"/>
                <a:gd name="T13" fmla="*/ 264 h 397"/>
                <a:gd name="T14" fmla="*/ 39 w 43"/>
                <a:gd name="T15" fmla="*/ 356 h 397"/>
                <a:gd name="T16" fmla="*/ 39 w 43"/>
                <a:gd name="T17" fmla="*/ 375 h 397"/>
                <a:gd name="T18" fmla="*/ 35 w 43"/>
                <a:gd name="T19" fmla="*/ 384 h 397"/>
                <a:gd name="T20" fmla="*/ 29 w 43"/>
                <a:gd name="T21" fmla="*/ 392 h 397"/>
                <a:gd name="T22" fmla="*/ 23 w 43"/>
                <a:gd name="T23" fmla="*/ 397 h 397"/>
                <a:gd name="T24" fmla="*/ 14 w 43"/>
                <a:gd name="T25" fmla="*/ 397 h 397"/>
                <a:gd name="T26" fmla="*/ 6 w 43"/>
                <a:gd name="T27" fmla="*/ 389 h 397"/>
                <a:gd name="T28" fmla="*/ 2 w 43"/>
                <a:gd name="T29" fmla="*/ 382 h 397"/>
                <a:gd name="T30" fmla="*/ 0 w 43"/>
                <a:gd name="T31" fmla="*/ 377 h 397"/>
                <a:gd name="T32" fmla="*/ 0 w 43"/>
                <a:gd name="T33" fmla="*/ 360 h 397"/>
                <a:gd name="T34" fmla="*/ 0 w 43"/>
                <a:gd name="T35" fmla="*/ 290 h 397"/>
                <a:gd name="T36" fmla="*/ 0 w 43"/>
                <a:gd name="T37" fmla="*/ 201 h 397"/>
                <a:gd name="T38" fmla="*/ 0 w 43"/>
                <a:gd name="T39" fmla="*/ 124 h 397"/>
                <a:gd name="T40" fmla="*/ 2 w 43"/>
                <a:gd name="T41" fmla="*/ 97 h 397"/>
                <a:gd name="T42" fmla="*/ 2 w 43"/>
                <a:gd name="T43" fmla="*/ 83 h 397"/>
                <a:gd name="T44" fmla="*/ 2 w 43"/>
                <a:gd name="T45" fmla="*/ 68 h 397"/>
                <a:gd name="T46" fmla="*/ 2 w 43"/>
                <a:gd name="T47" fmla="*/ 56 h 397"/>
                <a:gd name="T48" fmla="*/ 2 w 43"/>
                <a:gd name="T49" fmla="*/ 54 h 397"/>
                <a:gd name="T50" fmla="*/ 2 w 43"/>
                <a:gd name="T51" fmla="*/ 54 h 397"/>
                <a:gd name="T52" fmla="*/ 2 w 43"/>
                <a:gd name="T53" fmla="*/ 54 h 397"/>
                <a:gd name="T54" fmla="*/ 2 w 43"/>
                <a:gd name="T55" fmla="*/ 54 h 397"/>
                <a:gd name="T56" fmla="*/ 2 w 43"/>
                <a:gd name="T57" fmla="*/ 54 h 397"/>
                <a:gd name="T58" fmla="*/ 2 w 43"/>
                <a:gd name="T59" fmla="*/ 51 h 397"/>
                <a:gd name="T60" fmla="*/ 2 w 43"/>
                <a:gd name="T61" fmla="*/ 51 h 397"/>
                <a:gd name="T62" fmla="*/ 2 w 43"/>
                <a:gd name="T63" fmla="*/ 51 h 397"/>
                <a:gd name="T64" fmla="*/ 2 w 43"/>
                <a:gd name="T65" fmla="*/ 39 h 397"/>
                <a:gd name="T66" fmla="*/ 8 w 43"/>
                <a:gd name="T67" fmla="*/ 27 h 397"/>
                <a:gd name="T68" fmla="*/ 12 w 43"/>
                <a:gd name="T69" fmla="*/ 17 h 397"/>
                <a:gd name="T70" fmla="*/ 18 w 43"/>
                <a:gd name="T71" fmla="*/ 10 h 397"/>
                <a:gd name="T72" fmla="*/ 19 w 43"/>
                <a:gd name="T73" fmla="*/ 8 h 397"/>
                <a:gd name="T74" fmla="*/ 19 w 43"/>
                <a:gd name="T75" fmla="*/ 8 h 397"/>
                <a:gd name="T76" fmla="*/ 19 w 43"/>
                <a:gd name="T77" fmla="*/ 8 h 397"/>
                <a:gd name="T78" fmla="*/ 19 w 43"/>
                <a:gd name="T79" fmla="*/ 8 h 397"/>
                <a:gd name="T80" fmla="*/ 21 w 43"/>
                <a:gd name="T81" fmla="*/ 5 h 397"/>
                <a:gd name="T82" fmla="*/ 23 w 43"/>
                <a:gd name="T83" fmla="*/ 3 h 397"/>
                <a:gd name="T84" fmla="*/ 25 w 43"/>
                <a:gd name="T85" fmla="*/ 3 h 397"/>
                <a:gd name="T86" fmla="*/ 29 w 43"/>
                <a:gd name="T87" fmla="*/ 3 h 397"/>
                <a:gd name="T88" fmla="*/ 31 w 43"/>
                <a:gd name="T89" fmla="*/ 0 h 397"/>
                <a:gd name="T90" fmla="*/ 37 w 43"/>
                <a:gd name="T91" fmla="*/ 0 h 397"/>
                <a:gd name="T92" fmla="*/ 41 w 43"/>
                <a:gd name="T93" fmla="*/ 3 h 397"/>
                <a:gd name="T94" fmla="*/ 43 w 43"/>
                <a:gd name="T95" fmla="*/ 8 h 3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3"/>
                <a:gd name="T145" fmla="*/ 0 h 397"/>
                <a:gd name="T146" fmla="*/ 43 w 43"/>
                <a:gd name="T147" fmla="*/ 397 h 3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3" h="397">
                  <a:moveTo>
                    <a:pt x="43" y="10"/>
                  </a:moveTo>
                  <a:lnTo>
                    <a:pt x="43" y="10"/>
                  </a:lnTo>
                  <a:lnTo>
                    <a:pt x="41" y="12"/>
                  </a:lnTo>
                  <a:lnTo>
                    <a:pt x="41" y="15"/>
                  </a:lnTo>
                  <a:lnTo>
                    <a:pt x="41" y="17"/>
                  </a:lnTo>
                  <a:lnTo>
                    <a:pt x="41" y="20"/>
                  </a:lnTo>
                  <a:lnTo>
                    <a:pt x="41" y="39"/>
                  </a:lnTo>
                  <a:lnTo>
                    <a:pt x="41" y="83"/>
                  </a:lnTo>
                  <a:lnTo>
                    <a:pt x="41" y="138"/>
                  </a:lnTo>
                  <a:lnTo>
                    <a:pt x="41" y="201"/>
                  </a:lnTo>
                  <a:lnTo>
                    <a:pt x="41" y="264"/>
                  </a:lnTo>
                  <a:lnTo>
                    <a:pt x="39" y="319"/>
                  </a:lnTo>
                  <a:lnTo>
                    <a:pt x="39" y="356"/>
                  </a:lnTo>
                  <a:lnTo>
                    <a:pt x="39" y="372"/>
                  </a:lnTo>
                  <a:lnTo>
                    <a:pt x="39" y="375"/>
                  </a:lnTo>
                  <a:lnTo>
                    <a:pt x="37" y="380"/>
                  </a:lnTo>
                  <a:lnTo>
                    <a:pt x="35" y="384"/>
                  </a:lnTo>
                  <a:lnTo>
                    <a:pt x="31" y="387"/>
                  </a:lnTo>
                  <a:lnTo>
                    <a:pt x="29" y="392"/>
                  </a:lnTo>
                  <a:lnTo>
                    <a:pt x="25" y="394"/>
                  </a:lnTo>
                  <a:lnTo>
                    <a:pt x="23" y="397"/>
                  </a:lnTo>
                  <a:lnTo>
                    <a:pt x="21" y="397"/>
                  </a:lnTo>
                  <a:lnTo>
                    <a:pt x="14" y="397"/>
                  </a:lnTo>
                  <a:lnTo>
                    <a:pt x="10" y="394"/>
                  </a:lnTo>
                  <a:lnTo>
                    <a:pt x="6" y="389"/>
                  </a:lnTo>
                  <a:lnTo>
                    <a:pt x="4" y="387"/>
                  </a:lnTo>
                  <a:lnTo>
                    <a:pt x="2" y="382"/>
                  </a:lnTo>
                  <a:lnTo>
                    <a:pt x="0" y="380"/>
                  </a:lnTo>
                  <a:lnTo>
                    <a:pt x="0" y="377"/>
                  </a:lnTo>
                  <a:lnTo>
                    <a:pt x="0" y="375"/>
                  </a:lnTo>
                  <a:lnTo>
                    <a:pt x="0" y="360"/>
                  </a:lnTo>
                  <a:lnTo>
                    <a:pt x="0" y="331"/>
                  </a:lnTo>
                  <a:lnTo>
                    <a:pt x="0" y="290"/>
                  </a:lnTo>
                  <a:lnTo>
                    <a:pt x="0" y="247"/>
                  </a:lnTo>
                  <a:lnTo>
                    <a:pt x="0" y="201"/>
                  </a:lnTo>
                  <a:lnTo>
                    <a:pt x="0" y="157"/>
                  </a:lnTo>
                  <a:lnTo>
                    <a:pt x="0" y="124"/>
                  </a:lnTo>
                  <a:lnTo>
                    <a:pt x="2" y="99"/>
                  </a:lnTo>
                  <a:lnTo>
                    <a:pt x="2" y="97"/>
                  </a:lnTo>
                  <a:lnTo>
                    <a:pt x="2" y="90"/>
                  </a:lnTo>
                  <a:lnTo>
                    <a:pt x="2" y="83"/>
                  </a:lnTo>
                  <a:lnTo>
                    <a:pt x="2" y="75"/>
                  </a:lnTo>
                  <a:lnTo>
                    <a:pt x="2" y="68"/>
                  </a:lnTo>
                  <a:lnTo>
                    <a:pt x="2" y="63"/>
                  </a:lnTo>
                  <a:lnTo>
                    <a:pt x="2" y="56"/>
                  </a:lnTo>
                  <a:lnTo>
                    <a:pt x="2" y="54"/>
                  </a:lnTo>
                  <a:lnTo>
                    <a:pt x="2" y="51"/>
                  </a:lnTo>
                  <a:lnTo>
                    <a:pt x="2" y="49"/>
                  </a:lnTo>
                  <a:lnTo>
                    <a:pt x="2" y="39"/>
                  </a:lnTo>
                  <a:lnTo>
                    <a:pt x="4" y="32"/>
                  </a:lnTo>
                  <a:lnTo>
                    <a:pt x="8" y="27"/>
                  </a:lnTo>
                  <a:lnTo>
                    <a:pt x="10" y="20"/>
                  </a:lnTo>
                  <a:lnTo>
                    <a:pt x="12" y="17"/>
                  </a:lnTo>
                  <a:lnTo>
                    <a:pt x="16" y="12"/>
                  </a:lnTo>
                  <a:lnTo>
                    <a:pt x="18" y="10"/>
                  </a:lnTo>
                  <a:lnTo>
                    <a:pt x="19" y="8"/>
                  </a:lnTo>
                  <a:lnTo>
                    <a:pt x="21" y="5"/>
                  </a:lnTo>
                  <a:lnTo>
                    <a:pt x="23" y="3"/>
                  </a:lnTo>
                  <a:lnTo>
                    <a:pt x="25" y="3"/>
                  </a:lnTo>
                  <a:lnTo>
                    <a:pt x="27" y="3"/>
                  </a:lnTo>
                  <a:lnTo>
                    <a:pt x="29" y="3"/>
                  </a:lnTo>
                  <a:lnTo>
                    <a:pt x="31" y="0"/>
                  </a:lnTo>
                  <a:lnTo>
                    <a:pt x="35" y="0"/>
                  </a:lnTo>
                  <a:lnTo>
                    <a:pt x="37" y="0"/>
                  </a:lnTo>
                  <a:lnTo>
                    <a:pt x="39" y="3"/>
                  </a:lnTo>
                  <a:lnTo>
                    <a:pt x="41" y="3"/>
                  </a:lnTo>
                  <a:lnTo>
                    <a:pt x="43" y="5"/>
                  </a:lnTo>
                  <a:lnTo>
                    <a:pt x="43" y="8"/>
                  </a:lnTo>
                  <a:lnTo>
                    <a:pt x="43" y="10"/>
                  </a:lnTo>
                  <a:close/>
                </a:path>
              </a:pathLst>
            </a:custGeom>
            <a:solidFill>
              <a:srgbClr val="D88A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40" name="Freeform 51"/>
            <p:cNvSpPr>
              <a:spLocks/>
            </p:cNvSpPr>
            <p:nvPr/>
          </p:nvSpPr>
          <p:spPr bwMode="auto">
            <a:xfrm>
              <a:off x="3384" y="2013"/>
              <a:ext cx="39" cy="391"/>
            </a:xfrm>
            <a:custGeom>
              <a:avLst/>
              <a:gdLst>
                <a:gd name="T0" fmla="*/ 39 w 39"/>
                <a:gd name="T1" fmla="*/ 9 h 391"/>
                <a:gd name="T2" fmla="*/ 37 w 39"/>
                <a:gd name="T3" fmla="*/ 12 h 391"/>
                <a:gd name="T4" fmla="*/ 37 w 39"/>
                <a:gd name="T5" fmla="*/ 14 h 391"/>
                <a:gd name="T6" fmla="*/ 37 w 39"/>
                <a:gd name="T7" fmla="*/ 17 h 391"/>
                <a:gd name="T8" fmla="*/ 37 w 39"/>
                <a:gd name="T9" fmla="*/ 36 h 391"/>
                <a:gd name="T10" fmla="*/ 37 w 39"/>
                <a:gd name="T11" fmla="*/ 135 h 391"/>
                <a:gd name="T12" fmla="*/ 35 w 39"/>
                <a:gd name="T13" fmla="*/ 258 h 391"/>
                <a:gd name="T14" fmla="*/ 35 w 39"/>
                <a:gd name="T15" fmla="*/ 350 h 391"/>
                <a:gd name="T16" fmla="*/ 35 w 39"/>
                <a:gd name="T17" fmla="*/ 367 h 391"/>
                <a:gd name="T18" fmla="*/ 31 w 39"/>
                <a:gd name="T19" fmla="*/ 377 h 391"/>
                <a:gd name="T20" fmla="*/ 25 w 39"/>
                <a:gd name="T21" fmla="*/ 384 h 391"/>
                <a:gd name="T22" fmla="*/ 21 w 39"/>
                <a:gd name="T23" fmla="*/ 389 h 391"/>
                <a:gd name="T24" fmla="*/ 14 w 39"/>
                <a:gd name="T25" fmla="*/ 389 h 391"/>
                <a:gd name="T26" fmla="*/ 6 w 39"/>
                <a:gd name="T27" fmla="*/ 384 h 391"/>
                <a:gd name="T28" fmla="*/ 2 w 39"/>
                <a:gd name="T29" fmla="*/ 377 h 391"/>
                <a:gd name="T30" fmla="*/ 0 w 39"/>
                <a:gd name="T31" fmla="*/ 372 h 391"/>
                <a:gd name="T32" fmla="*/ 0 w 39"/>
                <a:gd name="T33" fmla="*/ 355 h 391"/>
                <a:gd name="T34" fmla="*/ 2 w 39"/>
                <a:gd name="T35" fmla="*/ 290 h 391"/>
                <a:gd name="T36" fmla="*/ 2 w 39"/>
                <a:gd name="T37" fmla="*/ 203 h 391"/>
                <a:gd name="T38" fmla="*/ 2 w 39"/>
                <a:gd name="T39" fmla="*/ 125 h 391"/>
                <a:gd name="T40" fmla="*/ 2 w 39"/>
                <a:gd name="T41" fmla="*/ 96 h 391"/>
                <a:gd name="T42" fmla="*/ 2 w 39"/>
                <a:gd name="T43" fmla="*/ 84 h 391"/>
                <a:gd name="T44" fmla="*/ 2 w 39"/>
                <a:gd name="T45" fmla="*/ 72 h 391"/>
                <a:gd name="T46" fmla="*/ 2 w 39"/>
                <a:gd name="T47" fmla="*/ 60 h 391"/>
                <a:gd name="T48" fmla="*/ 2 w 39"/>
                <a:gd name="T49" fmla="*/ 55 h 391"/>
                <a:gd name="T50" fmla="*/ 2 w 39"/>
                <a:gd name="T51" fmla="*/ 55 h 391"/>
                <a:gd name="T52" fmla="*/ 2 w 39"/>
                <a:gd name="T53" fmla="*/ 55 h 391"/>
                <a:gd name="T54" fmla="*/ 2 w 39"/>
                <a:gd name="T55" fmla="*/ 55 h 391"/>
                <a:gd name="T56" fmla="*/ 2 w 39"/>
                <a:gd name="T57" fmla="*/ 55 h 391"/>
                <a:gd name="T58" fmla="*/ 2 w 39"/>
                <a:gd name="T59" fmla="*/ 55 h 391"/>
                <a:gd name="T60" fmla="*/ 2 w 39"/>
                <a:gd name="T61" fmla="*/ 53 h 391"/>
                <a:gd name="T62" fmla="*/ 2 w 39"/>
                <a:gd name="T63" fmla="*/ 53 h 391"/>
                <a:gd name="T64" fmla="*/ 4 w 39"/>
                <a:gd name="T65" fmla="*/ 43 h 391"/>
                <a:gd name="T66" fmla="*/ 8 w 39"/>
                <a:gd name="T67" fmla="*/ 29 h 391"/>
                <a:gd name="T68" fmla="*/ 12 w 39"/>
                <a:gd name="T69" fmla="*/ 19 h 391"/>
                <a:gd name="T70" fmla="*/ 16 w 39"/>
                <a:gd name="T71" fmla="*/ 12 h 391"/>
                <a:gd name="T72" fmla="*/ 17 w 39"/>
                <a:gd name="T73" fmla="*/ 9 h 391"/>
                <a:gd name="T74" fmla="*/ 17 w 39"/>
                <a:gd name="T75" fmla="*/ 9 h 391"/>
                <a:gd name="T76" fmla="*/ 17 w 39"/>
                <a:gd name="T77" fmla="*/ 9 h 391"/>
                <a:gd name="T78" fmla="*/ 17 w 39"/>
                <a:gd name="T79" fmla="*/ 9 h 391"/>
                <a:gd name="T80" fmla="*/ 19 w 39"/>
                <a:gd name="T81" fmla="*/ 7 h 391"/>
                <a:gd name="T82" fmla="*/ 21 w 39"/>
                <a:gd name="T83" fmla="*/ 5 h 391"/>
                <a:gd name="T84" fmla="*/ 23 w 39"/>
                <a:gd name="T85" fmla="*/ 5 h 391"/>
                <a:gd name="T86" fmla="*/ 25 w 39"/>
                <a:gd name="T87" fmla="*/ 2 h 391"/>
                <a:gd name="T88" fmla="*/ 29 w 39"/>
                <a:gd name="T89" fmla="*/ 0 h 391"/>
                <a:gd name="T90" fmla="*/ 33 w 39"/>
                <a:gd name="T91" fmla="*/ 0 h 391"/>
                <a:gd name="T92" fmla="*/ 37 w 39"/>
                <a:gd name="T93" fmla="*/ 2 h 391"/>
                <a:gd name="T94" fmla="*/ 39 w 39"/>
                <a:gd name="T95" fmla="*/ 5 h 39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
                <a:gd name="T145" fmla="*/ 0 h 391"/>
                <a:gd name="T146" fmla="*/ 39 w 39"/>
                <a:gd name="T147" fmla="*/ 391 h 39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 h="391">
                  <a:moveTo>
                    <a:pt x="39" y="7"/>
                  </a:moveTo>
                  <a:lnTo>
                    <a:pt x="39" y="9"/>
                  </a:lnTo>
                  <a:lnTo>
                    <a:pt x="37" y="12"/>
                  </a:lnTo>
                  <a:lnTo>
                    <a:pt x="37" y="14"/>
                  </a:lnTo>
                  <a:lnTo>
                    <a:pt x="37" y="17"/>
                  </a:lnTo>
                  <a:lnTo>
                    <a:pt x="37" y="36"/>
                  </a:lnTo>
                  <a:lnTo>
                    <a:pt x="37" y="80"/>
                  </a:lnTo>
                  <a:lnTo>
                    <a:pt x="37" y="135"/>
                  </a:lnTo>
                  <a:lnTo>
                    <a:pt x="37" y="195"/>
                  </a:lnTo>
                  <a:lnTo>
                    <a:pt x="35" y="258"/>
                  </a:lnTo>
                  <a:lnTo>
                    <a:pt x="35" y="311"/>
                  </a:lnTo>
                  <a:lnTo>
                    <a:pt x="35" y="350"/>
                  </a:lnTo>
                  <a:lnTo>
                    <a:pt x="35" y="365"/>
                  </a:lnTo>
                  <a:lnTo>
                    <a:pt x="35" y="367"/>
                  </a:lnTo>
                  <a:lnTo>
                    <a:pt x="33" y="372"/>
                  </a:lnTo>
                  <a:lnTo>
                    <a:pt x="31" y="377"/>
                  </a:lnTo>
                  <a:lnTo>
                    <a:pt x="29" y="379"/>
                  </a:lnTo>
                  <a:lnTo>
                    <a:pt x="25" y="384"/>
                  </a:lnTo>
                  <a:lnTo>
                    <a:pt x="23" y="389"/>
                  </a:lnTo>
                  <a:lnTo>
                    <a:pt x="21" y="389"/>
                  </a:lnTo>
                  <a:lnTo>
                    <a:pt x="19" y="391"/>
                  </a:lnTo>
                  <a:lnTo>
                    <a:pt x="14" y="389"/>
                  </a:lnTo>
                  <a:lnTo>
                    <a:pt x="8" y="386"/>
                  </a:lnTo>
                  <a:lnTo>
                    <a:pt x="6" y="384"/>
                  </a:lnTo>
                  <a:lnTo>
                    <a:pt x="4" y="381"/>
                  </a:lnTo>
                  <a:lnTo>
                    <a:pt x="2" y="377"/>
                  </a:lnTo>
                  <a:lnTo>
                    <a:pt x="2" y="374"/>
                  </a:lnTo>
                  <a:lnTo>
                    <a:pt x="0" y="372"/>
                  </a:lnTo>
                  <a:lnTo>
                    <a:pt x="0" y="369"/>
                  </a:lnTo>
                  <a:lnTo>
                    <a:pt x="0" y="355"/>
                  </a:lnTo>
                  <a:lnTo>
                    <a:pt x="2" y="326"/>
                  </a:lnTo>
                  <a:lnTo>
                    <a:pt x="2" y="290"/>
                  </a:lnTo>
                  <a:lnTo>
                    <a:pt x="2" y="246"/>
                  </a:lnTo>
                  <a:lnTo>
                    <a:pt x="2" y="203"/>
                  </a:lnTo>
                  <a:lnTo>
                    <a:pt x="2" y="159"/>
                  </a:lnTo>
                  <a:lnTo>
                    <a:pt x="2" y="125"/>
                  </a:lnTo>
                  <a:lnTo>
                    <a:pt x="2" y="101"/>
                  </a:lnTo>
                  <a:lnTo>
                    <a:pt x="2" y="96"/>
                  </a:lnTo>
                  <a:lnTo>
                    <a:pt x="2" y="92"/>
                  </a:lnTo>
                  <a:lnTo>
                    <a:pt x="2" y="84"/>
                  </a:lnTo>
                  <a:lnTo>
                    <a:pt x="2" y="80"/>
                  </a:lnTo>
                  <a:lnTo>
                    <a:pt x="2" y="72"/>
                  </a:lnTo>
                  <a:lnTo>
                    <a:pt x="2" y="65"/>
                  </a:lnTo>
                  <a:lnTo>
                    <a:pt x="2" y="60"/>
                  </a:lnTo>
                  <a:lnTo>
                    <a:pt x="2" y="55"/>
                  </a:lnTo>
                  <a:lnTo>
                    <a:pt x="2" y="53"/>
                  </a:lnTo>
                  <a:lnTo>
                    <a:pt x="4" y="43"/>
                  </a:lnTo>
                  <a:lnTo>
                    <a:pt x="6" y="36"/>
                  </a:lnTo>
                  <a:lnTo>
                    <a:pt x="8" y="29"/>
                  </a:lnTo>
                  <a:lnTo>
                    <a:pt x="10" y="24"/>
                  </a:lnTo>
                  <a:lnTo>
                    <a:pt x="12" y="19"/>
                  </a:lnTo>
                  <a:lnTo>
                    <a:pt x="14" y="14"/>
                  </a:lnTo>
                  <a:lnTo>
                    <a:pt x="16" y="12"/>
                  </a:lnTo>
                  <a:lnTo>
                    <a:pt x="17" y="9"/>
                  </a:lnTo>
                  <a:lnTo>
                    <a:pt x="19" y="7"/>
                  </a:lnTo>
                  <a:lnTo>
                    <a:pt x="21" y="5"/>
                  </a:lnTo>
                  <a:lnTo>
                    <a:pt x="23" y="5"/>
                  </a:lnTo>
                  <a:lnTo>
                    <a:pt x="25" y="2"/>
                  </a:lnTo>
                  <a:lnTo>
                    <a:pt x="27" y="2"/>
                  </a:lnTo>
                  <a:lnTo>
                    <a:pt x="29" y="0"/>
                  </a:lnTo>
                  <a:lnTo>
                    <a:pt x="31" y="0"/>
                  </a:lnTo>
                  <a:lnTo>
                    <a:pt x="33" y="0"/>
                  </a:lnTo>
                  <a:lnTo>
                    <a:pt x="35" y="0"/>
                  </a:lnTo>
                  <a:lnTo>
                    <a:pt x="37" y="2"/>
                  </a:lnTo>
                  <a:lnTo>
                    <a:pt x="39" y="5"/>
                  </a:lnTo>
                  <a:lnTo>
                    <a:pt x="39" y="7"/>
                  </a:lnTo>
                  <a:close/>
                </a:path>
              </a:pathLst>
            </a:custGeom>
            <a:solidFill>
              <a:srgbClr val="DC96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41" name="Freeform 52"/>
            <p:cNvSpPr>
              <a:spLocks/>
            </p:cNvSpPr>
            <p:nvPr/>
          </p:nvSpPr>
          <p:spPr bwMode="auto">
            <a:xfrm>
              <a:off x="3388" y="2015"/>
              <a:ext cx="33" cy="384"/>
            </a:xfrm>
            <a:custGeom>
              <a:avLst/>
              <a:gdLst>
                <a:gd name="T0" fmla="*/ 33 w 33"/>
                <a:gd name="T1" fmla="*/ 7 h 384"/>
                <a:gd name="T2" fmla="*/ 31 w 33"/>
                <a:gd name="T3" fmla="*/ 12 h 384"/>
                <a:gd name="T4" fmla="*/ 31 w 33"/>
                <a:gd name="T5" fmla="*/ 15 h 384"/>
                <a:gd name="T6" fmla="*/ 31 w 33"/>
                <a:gd name="T7" fmla="*/ 17 h 384"/>
                <a:gd name="T8" fmla="*/ 31 w 33"/>
                <a:gd name="T9" fmla="*/ 36 h 384"/>
                <a:gd name="T10" fmla="*/ 31 w 33"/>
                <a:gd name="T11" fmla="*/ 131 h 384"/>
                <a:gd name="T12" fmla="*/ 29 w 33"/>
                <a:gd name="T13" fmla="*/ 251 h 384"/>
                <a:gd name="T14" fmla="*/ 29 w 33"/>
                <a:gd name="T15" fmla="*/ 343 h 384"/>
                <a:gd name="T16" fmla="*/ 27 w 33"/>
                <a:gd name="T17" fmla="*/ 360 h 384"/>
                <a:gd name="T18" fmla="*/ 25 w 33"/>
                <a:gd name="T19" fmla="*/ 370 h 384"/>
                <a:gd name="T20" fmla="*/ 21 w 33"/>
                <a:gd name="T21" fmla="*/ 377 h 384"/>
                <a:gd name="T22" fmla="*/ 15 w 33"/>
                <a:gd name="T23" fmla="*/ 384 h 384"/>
                <a:gd name="T24" fmla="*/ 10 w 33"/>
                <a:gd name="T25" fmla="*/ 384 h 384"/>
                <a:gd name="T26" fmla="*/ 4 w 33"/>
                <a:gd name="T27" fmla="*/ 379 h 384"/>
                <a:gd name="T28" fmla="*/ 0 w 33"/>
                <a:gd name="T29" fmla="*/ 375 h 384"/>
                <a:gd name="T30" fmla="*/ 0 w 33"/>
                <a:gd name="T31" fmla="*/ 367 h 384"/>
                <a:gd name="T32" fmla="*/ 0 w 33"/>
                <a:gd name="T33" fmla="*/ 351 h 384"/>
                <a:gd name="T34" fmla="*/ 0 w 33"/>
                <a:gd name="T35" fmla="*/ 288 h 384"/>
                <a:gd name="T36" fmla="*/ 0 w 33"/>
                <a:gd name="T37" fmla="*/ 203 h 384"/>
                <a:gd name="T38" fmla="*/ 0 w 33"/>
                <a:gd name="T39" fmla="*/ 128 h 384"/>
                <a:gd name="T40" fmla="*/ 0 w 33"/>
                <a:gd name="T41" fmla="*/ 99 h 384"/>
                <a:gd name="T42" fmla="*/ 0 w 33"/>
                <a:gd name="T43" fmla="*/ 90 h 384"/>
                <a:gd name="T44" fmla="*/ 0 w 33"/>
                <a:gd name="T45" fmla="*/ 75 h 384"/>
                <a:gd name="T46" fmla="*/ 0 w 33"/>
                <a:gd name="T47" fmla="*/ 63 h 384"/>
                <a:gd name="T48" fmla="*/ 0 w 33"/>
                <a:gd name="T49" fmla="*/ 61 h 384"/>
                <a:gd name="T50" fmla="*/ 0 w 33"/>
                <a:gd name="T51" fmla="*/ 61 h 384"/>
                <a:gd name="T52" fmla="*/ 0 w 33"/>
                <a:gd name="T53" fmla="*/ 61 h 384"/>
                <a:gd name="T54" fmla="*/ 0 w 33"/>
                <a:gd name="T55" fmla="*/ 61 h 384"/>
                <a:gd name="T56" fmla="*/ 0 w 33"/>
                <a:gd name="T57" fmla="*/ 58 h 384"/>
                <a:gd name="T58" fmla="*/ 0 w 33"/>
                <a:gd name="T59" fmla="*/ 58 h 384"/>
                <a:gd name="T60" fmla="*/ 0 w 33"/>
                <a:gd name="T61" fmla="*/ 58 h 384"/>
                <a:gd name="T62" fmla="*/ 0 w 33"/>
                <a:gd name="T63" fmla="*/ 56 h 384"/>
                <a:gd name="T64" fmla="*/ 2 w 33"/>
                <a:gd name="T65" fmla="*/ 46 h 384"/>
                <a:gd name="T66" fmla="*/ 4 w 33"/>
                <a:gd name="T67" fmla="*/ 34 h 384"/>
                <a:gd name="T68" fmla="*/ 10 w 33"/>
                <a:gd name="T69" fmla="*/ 22 h 384"/>
                <a:gd name="T70" fmla="*/ 12 w 33"/>
                <a:gd name="T71" fmla="*/ 15 h 384"/>
                <a:gd name="T72" fmla="*/ 13 w 33"/>
                <a:gd name="T73" fmla="*/ 12 h 384"/>
                <a:gd name="T74" fmla="*/ 13 w 33"/>
                <a:gd name="T75" fmla="*/ 12 h 384"/>
                <a:gd name="T76" fmla="*/ 13 w 33"/>
                <a:gd name="T77" fmla="*/ 12 h 384"/>
                <a:gd name="T78" fmla="*/ 13 w 33"/>
                <a:gd name="T79" fmla="*/ 12 h 384"/>
                <a:gd name="T80" fmla="*/ 15 w 33"/>
                <a:gd name="T81" fmla="*/ 10 h 384"/>
                <a:gd name="T82" fmla="*/ 17 w 33"/>
                <a:gd name="T83" fmla="*/ 7 h 384"/>
                <a:gd name="T84" fmla="*/ 19 w 33"/>
                <a:gd name="T85" fmla="*/ 5 h 384"/>
                <a:gd name="T86" fmla="*/ 21 w 33"/>
                <a:gd name="T87" fmla="*/ 5 h 384"/>
                <a:gd name="T88" fmla="*/ 23 w 33"/>
                <a:gd name="T89" fmla="*/ 3 h 384"/>
                <a:gd name="T90" fmla="*/ 27 w 33"/>
                <a:gd name="T91" fmla="*/ 0 h 384"/>
                <a:gd name="T92" fmla="*/ 31 w 33"/>
                <a:gd name="T93" fmla="*/ 3 h 384"/>
                <a:gd name="T94" fmla="*/ 33 w 33"/>
                <a:gd name="T95" fmla="*/ 5 h 3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
                <a:gd name="T145" fmla="*/ 0 h 384"/>
                <a:gd name="T146" fmla="*/ 33 w 33"/>
                <a:gd name="T147" fmla="*/ 384 h 3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 h="384">
                  <a:moveTo>
                    <a:pt x="33" y="7"/>
                  </a:moveTo>
                  <a:lnTo>
                    <a:pt x="33" y="7"/>
                  </a:lnTo>
                  <a:lnTo>
                    <a:pt x="33" y="10"/>
                  </a:lnTo>
                  <a:lnTo>
                    <a:pt x="31" y="12"/>
                  </a:lnTo>
                  <a:lnTo>
                    <a:pt x="31" y="15"/>
                  </a:lnTo>
                  <a:lnTo>
                    <a:pt x="31" y="17"/>
                  </a:lnTo>
                  <a:lnTo>
                    <a:pt x="31" y="36"/>
                  </a:lnTo>
                  <a:lnTo>
                    <a:pt x="31" y="75"/>
                  </a:lnTo>
                  <a:lnTo>
                    <a:pt x="31" y="131"/>
                  </a:lnTo>
                  <a:lnTo>
                    <a:pt x="31" y="191"/>
                  </a:lnTo>
                  <a:lnTo>
                    <a:pt x="29" y="251"/>
                  </a:lnTo>
                  <a:lnTo>
                    <a:pt x="29" y="305"/>
                  </a:lnTo>
                  <a:lnTo>
                    <a:pt x="29" y="343"/>
                  </a:lnTo>
                  <a:lnTo>
                    <a:pt x="29" y="358"/>
                  </a:lnTo>
                  <a:lnTo>
                    <a:pt x="27" y="360"/>
                  </a:lnTo>
                  <a:lnTo>
                    <a:pt x="27" y="365"/>
                  </a:lnTo>
                  <a:lnTo>
                    <a:pt x="25" y="370"/>
                  </a:lnTo>
                  <a:lnTo>
                    <a:pt x="23" y="375"/>
                  </a:lnTo>
                  <a:lnTo>
                    <a:pt x="21" y="377"/>
                  </a:lnTo>
                  <a:lnTo>
                    <a:pt x="19" y="382"/>
                  </a:lnTo>
                  <a:lnTo>
                    <a:pt x="15" y="384"/>
                  </a:lnTo>
                  <a:lnTo>
                    <a:pt x="13" y="384"/>
                  </a:lnTo>
                  <a:lnTo>
                    <a:pt x="10" y="384"/>
                  </a:lnTo>
                  <a:lnTo>
                    <a:pt x="6" y="382"/>
                  </a:lnTo>
                  <a:lnTo>
                    <a:pt x="4" y="379"/>
                  </a:lnTo>
                  <a:lnTo>
                    <a:pt x="2" y="377"/>
                  </a:lnTo>
                  <a:lnTo>
                    <a:pt x="0" y="375"/>
                  </a:lnTo>
                  <a:lnTo>
                    <a:pt x="0" y="370"/>
                  </a:lnTo>
                  <a:lnTo>
                    <a:pt x="0" y="367"/>
                  </a:lnTo>
                  <a:lnTo>
                    <a:pt x="0" y="365"/>
                  </a:lnTo>
                  <a:lnTo>
                    <a:pt x="0" y="351"/>
                  </a:lnTo>
                  <a:lnTo>
                    <a:pt x="0" y="324"/>
                  </a:lnTo>
                  <a:lnTo>
                    <a:pt x="0" y="288"/>
                  </a:lnTo>
                  <a:lnTo>
                    <a:pt x="0" y="247"/>
                  </a:lnTo>
                  <a:lnTo>
                    <a:pt x="0" y="203"/>
                  </a:lnTo>
                  <a:lnTo>
                    <a:pt x="0" y="164"/>
                  </a:lnTo>
                  <a:lnTo>
                    <a:pt x="0" y="128"/>
                  </a:lnTo>
                  <a:lnTo>
                    <a:pt x="0" y="104"/>
                  </a:lnTo>
                  <a:lnTo>
                    <a:pt x="0" y="99"/>
                  </a:lnTo>
                  <a:lnTo>
                    <a:pt x="0" y="94"/>
                  </a:lnTo>
                  <a:lnTo>
                    <a:pt x="0" y="90"/>
                  </a:lnTo>
                  <a:lnTo>
                    <a:pt x="0" y="82"/>
                  </a:lnTo>
                  <a:lnTo>
                    <a:pt x="0" y="75"/>
                  </a:lnTo>
                  <a:lnTo>
                    <a:pt x="0" y="68"/>
                  </a:lnTo>
                  <a:lnTo>
                    <a:pt x="0" y="63"/>
                  </a:lnTo>
                  <a:lnTo>
                    <a:pt x="0" y="61"/>
                  </a:lnTo>
                  <a:lnTo>
                    <a:pt x="0" y="58"/>
                  </a:lnTo>
                  <a:lnTo>
                    <a:pt x="0" y="56"/>
                  </a:lnTo>
                  <a:lnTo>
                    <a:pt x="2" y="46"/>
                  </a:lnTo>
                  <a:lnTo>
                    <a:pt x="4" y="39"/>
                  </a:lnTo>
                  <a:lnTo>
                    <a:pt x="4" y="34"/>
                  </a:lnTo>
                  <a:lnTo>
                    <a:pt x="6" y="27"/>
                  </a:lnTo>
                  <a:lnTo>
                    <a:pt x="10" y="22"/>
                  </a:lnTo>
                  <a:lnTo>
                    <a:pt x="10" y="20"/>
                  </a:lnTo>
                  <a:lnTo>
                    <a:pt x="12" y="15"/>
                  </a:lnTo>
                  <a:lnTo>
                    <a:pt x="13" y="12"/>
                  </a:lnTo>
                  <a:lnTo>
                    <a:pt x="13" y="10"/>
                  </a:lnTo>
                  <a:lnTo>
                    <a:pt x="15" y="10"/>
                  </a:lnTo>
                  <a:lnTo>
                    <a:pt x="15" y="7"/>
                  </a:lnTo>
                  <a:lnTo>
                    <a:pt x="17" y="7"/>
                  </a:lnTo>
                  <a:lnTo>
                    <a:pt x="17" y="5"/>
                  </a:lnTo>
                  <a:lnTo>
                    <a:pt x="19" y="5"/>
                  </a:lnTo>
                  <a:lnTo>
                    <a:pt x="21" y="5"/>
                  </a:lnTo>
                  <a:lnTo>
                    <a:pt x="23" y="3"/>
                  </a:lnTo>
                  <a:lnTo>
                    <a:pt x="25" y="0"/>
                  </a:lnTo>
                  <a:lnTo>
                    <a:pt x="27" y="0"/>
                  </a:lnTo>
                  <a:lnTo>
                    <a:pt x="29" y="0"/>
                  </a:lnTo>
                  <a:lnTo>
                    <a:pt x="31" y="3"/>
                  </a:lnTo>
                  <a:lnTo>
                    <a:pt x="33" y="3"/>
                  </a:lnTo>
                  <a:lnTo>
                    <a:pt x="33" y="5"/>
                  </a:lnTo>
                  <a:lnTo>
                    <a:pt x="33" y="7"/>
                  </a:lnTo>
                  <a:close/>
                </a:path>
              </a:pathLst>
            </a:custGeom>
            <a:solidFill>
              <a:srgbClr val="E1A0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42" name="Freeform 53"/>
            <p:cNvSpPr>
              <a:spLocks/>
            </p:cNvSpPr>
            <p:nvPr/>
          </p:nvSpPr>
          <p:spPr bwMode="auto">
            <a:xfrm>
              <a:off x="3390" y="2018"/>
              <a:ext cx="29" cy="379"/>
            </a:xfrm>
            <a:custGeom>
              <a:avLst/>
              <a:gdLst>
                <a:gd name="T0" fmla="*/ 29 w 29"/>
                <a:gd name="T1" fmla="*/ 7 h 379"/>
                <a:gd name="T2" fmla="*/ 27 w 29"/>
                <a:gd name="T3" fmla="*/ 9 h 379"/>
                <a:gd name="T4" fmla="*/ 27 w 29"/>
                <a:gd name="T5" fmla="*/ 12 h 379"/>
                <a:gd name="T6" fmla="*/ 27 w 29"/>
                <a:gd name="T7" fmla="*/ 14 h 379"/>
                <a:gd name="T8" fmla="*/ 27 w 29"/>
                <a:gd name="T9" fmla="*/ 33 h 379"/>
                <a:gd name="T10" fmla="*/ 27 w 29"/>
                <a:gd name="T11" fmla="*/ 125 h 379"/>
                <a:gd name="T12" fmla="*/ 25 w 29"/>
                <a:gd name="T13" fmla="*/ 246 h 379"/>
                <a:gd name="T14" fmla="*/ 25 w 29"/>
                <a:gd name="T15" fmla="*/ 335 h 379"/>
                <a:gd name="T16" fmla="*/ 23 w 29"/>
                <a:gd name="T17" fmla="*/ 352 h 379"/>
                <a:gd name="T18" fmla="*/ 21 w 29"/>
                <a:gd name="T19" fmla="*/ 362 h 379"/>
                <a:gd name="T20" fmla="*/ 17 w 29"/>
                <a:gd name="T21" fmla="*/ 372 h 379"/>
                <a:gd name="T22" fmla="*/ 13 w 29"/>
                <a:gd name="T23" fmla="*/ 376 h 379"/>
                <a:gd name="T24" fmla="*/ 8 w 29"/>
                <a:gd name="T25" fmla="*/ 379 h 379"/>
                <a:gd name="T26" fmla="*/ 2 w 29"/>
                <a:gd name="T27" fmla="*/ 374 h 379"/>
                <a:gd name="T28" fmla="*/ 0 w 29"/>
                <a:gd name="T29" fmla="*/ 369 h 379"/>
                <a:gd name="T30" fmla="*/ 0 w 29"/>
                <a:gd name="T31" fmla="*/ 362 h 379"/>
                <a:gd name="T32" fmla="*/ 0 w 29"/>
                <a:gd name="T33" fmla="*/ 345 h 379"/>
                <a:gd name="T34" fmla="*/ 0 w 29"/>
                <a:gd name="T35" fmla="*/ 285 h 379"/>
                <a:gd name="T36" fmla="*/ 0 w 29"/>
                <a:gd name="T37" fmla="*/ 205 h 379"/>
                <a:gd name="T38" fmla="*/ 0 w 29"/>
                <a:gd name="T39" fmla="*/ 132 h 379"/>
                <a:gd name="T40" fmla="*/ 0 w 29"/>
                <a:gd name="T41" fmla="*/ 101 h 379"/>
                <a:gd name="T42" fmla="*/ 0 w 29"/>
                <a:gd name="T43" fmla="*/ 91 h 379"/>
                <a:gd name="T44" fmla="*/ 0 w 29"/>
                <a:gd name="T45" fmla="*/ 77 h 379"/>
                <a:gd name="T46" fmla="*/ 0 w 29"/>
                <a:gd name="T47" fmla="*/ 67 h 379"/>
                <a:gd name="T48" fmla="*/ 0 w 29"/>
                <a:gd name="T49" fmla="*/ 62 h 379"/>
                <a:gd name="T50" fmla="*/ 0 w 29"/>
                <a:gd name="T51" fmla="*/ 62 h 379"/>
                <a:gd name="T52" fmla="*/ 0 w 29"/>
                <a:gd name="T53" fmla="*/ 62 h 379"/>
                <a:gd name="T54" fmla="*/ 0 w 29"/>
                <a:gd name="T55" fmla="*/ 62 h 379"/>
                <a:gd name="T56" fmla="*/ 0 w 29"/>
                <a:gd name="T57" fmla="*/ 62 h 379"/>
                <a:gd name="T58" fmla="*/ 0 w 29"/>
                <a:gd name="T59" fmla="*/ 60 h 379"/>
                <a:gd name="T60" fmla="*/ 0 w 29"/>
                <a:gd name="T61" fmla="*/ 60 h 379"/>
                <a:gd name="T62" fmla="*/ 0 w 29"/>
                <a:gd name="T63" fmla="*/ 60 h 379"/>
                <a:gd name="T64" fmla="*/ 2 w 29"/>
                <a:gd name="T65" fmla="*/ 50 h 379"/>
                <a:gd name="T66" fmla="*/ 4 w 29"/>
                <a:gd name="T67" fmla="*/ 36 h 379"/>
                <a:gd name="T68" fmla="*/ 8 w 29"/>
                <a:gd name="T69" fmla="*/ 26 h 379"/>
                <a:gd name="T70" fmla="*/ 11 w 29"/>
                <a:gd name="T71" fmla="*/ 17 h 379"/>
                <a:gd name="T72" fmla="*/ 11 w 29"/>
                <a:gd name="T73" fmla="*/ 14 h 379"/>
                <a:gd name="T74" fmla="*/ 11 w 29"/>
                <a:gd name="T75" fmla="*/ 14 h 379"/>
                <a:gd name="T76" fmla="*/ 11 w 29"/>
                <a:gd name="T77" fmla="*/ 14 h 379"/>
                <a:gd name="T78" fmla="*/ 11 w 29"/>
                <a:gd name="T79" fmla="*/ 12 h 379"/>
                <a:gd name="T80" fmla="*/ 13 w 29"/>
                <a:gd name="T81" fmla="*/ 12 h 379"/>
                <a:gd name="T82" fmla="*/ 15 w 29"/>
                <a:gd name="T83" fmla="*/ 9 h 379"/>
                <a:gd name="T84" fmla="*/ 15 w 29"/>
                <a:gd name="T85" fmla="*/ 7 h 379"/>
                <a:gd name="T86" fmla="*/ 17 w 29"/>
                <a:gd name="T87" fmla="*/ 4 h 379"/>
                <a:gd name="T88" fmla="*/ 19 w 29"/>
                <a:gd name="T89" fmla="*/ 2 h 379"/>
                <a:gd name="T90" fmla="*/ 23 w 29"/>
                <a:gd name="T91" fmla="*/ 0 h 379"/>
                <a:gd name="T92" fmla="*/ 27 w 29"/>
                <a:gd name="T93" fmla="*/ 0 h 379"/>
                <a:gd name="T94" fmla="*/ 29 w 29"/>
                <a:gd name="T95" fmla="*/ 2 h 3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
                <a:gd name="T145" fmla="*/ 0 h 379"/>
                <a:gd name="T146" fmla="*/ 29 w 29"/>
                <a:gd name="T147" fmla="*/ 379 h 37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 h="379">
                  <a:moveTo>
                    <a:pt x="29" y="4"/>
                  </a:moveTo>
                  <a:lnTo>
                    <a:pt x="29" y="7"/>
                  </a:lnTo>
                  <a:lnTo>
                    <a:pt x="27" y="9"/>
                  </a:lnTo>
                  <a:lnTo>
                    <a:pt x="27" y="12"/>
                  </a:lnTo>
                  <a:lnTo>
                    <a:pt x="27" y="14"/>
                  </a:lnTo>
                  <a:lnTo>
                    <a:pt x="27" y="33"/>
                  </a:lnTo>
                  <a:lnTo>
                    <a:pt x="27" y="72"/>
                  </a:lnTo>
                  <a:lnTo>
                    <a:pt x="27" y="125"/>
                  </a:lnTo>
                  <a:lnTo>
                    <a:pt x="25" y="186"/>
                  </a:lnTo>
                  <a:lnTo>
                    <a:pt x="25" y="246"/>
                  </a:lnTo>
                  <a:lnTo>
                    <a:pt x="25" y="299"/>
                  </a:lnTo>
                  <a:lnTo>
                    <a:pt x="25" y="335"/>
                  </a:lnTo>
                  <a:lnTo>
                    <a:pt x="23" y="350"/>
                  </a:lnTo>
                  <a:lnTo>
                    <a:pt x="23" y="352"/>
                  </a:lnTo>
                  <a:lnTo>
                    <a:pt x="23" y="357"/>
                  </a:lnTo>
                  <a:lnTo>
                    <a:pt x="21" y="362"/>
                  </a:lnTo>
                  <a:lnTo>
                    <a:pt x="19" y="367"/>
                  </a:lnTo>
                  <a:lnTo>
                    <a:pt x="17" y="372"/>
                  </a:lnTo>
                  <a:lnTo>
                    <a:pt x="15" y="374"/>
                  </a:lnTo>
                  <a:lnTo>
                    <a:pt x="13" y="376"/>
                  </a:lnTo>
                  <a:lnTo>
                    <a:pt x="11" y="379"/>
                  </a:lnTo>
                  <a:lnTo>
                    <a:pt x="8" y="379"/>
                  </a:lnTo>
                  <a:lnTo>
                    <a:pt x="6" y="376"/>
                  </a:lnTo>
                  <a:lnTo>
                    <a:pt x="2" y="374"/>
                  </a:lnTo>
                  <a:lnTo>
                    <a:pt x="2" y="372"/>
                  </a:lnTo>
                  <a:lnTo>
                    <a:pt x="0" y="369"/>
                  </a:lnTo>
                  <a:lnTo>
                    <a:pt x="0" y="364"/>
                  </a:lnTo>
                  <a:lnTo>
                    <a:pt x="0" y="362"/>
                  </a:lnTo>
                  <a:lnTo>
                    <a:pt x="0" y="360"/>
                  </a:lnTo>
                  <a:lnTo>
                    <a:pt x="0" y="345"/>
                  </a:lnTo>
                  <a:lnTo>
                    <a:pt x="0" y="319"/>
                  </a:lnTo>
                  <a:lnTo>
                    <a:pt x="0" y="285"/>
                  </a:lnTo>
                  <a:lnTo>
                    <a:pt x="0" y="246"/>
                  </a:lnTo>
                  <a:lnTo>
                    <a:pt x="0" y="205"/>
                  </a:lnTo>
                  <a:lnTo>
                    <a:pt x="0" y="166"/>
                  </a:lnTo>
                  <a:lnTo>
                    <a:pt x="0" y="132"/>
                  </a:lnTo>
                  <a:lnTo>
                    <a:pt x="0" y="106"/>
                  </a:lnTo>
                  <a:lnTo>
                    <a:pt x="0" y="101"/>
                  </a:lnTo>
                  <a:lnTo>
                    <a:pt x="0" y="96"/>
                  </a:lnTo>
                  <a:lnTo>
                    <a:pt x="0" y="91"/>
                  </a:lnTo>
                  <a:lnTo>
                    <a:pt x="0" y="84"/>
                  </a:lnTo>
                  <a:lnTo>
                    <a:pt x="0" y="77"/>
                  </a:lnTo>
                  <a:lnTo>
                    <a:pt x="0" y="72"/>
                  </a:lnTo>
                  <a:lnTo>
                    <a:pt x="0" y="67"/>
                  </a:lnTo>
                  <a:lnTo>
                    <a:pt x="0" y="62"/>
                  </a:lnTo>
                  <a:lnTo>
                    <a:pt x="0" y="60"/>
                  </a:lnTo>
                  <a:lnTo>
                    <a:pt x="2" y="50"/>
                  </a:lnTo>
                  <a:lnTo>
                    <a:pt x="4" y="43"/>
                  </a:lnTo>
                  <a:lnTo>
                    <a:pt x="4" y="36"/>
                  </a:lnTo>
                  <a:lnTo>
                    <a:pt x="6" y="31"/>
                  </a:lnTo>
                  <a:lnTo>
                    <a:pt x="8" y="26"/>
                  </a:lnTo>
                  <a:lnTo>
                    <a:pt x="10" y="21"/>
                  </a:lnTo>
                  <a:lnTo>
                    <a:pt x="11" y="17"/>
                  </a:lnTo>
                  <a:lnTo>
                    <a:pt x="11" y="14"/>
                  </a:lnTo>
                  <a:lnTo>
                    <a:pt x="11" y="12"/>
                  </a:lnTo>
                  <a:lnTo>
                    <a:pt x="13" y="12"/>
                  </a:lnTo>
                  <a:lnTo>
                    <a:pt x="13" y="9"/>
                  </a:lnTo>
                  <a:lnTo>
                    <a:pt x="15" y="9"/>
                  </a:lnTo>
                  <a:lnTo>
                    <a:pt x="15" y="7"/>
                  </a:lnTo>
                  <a:lnTo>
                    <a:pt x="17" y="7"/>
                  </a:lnTo>
                  <a:lnTo>
                    <a:pt x="17" y="4"/>
                  </a:lnTo>
                  <a:lnTo>
                    <a:pt x="19" y="4"/>
                  </a:lnTo>
                  <a:lnTo>
                    <a:pt x="19" y="2"/>
                  </a:lnTo>
                  <a:lnTo>
                    <a:pt x="21" y="0"/>
                  </a:lnTo>
                  <a:lnTo>
                    <a:pt x="23" y="0"/>
                  </a:lnTo>
                  <a:lnTo>
                    <a:pt x="25" y="0"/>
                  </a:lnTo>
                  <a:lnTo>
                    <a:pt x="27" y="0"/>
                  </a:lnTo>
                  <a:lnTo>
                    <a:pt x="29" y="2"/>
                  </a:lnTo>
                  <a:lnTo>
                    <a:pt x="29" y="4"/>
                  </a:lnTo>
                  <a:close/>
                </a:path>
              </a:pathLst>
            </a:custGeom>
            <a:solidFill>
              <a:srgbClr val="E5AC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43" name="Freeform 54"/>
            <p:cNvSpPr>
              <a:spLocks/>
            </p:cNvSpPr>
            <p:nvPr/>
          </p:nvSpPr>
          <p:spPr bwMode="auto">
            <a:xfrm>
              <a:off x="3392" y="2020"/>
              <a:ext cx="25" cy="372"/>
            </a:xfrm>
            <a:custGeom>
              <a:avLst/>
              <a:gdLst>
                <a:gd name="T0" fmla="*/ 25 w 25"/>
                <a:gd name="T1" fmla="*/ 5 h 372"/>
                <a:gd name="T2" fmla="*/ 23 w 25"/>
                <a:gd name="T3" fmla="*/ 7 h 372"/>
                <a:gd name="T4" fmla="*/ 23 w 25"/>
                <a:gd name="T5" fmla="*/ 12 h 372"/>
                <a:gd name="T6" fmla="*/ 23 w 25"/>
                <a:gd name="T7" fmla="*/ 15 h 372"/>
                <a:gd name="T8" fmla="*/ 23 w 25"/>
                <a:gd name="T9" fmla="*/ 31 h 372"/>
                <a:gd name="T10" fmla="*/ 23 w 25"/>
                <a:gd name="T11" fmla="*/ 123 h 372"/>
                <a:gd name="T12" fmla="*/ 21 w 25"/>
                <a:gd name="T13" fmla="*/ 242 h 372"/>
                <a:gd name="T14" fmla="*/ 19 w 25"/>
                <a:gd name="T15" fmla="*/ 329 h 372"/>
                <a:gd name="T16" fmla="*/ 19 w 25"/>
                <a:gd name="T17" fmla="*/ 346 h 372"/>
                <a:gd name="T18" fmla="*/ 17 w 25"/>
                <a:gd name="T19" fmla="*/ 355 h 372"/>
                <a:gd name="T20" fmla="*/ 13 w 25"/>
                <a:gd name="T21" fmla="*/ 365 h 372"/>
                <a:gd name="T22" fmla="*/ 11 w 25"/>
                <a:gd name="T23" fmla="*/ 372 h 372"/>
                <a:gd name="T24" fmla="*/ 8 w 25"/>
                <a:gd name="T25" fmla="*/ 372 h 372"/>
                <a:gd name="T26" fmla="*/ 2 w 25"/>
                <a:gd name="T27" fmla="*/ 370 h 372"/>
                <a:gd name="T28" fmla="*/ 0 w 25"/>
                <a:gd name="T29" fmla="*/ 365 h 372"/>
                <a:gd name="T30" fmla="*/ 0 w 25"/>
                <a:gd name="T31" fmla="*/ 358 h 372"/>
                <a:gd name="T32" fmla="*/ 0 w 25"/>
                <a:gd name="T33" fmla="*/ 341 h 372"/>
                <a:gd name="T34" fmla="*/ 0 w 25"/>
                <a:gd name="T35" fmla="*/ 283 h 372"/>
                <a:gd name="T36" fmla="*/ 0 w 25"/>
                <a:gd name="T37" fmla="*/ 208 h 372"/>
                <a:gd name="T38" fmla="*/ 0 w 25"/>
                <a:gd name="T39" fmla="*/ 135 h 372"/>
                <a:gd name="T40" fmla="*/ 2 w 25"/>
                <a:gd name="T41" fmla="*/ 104 h 372"/>
                <a:gd name="T42" fmla="*/ 2 w 25"/>
                <a:gd name="T43" fmla="*/ 94 h 372"/>
                <a:gd name="T44" fmla="*/ 2 w 25"/>
                <a:gd name="T45" fmla="*/ 82 h 372"/>
                <a:gd name="T46" fmla="*/ 2 w 25"/>
                <a:gd name="T47" fmla="*/ 70 h 372"/>
                <a:gd name="T48" fmla="*/ 2 w 25"/>
                <a:gd name="T49" fmla="*/ 68 h 372"/>
                <a:gd name="T50" fmla="*/ 2 w 25"/>
                <a:gd name="T51" fmla="*/ 65 h 372"/>
                <a:gd name="T52" fmla="*/ 2 w 25"/>
                <a:gd name="T53" fmla="*/ 65 h 372"/>
                <a:gd name="T54" fmla="*/ 2 w 25"/>
                <a:gd name="T55" fmla="*/ 65 h 372"/>
                <a:gd name="T56" fmla="*/ 2 w 25"/>
                <a:gd name="T57" fmla="*/ 65 h 372"/>
                <a:gd name="T58" fmla="*/ 2 w 25"/>
                <a:gd name="T59" fmla="*/ 65 h 372"/>
                <a:gd name="T60" fmla="*/ 2 w 25"/>
                <a:gd name="T61" fmla="*/ 65 h 372"/>
                <a:gd name="T62" fmla="*/ 2 w 25"/>
                <a:gd name="T63" fmla="*/ 63 h 372"/>
                <a:gd name="T64" fmla="*/ 2 w 25"/>
                <a:gd name="T65" fmla="*/ 56 h 372"/>
                <a:gd name="T66" fmla="*/ 4 w 25"/>
                <a:gd name="T67" fmla="*/ 41 h 372"/>
                <a:gd name="T68" fmla="*/ 8 w 25"/>
                <a:gd name="T69" fmla="*/ 29 h 372"/>
                <a:gd name="T70" fmla="*/ 9 w 25"/>
                <a:gd name="T71" fmla="*/ 19 h 372"/>
                <a:gd name="T72" fmla="*/ 9 w 25"/>
                <a:gd name="T73" fmla="*/ 17 h 372"/>
                <a:gd name="T74" fmla="*/ 9 w 25"/>
                <a:gd name="T75" fmla="*/ 17 h 372"/>
                <a:gd name="T76" fmla="*/ 9 w 25"/>
                <a:gd name="T77" fmla="*/ 15 h 372"/>
                <a:gd name="T78" fmla="*/ 9 w 25"/>
                <a:gd name="T79" fmla="*/ 15 h 372"/>
                <a:gd name="T80" fmla="*/ 11 w 25"/>
                <a:gd name="T81" fmla="*/ 15 h 372"/>
                <a:gd name="T82" fmla="*/ 11 w 25"/>
                <a:gd name="T83" fmla="*/ 10 h 372"/>
                <a:gd name="T84" fmla="*/ 13 w 25"/>
                <a:gd name="T85" fmla="*/ 7 h 372"/>
                <a:gd name="T86" fmla="*/ 15 w 25"/>
                <a:gd name="T87" fmla="*/ 7 h 372"/>
                <a:gd name="T88" fmla="*/ 17 w 25"/>
                <a:gd name="T89" fmla="*/ 2 h 372"/>
                <a:gd name="T90" fmla="*/ 19 w 25"/>
                <a:gd name="T91" fmla="*/ 0 h 372"/>
                <a:gd name="T92" fmla="*/ 23 w 25"/>
                <a:gd name="T93" fmla="*/ 0 h 372"/>
                <a:gd name="T94" fmla="*/ 25 w 25"/>
                <a:gd name="T95" fmla="*/ 2 h 3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
                <a:gd name="T145" fmla="*/ 0 h 372"/>
                <a:gd name="T146" fmla="*/ 25 w 25"/>
                <a:gd name="T147" fmla="*/ 372 h 37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 h="372">
                  <a:moveTo>
                    <a:pt x="25" y="2"/>
                  </a:moveTo>
                  <a:lnTo>
                    <a:pt x="25" y="5"/>
                  </a:lnTo>
                  <a:lnTo>
                    <a:pt x="25" y="7"/>
                  </a:lnTo>
                  <a:lnTo>
                    <a:pt x="23" y="7"/>
                  </a:lnTo>
                  <a:lnTo>
                    <a:pt x="23" y="10"/>
                  </a:lnTo>
                  <a:lnTo>
                    <a:pt x="23" y="12"/>
                  </a:lnTo>
                  <a:lnTo>
                    <a:pt x="23" y="15"/>
                  </a:lnTo>
                  <a:lnTo>
                    <a:pt x="23" y="31"/>
                  </a:lnTo>
                  <a:lnTo>
                    <a:pt x="23" y="70"/>
                  </a:lnTo>
                  <a:lnTo>
                    <a:pt x="23" y="123"/>
                  </a:lnTo>
                  <a:lnTo>
                    <a:pt x="21" y="181"/>
                  </a:lnTo>
                  <a:lnTo>
                    <a:pt x="21" y="242"/>
                  </a:lnTo>
                  <a:lnTo>
                    <a:pt x="21" y="292"/>
                  </a:lnTo>
                  <a:lnTo>
                    <a:pt x="19" y="329"/>
                  </a:lnTo>
                  <a:lnTo>
                    <a:pt x="19" y="343"/>
                  </a:lnTo>
                  <a:lnTo>
                    <a:pt x="19" y="346"/>
                  </a:lnTo>
                  <a:lnTo>
                    <a:pt x="19" y="350"/>
                  </a:lnTo>
                  <a:lnTo>
                    <a:pt x="17" y="355"/>
                  </a:lnTo>
                  <a:lnTo>
                    <a:pt x="15" y="360"/>
                  </a:lnTo>
                  <a:lnTo>
                    <a:pt x="13" y="365"/>
                  </a:lnTo>
                  <a:lnTo>
                    <a:pt x="13" y="370"/>
                  </a:lnTo>
                  <a:lnTo>
                    <a:pt x="11" y="372"/>
                  </a:lnTo>
                  <a:lnTo>
                    <a:pt x="9" y="372"/>
                  </a:lnTo>
                  <a:lnTo>
                    <a:pt x="8" y="372"/>
                  </a:lnTo>
                  <a:lnTo>
                    <a:pt x="4" y="372"/>
                  </a:lnTo>
                  <a:lnTo>
                    <a:pt x="2" y="370"/>
                  </a:lnTo>
                  <a:lnTo>
                    <a:pt x="2" y="367"/>
                  </a:lnTo>
                  <a:lnTo>
                    <a:pt x="0" y="365"/>
                  </a:lnTo>
                  <a:lnTo>
                    <a:pt x="0" y="360"/>
                  </a:lnTo>
                  <a:lnTo>
                    <a:pt x="0" y="358"/>
                  </a:lnTo>
                  <a:lnTo>
                    <a:pt x="0" y="341"/>
                  </a:lnTo>
                  <a:lnTo>
                    <a:pt x="0" y="317"/>
                  </a:lnTo>
                  <a:lnTo>
                    <a:pt x="0" y="283"/>
                  </a:lnTo>
                  <a:lnTo>
                    <a:pt x="0" y="246"/>
                  </a:lnTo>
                  <a:lnTo>
                    <a:pt x="0" y="208"/>
                  </a:lnTo>
                  <a:lnTo>
                    <a:pt x="0" y="169"/>
                  </a:lnTo>
                  <a:lnTo>
                    <a:pt x="0" y="135"/>
                  </a:lnTo>
                  <a:lnTo>
                    <a:pt x="2" y="109"/>
                  </a:lnTo>
                  <a:lnTo>
                    <a:pt x="2" y="104"/>
                  </a:lnTo>
                  <a:lnTo>
                    <a:pt x="2" y="99"/>
                  </a:lnTo>
                  <a:lnTo>
                    <a:pt x="2" y="94"/>
                  </a:lnTo>
                  <a:lnTo>
                    <a:pt x="2" y="87"/>
                  </a:lnTo>
                  <a:lnTo>
                    <a:pt x="2" y="82"/>
                  </a:lnTo>
                  <a:lnTo>
                    <a:pt x="2" y="75"/>
                  </a:lnTo>
                  <a:lnTo>
                    <a:pt x="2" y="70"/>
                  </a:lnTo>
                  <a:lnTo>
                    <a:pt x="2" y="68"/>
                  </a:lnTo>
                  <a:lnTo>
                    <a:pt x="2" y="65"/>
                  </a:lnTo>
                  <a:lnTo>
                    <a:pt x="2" y="63"/>
                  </a:lnTo>
                  <a:lnTo>
                    <a:pt x="2" y="56"/>
                  </a:lnTo>
                  <a:lnTo>
                    <a:pt x="4" y="46"/>
                  </a:lnTo>
                  <a:lnTo>
                    <a:pt x="4" y="41"/>
                  </a:lnTo>
                  <a:lnTo>
                    <a:pt x="6" y="34"/>
                  </a:lnTo>
                  <a:lnTo>
                    <a:pt x="8" y="29"/>
                  </a:lnTo>
                  <a:lnTo>
                    <a:pt x="8" y="24"/>
                  </a:lnTo>
                  <a:lnTo>
                    <a:pt x="9" y="19"/>
                  </a:lnTo>
                  <a:lnTo>
                    <a:pt x="9" y="17"/>
                  </a:lnTo>
                  <a:lnTo>
                    <a:pt x="9" y="15"/>
                  </a:lnTo>
                  <a:lnTo>
                    <a:pt x="11" y="15"/>
                  </a:lnTo>
                  <a:lnTo>
                    <a:pt x="11" y="12"/>
                  </a:lnTo>
                  <a:lnTo>
                    <a:pt x="11" y="10"/>
                  </a:lnTo>
                  <a:lnTo>
                    <a:pt x="13" y="10"/>
                  </a:lnTo>
                  <a:lnTo>
                    <a:pt x="13" y="7"/>
                  </a:lnTo>
                  <a:lnTo>
                    <a:pt x="15" y="7"/>
                  </a:lnTo>
                  <a:lnTo>
                    <a:pt x="17" y="2"/>
                  </a:lnTo>
                  <a:lnTo>
                    <a:pt x="17" y="0"/>
                  </a:lnTo>
                  <a:lnTo>
                    <a:pt x="19" y="0"/>
                  </a:lnTo>
                  <a:lnTo>
                    <a:pt x="21" y="0"/>
                  </a:lnTo>
                  <a:lnTo>
                    <a:pt x="23" y="0"/>
                  </a:lnTo>
                  <a:lnTo>
                    <a:pt x="25" y="0"/>
                  </a:lnTo>
                  <a:lnTo>
                    <a:pt x="25" y="2"/>
                  </a:lnTo>
                  <a:close/>
                </a:path>
              </a:pathLst>
            </a:custGeom>
            <a:solidFill>
              <a:srgbClr val="EBBB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44" name="Freeform 55"/>
            <p:cNvSpPr>
              <a:spLocks/>
            </p:cNvSpPr>
            <p:nvPr/>
          </p:nvSpPr>
          <p:spPr bwMode="auto">
            <a:xfrm>
              <a:off x="3394" y="2020"/>
              <a:ext cx="23" cy="370"/>
            </a:xfrm>
            <a:custGeom>
              <a:avLst/>
              <a:gdLst>
                <a:gd name="T0" fmla="*/ 21 w 23"/>
                <a:gd name="T1" fmla="*/ 5 h 370"/>
                <a:gd name="T2" fmla="*/ 21 w 23"/>
                <a:gd name="T3" fmla="*/ 10 h 370"/>
                <a:gd name="T4" fmla="*/ 19 w 23"/>
                <a:gd name="T5" fmla="*/ 12 h 370"/>
                <a:gd name="T6" fmla="*/ 19 w 23"/>
                <a:gd name="T7" fmla="*/ 15 h 370"/>
                <a:gd name="T8" fmla="*/ 19 w 23"/>
                <a:gd name="T9" fmla="*/ 31 h 370"/>
                <a:gd name="T10" fmla="*/ 19 w 23"/>
                <a:gd name="T11" fmla="*/ 121 h 370"/>
                <a:gd name="T12" fmla="*/ 17 w 23"/>
                <a:gd name="T13" fmla="*/ 237 h 370"/>
                <a:gd name="T14" fmla="*/ 15 w 23"/>
                <a:gd name="T15" fmla="*/ 324 h 370"/>
                <a:gd name="T16" fmla="*/ 15 w 23"/>
                <a:gd name="T17" fmla="*/ 341 h 370"/>
                <a:gd name="T18" fmla="*/ 13 w 23"/>
                <a:gd name="T19" fmla="*/ 350 h 370"/>
                <a:gd name="T20" fmla="*/ 11 w 23"/>
                <a:gd name="T21" fmla="*/ 360 h 370"/>
                <a:gd name="T22" fmla="*/ 9 w 23"/>
                <a:gd name="T23" fmla="*/ 367 h 370"/>
                <a:gd name="T24" fmla="*/ 6 w 23"/>
                <a:gd name="T25" fmla="*/ 370 h 370"/>
                <a:gd name="T26" fmla="*/ 2 w 23"/>
                <a:gd name="T27" fmla="*/ 367 h 370"/>
                <a:gd name="T28" fmla="*/ 0 w 23"/>
                <a:gd name="T29" fmla="*/ 362 h 370"/>
                <a:gd name="T30" fmla="*/ 0 w 23"/>
                <a:gd name="T31" fmla="*/ 358 h 370"/>
                <a:gd name="T32" fmla="*/ 0 w 23"/>
                <a:gd name="T33" fmla="*/ 338 h 370"/>
                <a:gd name="T34" fmla="*/ 0 w 23"/>
                <a:gd name="T35" fmla="*/ 283 h 370"/>
                <a:gd name="T36" fmla="*/ 2 w 23"/>
                <a:gd name="T37" fmla="*/ 213 h 370"/>
                <a:gd name="T38" fmla="*/ 2 w 23"/>
                <a:gd name="T39" fmla="*/ 143 h 370"/>
                <a:gd name="T40" fmla="*/ 2 w 23"/>
                <a:gd name="T41" fmla="*/ 109 h 370"/>
                <a:gd name="T42" fmla="*/ 2 w 23"/>
                <a:gd name="T43" fmla="*/ 99 h 370"/>
                <a:gd name="T44" fmla="*/ 2 w 23"/>
                <a:gd name="T45" fmla="*/ 87 h 370"/>
                <a:gd name="T46" fmla="*/ 2 w 23"/>
                <a:gd name="T47" fmla="*/ 77 h 370"/>
                <a:gd name="T48" fmla="*/ 2 w 23"/>
                <a:gd name="T49" fmla="*/ 73 h 370"/>
                <a:gd name="T50" fmla="*/ 2 w 23"/>
                <a:gd name="T51" fmla="*/ 73 h 370"/>
                <a:gd name="T52" fmla="*/ 2 w 23"/>
                <a:gd name="T53" fmla="*/ 73 h 370"/>
                <a:gd name="T54" fmla="*/ 2 w 23"/>
                <a:gd name="T55" fmla="*/ 73 h 370"/>
                <a:gd name="T56" fmla="*/ 2 w 23"/>
                <a:gd name="T57" fmla="*/ 73 h 370"/>
                <a:gd name="T58" fmla="*/ 2 w 23"/>
                <a:gd name="T59" fmla="*/ 70 h 370"/>
                <a:gd name="T60" fmla="*/ 2 w 23"/>
                <a:gd name="T61" fmla="*/ 70 h 370"/>
                <a:gd name="T62" fmla="*/ 2 w 23"/>
                <a:gd name="T63" fmla="*/ 70 h 370"/>
                <a:gd name="T64" fmla="*/ 2 w 23"/>
                <a:gd name="T65" fmla="*/ 60 h 370"/>
                <a:gd name="T66" fmla="*/ 4 w 23"/>
                <a:gd name="T67" fmla="*/ 46 h 370"/>
                <a:gd name="T68" fmla="*/ 6 w 23"/>
                <a:gd name="T69" fmla="*/ 34 h 370"/>
                <a:gd name="T70" fmla="*/ 7 w 23"/>
                <a:gd name="T71" fmla="*/ 24 h 370"/>
                <a:gd name="T72" fmla="*/ 7 w 23"/>
                <a:gd name="T73" fmla="*/ 22 h 370"/>
                <a:gd name="T74" fmla="*/ 7 w 23"/>
                <a:gd name="T75" fmla="*/ 19 h 370"/>
                <a:gd name="T76" fmla="*/ 7 w 23"/>
                <a:gd name="T77" fmla="*/ 19 h 370"/>
                <a:gd name="T78" fmla="*/ 7 w 23"/>
                <a:gd name="T79" fmla="*/ 19 h 370"/>
                <a:gd name="T80" fmla="*/ 9 w 23"/>
                <a:gd name="T81" fmla="*/ 17 h 370"/>
                <a:gd name="T82" fmla="*/ 9 w 23"/>
                <a:gd name="T83" fmla="*/ 15 h 370"/>
                <a:gd name="T84" fmla="*/ 11 w 23"/>
                <a:gd name="T85" fmla="*/ 12 h 370"/>
                <a:gd name="T86" fmla="*/ 11 w 23"/>
                <a:gd name="T87" fmla="*/ 10 h 370"/>
                <a:gd name="T88" fmla="*/ 13 w 23"/>
                <a:gd name="T89" fmla="*/ 5 h 370"/>
                <a:gd name="T90" fmla="*/ 17 w 23"/>
                <a:gd name="T91" fmla="*/ 2 h 370"/>
                <a:gd name="T92" fmla="*/ 19 w 23"/>
                <a:gd name="T93" fmla="*/ 2 h 370"/>
                <a:gd name="T94" fmla="*/ 21 w 23"/>
                <a:gd name="T95" fmla="*/ 2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
                <a:gd name="T145" fmla="*/ 0 h 370"/>
                <a:gd name="T146" fmla="*/ 23 w 23"/>
                <a:gd name="T147" fmla="*/ 370 h 3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 h="370">
                  <a:moveTo>
                    <a:pt x="23" y="5"/>
                  </a:moveTo>
                  <a:lnTo>
                    <a:pt x="21" y="5"/>
                  </a:lnTo>
                  <a:lnTo>
                    <a:pt x="21" y="7"/>
                  </a:lnTo>
                  <a:lnTo>
                    <a:pt x="21" y="10"/>
                  </a:lnTo>
                  <a:lnTo>
                    <a:pt x="19" y="12"/>
                  </a:lnTo>
                  <a:lnTo>
                    <a:pt x="19" y="15"/>
                  </a:lnTo>
                  <a:lnTo>
                    <a:pt x="19" y="17"/>
                  </a:lnTo>
                  <a:lnTo>
                    <a:pt x="19" y="31"/>
                  </a:lnTo>
                  <a:lnTo>
                    <a:pt x="19" y="70"/>
                  </a:lnTo>
                  <a:lnTo>
                    <a:pt x="19" y="121"/>
                  </a:lnTo>
                  <a:lnTo>
                    <a:pt x="17" y="179"/>
                  </a:lnTo>
                  <a:lnTo>
                    <a:pt x="17" y="237"/>
                  </a:lnTo>
                  <a:lnTo>
                    <a:pt x="15" y="288"/>
                  </a:lnTo>
                  <a:lnTo>
                    <a:pt x="15" y="324"/>
                  </a:lnTo>
                  <a:lnTo>
                    <a:pt x="15" y="338"/>
                  </a:lnTo>
                  <a:lnTo>
                    <a:pt x="15" y="341"/>
                  </a:lnTo>
                  <a:lnTo>
                    <a:pt x="13" y="343"/>
                  </a:lnTo>
                  <a:lnTo>
                    <a:pt x="13" y="350"/>
                  </a:lnTo>
                  <a:lnTo>
                    <a:pt x="11" y="355"/>
                  </a:lnTo>
                  <a:lnTo>
                    <a:pt x="11" y="360"/>
                  </a:lnTo>
                  <a:lnTo>
                    <a:pt x="9" y="365"/>
                  </a:lnTo>
                  <a:lnTo>
                    <a:pt x="9" y="367"/>
                  </a:lnTo>
                  <a:lnTo>
                    <a:pt x="7" y="370"/>
                  </a:lnTo>
                  <a:lnTo>
                    <a:pt x="6" y="370"/>
                  </a:lnTo>
                  <a:lnTo>
                    <a:pt x="4" y="367"/>
                  </a:lnTo>
                  <a:lnTo>
                    <a:pt x="2" y="367"/>
                  </a:lnTo>
                  <a:lnTo>
                    <a:pt x="2" y="365"/>
                  </a:lnTo>
                  <a:lnTo>
                    <a:pt x="0" y="362"/>
                  </a:lnTo>
                  <a:lnTo>
                    <a:pt x="0" y="360"/>
                  </a:lnTo>
                  <a:lnTo>
                    <a:pt x="0" y="358"/>
                  </a:lnTo>
                  <a:lnTo>
                    <a:pt x="0" y="355"/>
                  </a:lnTo>
                  <a:lnTo>
                    <a:pt x="0" y="338"/>
                  </a:lnTo>
                  <a:lnTo>
                    <a:pt x="0" y="314"/>
                  </a:lnTo>
                  <a:lnTo>
                    <a:pt x="0" y="283"/>
                  </a:lnTo>
                  <a:lnTo>
                    <a:pt x="0" y="249"/>
                  </a:lnTo>
                  <a:lnTo>
                    <a:pt x="2" y="213"/>
                  </a:lnTo>
                  <a:lnTo>
                    <a:pt x="2" y="174"/>
                  </a:lnTo>
                  <a:lnTo>
                    <a:pt x="2" y="143"/>
                  </a:lnTo>
                  <a:lnTo>
                    <a:pt x="2" y="114"/>
                  </a:lnTo>
                  <a:lnTo>
                    <a:pt x="2" y="109"/>
                  </a:lnTo>
                  <a:lnTo>
                    <a:pt x="2" y="104"/>
                  </a:lnTo>
                  <a:lnTo>
                    <a:pt x="2" y="99"/>
                  </a:lnTo>
                  <a:lnTo>
                    <a:pt x="2" y="92"/>
                  </a:lnTo>
                  <a:lnTo>
                    <a:pt x="2" y="87"/>
                  </a:lnTo>
                  <a:lnTo>
                    <a:pt x="2" y="82"/>
                  </a:lnTo>
                  <a:lnTo>
                    <a:pt x="2" y="77"/>
                  </a:lnTo>
                  <a:lnTo>
                    <a:pt x="2" y="73"/>
                  </a:lnTo>
                  <a:lnTo>
                    <a:pt x="2" y="70"/>
                  </a:lnTo>
                  <a:lnTo>
                    <a:pt x="2" y="60"/>
                  </a:lnTo>
                  <a:lnTo>
                    <a:pt x="4" y="53"/>
                  </a:lnTo>
                  <a:lnTo>
                    <a:pt x="4" y="46"/>
                  </a:lnTo>
                  <a:lnTo>
                    <a:pt x="6" y="39"/>
                  </a:lnTo>
                  <a:lnTo>
                    <a:pt x="6" y="34"/>
                  </a:lnTo>
                  <a:lnTo>
                    <a:pt x="7" y="29"/>
                  </a:lnTo>
                  <a:lnTo>
                    <a:pt x="7" y="24"/>
                  </a:lnTo>
                  <a:lnTo>
                    <a:pt x="7" y="22"/>
                  </a:lnTo>
                  <a:lnTo>
                    <a:pt x="7" y="19"/>
                  </a:lnTo>
                  <a:lnTo>
                    <a:pt x="9" y="17"/>
                  </a:lnTo>
                  <a:lnTo>
                    <a:pt x="9" y="15"/>
                  </a:lnTo>
                  <a:lnTo>
                    <a:pt x="9" y="12"/>
                  </a:lnTo>
                  <a:lnTo>
                    <a:pt x="11" y="12"/>
                  </a:lnTo>
                  <a:lnTo>
                    <a:pt x="11" y="10"/>
                  </a:lnTo>
                  <a:lnTo>
                    <a:pt x="13" y="5"/>
                  </a:lnTo>
                  <a:lnTo>
                    <a:pt x="15" y="2"/>
                  </a:lnTo>
                  <a:lnTo>
                    <a:pt x="17" y="2"/>
                  </a:lnTo>
                  <a:lnTo>
                    <a:pt x="17" y="0"/>
                  </a:lnTo>
                  <a:lnTo>
                    <a:pt x="19" y="2"/>
                  </a:lnTo>
                  <a:lnTo>
                    <a:pt x="21" y="2"/>
                  </a:lnTo>
                  <a:lnTo>
                    <a:pt x="23" y="5"/>
                  </a:lnTo>
                  <a:close/>
                </a:path>
              </a:pathLst>
            </a:custGeom>
            <a:solidFill>
              <a:srgbClr val="EFC8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45" name="Freeform 56"/>
            <p:cNvSpPr>
              <a:spLocks/>
            </p:cNvSpPr>
            <p:nvPr/>
          </p:nvSpPr>
          <p:spPr bwMode="auto">
            <a:xfrm>
              <a:off x="3396" y="2022"/>
              <a:ext cx="19" cy="365"/>
            </a:xfrm>
            <a:custGeom>
              <a:avLst/>
              <a:gdLst>
                <a:gd name="T0" fmla="*/ 17 w 19"/>
                <a:gd name="T1" fmla="*/ 5 h 365"/>
                <a:gd name="T2" fmla="*/ 17 w 19"/>
                <a:gd name="T3" fmla="*/ 8 h 365"/>
                <a:gd name="T4" fmla="*/ 15 w 19"/>
                <a:gd name="T5" fmla="*/ 13 h 365"/>
                <a:gd name="T6" fmla="*/ 15 w 19"/>
                <a:gd name="T7" fmla="*/ 15 h 365"/>
                <a:gd name="T8" fmla="*/ 15 w 19"/>
                <a:gd name="T9" fmla="*/ 29 h 365"/>
                <a:gd name="T10" fmla="*/ 15 w 19"/>
                <a:gd name="T11" fmla="*/ 116 h 365"/>
                <a:gd name="T12" fmla="*/ 13 w 19"/>
                <a:gd name="T13" fmla="*/ 232 h 365"/>
                <a:gd name="T14" fmla="*/ 11 w 19"/>
                <a:gd name="T15" fmla="*/ 317 h 365"/>
                <a:gd name="T16" fmla="*/ 11 w 19"/>
                <a:gd name="T17" fmla="*/ 334 h 365"/>
                <a:gd name="T18" fmla="*/ 9 w 19"/>
                <a:gd name="T19" fmla="*/ 344 h 365"/>
                <a:gd name="T20" fmla="*/ 7 w 19"/>
                <a:gd name="T21" fmla="*/ 353 h 365"/>
                <a:gd name="T22" fmla="*/ 5 w 19"/>
                <a:gd name="T23" fmla="*/ 363 h 365"/>
                <a:gd name="T24" fmla="*/ 4 w 19"/>
                <a:gd name="T25" fmla="*/ 363 h 365"/>
                <a:gd name="T26" fmla="*/ 2 w 19"/>
                <a:gd name="T27" fmla="*/ 360 h 365"/>
                <a:gd name="T28" fmla="*/ 2 w 19"/>
                <a:gd name="T29" fmla="*/ 358 h 365"/>
                <a:gd name="T30" fmla="*/ 0 w 19"/>
                <a:gd name="T31" fmla="*/ 353 h 365"/>
                <a:gd name="T32" fmla="*/ 2 w 19"/>
                <a:gd name="T33" fmla="*/ 334 h 365"/>
                <a:gd name="T34" fmla="*/ 2 w 19"/>
                <a:gd name="T35" fmla="*/ 283 h 365"/>
                <a:gd name="T36" fmla="*/ 2 w 19"/>
                <a:gd name="T37" fmla="*/ 213 h 365"/>
                <a:gd name="T38" fmla="*/ 2 w 19"/>
                <a:gd name="T39" fmla="*/ 145 h 365"/>
                <a:gd name="T40" fmla="*/ 2 w 19"/>
                <a:gd name="T41" fmla="*/ 112 h 365"/>
                <a:gd name="T42" fmla="*/ 2 w 19"/>
                <a:gd name="T43" fmla="*/ 102 h 365"/>
                <a:gd name="T44" fmla="*/ 2 w 19"/>
                <a:gd name="T45" fmla="*/ 90 h 365"/>
                <a:gd name="T46" fmla="*/ 2 w 19"/>
                <a:gd name="T47" fmla="*/ 80 h 365"/>
                <a:gd name="T48" fmla="*/ 2 w 19"/>
                <a:gd name="T49" fmla="*/ 75 h 365"/>
                <a:gd name="T50" fmla="*/ 2 w 19"/>
                <a:gd name="T51" fmla="*/ 75 h 365"/>
                <a:gd name="T52" fmla="*/ 2 w 19"/>
                <a:gd name="T53" fmla="*/ 75 h 365"/>
                <a:gd name="T54" fmla="*/ 2 w 19"/>
                <a:gd name="T55" fmla="*/ 75 h 365"/>
                <a:gd name="T56" fmla="*/ 2 w 19"/>
                <a:gd name="T57" fmla="*/ 75 h 365"/>
                <a:gd name="T58" fmla="*/ 2 w 19"/>
                <a:gd name="T59" fmla="*/ 75 h 365"/>
                <a:gd name="T60" fmla="*/ 2 w 19"/>
                <a:gd name="T61" fmla="*/ 73 h 365"/>
                <a:gd name="T62" fmla="*/ 2 w 19"/>
                <a:gd name="T63" fmla="*/ 73 h 365"/>
                <a:gd name="T64" fmla="*/ 2 w 19"/>
                <a:gd name="T65" fmla="*/ 66 h 365"/>
                <a:gd name="T66" fmla="*/ 4 w 19"/>
                <a:gd name="T67" fmla="*/ 49 h 365"/>
                <a:gd name="T68" fmla="*/ 5 w 19"/>
                <a:gd name="T69" fmla="*/ 37 h 365"/>
                <a:gd name="T70" fmla="*/ 5 w 19"/>
                <a:gd name="T71" fmla="*/ 27 h 365"/>
                <a:gd name="T72" fmla="*/ 5 w 19"/>
                <a:gd name="T73" fmla="*/ 22 h 365"/>
                <a:gd name="T74" fmla="*/ 5 w 19"/>
                <a:gd name="T75" fmla="*/ 22 h 365"/>
                <a:gd name="T76" fmla="*/ 7 w 19"/>
                <a:gd name="T77" fmla="*/ 22 h 365"/>
                <a:gd name="T78" fmla="*/ 7 w 19"/>
                <a:gd name="T79" fmla="*/ 22 h 365"/>
                <a:gd name="T80" fmla="*/ 7 w 19"/>
                <a:gd name="T81" fmla="*/ 20 h 365"/>
                <a:gd name="T82" fmla="*/ 7 w 19"/>
                <a:gd name="T83" fmla="*/ 17 h 365"/>
                <a:gd name="T84" fmla="*/ 7 w 19"/>
                <a:gd name="T85" fmla="*/ 15 h 365"/>
                <a:gd name="T86" fmla="*/ 9 w 19"/>
                <a:gd name="T87" fmla="*/ 13 h 365"/>
                <a:gd name="T88" fmla="*/ 9 w 19"/>
                <a:gd name="T89" fmla="*/ 8 h 365"/>
                <a:gd name="T90" fmla="*/ 13 w 19"/>
                <a:gd name="T91" fmla="*/ 3 h 365"/>
                <a:gd name="T92" fmla="*/ 15 w 19"/>
                <a:gd name="T93" fmla="*/ 0 h 365"/>
                <a:gd name="T94" fmla="*/ 17 w 19"/>
                <a:gd name="T95" fmla="*/ 3 h 3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
                <a:gd name="T145" fmla="*/ 0 h 365"/>
                <a:gd name="T146" fmla="*/ 19 w 19"/>
                <a:gd name="T147" fmla="*/ 365 h 3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 h="365">
                  <a:moveTo>
                    <a:pt x="19" y="3"/>
                  </a:moveTo>
                  <a:lnTo>
                    <a:pt x="17" y="5"/>
                  </a:lnTo>
                  <a:lnTo>
                    <a:pt x="17" y="8"/>
                  </a:lnTo>
                  <a:lnTo>
                    <a:pt x="15" y="10"/>
                  </a:lnTo>
                  <a:lnTo>
                    <a:pt x="15" y="13"/>
                  </a:lnTo>
                  <a:lnTo>
                    <a:pt x="15" y="15"/>
                  </a:lnTo>
                  <a:lnTo>
                    <a:pt x="17" y="15"/>
                  </a:lnTo>
                  <a:lnTo>
                    <a:pt x="15" y="29"/>
                  </a:lnTo>
                  <a:lnTo>
                    <a:pt x="15" y="66"/>
                  </a:lnTo>
                  <a:lnTo>
                    <a:pt x="15" y="116"/>
                  </a:lnTo>
                  <a:lnTo>
                    <a:pt x="13" y="174"/>
                  </a:lnTo>
                  <a:lnTo>
                    <a:pt x="13" y="232"/>
                  </a:lnTo>
                  <a:lnTo>
                    <a:pt x="11" y="283"/>
                  </a:lnTo>
                  <a:lnTo>
                    <a:pt x="11" y="317"/>
                  </a:lnTo>
                  <a:lnTo>
                    <a:pt x="11" y="331"/>
                  </a:lnTo>
                  <a:lnTo>
                    <a:pt x="11" y="334"/>
                  </a:lnTo>
                  <a:lnTo>
                    <a:pt x="9" y="336"/>
                  </a:lnTo>
                  <a:lnTo>
                    <a:pt x="9" y="344"/>
                  </a:lnTo>
                  <a:lnTo>
                    <a:pt x="9" y="348"/>
                  </a:lnTo>
                  <a:lnTo>
                    <a:pt x="7" y="353"/>
                  </a:lnTo>
                  <a:lnTo>
                    <a:pt x="7" y="360"/>
                  </a:lnTo>
                  <a:lnTo>
                    <a:pt x="5" y="363"/>
                  </a:lnTo>
                  <a:lnTo>
                    <a:pt x="5" y="365"/>
                  </a:lnTo>
                  <a:lnTo>
                    <a:pt x="4" y="363"/>
                  </a:lnTo>
                  <a:lnTo>
                    <a:pt x="2" y="360"/>
                  </a:lnTo>
                  <a:lnTo>
                    <a:pt x="2" y="358"/>
                  </a:lnTo>
                  <a:lnTo>
                    <a:pt x="2" y="356"/>
                  </a:lnTo>
                  <a:lnTo>
                    <a:pt x="0" y="353"/>
                  </a:lnTo>
                  <a:lnTo>
                    <a:pt x="2" y="351"/>
                  </a:lnTo>
                  <a:lnTo>
                    <a:pt x="2" y="334"/>
                  </a:lnTo>
                  <a:lnTo>
                    <a:pt x="2" y="312"/>
                  </a:lnTo>
                  <a:lnTo>
                    <a:pt x="2" y="283"/>
                  </a:lnTo>
                  <a:lnTo>
                    <a:pt x="2" y="249"/>
                  </a:lnTo>
                  <a:lnTo>
                    <a:pt x="2" y="213"/>
                  </a:lnTo>
                  <a:lnTo>
                    <a:pt x="2" y="179"/>
                  </a:lnTo>
                  <a:lnTo>
                    <a:pt x="2" y="145"/>
                  </a:lnTo>
                  <a:lnTo>
                    <a:pt x="2" y="116"/>
                  </a:lnTo>
                  <a:lnTo>
                    <a:pt x="2" y="112"/>
                  </a:lnTo>
                  <a:lnTo>
                    <a:pt x="2" y="107"/>
                  </a:lnTo>
                  <a:lnTo>
                    <a:pt x="2" y="102"/>
                  </a:lnTo>
                  <a:lnTo>
                    <a:pt x="2" y="95"/>
                  </a:lnTo>
                  <a:lnTo>
                    <a:pt x="2" y="90"/>
                  </a:lnTo>
                  <a:lnTo>
                    <a:pt x="2" y="85"/>
                  </a:lnTo>
                  <a:lnTo>
                    <a:pt x="2" y="80"/>
                  </a:lnTo>
                  <a:lnTo>
                    <a:pt x="2" y="75"/>
                  </a:lnTo>
                  <a:lnTo>
                    <a:pt x="2" y="73"/>
                  </a:lnTo>
                  <a:lnTo>
                    <a:pt x="2" y="66"/>
                  </a:lnTo>
                  <a:lnTo>
                    <a:pt x="4" y="56"/>
                  </a:lnTo>
                  <a:lnTo>
                    <a:pt x="4" y="49"/>
                  </a:lnTo>
                  <a:lnTo>
                    <a:pt x="4" y="44"/>
                  </a:lnTo>
                  <a:lnTo>
                    <a:pt x="5" y="37"/>
                  </a:lnTo>
                  <a:lnTo>
                    <a:pt x="5" y="32"/>
                  </a:lnTo>
                  <a:lnTo>
                    <a:pt x="5" y="27"/>
                  </a:lnTo>
                  <a:lnTo>
                    <a:pt x="5" y="25"/>
                  </a:lnTo>
                  <a:lnTo>
                    <a:pt x="5" y="22"/>
                  </a:lnTo>
                  <a:lnTo>
                    <a:pt x="7" y="22"/>
                  </a:lnTo>
                  <a:lnTo>
                    <a:pt x="7" y="20"/>
                  </a:lnTo>
                  <a:lnTo>
                    <a:pt x="7" y="17"/>
                  </a:lnTo>
                  <a:lnTo>
                    <a:pt x="7" y="15"/>
                  </a:lnTo>
                  <a:lnTo>
                    <a:pt x="9" y="13"/>
                  </a:lnTo>
                  <a:lnTo>
                    <a:pt x="9" y="8"/>
                  </a:lnTo>
                  <a:lnTo>
                    <a:pt x="11" y="3"/>
                  </a:lnTo>
                  <a:lnTo>
                    <a:pt x="13" y="3"/>
                  </a:lnTo>
                  <a:lnTo>
                    <a:pt x="13" y="0"/>
                  </a:lnTo>
                  <a:lnTo>
                    <a:pt x="15" y="0"/>
                  </a:lnTo>
                  <a:lnTo>
                    <a:pt x="17" y="0"/>
                  </a:lnTo>
                  <a:lnTo>
                    <a:pt x="17" y="3"/>
                  </a:lnTo>
                  <a:lnTo>
                    <a:pt x="19" y="3"/>
                  </a:lnTo>
                  <a:close/>
                </a:path>
              </a:pathLst>
            </a:custGeom>
            <a:solidFill>
              <a:srgbClr val="F5D9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46" name="Freeform 57"/>
            <p:cNvSpPr>
              <a:spLocks/>
            </p:cNvSpPr>
            <p:nvPr/>
          </p:nvSpPr>
          <p:spPr bwMode="auto">
            <a:xfrm>
              <a:off x="3400" y="2025"/>
              <a:ext cx="13" cy="357"/>
            </a:xfrm>
            <a:custGeom>
              <a:avLst/>
              <a:gdLst>
                <a:gd name="T0" fmla="*/ 11 w 13"/>
                <a:gd name="T1" fmla="*/ 2 h 357"/>
                <a:gd name="T2" fmla="*/ 11 w 13"/>
                <a:gd name="T3" fmla="*/ 7 h 357"/>
                <a:gd name="T4" fmla="*/ 9 w 13"/>
                <a:gd name="T5" fmla="*/ 12 h 357"/>
                <a:gd name="T6" fmla="*/ 9 w 13"/>
                <a:gd name="T7" fmla="*/ 14 h 357"/>
                <a:gd name="T8" fmla="*/ 9 w 13"/>
                <a:gd name="T9" fmla="*/ 29 h 357"/>
                <a:gd name="T10" fmla="*/ 9 w 13"/>
                <a:gd name="T11" fmla="*/ 113 h 357"/>
                <a:gd name="T12" fmla="*/ 5 w 13"/>
                <a:gd name="T13" fmla="*/ 227 h 357"/>
                <a:gd name="T14" fmla="*/ 5 w 13"/>
                <a:gd name="T15" fmla="*/ 309 h 357"/>
                <a:gd name="T16" fmla="*/ 3 w 13"/>
                <a:gd name="T17" fmla="*/ 326 h 357"/>
                <a:gd name="T18" fmla="*/ 3 w 13"/>
                <a:gd name="T19" fmla="*/ 336 h 357"/>
                <a:gd name="T20" fmla="*/ 3 w 13"/>
                <a:gd name="T21" fmla="*/ 348 h 357"/>
                <a:gd name="T22" fmla="*/ 1 w 13"/>
                <a:gd name="T23" fmla="*/ 357 h 357"/>
                <a:gd name="T24" fmla="*/ 1 w 13"/>
                <a:gd name="T25" fmla="*/ 357 h 357"/>
                <a:gd name="T26" fmla="*/ 0 w 13"/>
                <a:gd name="T27" fmla="*/ 355 h 357"/>
                <a:gd name="T28" fmla="*/ 0 w 13"/>
                <a:gd name="T29" fmla="*/ 353 h 357"/>
                <a:gd name="T30" fmla="*/ 0 w 13"/>
                <a:gd name="T31" fmla="*/ 348 h 357"/>
                <a:gd name="T32" fmla="*/ 0 w 13"/>
                <a:gd name="T33" fmla="*/ 331 h 357"/>
                <a:gd name="T34" fmla="*/ 0 w 13"/>
                <a:gd name="T35" fmla="*/ 280 h 357"/>
                <a:gd name="T36" fmla="*/ 0 w 13"/>
                <a:gd name="T37" fmla="*/ 215 h 357"/>
                <a:gd name="T38" fmla="*/ 0 w 13"/>
                <a:gd name="T39" fmla="*/ 147 h 357"/>
                <a:gd name="T40" fmla="*/ 0 w 13"/>
                <a:gd name="T41" fmla="*/ 113 h 357"/>
                <a:gd name="T42" fmla="*/ 0 w 13"/>
                <a:gd name="T43" fmla="*/ 104 h 357"/>
                <a:gd name="T44" fmla="*/ 0 w 13"/>
                <a:gd name="T45" fmla="*/ 92 h 357"/>
                <a:gd name="T46" fmla="*/ 0 w 13"/>
                <a:gd name="T47" fmla="*/ 82 h 357"/>
                <a:gd name="T48" fmla="*/ 0 w 13"/>
                <a:gd name="T49" fmla="*/ 80 h 357"/>
                <a:gd name="T50" fmla="*/ 0 w 13"/>
                <a:gd name="T51" fmla="*/ 80 h 357"/>
                <a:gd name="T52" fmla="*/ 0 w 13"/>
                <a:gd name="T53" fmla="*/ 80 h 357"/>
                <a:gd name="T54" fmla="*/ 0 w 13"/>
                <a:gd name="T55" fmla="*/ 80 h 357"/>
                <a:gd name="T56" fmla="*/ 0 w 13"/>
                <a:gd name="T57" fmla="*/ 77 h 357"/>
                <a:gd name="T58" fmla="*/ 0 w 13"/>
                <a:gd name="T59" fmla="*/ 77 h 357"/>
                <a:gd name="T60" fmla="*/ 0 w 13"/>
                <a:gd name="T61" fmla="*/ 77 h 357"/>
                <a:gd name="T62" fmla="*/ 0 w 13"/>
                <a:gd name="T63" fmla="*/ 77 h 357"/>
                <a:gd name="T64" fmla="*/ 0 w 13"/>
                <a:gd name="T65" fmla="*/ 68 h 357"/>
                <a:gd name="T66" fmla="*/ 1 w 13"/>
                <a:gd name="T67" fmla="*/ 53 h 357"/>
                <a:gd name="T68" fmla="*/ 1 w 13"/>
                <a:gd name="T69" fmla="*/ 41 h 357"/>
                <a:gd name="T70" fmla="*/ 1 w 13"/>
                <a:gd name="T71" fmla="*/ 29 h 357"/>
                <a:gd name="T72" fmla="*/ 3 w 13"/>
                <a:gd name="T73" fmla="*/ 24 h 357"/>
                <a:gd name="T74" fmla="*/ 3 w 13"/>
                <a:gd name="T75" fmla="*/ 24 h 357"/>
                <a:gd name="T76" fmla="*/ 3 w 13"/>
                <a:gd name="T77" fmla="*/ 24 h 357"/>
                <a:gd name="T78" fmla="*/ 3 w 13"/>
                <a:gd name="T79" fmla="*/ 24 h 357"/>
                <a:gd name="T80" fmla="*/ 3 w 13"/>
                <a:gd name="T81" fmla="*/ 22 h 357"/>
                <a:gd name="T82" fmla="*/ 3 w 13"/>
                <a:gd name="T83" fmla="*/ 17 h 357"/>
                <a:gd name="T84" fmla="*/ 3 w 13"/>
                <a:gd name="T85" fmla="*/ 14 h 357"/>
                <a:gd name="T86" fmla="*/ 3 w 13"/>
                <a:gd name="T87" fmla="*/ 12 h 357"/>
                <a:gd name="T88" fmla="*/ 3 w 13"/>
                <a:gd name="T89" fmla="*/ 7 h 357"/>
                <a:gd name="T90" fmla="*/ 7 w 13"/>
                <a:gd name="T91" fmla="*/ 2 h 357"/>
                <a:gd name="T92" fmla="*/ 9 w 13"/>
                <a:gd name="T93" fmla="*/ 0 h 357"/>
                <a:gd name="T94" fmla="*/ 13 w 13"/>
                <a:gd name="T95" fmla="*/ 0 h 35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
                <a:gd name="T145" fmla="*/ 0 h 357"/>
                <a:gd name="T146" fmla="*/ 13 w 13"/>
                <a:gd name="T147" fmla="*/ 357 h 35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 h="357">
                  <a:moveTo>
                    <a:pt x="13" y="0"/>
                  </a:moveTo>
                  <a:lnTo>
                    <a:pt x="11" y="2"/>
                  </a:lnTo>
                  <a:lnTo>
                    <a:pt x="11" y="5"/>
                  </a:lnTo>
                  <a:lnTo>
                    <a:pt x="11" y="7"/>
                  </a:lnTo>
                  <a:lnTo>
                    <a:pt x="9" y="10"/>
                  </a:lnTo>
                  <a:lnTo>
                    <a:pt x="9" y="12"/>
                  </a:lnTo>
                  <a:lnTo>
                    <a:pt x="9" y="14"/>
                  </a:lnTo>
                  <a:lnTo>
                    <a:pt x="11" y="14"/>
                  </a:lnTo>
                  <a:lnTo>
                    <a:pt x="9" y="29"/>
                  </a:lnTo>
                  <a:lnTo>
                    <a:pt x="9" y="63"/>
                  </a:lnTo>
                  <a:lnTo>
                    <a:pt x="9" y="113"/>
                  </a:lnTo>
                  <a:lnTo>
                    <a:pt x="7" y="169"/>
                  </a:lnTo>
                  <a:lnTo>
                    <a:pt x="5" y="227"/>
                  </a:lnTo>
                  <a:lnTo>
                    <a:pt x="5" y="275"/>
                  </a:lnTo>
                  <a:lnTo>
                    <a:pt x="5" y="309"/>
                  </a:lnTo>
                  <a:lnTo>
                    <a:pt x="3" y="324"/>
                  </a:lnTo>
                  <a:lnTo>
                    <a:pt x="3" y="326"/>
                  </a:lnTo>
                  <a:lnTo>
                    <a:pt x="3" y="328"/>
                  </a:lnTo>
                  <a:lnTo>
                    <a:pt x="3" y="336"/>
                  </a:lnTo>
                  <a:lnTo>
                    <a:pt x="3" y="341"/>
                  </a:lnTo>
                  <a:lnTo>
                    <a:pt x="3" y="348"/>
                  </a:lnTo>
                  <a:lnTo>
                    <a:pt x="1" y="353"/>
                  </a:lnTo>
                  <a:lnTo>
                    <a:pt x="1" y="357"/>
                  </a:lnTo>
                  <a:lnTo>
                    <a:pt x="0" y="357"/>
                  </a:lnTo>
                  <a:lnTo>
                    <a:pt x="0" y="355"/>
                  </a:lnTo>
                  <a:lnTo>
                    <a:pt x="0" y="353"/>
                  </a:lnTo>
                  <a:lnTo>
                    <a:pt x="0" y="350"/>
                  </a:lnTo>
                  <a:lnTo>
                    <a:pt x="0" y="348"/>
                  </a:lnTo>
                  <a:lnTo>
                    <a:pt x="0" y="345"/>
                  </a:lnTo>
                  <a:lnTo>
                    <a:pt x="0" y="331"/>
                  </a:lnTo>
                  <a:lnTo>
                    <a:pt x="0" y="307"/>
                  </a:lnTo>
                  <a:lnTo>
                    <a:pt x="0" y="280"/>
                  </a:lnTo>
                  <a:lnTo>
                    <a:pt x="0" y="249"/>
                  </a:lnTo>
                  <a:lnTo>
                    <a:pt x="0" y="215"/>
                  </a:lnTo>
                  <a:lnTo>
                    <a:pt x="0" y="181"/>
                  </a:lnTo>
                  <a:lnTo>
                    <a:pt x="0" y="147"/>
                  </a:lnTo>
                  <a:lnTo>
                    <a:pt x="0" y="118"/>
                  </a:lnTo>
                  <a:lnTo>
                    <a:pt x="0" y="113"/>
                  </a:lnTo>
                  <a:lnTo>
                    <a:pt x="0" y="109"/>
                  </a:lnTo>
                  <a:lnTo>
                    <a:pt x="0" y="104"/>
                  </a:lnTo>
                  <a:lnTo>
                    <a:pt x="0" y="97"/>
                  </a:lnTo>
                  <a:lnTo>
                    <a:pt x="0" y="92"/>
                  </a:lnTo>
                  <a:lnTo>
                    <a:pt x="0" y="87"/>
                  </a:lnTo>
                  <a:lnTo>
                    <a:pt x="0" y="82"/>
                  </a:lnTo>
                  <a:lnTo>
                    <a:pt x="0" y="80"/>
                  </a:lnTo>
                  <a:lnTo>
                    <a:pt x="0" y="77"/>
                  </a:lnTo>
                  <a:lnTo>
                    <a:pt x="0" y="75"/>
                  </a:lnTo>
                  <a:lnTo>
                    <a:pt x="0" y="68"/>
                  </a:lnTo>
                  <a:lnTo>
                    <a:pt x="1" y="60"/>
                  </a:lnTo>
                  <a:lnTo>
                    <a:pt x="1" y="53"/>
                  </a:lnTo>
                  <a:lnTo>
                    <a:pt x="1" y="46"/>
                  </a:lnTo>
                  <a:lnTo>
                    <a:pt x="1" y="41"/>
                  </a:lnTo>
                  <a:lnTo>
                    <a:pt x="1" y="34"/>
                  </a:lnTo>
                  <a:lnTo>
                    <a:pt x="1" y="29"/>
                  </a:lnTo>
                  <a:lnTo>
                    <a:pt x="3" y="24"/>
                  </a:lnTo>
                  <a:lnTo>
                    <a:pt x="3" y="22"/>
                  </a:lnTo>
                  <a:lnTo>
                    <a:pt x="3" y="19"/>
                  </a:lnTo>
                  <a:lnTo>
                    <a:pt x="3" y="17"/>
                  </a:lnTo>
                  <a:lnTo>
                    <a:pt x="3" y="14"/>
                  </a:lnTo>
                  <a:lnTo>
                    <a:pt x="3" y="12"/>
                  </a:lnTo>
                  <a:lnTo>
                    <a:pt x="3" y="7"/>
                  </a:lnTo>
                  <a:lnTo>
                    <a:pt x="5" y="2"/>
                  </a:lnTo>
                  <a:lnTo>
                    <a:pt x="7" y="2"/>
                  </a:lnTo>
                  <a:lnTo>
                    <a:pt x="9" y="0"/>
                  </a:lnTo>
                  <a:lnTo>
                    <a:pt x="11" y="0"/>
                  </a:lnTo>
                  <a:lnTo>
                    <a:pt x="13" y="0"/>
                  </a:lnTo>
                  <a:close/>
                </a:path>
              </a:pathLst>
            </a:custGeom>
            <a:solidFill>
              <a:srgbClr val="F9EA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47" name="Freeform 58"/>
            <p:cNvSpPr>
              <a:spLocks/>
            </p:cNvSpPr>
            <p:nvPr/>
          </p:nvSpPr>
          <p:spPr bwMode="auto">
            <a:xfrm>
              <a:off x="3401" y="2025"/>
              <a:ext cx="10" cy="355"/>
            </a:xfrm>
            <a:custGeom>
              <a:avLst/>
              <a:gdLst>
                <a:gd name="T0" fmla="*/ 8 w 10"/>
                <a:gd name="T1" fmla="*/ 14 h 355"/>
                <a:gd name="T2" fmla="*/ 0 w 10"/>
                <a:gd name="T3" fmla="*/ 355 h 355"/>
                <a:gd name="T4" fmla="*/ 0 w 10"/>
                <a:gd name="T5" fmla="*/ 345 h 355"/>
                <a:gd name="T6" fmla="*/ 0 w 10"/>
                <a:gd name="T7" fmla="*/ 326 h 355"/>
                <a:gd name="T8" fmla="*/ 0 w 10"/>
                <a:gd name="T9" fmla="*/ 295 h 355"/>
                <a:gd name="T10" fmla="*/ 0 w 10"/>
                <a:gd name="T11" fmla="*/ 256 h 355"/>
                <a:gd name="T12" fmla="*/ 0 w 10"/>
                <a:gd name="T13" fmla="*/ 210 h 355"/>
                <a:gd name="T14" fmla="*/ 0 w 10"/>
                <a:gd name="T15" fmla="*/ 167 h 355"/>
                <a:gd name="T16" fmla="*/ 2 w 10"/>
                <a:gd name="T17" fmla="*/ 121 h 355"/>
                <a:gd name="T18" fmla="*/ 2 w 10"/>
                <a:gd name="T19" fmla="*/ 82 h 355"/>
                <a:gd name="T20" fmla="*/ 2 w 10"/>
                <a:gd name="T21" fmla="*/ 70 h 355"/>
                <a:gd name="T22" fmla="*/ 2 w 10"/>
                <a:gd name="T23" fmla="*/ 58 h 355"/>
                <a:gd name="T24" fmla="*/ 2 w 10"/>
                <a:gd name="T25" fmla="*/ 46 h 355"/>
                <a:gd name="T26" fmla="*/ 2 w 10"/>
                <a:gd name="T27" fmla="*/ 36 h 355"/>
                <a:gd name="T28" fmla="*/ 2 w 10"/>
                <a:gd name="T29" fmla="*/ 29 h 355"/>
                <a:gd name="T30" fmla="*/ 2 w 10"/>
                <a:gd name="T31" fmla="*/ 24 h 355"/>
                <a:gd name="T32" fmla="*/ 2 w 10"/>
                <a:gd name="T33" fmla="*/ 19 h 355"/>
                <a:gd name="T34" fmla="*/ 2 w 10"/>
                <a:gd name="T35" fmla="*/ 17 h 355"/>
                <a:gd name="T36" fmla="*/ 2 w 10"/>
                <a:gd name="T37" fmla="*/ 10 h 355"/>
                <a:gd name="T38" fmla="*/ 2 w 10"/>
                <a:gd name="T39" fmla="*/ 7 h 355"/>
                <a:gd name="T40" fmla="*/ 4 w 10"/>
                <a:gd name="T41" fmla="*/ 2 h 355"/>
                <a:gd name="T42" fmla="*/ 6 w 10"/>
                <a:gd name="T43" fmla="*/ 2 h 355"/>
                <a:gd name="T44" fmla="*/ 6 w 10"/>
                <a:gd name="T45" fmla="*/ 2 h 355"/>
                <a:gd name="T46" fmla="*/ 8 w 10"/>
                <a:gd name="T47" fmla="*/ 0 h 355"/>
                <a:gd name="T48" fmla="*/ 10 w 10"/>
                <a:gd name="T49" fmla="*/ 2 h 355"/>
                <a:gd name="T50" fmla="*/ 10 w 10"/>
                <a:gd name="T51" fmla="*/ 2 h 355"/>
                <a:gd name="T52" fmla="*/ 8 w 10"/>
                <a:gd name="T53" fmla="*/ 5 h 355"/>
                <a:gd name="T54" fmla="*/ 8 w 10"/>
                <a:gd name="T55" fmla="*/ 5 h 355"/>
                <a:gd name="T56" fmla="*/ 8 w 10"/>
                <a:gd name="T57" fmla="*/ 7 h 355"/>
                <a:gd name="T58" fmla="*/ 6 w 10"/>
                <a:gd name="T59" fmla="*/ 10 h 355"/>
                <a:gd name="T60" fmla="*/ 6 w 10"/>
                <a:gd name="T61" fmla="*/ 12 h 355"/>
                <a:gd name="T62" fmla="*/ 6 w 10"/>
                <a:gd name="T63" fmla="*/ 14 h 355"/>
                <a:gd name="T64" fmla="*/ 8 w 10"/>
                <a:gd name="T65" fmla="*/ 14 h 355"/>
                <a:gd name="T66" fmla="*/ 8 w 10"/>
                <a:gd name="T67" fmla="*/ 14 h 3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
                <a:gd name="T103" fmla="*/ 0 h 355"/>
                <a:gd name="T104" fmla="*/ 10 w 10"/>
                <a:gd name="T105" fmla="*/ 355 h 35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 h="355">
                  <a:moveTo>
                    <a:pt x="8" y="14"/>
                  </a:moveTo>
                  <a:lnTo>
                    <a:pt x="0" y="355"/>
                  </a:lnTo>
                  <a:lnTo>
                    <a:pt x="0" y="345"/>
                  </a:lnTo>
                  <a:lnTo>
                    <a:pt x="0" y="326"/>
                  </a:lnTo>
                  <a:lnTo>
                    <a:pt x="0" y="295"/>
                  </a:lnTo>
                  <a:lnTo>
                    <a:pt x="0" y="256"/>
                  </a:lnTo>
                  <a:lnTo>
                    <a:pt x="0" y="210"/>
                  </a:lnTo>
                  <a:lnTo>
                    <a:pt x="0" y="167"/>
                  </a:lnTo>
                  <a:lnTo>
                    <a:pt x="2" y="121"/>
                  </a:lnTo>
                  <a:lnTo>
                    <a:pt x="2" y="82"/>
                  </a:lnTo>
                  <a:lnTo>
                    <a:pt x="2" y="70"/>
                  </a:lnTo>
                  <a:lnTo>
                    <a:pt x="2" y="58"/>
                  </a:lnTo>
                  <a:lnTo>
                    <a:pt x="2" y="46"/>
                  </a:lnTo>
                  <a:lnTo>
                    <a:pt x="2" y="36"/>
                  </a:lnTo>
                  <a:lnTo>
                    <a:pt x="2" y="29"/>
                  </a:lnTo>
                  <a:lnTo>
                    <a:pt x="2" y="24"/>
                  </a:lnTo>
                  <a:lnTo>
                    <a:pt x="2" y="19"/>
                  </a:lnTo>
                  <a:lnTo>
                    <a:pt x="2" y="17"/>
                  </a:lnTo>
                  <a:lnTo>
                    <a:pt x="2" y="10"/>
                  </a:lnTo>
                  <a:lnTo>
                    <a:pt x="2" y="7"/>
                  </a:lnTo>
                  <a:lnTo>
                    <a:pt x="4" y="2"/>
                  </a:lnTo>
                  <a:lnTo>
                    <a:pt x="6" y="2"/>
                  </a:lnTo>
                  <a:lnTo>
                    <a:pt x="8" y="0"/>
                  </a:lnTo>
                  <a:lnTo>
                    <a:pt x="10" y="2"/>
                  </a:lnTo>
                  <a:lnTo>
                    <a:pt x="8" y="5"/>
                  </a:lnTo>
                  <a:lnTo>
                    <a:pt x="8" y="7"/>
                  </a:lnTo>
                  <a:lnTo>
                    <a:pt x="6" y="10"/>
                  </a:lnTo>
                  <a:lnTo>
                    <a:pt x="6" y="12"/>
                  </a:lnTo>
                  <a:lnTo>
                    <a:pt x="6" y="14"/>
                  </a:lnTo>
                  <a:lnTo>
                    <a:pt x="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48" name="Freeform 59"/>
            <p:cNvSpPr>
              <a:spLocks/>
            </p:cNvSpPr>
            <p:nvPr/>
          </p:nvSpPr>
          <p:spPr bwMode="auto">
            <a:xfrm>
              <a:off x="3357" y="2366"/>
              <a:ext cx="108" cy="38"/>
            </a:xfrm>
            <a:custGeom>
              <a:avLst/>
              <a:gdLst>
                <a:gd name="T0" fmla="*/ 108 w 108"/>
                <a:gd name="T1" fmla="*/ 0 h 38"/>
                <a:gd name="T2" fmla="*/ 107 w 108"/>
                <a:gd name="T3" fmla="*/ 9 h 38"/>
                <a:gd name="T4" fmla="*/ 103 w 108"/>
                <a:gd name="T5" fmla="*/ 19 h 38"/>
                <a:gd name="T6" fmla="*/ 97 w 108"/>
                <a:gd name="T7" fmla="*/ 26 h 38"/>
                <a:gd name="T8" fmla="*/ 89 w 108"/>
                <a:gd name="T9" fmla="*/ 31 h 38"/>
                <a:gd name="T10" fmla="*/ 79 w 108"/>
                <a:gd name="T11" fmla="*/ 33 h 38"/>
                <a:gd name="T12" fmla="*/ 70 w 108"/>
                <a:gd name="T13" fmla="*/ 38 h 38"/>
                <a:gd name="T14" fmla="*/ 62 w 108"/>
                <a:gd name="T15" fmla="*/ 38 h 38"/>
                <a:gd name="T16" fmla="*/ 54 w 108"/>
                <a:gd name="T17" fmla="*/ 38 h 38"/>
                <a:gd name="T18" fmla="*/ 37 w 108"/>
                <a:gd name="T19" fmla="*/ 38 h 38"/>
                <a:gd name="T20" fmla="*/ 25 w 108"/>
                <a:gd name="T21" fmla="*/ 33 h 38"/>
                <a:gd name="T22" fmla="*/ 15 w 108"/>
                <a:gd name="T23" fmla="*/ 26 h 38"/>
                <a:gd name="T24" fmla="*/ 8 w 108"/>
                <a:gd name="T25" fmla="*/ 19 h 38"/>
                <a:gd name="T26" fmla="*/ 4 w 108"/>
                <a:gd name="T27" fmla="*/ 12 h 38"/>
                <a:gd name="T28" fmla="*/ 2 w 108"/>
                <a:gd name="T29" fmla="*/ 7 h 38"/>
                <a:gd name="T30" fmla="*/ 0 w 108"/>
                <a:gd name="T31" fmla="*/ 2 h 38"/>
                <a:gd name="T32" fmla="*/ 0 w 108"/>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8"/>
                <a:gd name="T52" fmla="*/ 0 h 38"/>
                <a:gd name="T53" fmla="*/ 108 w 108"/>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8" h="38">
                  <a:moveTo>
                    <a:pt x="108" y="0"/>
                  </a:moveTo>
                  <a:lnTo>
                    <a:pt x="107" y="9"/>
                  </a:lnTo>
                  <a:lnTo>
                    <a:pt x="103" y="19"/>
                  </a:lnTo>
                  <a:lnTo>
                    <a:pt x="97" y="26"/>
                  </a:lnTo>
                  <a:lnTo>
                    <a:pt x="89" y="31"/>
                  </a:lnTo>
                  <a:lnTo>
                    <a:pt x="79" y="33"/>
                  </a:lnTo>
                  <a:lnTo>
                    <a:pt x="70" y="38"/>
                  </a:lnTo>
                  <a:lnTo>
                    <a:pt x="62" y="38"/>
                  </a:lnTo>
                  <a:lnTo>
                    <a:pt x="54" y="38"/>
                  </a:lnTo>
                  <a:lnTo>
                    <a:pt x="37" y="38"/>
                  </a:lnTo>
                  <a:lnTo>
                    <a:pt x="25" y="33"/>
                  </a:lnTo>
                  <a:lnTo>
                    <a:pt x="15" y="26"/>
                  </a:lnTo>
                  <a:lnTo>
                    <a:pt x="8" y="19"/>
                  </a:lnTo>
                  <a:lnTo>
                    <a:pt x="4" y="12"/>
                  </a:lnTo>
                  <a:lnTo>
                    <a:pt x="2" y="7"/>
                  </a:lnTo>
                  <a:lnTo>
                    <a:pt x="0" y="2"/>
                  </a:lnTo>
                  <a:lnTo>
                    <a:pt x="0"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549" name="Freeform 60"/>
            <p:cNvSpPr>
              <a:spLocks/>
            </p:cNvSpPr>
            <p:nvPr/>
          </p:nvSpPr>
          <p:spPr bwMode="auto">
            <a:xfrm>
              <a:off x="3359" y="2117"/>
              <a:ext cx="106" cy="200"/>
            </a:xfrm>
            <a:custGeom>
              <a:avLst/>
              <a:gdLst>
                <a:gd name="T0" fmla="*/ 106 w 106"/>
                <a:gd name="T1" fmla="*/ 0 h 200"/>
                <a:gd name="T2" fmla="*/ 101 w 106"/>
                <a:gd name="T3" fmla="*/ 14 h 200"/>
                <a:gd name="T4" fmla="*/ 95 w 106"/>
                <a:gd name="T5" fmla="*/ 24 h 200"/>
                <a:gd name="T6" fmla="*/ 87 w 106"/>
                <a:gd name="T7" fmla="*/ 29 h 200"/>
                <a:gd name="T8" fmla="*/ 79 w 106"/>
                <a:gd name="T9" fmla="*/ 33 h 200"/>
                <a:gd name="T10" fmla="*/ 74 w 106"/>
                <a:gd name="T11" fmla="*/ 36 h 200"/>
                <a:gd name="T12" fmla="*/ 66 w 106"/>
                <a:gd name="T13" fmla="*/ 36 h 200"/>
                <a:gd name="T14" fmla="*/ 58 w 106"/>
                <a:gd name="T15" fmla="*/ 36 h 200"/>
                <a:gd name="T16" fmla="*/ 52 w 106"/>
                <a:gd name="T17" fmla="*/ 36 h 200"/>
                <a:gd name="T18" fmla="*/ 39 w 106"/>
                <a:gd name="T19" fmla="*/ 36 h 200"/>
                <a:gd name="T20" fmla="*/ 27 w 106"/>
                <a:gd name="T21" fmla="*/ 33 h 200"/>
                <a:gd name="T22" fmla="*/ 17 w 106"/>
                <a:gd name="T23" fmla="*/ 29 h 200"/>
                <a:gd name="T24" fmla="*/ 11 w 106"/>
                <a:gd name="T25" fmla="*/ 21 h 200"/>
                <a:gd name="T26" fmla="*/ 6 w 106"/>
                <a:gd name="T27" fmla="*/ 14 h 200"/>
                <a:gd name="T28" fmla="*/ 2 w 106"/>
                <a:gd name="T29" fmla="*/ 7 h 200"/>
                <a:gd name="T30" fmla="*/ 0 w 106"/>
                <a:gd name="T31" fmla="*/ 2 h 200"/>
                <a:gd name="T32" fmla="*/ 0 w 106"/>
                <a:gd name="T33" fmla="*/ 2 h 200"/>
                <a:gd name="T34" fmla="*/ 0 w 106"/>
                <a:gd name="T35" fmla="*/ 157 h 200"/>
                <a:gd name="T36" fmla="*/ 4 w 106"/>
                <a:gd name="T37" fmla="*/ 174 h 200"/>
                <a:gd name="T38" fmla="*/ 8 w 106"/>
                <a:gd name="T39" fmla="*/ 183 h 200"/>
                <a:gd name="T40" fmla="*/ 13 w 106"/>
                <a:gd name="T41" fmla="*/ 191 h 200"/>
                <a:gd name="T42" fmla="*/ 17 w 106"/>
                <a:gd name="T43" fmla="*/ 193 h 200"/>
                <a:gd name="T44" fmla="*/ 23 w 106"/>
                <a:gd name="T45" fmla="*/ 195 h 200"/>
                <a:gd name="T46" fmla="*/ 31 w 106"/>
                <a:gd name="T47" fmla="*/ 195 h 200"/>
                <a:gd name="T48" fmla="*/ 41 w 106"/>
                <a:gd name="T49" fmla="*/ 195 h 200"/>
                <a:gd name="T50" fmla="*/ 54 w 106"/>
                <a:gd name="T51" fmla="*/ 200 h 200"/>
                <a:gd name="T52" fmla="*/ 60 w 106"/>
                <a:gd name="T53" fmla="*/ 200 h 200"/>
                <a:gd name="T54" fmla="*/ 68 w 106"/>
                <a:gd name="T55" fmla="*/ 198 h 200"/>
                <a:gd name="T56" fmla="*/ 77 w 106"/>
                <a:gd name="T57" fmla="*/ 195 h 200"/>
                <a:gd name="T58" fmla="*/ 85 w 106"/>
                <a:gd name="T59" fmla="*/ 191 h 200"/>
                <a:gd name="T60" fmla="*/ 91 w 106"/>
                <a:gd name="T61" fmla="*/ 183 h 200"/>
                <a:gd name="T62" fmla="*/ 99 w 106"/>
                <a:gd name="T63" fmla="*/ 176 h 200"/>
                <a:gd name="T64" fmla="*/ 103 w 106"/>
                <a:gd name="T65" fmla="*/ 166 h 200"/>
                <a:gd name="T66" fmla="*/ 106 w 106"/>
                <a:gd name="T67" fmla="*/ 157 h 200"/>
                <a:gd name="T68" fmla="*/ 106 w 106"/>
                <a:gd name="T69" fmla="*/ 0 h 2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6"/>
                <a:gd name="T106" fmla="*/ 0 h 200"/>
                <a:gd name="T107" fmla="*/ 106 w 106"/>
                <a:gd name="T108" fmla="*/ 200 h 2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6" h="200">
                  <a:moveTo>
                    <a:pt x="106" y="0"/>
                  </a:moveTo>
                  <a:lnTo>
                    <a:pt x="101" y="14"/>
                  </a:lnTo>
                  <a:lnTo>
                    <a:pt x="95" y="24"/>
                  </a:lnTo>
                  <a:lnTo>
                    <a:pt x="87" y="29"/>
                  </a:lnTo>
                  <a:lnTo>
                    <a:pt x="79" y="33"/>
                  </a:lnTo>
                  <a:lnTo>
                    <a:pt x="74" y="36"/>
                  </a:lnTo>
                  <a:lnTo>
                    <a:pt x="66" y="36"/>
                  </a:lnTo>
                  <a:lnTo>
                    <a:pt x="58" y="36"/>
                  </a:lnTo>
                  <a:lnTo>
                    <a:pt x="52" y="36"/>
                  </a:lnTo>
                  <a:lnTo>
                    <a:pt x="39" y="36"/>
                  </a:lnTo>
                  <a:lnTo>
                    <a:pt x="27" y="33"/>
                  </a:lnTo>
                  <a:lnTo>
                    <a:pt x="17" y="29"/>
                  </a:lnTo>
                  <a:lnTo>
                    <a:pt x="11" y="21"/>
                  </a:lnTo>
                  <a:lnTo>
                    <a:pt x="6" y="14"/>
                  </a:lnTo>
                  <a:lnTo>
                    <a:pt x="2" y="7"/>
                  </a:lnTo>
                  <a:lnTo>
                    <a:pt x="0" y="2"/>
                  </a:lnTo>
                  <a:lnTo>
                    <a:pt x="0" y="157"/>
                  </a:lnTo>
                  <a:lnTo>
                    <a:pt x="4" y="174"/>
                  </a:lnTo>
                  <a:lnTo>
                    <a:pt x="8" y="183"/>
                  </a:lnTo>
                  <a:lnTo>
                    <a:pt x="13" y="191"/>
                  </a:lnTo>
                  <a:lnTo>
                    <a:pt x="17" y="193"/>
                  </a:lnTo>
                  <a:lnTo>
                    <a:pt x="23" y="195"/>
                  </a:lnTo>
                  <a:lnTo>
                    <a:pt x="31" y="195"/>
                  </a:lnTo>
                  <a:lnTo>
                    <a:pt x="41" y="195"/>
                  </a:lnTo>
                  <a:lnTo>
                    <a:pt x="54" y="200"/>
                  </a:lnTo>
                  <a:lnTo>
                    <a:pt x="60" y="200"/>
                  </a:lnTo>
                  <a:lnTo>
                    <a:pt x="68" y="198"/>
                  </a:lnTo>
                  <a:lnTo>
                    <a:pt x="77" y="195"/>
                  </a:lnTo>
                  <a:lnTo>
                    <a:pt x="85" y="191"/>
                  </a:lnTo>
                  <a:lnTo>
                    <a:pt x="91" y="183"/>
                  </a:lnTo>
                  <a:lnTo>
                    <a:pt x="99" y="176"/>
                  </a:lnTo>
                  <a:lnTo>
                    <a:pt x="103" y="166"/>
                  </a:lnTo>
                  <a:lnTo>
                    <a:pt x="106" y="157"/>
                  </a:lnTo>
                  <a:lnTo>
                    <a:pt x="106" y="0"/>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50" name="Freeform 61"/>
            <p:cNvSpPr>
              <a:spLocks/>
            </p:cNvSpPr>
            <p:nvPr/>
          </p:nvSpPr>
          <p:spPr bwMode="auto">
            <a:xfrm>
              <a:off x="3392" y="2143"/>
              <a:ext cx="23" cy="15"/>
            </a:xfrm>
            <a:custGeom>
              <a:avLst/>
              <a:gdLst>
                <a:gd name="T0" fmla="*/ 23 w 23"/>
                <a:gd name="T1" fmla="*/ 15 h 15"/>
                <a:gd name="T2" fmla="*/ 23 w 23"/>
                <a:gd name="T3" fmla="*/ 7 h 15"/>
                <a:gd name="T4" fmla="*/ 19 w 23"/>
                <a:gd name="T5" fmla="*/ 3 h 15"/>
                <a:gd name="T6" fmla="*/ 15 w 23"/>
                <a:gd name="T7" fmla="*/ 0 h 15"/>
                <a:gd name="T8" fmla="*/ 11 w 23"/>
                <a:gd name="T9" fmla="*/ 0 h 15"/>
                <a:gd name="T10" fmla="*/ 8 w 23"/>
                <a:gd name="T11" fmla="*/ 0 h 15"/>
                <a:gd name="T12" fmla="*/ 4 w 23"/>
                <a:gd name="T13" fmla="*/ 3 h 15"/>
                <a:gd name="T14" fmla="*/ 0 w 23"/>
                <a:gd name="T15" fmla="*/ 7 h 15"/>
                <a:gd name="T16" fmla="*/ 0 w 23"/>
                <a:gd name="T17" fmla="*/ 15 h 15"/>
                <a:gd name="T18" fmla="*/ 23 w 23"/>
                <a:gd name="T19" fmla="*/ 1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5"/>
                <a:gd name="T32" fmla="*/ 23 w 23"/>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5">
                  <a:moveTo>
                    <a:pt x="23" y="15"/>
                  </a:moveTo>
                  <a:lnTo>
                    <a:pt x="23" y="7"/>
                  </a:lnTo>
                  <a:lnTo>
                    <a:pt x="19" y="3"/>
                  </a:lnTo>
                  <a:lnTo>
                    <a:pt x="15" y="0"/>
                  </a:lnTo>
                  <a:lnTo>
                    <a:pt x="11" y="0"/>
                  </a:lnTo>
                  <a:lnTo>
                    <a:pt x="8" y="0"/>
                  </a:lnTo>
                  <a:lnTo>
                    <a:pt x="4" y="3"/>
                  </a:lnTo>
                  <a:lnTo>
                    <a:pt x="0" y="7"/>
                  </a:lnTo>
                  <a:lnTo>
                    <a:pt x="0" y="15"/>
                  </a:lnTo>
                  <a:lnTo>
                    <a:pt x="23"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51" name="Freeform 62"/>
            <p:cNvSpPr>
              <a:spLocks/>
            </p:cNvSpPr>
            <p:nvPr/>
          </p:nvSpPr>
          <p:spPr bwMode="auto">
            <a:xfrm>
              <a:off x="3392" y="2158"/>
              <a:ext cx="23" cy="152"/>
            </a:xfrm>
            <a:custGeom>
              <a:avLst/>
              <a:gdLst>
                <a:gd name="T0" fmla="*/ 11 w 23"/>
                <a:gd name="T1" fmla="*/ 152 h 152"/>
                <a:gd name="T2" fmla="*/ 23 w 23"/>
                <a:gd name="T3" fmla="*/ 152 h 152"/>
                <a:gd name="T4" fmla="*/ 23 w 23"/>
                <a:gd name="T5" fmla="*/ 0 h 152"/>
                <a:gd name="T6" fmla="*/ 0 w 23"/>
                <a:gd name="T7" fmla="*/ 0 h 152"/>
                <a:gd name="T8" fmla="*/ 0 w 23"/>
                <a:gd name="T9" fmla="*/ 152 h 152"/>
                <a:gd name="T10" fmla="*/ 11 w 23"/>
                <a:gd name="T11" fmla="*/ 152 h 152"/>
                <a:gd name="T12" fmla="*/ 0 60000 65536"/>
                <a:gd name="T13" fmla="*/ 0 60000 65536"/>
                <a:gd name="T14" fmla="*/ 0 60000 65536"/>
                <a:gd name="T15" fmla="*/ 0 60000 65536"/>
                <a:gd name="T16" fmla="*/ 0 60000 65536"/>
                <a:gd name="T17" fmla="*/ 0 60000 65536"/>
                <a:gd name="T18" fmla="*/ 0 w 23"/>
                <a:gd name="T19" fmla="*/ 0 h 152"/>
                <a:gd name="T20" fmla="*/ 23 w 23"/>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23" h="152">
                  <a:moveTo>
                    <a:pt x="11" y="152"/>
                  </a:moveTo>
                  <a:lnTo>
                    <a:pt x="23" y="152"/>
                  </a:lnTo>
                  <a:lnTo>
                    <a:pt x="23" y="0"/>
                  </a:lnTo>
                  <a:lnTo>
                    <a:pt x="0" y="0"/>
                  </a:lnTo>
                  <a:lnTo>
                    <a:pt x="0" y="152"/>
                  </a:lnTo>
                  <a:lnTo>
                    <a:pt x="11" y="1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52" name="Freeform 63"/>
            <p:cNvSpPr>
              <a:spLocks/>
            </p:cNvSpPr>
            <p:nvPr/>
          </p:nvSpPr>
          <p:spPr bwMode="auto">
            <a:xfrm>
              <a:off x="3392" y="2310"/>
              <a:ext cx="23" cy="14"/>
            </a:xfrm>
            <a:custGeom>
              <a:avLst/>
              <a:gdLst>
                <a:gd name="T0" fmla="*/ 0 w 23"/>
                <a:gd name="T1" fmla="*/ 0 h 14"/>
                <a:gd name="T2" fmla="*/ 0 w 23"/>
                <a:gd name="T3" fmla="*/ 7 h 14"/>
                <a:gd name="T4" fmla="*/ 4 w 23"/>
                <a:gd name="T5" fmla="*/ 12 h 14"/>
                <a:gd name="T6" fmla="*/ 8 w 23"/>
                <a:gd name="T7" fmla="*/ 14 h 14"/>
                <a:gd name="T8" fmla="*/ 11 w 23"/>
                <a:gd name="T9" fmla="*/ 14 h 14"/>
                <a:gd name="T10" fmla="*/ 15 w 23"/>
                <a:gd name="T11" fmla="*/ 14 h 14"/>
                <a:gd name="T12" fmla="*/ 19 w 23"/>
                <a:gd name="T13" fmla="*/ 12 h 14"/>
                <a:gd name="T14" fmla="*/ 23 w 23"/>
                <a:gd name="T15" fmla="*/ 7 h 14"/>
                <a:gd name="T16" fmla="*/ 23 w 23"/>
                <a:gd name="T17" fmla="*/ 0 h 14"/>
                <a:gd name="T18" fmla="*/ 0 w 23"/>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4"/>
                <a:gd name="T32" fmla="*/ 23 w 23"/>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4">
                  <a:moveTo>
                    <a:pt x="0" y="0"/>
                  </a:moveTo>
                  <a:lnTo>
                    <a:pt x="0" y="7"/>
                  </a:lnTo>
                  <a:lnTo>
                    <a:pt x="4" y="12"/>
                  </a:lnTo>
                  <a:lnTo>
                    <a:pt x="8" y="14"/>
                  </a:lnTo>
                  <a:lnTo>
                    <a:pt x="11" y="14"/>
                  </a:lnTo>
                  <a:lnTo>
                    <a:pt x="15" y="14"/>
                  </a:lnTo>
                  <a:lnTo>
                    <a:pt x="19" y="12"/>
                  </a:lnTo>
                  <a:lnTo>
                    <a:pt x="23" y="7"/>
                  </a:lnTo>
                  <a:lnTo>
                    <a:pt x="2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53" name="Freeform 64"/>
            <p:cNvSpPr>
              <a:spLocks/>
            </p:cNvSpPr>
            <p:nvPr/>
          </p:nvSpPr>
          <p:spPr bwMode="auto">
            <a:xfrm>
              <a:off x="3394" y="2143"/>
              <a:ext cx="25" cy="15"/>
            </a:xfrm>
            <a:custGeom>
              <a:avLst/>
              <a:gdLst>
                <a:gd name="T0" fmla="*/ 25 w 25"/>
                <a:gd name="T1" fmla="*/ 15 h 15"/>
                <a:gd name="T2" fmla="*/ 23 w 25"/>
                <a:gd name="T3" fmla="*/ 7 h 15"/>
                <a:gd name="T4" fmla="*/ 21 w 25"/>
                <a:gd name="T5" fmla="*/ 3 h 15"/>
                <a:gd name="T6" fmla="*/ 17 w 25"/>
                <a:gd name="T7" fmla="*/ 0 h 15"/>
                <a:gd name="T8" fmla="*/ 11 w 25"/>
                <a:gd name="T9" fmla="*/ 0 h 15"/>
                <a:gd name="T10" fmla="*/ 7 w 25"/>
                <a:gd name="T11" fmla="*/ 0 h 15"/>
                <a:gd name="T12" fmla="*/ 4 w 25"/>
                <a:gd name="T13" fmla="*/ 3 h 15"/>
                <a:gd name="T14" fmla="*/ 2 w 25"/>
                <a:gd name="T15" fmla="*/ 7 h 15"/>
                <a:gd name="T16" fmla="*/ 0 w 25"/>
                <a:gd name="T17" fmla="*/ 15 h 15"/>
                <a:gd name="T18" fmla="*/ 25 w 25"/>
                <a:gd name="T19" fmla="*/ 1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5"/>
                <a:gd name="T32" fmla="*/ 25 w 25"/>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5">
                  <a:moveTo>
                    <a:pt x="25" y="15"/>
                  </a:moveTo>
                  <a:lnTo>
                    <a:pt x="23" y="7"/>
                  </a:lnTo>
                  <a:lnTo>
                    <a:pt x="21" y="3"/>
                  </a:lnTo>
                  <a:lnTo>
                    <a:pt x="17" y="0"/>
                  </a:lnTo>
                  <a:lnTo>
                    <a:pt x="11" y="0"/>
                  </a:lnTo>
                  <a:lnTo>
                    <a:pt x="7" y="0"/>
                  </a:lnTo>
                  <a:lnTo>
                    <a:pt x="4" y="3"/>
                  </a:lnTo>
                  <a:lnTo>
                    <a:pt x="2" y="7"/>
                  </a:lnTo>
                  <a:lnTo>
                    <a:pt x="0" y="15"/>
                  </a:lnTo>
                  <a:lnTo>
                    <a:pt x="25" y="15"/>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54" name="Freeform 65"/>
            <p:cNvSpPr>
              <a:spLocks/>
            </p:cNvSpPr>
            <p:nvPr/>
          </p:nvSpPr>
          <p:spPr bwMode="auto">
            <a:xfrm>
              <a:off x="3394" y="2158"/>
              <a:ext cx="25" cy="152"/>
            </a:xfrm>
            <a:custGeom>
              <a:avLst/>
              <a:gdLst>
                <a:gd name="T0" fmla="*/ 11 w 25"/>
                <a:gd name="T1" fmla="*/ 152 h 152"/>
                <a:gd name="T2" fmla="*/ 25 w 25"/>
                <a:gd name="T3" fmla="*/ 152 h 152"/>
                <a:gd name="T4" fmla="*/ 25 w 25"/>
                <a:gd name="T5" fmla="*/ 0 h 152"/>
                <a:gd name="T6" fmla="*/ 0 w 25"/>
                <a:gd name="T7" fmla="*/ 0 h 152"/>
                <a:gd name="T8" fmla="*/ 0 w 25"/>
                <a:gd name="T9" fmla="*/ 152 h 152"/>
                <a:gd name="T10" fmla="*/ 11 w 25"/>
                <a:gd name="T11" fmla="*/ 152 h 152"/>
                <a:gd name="T12" fmla="*/ 0 60000 65536"/>
                <a:gd name="T13" fmla="*/ 0 60000 65536"/>
                <a:gd name="T14" fmla="*/ 0 60000 65536"/>
                <a:gd name="T15" fmla="*/ 0 60000 65536"/>
                <a:gd name="T16" fmla="*/ 0 60000 65536"/>
                <a:gd name="T17" fmla="*/ 0 60000 65536"/>
                <a:gd name="T18" fmla="*/ 0 w 25"/>
                <a:gd name="T19" fmla="*/ 0 h 152"/>
                <a:gd name="T20" fmla="*/ 25 w 25"/>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25" h="152">
                  <a:moveTo>
                    <a:pt x="11" y="152"/>
                  </a:moveTo>
                  <a:lnTo>
                    <a:pt x="25" y="152"/>
                  </a:lnTo>
                  <a:lnTo>
                    <a:pt x="25" y="0"/>
                  </a:lnTo>
                  <a:lnTo>
                    <a:pt x="0" y="0"/>
                  </a:lnTo>
                  <a:lnTo>
                    <a:pt x="0" y="152"/>
                  </a:lnTo>
                  <a:lnTo>
                    <a:pt x="11" y="152"/>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55" name="Freeform 66"/>
            <p:cNvSpPr>
              <a:spLocks/>
            </p:cNvSpPr>
            <p:nvPr/>
          </p:nvSpPr>
          <p:spPr bwMode="auto">
            <a:xfrm>
              <a:off x="3394" y="2310"/>
              <a:ext cx="25" cy="14"/>
            </a:xfrm>
            <a:custGeom>
              <a:avLst/>
              <a:gdLst>
                <a:gd name="T0" fmla="*/ 0 w 25"/>
                <a:gd name="T1" fmla="*/ 0 h 14"/>
                <a:gd name="T2" fmla="*/ 2 w 25"/>
                <a:gd name="T3" fmla="*/ 7 h 14"/>
                <a:gd name="T4" fmla="*/ 4 w 25"/>
                <a:gd name="T5" fmla="*/ 12 h 14"/>
                <a:gd name="T6" fmla="*/ 7 w 25"/>
                <a:gd name="T7" fmla="*/ 14 h 14"/>
                <a:gd name="T8" fmla="*/ 11 w 25"/>
                <a:gd name="T9" fmla="*/ 14 h 14"/>
                <a:gd name="T10" fmla="*/ 17 w 25"/>
                <a:gd name="T11" fmla="*/ 14 h 14"/>
                <a:gd name="T12" fmla="*/ 21 w 25"/>
                <a:gd name="T13" fmla="*/ 12 h 14"/>
                <a:gd name="T14" fmla="*/ 23 w 25"/>
                <a:gd name="T15" fmla="*/ 7 h 14"/>
                <a:gd name="T16" fmla="*/ 25 w 25"/>
                <a:gd name="T17" fmla="*/ 0 h 14"/>
                <a:gd name="T18" fmla="*/ 0 w 25"/>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4"/>
                <a:gd name="T32" fmla="*/ 25 w 25"/>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4">
                  <a:moveTo>
                    <a:pt x="0" y="0"/>
                  </a:moveTo>
                  <a:lnTo>
                    <a:pt x="2" y="7"/>
                  </a:lnTo>
                  <a:lnTo>
                    <a:pt x="4" y="12"/>
                  </a:lnTo>
                  <a:lnTo>
                    <a:pt x="7" y="14"/>
                  </a:lnTo>
                  <a:lnTo>
                    <a:pt x="11" y="14"/>
                  </a:lnTo>
                  <a:lnTo>
                    <a:pt x="17" y="14"/>
                  </a:lnTo>
                  <a:lnTo>
                    <a:pt x="21" y="12"/>
                  </a:lnTo>
                  <a:lnTo>
                    <a:pt x="23" y="7"/>
                  </a:lnTo>
                  <a:lnTo>
                    <a:pt x="25" y="0"/>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56" name="Freeform 67"/>
            <p:cNvSpPr>
              <a:spLocks/>
            </p:cNvSpPr>
            <p:nvPr/>
          </p:nvSpPr>
          <p:spPr bwMode="auto">
            <a:xfrm>
              <a:off x="3396" y="2143"/>
              <a:ext cx="25" cy="15"/>
            </a:xfrm>
            <a:custGeom>
              <a:avLst/>
              <a:gdLst>
                <a:gd name="T0" fmla="*/ 25 w 25"/>
                <a:gd name="T1" fmla="*/ 15 h 15"/>
                <a:gd name="T2" fmla="*/ 23 w 25"/>
                <a:gd name="T3" fmla="*/ 10 h 15"/>
                <a:gd name="T4" fmla="*/ 21 w 25"/>
                <a:gd name="T5" fmla="*/ 5 h 15"/>
                <a:gd name="T6" fmla="*/ 17 w 25"/>
                <a:gd name="T7" fmla="*/ 0 h 15"/>
                <a:gd name="T8" fmla="*/ 13 w 25"/>
                <a:gd name="T9" fmla="*/ 0 h 15"/>
                <a:gd name="T10" fmla="*/ 7 w 25"/>
                <a:gd name="T11" fmla="*/ 0 h 15"/>
                <a:gd name="T12" fmla="*/ 4 w 25"/>
                <a:gd name="T13" fmla="*/ 5 h 15"/>
                <a:gd name="T14" fmla="*/ 2 w 25"/>
                <a:gd name="T15" fmla="*/ 10 h 15"/>
                <a:gd name="T16" fmla="*/ 0 w 25"/>
                <a:gd name="T17" fmla="*/ 15 h 15"/>
                <a:gd name="T18" fmla="*/ 25 w 25"/>
                <a:gd name="T19" fmla="*/ 1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5"/>
                <a:gd name="T32" fmla="*/ 25 w 25"/>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5">
                  <a:moveTo>
                    <a:pt x="25" y="15"/>
                  </a:moveTo>
                  <a:lnTo>
                    <a:pt x="23" y="10"/>
                  </a:lnTo>
                  <a:lnTo>
                    <a:pt x="21" y="5"/>
                  </a:lnTo>
                  <a:lnTo>
                    <a:pt x="17" y="0"/>
                  </a:lnTo>
                  <a:lnTo>
                    <a:pt x="13" y="0"/>
                  </a:lnTo>
                  <a:lnTo>
                    <a:pt x="7" y="0"/>
                  </a:lnTo>
                  <a:lnTo>
                    <a:pt x="4" y="5"/>
                  </a:lnTo>
                  <a:lnTo>
                    <a:pt x="2" y="10"/>
                  </a:lnTo>
                  <a:lnTo>
                    <a:pt x="0" y="15"/>
                  </a:lnTo>
                  <a:lnTo>
                    <a:pt x="25" y="15"/>
                  </a:lnTo>
                  <a:close/>
                </a:path>
              </a:pathLst>
            </a:custGeom>
            <a:solidFill>
              <a:srgbClr val="E8E8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57" name="Freeform 68"/>
            <p:cNvSpPr>
              <a:spLocks/>
            </p:cNvSpPr>
            <p:nvPr/>
          </p:nvSpPr>
          <p:spPr bwMode="auto">
            <a:xfrm>
              <a:off x="3396" y="2158"/>
              <a:ext cx="25" cy="152"/>
            </a:xfrm>
            <a:custGeom>
              <a:avLst/>
              <a:gdLst>
                <a:gd name="T0" fmla="*/ 13 w 25"/>
                <a:gd name="T1" fmla="*/ 152 h 152"/>
                <a:gd name="T2" fmla="*/ 25 w 25"/>
                <a:gd name="T3" fmla="*/ 152 h 152"/>
                <a:gd name="T4" fmla="*/ 25 w 25"/>
                <a:gd name="T5" fmla="*/ 0 h 152"/>
                <a:gd name="T6" fmla="*/ 0 w 25"/>
                <a:gd name="T7" fmla="*/ 0 h 152"/>
                <a:gd name="T8" fmla="*/ 0 w 25"/>
                <a:gd name="T9" fmla="*/ 152 h 152"/>
                <a:gd name="T10" fmla="*/ 13 w 25"/>
                <a:gd name="T11" fmla="*/ 152 h 152"/>
                <a:gd name="T12" fmla="*/ 0 60000 65536"/>
                <a:gd name="T13" fmla="*/ 0 60000 65536"/>
                <a:gd name="T14" fmla="*/ 0 60000 65536"/>
                <a:gd name="T15" fmla="*/ 0 60000 65536"/>
                <a:gd name="T16" fmla="*/ 0 60000 65536"/>
                <a:gd name="T17" fmla="*/ 0 60000 65536"/>
                <a:gd name="T18" fmla="*/ 0 w 25"/>
                <a:gd name="T19" fmla="*/ 0 h 152"/>
                <a:gd name="T20" fmla="*/ 25 w 25"/>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25" h="152">
                  <a:moveTo>
                    <a:pt x="13" y="152"/>
                  </a:moveTo>
                  <a:lnTo>
                    <a:pt x="25" y="152"/>
                  </a:lnTo>
                  <a:lnTo>
                    <a:pt x="25" y="0"/>
                  </a:lnTo>
                  <a:lnTo>
                    <a:pt x="0" y="0"/>
                  </a:lnTo>
                  <a:lnTo>
                    <a:pt x="0" y="152"/>
                  </a:lnTo>
                  <a:lnTo>
                    <a:pt x="13" y="152"/>
                  </a:lnTo>
                  <a:close/>
                </a:path>
              </a:pathLst>
            </a:custGeom>
            <a:solidFill>
              <a:srgbClr val="E8E8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58" name="Freeform 69"/>
            <p:cNvSpPr>
              <a:spLocks/>
            </p:cNvSpPr>
            <p:nvPr/>
          </p:nvSpPr>
          <p:spPr bwMode="auto">
            <a:xfrm>
              <a:off x="3396" y="2310"/>
              <a:ext cx="25" cy="17"/>
            </a:xfrm>
            <a:custGeom>
              <a:avLst/>
              <a:gdLst>
                <a:gd name="T0" fmla="*/ 0 w 25"/>
                <a:gd name="T1" fmla="*/ 0 h 17"/>
                <a:gd name="T2" fmla="*/ 2 w 25"/>
                <a:gd name="T3" fmla="*/ 7 h 17"/>
                <a:gd name="T4" fmla="*/ 4 w 25"/>
                <a:gd name="T5" fmla="*/ 12 h 17"/>
                <a:gd name="T6" fmla="*/ 7 w 25"/>
                <a:gd name="T7" fmla="*/ 14 h 17"/>
                <a:gd name="T8" fmla="*/ 13 w 25"/>
                <a:gd name="T9" fmla="*/ 17 h 17"/>
                <a:gd name="T10" fmla="*/ 17 w 25"/>
                <a:gd name="T11" fmla="*/ 14 h 17"/>
                <a:gd name="T12" fmla="*/ 21 w 25"/>
                <a:gd name="T13" fmla="*/ 12 h 17"/>
                <a:gd name="T14" fmla="*/ 23 w 25"/>
                <a:gd name="T15" fmla="*/ 7 h 17"/>
                <a:gd name="T16" fmla="*/ 25 w 25"/>
                <a:gd name="T17" fmla="*/ 0 h 17"/>
                <a:gd name="T18" fmla="*/ 0 w 25"/>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7"/>
                <a:gd name="T32" fmla="*/ 25 w 25"/>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7">
                  <a:moveTo>
                    <a:pt x="0" y="0"/>
                  </a:moveTo>
                  <a:lnTo>
                    <a:pt x="2" y="7"/>
                  </a:lnTo>
                  <a:lnTo>
                    <a:pt x="4" y="12"/>
                  </a:lnTo>
                  <a:lnTo>
                    <a:pt x="7" y="14"/>
                  </a:lnTo>
                  <a:lnTo>
                    <a:pt x="13" y="17"/>
                  </a:lnTo>
                  <a:lnTo>
                    <a:pt x="17" y="14"/>
                  </a:lnTo>
                  <a:lnTo>
                    <a:pt x="21" y="12"/>
                  </a:lnTo>
                  <a:lnTo>
                    <a:pt x="23" y="7"/>
                  </a:lnTo>
                  <a:lnTo>
                    <a:pt x="25" y="0"/>
                  </a:lnTo>
                  <a:lnTo>
                    <a:pt x="0" y="0"/>
                  </a:lnTo>
                  <a:close/>
                </a:path>
              </a:pathLst>
            </a:custGeom>
            <a:solidFill>
              <a:srgbClr val="E8E8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59" name="Freeform 70"/>
            <p:cNvSpPr>
              <a:spLocks/>
            </p:cNvSpPr>
            <p:nvPr/>
          </p:nvSpPr>
          <p:spPr bwMode="auto">
            <a:xfrm>
              <a:off x="3400" y="2143"/>
              <a:ext cx="23" cy="15"/>
            </a:xfrm>
            <a:custGeom>
              <a:avLst/>
              <a:gdLst>
                <a:gd name="T0" fmla="*/ 23 w 23"/>
                <a:gd name="T1" fmla="*/ 15 h 15"/>
                <a:gd name="T2" fmla="*/ 23 w 23"/>
                <a:gd name="T3" fmla="*/ 10 h 15"/>
                <a:gd name="T4" fmla="*/ 19 w 23"/>
                <a:gd name="T5" fmla="*/ 5 h 15"/>
                <a:gd name="T6" fmla="*/ 15 w 23"/>
                <a:gd name="T7" fmla="*/ 0 h 15"/>
                <a:gd name="T8" fmla="*/ 11 w 23"/>
                <a:gd name="T9" fmla="*/ 0 h 15"/>
                <a:gd name="T10" fmla="*/ 7 w 23"/>
                <a:gd name="T11" fmla="*/ 0 h 15"/>
                <a:gd name="T12" fmla="*/ 3 w 23"/>
                <a:gd name="T13" fmla="*/ 5 h 15"/>
                <a:gd name="T14" fmla="*/ 0 w 23"/>
                <a:gd name="T15" fmla="*/ 10 h 15"/>
                <a:gd name="T16" fmla="*/ 0 w 23"/>
                <a:gd name="T17" fmla="*/ 15 h 15"/>
                <a:gd name="T18" fmla="*/ 23 w 23"/>
                <a:gd name="T19" fmla="*/ 1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5"/>
                <a:gd name="T32" fmla="*/ 23 w 23"/>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5">
                  <a:moveTo>
                    <a:pt x="23" y="15"/>
                  </a:moveTo>
                  <a:lnTo>
                    <a:pt x="23" y="10"/>
                  </a:lnTo>
                  <a:lnTo>
                    <a:pt x="19" y="5"/>
                  </a:lnTo>
                  <a:lnTo>
                    <a:pt x="15" y="0"/>
                  </a:lnTo>
                  <a:lnTo>
                    <a:pt x="11" y="0"/>
                  </a:lnTo>
                  <a:lnTo>
                    <a:pt x="7" y="0"/>
                  </a:lnTo>
                  <a:lnTo>
                    <a:pt x="3" y="5"/>
                  </a:lnTo>
                  <a:lnTo>
                    <a:pt x="0" y="10"/>
                  </a:lnTo>
                  <a:lnTo>
                    <a:pt x="0" y="15"/>
                  </a:lnTo>
                  <a:lnTo>
                    <a:pt x="23" y="15"/>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60" name="Freeform 71"/>
            <p:cNvSpPr>
              <a:spLocks/>
            </p:cNvSpPr>
            <p:nvPr/>
          </p:nvSpPr>
          <p:spPr bwMode="auto">
            <a:xfrm>
              <a:off x="3400" y="2158"/>
              <a:ext cx="23" cy="152"/>
            </a:xfrm>
            <a:custGeom>
              <a:avLst/>
              <a:gdLst>
                <a:gd name="T0" fmla="*/ 11 w 23"/>
                <a:gd name="T1" fmla="*/ 152 h 152"/>
                <a:gd name="T2" fmla="*/ 23 w 23"/>
                <a:gd name="T3" fmla="*/ 152 h 152"/>
                <a:gd name="T4" fmla="*/ 23 w 23"/>
                <a:gd name="T5" fmla="*/ 0 h 152"/>
                <a:gd name="T6" fmla="*/ 0 w 23"/>
                <a:gd name="T7" fmla="*/ 0 h 152"/>
                <a:gd name="T8" fmla="*/ 0 w 23"/>
                <a:gd name="T9" fmla="*/ 152 h 152"/>
                <a:gd name="T10" fmla="*/ 11 w 23"/>
                <a:gd name="T11" fmla="*/ 152 h 152"/>
                <a:gd name="T12" fmla="*/ 0 60000 65536"/>
                <a:gd name="T13" fmla="*/ 0 60000 65536"/>
                <a:gd name="T14" fmla="*/ 0 60000 65536"/>
                <a:gd name="T15" fmla="*/ 0 60000 65536"/>
                <a:gd name="T16" fmla="*/ 0 60000 65536"/>
                <a:gd name="T17" fmla="*/ 0 60000 65536"/>
                <a:gd name="T18" fmla="*/ 0 w 23"/>
                <a:gd name="T19" fmla="*/ 0 h 152"/>
                <a:gd name="T20" fmla="*/ 23 w 23"/>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23" h="152">
                  <a:moveTo>
                    <a:pt x="11" y="152"/>
                  </a:moveTo>
                  <a:lnTo>
                    <a:pt x="23" y="152"/>
                  </a:lnTo>
                  <a:lnTo>
                    <a:pt x="23" y="0"/>
                  </a:lnTo>
                  <a:lnTo>
                    <a:pt x="0" y="0"/>
                  </a:lnTo>
                  <a:lnTo>
                    <a:pt x="0" y="152"/>
                  </a:lnTo>
                  <a:lnTo>
                    <a:pt x="11" y="152"/>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61" name="Freeform 72"/>
            <p:cNvSpPr>
              <a:spLocks/>
            </p:cNvSpPr>
            <p:nvPr/>
          </p:nvSpPr>
          <p:spPr bwMode="auto">
            <a:xfrm>
              <a:off x="3400" y="2310"/>
              <a:ext cx="23" cy="17"/>
            </a:xfrm>
            <a:custGeom>
              <a:avLst/>
              <a:gdLst>
                <a:gd name="T0" fmla="*/ 0 w 23"/>
                <a:gd name="T1" fmla="*/ 0 h 17"/>
                <a:gd name="T2" fmla="*/ 0 w 23"/>
                <a:gd name="T3" fmla="*/ 7 h 17"/>
                <a:gd name="T4" fmla="*/ 3 w 23"/>
                <a:gd name="T5" fmla="*/ 12 h 17"/>
                <a:gd name="T6" fmla="*/ 7 w 23"/>
                <a:gd name="T7" fmla="*/ 14 h 17"/>
                <a:gd name="T8" fmla="*/ 11 w 23"/>
                <a:gd name="T9" fmla="*/ 17 h 17"/>
                <a:gd name="T10" fmla="*/ 15 w 23"/>
                <a:gd name="T11" fmla="*/ 14 h 17"/>
                <a:gd name="T12" fmla="*/ 19 w 23"/>
                <a:gd name="T13" fmla="*/ 12 h 17"/>
                <a:gd name="T14" fmla="*/ 23 w 23"/>
                <a:gd name="T15" fmla="*/ 7 h 17"/>
                <a:gd name="T16" fmla="*/ 23 w 23"/>
                <a:gd name="T17" fmla="*/ 0 h 17"/>
                <a:gd name="T18" fmla="*/ 0 w 23"/>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7"/>
                <a:gd name="T32" fmla="*/ 23 w 23"/>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7">
                  <a:moveTo>
                    <a:pt x="0" y="0"/>
                  </a:moveTo>
                  <a:lnTo>
                    <a:pt x="0" y="7"/>
                  </a:lnTo>
                  <a:lnTo>
                    <a:pt x="3" y="12"/>
                  </a:lnTo>
                  <a:lnTo>
                    <a:pt x="7" y="14"/>
                  </a:lnTo>
                  <a:lnTo>
                    <a:pt x="11" y="17"/>
                  </a:lnTo>
                  <a:lnTo>
                    <a:pt x="15" y="14"/>
                  </a:lnTo>
                  <a:lnTo>
                    <a:pt x="19" y="12"/>
                  </a:lnTo>
                  <a:lnTo>
                    <a:pt x="23" y="7"/>
                  </a:lnTo>
                  <a:lnTo>
                    <a:pt x="23" y="0"/>
                  </a:lnTo>
                  <a:lnTo>
                    <a:pt x="0" y="0"/>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62" name="Freeform 73"/>
            <p:cNvSpPr>
              <a:spLocks/>
            </p:cNvSpPr>
            <p:nvPr/>
          </p:nvSpPr>
          <p:spPr bwMode="auto">
            <a:xfrm>
              <a:off x="3401" y="2143"/>
              <a:ext cx="26" cy="15"/>
            </a:xfrm>
            <a:custGeom>
              <a:avLst/>
              <a:gdLst>
                <a:gd name="T0" fmla="*/ 26 w 26"/>
                <a:gd name="T1" fmla="*/ 15 h 15"/>
                <a:gd name="T2" fmla="*/ 24 w 26"/>
                <a:gd name="T3" fmla="*/ 10 h 15"/>
                <a:gd name="T4" fmla="*/ 22 w 26"/>
                <a:gd name="T5" fmla="*/ 5 h 15"/>
                <a:gd name="T6" fmla="*/ 18 w 26"/>
                <a:gd name="T7" fmla="*/ 0 h 15"/>
                <a:gd name="T8" fmla="*/ 12 w 26"/>
                <a:gd name="T9" fmla="*/ 0 h 15"/>
                <a:gd name="T10" fmla="*/ 8 w 26"/>
                <a:gd name="T11" fmla="*/ 0 h 15"/>
                <a:gd name="T12" fmla="*/ 4 w 26"/>
                <a:gd name="T13" fmla="*/ 5 h 15"/>
                <a:gd name="T14" fmla="*/ 2 w 26"/>
                <a:gd name="T15" fmla="*/ 10 h 15"/>
                <a:gd name="T16" fmla="*/ 0 w 26"/>
                <a:gd name="T17" fmla="*/ 15 h 15"/>
                <a:gd name="T18" fmla="*/ 26 w 26"/>
                <a:gd name="T19" fmla="*/ 1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15"/>
                <a:gd name="T32" fmla="*/ 26 w 26"/>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15">
                  <a:moveTo>
                    <a:pt x="26" y="15"/>
                  </a:moveTo>
                  <a:lnTo>
                    <a:pt x="24" y="10"/>
                  </a:lnTo>
                  <a:lnTo>
                    <a:pt x="22" y="5"/>
                  </a:lnTo>
                  <a:lnTo>
                    <a:pt x="18" y="0"/>
                  </a:lnTo>
                  <a:lnTo>
                    <a:pt x="12" y="0"/>
                  </a:lnTo>
                  <a:lnTo>
                    <a:pt x="8" y="0"/>
                  </a:lnTo>
                  <a:lnTo>
                    <a:pt x="4" y="5"/>
                  </a:lnTo>
                  <a:lnTo>
                    <a:pt x="2" y="10"/>
                  </a:lnTo>
                  <a:lnTo>
                    <a:pt x="0" y="15"/>
                  </a:lnTo>
                  <a:lnTo>
                    <a:pt x="26" y="15"/>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63" name="Freeform 74"/>
            <p:cNvSpPr>
              <a:spLocks/>
            </p:cNvSpPr>
            <p:nvPr/>
          </p:nvSpPr>
          <p:spPr bwMode="auto">
            <a:xfrm>
              <a:off x="3401" y="2158"/>
              <a:ext cx="26" cy="152"/>
            </a:xfrm>
            <a:custGeom>
              <a:avLst/>
              <a:gdLst>
                <a:gd name="T0" fmla="*/ 12 w 26"/>
                <a:gd name="T1" fmla="*/ 152 h 152"/>
                <a:gd name="T2" fmla="*/ 26 w 26"/>
                <a:gd name="T3" fmla="*/ 152 h 152"/>
                <a:gd name="T4" fmla="*/ 26 w 26"/>
                <a:gd name="T5" fmla="*/ 0 h 152"/>
                <a:gd name="T6" fmla="*/ 0 w 26"/>
                <a:gd name="T7" fmla="*/ 0 h 152"/>
                <a:gd name="T8" fmla="*/ 0 w 26"/>
                <a:gd name="T9" fmla="*/ 152 h 152"/>
                <a:gd name="T10" fmla="*/ 12 w 26"/>
                <a:gd name="T11" fmla="*/ 152 h 152"/>
                <a:gd name="T12" fmla="*/ 0 60000 65536"/>
                <a:gd name="T13" fmla="*/ 0 60000 65536"/>
                <a:gd name="T14" fmla="*/ 0 60000 65536"/>
                <a:gd name="T15" fmla="*/ 0 60000 65536"/>
                <a:gd name="T16" fmla="*/ 0 60000 65536"/>
                <a:gd name="T17" fmla="*/ 0 60000 65536"/>
                <a:gd name="T18" fmla="*/ 0 w 26"/>
                <a:gd name="T19" fmla="*/ 0 h 152"/>
                <a:gd name="T20" fmla="*/ 26 w 26"/>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26" h="152">
                  <a:moveTo>
                    <a:pt x="12" y="152"/>
                  </a:moveTo>
                  <a:lnTo>
                    <a:pt x="26" y="152"/>
                  </a:lnTo>
                  <a:lnTo>
                    <a:pt x="26" y="0"/>
                  </a:lnTo>
                  <a:lnTo>
                    <a:pt x="0" y="0"/>
                  </a:lnTo>
                  <a:lnTo>
                    <a:pt x="0" y="152"/>
                  </a:lnTo>
                  <a:lnTo>
                    <a:pt x="12" y="152"/>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64" name="Freeform 75"/>
            <p:cNvSpPr>
              <a:spLocks/>
            </p:cNvSpPr>
            <p:nvPr/>
          </p:nvSpPr>
          <p:spPr bwMode="auto">
            <a:xfrm>
              <a:off x="3401" y="2310"/>
              <a:ext cx="26" cy="14"/>
            </a:xfrm>
            <a:custGeom>
              <a:avLst/>
              <a:gdLst>
                <a:gd name="T0" fmla="*/ 0 w 26"/>
                <a:gd name="T1" fmla="*/ 0 h 14"/>
                <a:gd name="T2" fmla="*/ 2 w 26"/>
                <a:gd name="T3" fmla="*/ 7 h 14"/>
                <a:gd name="T4" fmla="*/ 4 w 26"/>
                <a:gd name="T5" fmla="*/ 12 h 14"/>
                <a:gd name="T6" fmla="*/ 8 w 26"/>
                <a:gd name="T7" fmla="*/ 14 h 14"/>
                <a:gd name="T8" fmla="*/ 12 w 26"/>
                <a:gd name="T9" fmla="*/ 14 h 14"/>
                <a:gd name="T10" fmla="*/ 18 w 26"/>
                <a:gd name="T11" fmla="*/ 14 h 14"/>
                <a:gd name="T12" fmla="*/ 22 w 26"/>
                <a:gd name="T13" fmla="*/ 12 h 14"/>
                <a:gd name="T14" fmla="*/ 24 w 26"/>
                <a:gd name="T15" fmla="*/ 7 h 14"/>
                <a:gd name="T16" fmla="*/ 26 w 26"/>
                <a:gd name="T17" fmla="*/ 0 h 14"/>
                <a:gd name="T18" fmla="*/ 0 w 26"/>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14"/>
                <a:gd name="T32" fmla="*/ 26 w 26"/>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14">
                  <a:moveTo>
                    <a:pt x="0" y="0"/>
                  </a:moveTo>
                  <a:lnTo>
                    <a:pt x="2" y="7"/>
                  </a:lnTo>
                  <a:lnTo>
                    <a:pt x="4" y="12"/>
                  </a:lnTo>
                  <a:lnTo>
                    <a:pt x="8" y="14"/>
                  </a:lnTo>
                  <a:lnTo>
                    <a:pt x="12" y="14"/>
                  </a:lnTo>
                  <a:lnTo>
                    <a:pt x="18" y="14"/>
                  </a:lnTo>
                  <a:lnTo>
                    <a:pt x="22" y="12"/>
                  </a:lnTo>
                  <a:lnTo>
                    <a:pt x="24" y="7"/>
                  </a:lnTo>
                  <a:lnTo>
                    <a:pt x="26" y="0"/>
                  </a:lnTo>
                  <a:lnTo>
                    <a:pt x="0"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65" name="Freeform 76"/>
            <p:cNvSpPr>
              <a:spLocks/>
            </p:cNvSpPr>
            <p:nvPr/>
          </p:nvSpPr>
          <p:spPr bwMode="auto">
            <a:xfrm>
              <a:off x="3403" y="2141"/>
              <a:ext cx="26" cy="17"/>
            </a:xfrm>
            <a:custGeom>
              <a:avLst/>
              <a:gdLst>
                <a:gd name="T0" fmla="*/ 26 w 26"/>
                <a:gd name="T1" fmla="*/ 17 h 17"/>
                <a:gd name="T2" fmla="*/ 24 w 26"/>
                <a:gd name="T3" fmla="*/ 9 h 17"/>
                <a:gd name="T4" fmla="*/ 22 w 26"/>
                <a:gd name="T5" fmla="*/ 5 h 17"/>
                <a:gd name="T6" fmla="*/ 18 w 26"/>
                <a:gd name="T7" fmla="*/ 2 h 17"/>
                <a:gd name="T8" fmla="*/ 14 w 26"/>
                <a:gd name="T9" fmla="*/ 0 h 17"/>
                <a:gd name="T10" fmla="*/ 8 w 26"/>
                <a:gd name="T11" fmla="*/ 2 h 17"/>
                <a:gd name="T12" fmla="*/ 4 w 26"/>
                <a:gd name="T13" fmla="*/ 5 h 17"/>
                <a:gd name="T14" fmla="*/ 2 w 26"/>
                <a:gd name="T15" fmla="*/ 9 h 17"/>
                <a:gd name="T16" fmla="*/ 0 w 26"/>
                <a:gd name="T17" fmla="*/ 17 h 17"/>
                <a:gd name="T18" fmla="*/ 26 w 26"/>
                <a:gd name="T19" fmla="*/ 1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17"/>
                <a:gd name="T32" fmla="*/ 26 w 26"/>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17">
                  <a:moveTo>
                    <a:pt x="26" y="17"/>
                  </a:moveTo>
                  <a:lnTo>
                    <a:pt x="24" y="9"/>
                  </a:lnTo>
                  <a:lnTo>
                    <a:pt x="22" y="5"/>
                  </a:lnTo>
                  <a:lnTo>
                    <a:pt x="18" y="2"/>
                  </a:lnTo>
                  <a:lnTo>
                    <a:pt x="14" y="0"/>
                  </a:lnTo>
                  <a:lnTo>
                    <a:pt x="8" y="2"/>
                  </a:lnTo>
                  <a:lnTo>
                    <a:pt x="4" y="5"/>
                  </a:lnTo>
                  <a:lnTo>
                    <a:pt x="2" y="9"/>
                  </a:lnTo>
                  <a:lnTo>
                    <a:pt x="0" y="17"/>
                  </a:lnTo>
                  <a:lnTo>
                    <a:pt x="26" y="17"/>
                  </a:lnTo>
                  <a:close/>
                </a:path>
              </a:pathLst>
            </a:custGeom>
            <a:solidFill>
              <a:srgbClr val="C5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66" name="Freeform 77"/>
            <p:cNvSpPr>
              <a:spLocks/>
            </p:cNvSpPr>
            <p:nvPr/>
          </p:nvSpPr>
          <p:spPr bwMode="auto">
            <a:xfrm>
              <a:off x="3403" y="2158"/>
              <a:ext cx="26" cy="152"/>
            </a:xfrm>
            <a:custGeom>
              <a:avLst/>
              <a:gdLst>
                <a:gd name="T0" fmla="*/ 14 w 26"/>
                <a:gd name="T1" fmla="*/ 152 h 152"/>
                <a:gd name="T2" fmla="*/ 26 w 26"/>
                <a:gd name="T3" fmla="*/ 152 h 152"/>
                <a:gd name="T4" fmla="*/ 26 w 26"/>
                <a:gd name="T5" fmla="*/ 0 h 152"/>
                <a:gd name="T6" fmla="*/ 0 w 26"/>
                <a:gd name="T7" fmla="*/ 0 h 152"/>
                <a:gd name="T8" fmla="*/ 0 w 26"/>
                <a:gd name="T9" fmla="*/ 152 h 152"/>
                <a:gd name="T10" fmla="*/ 14 w 26"/>
                <a:gd name="T11" fmla="*/ 152 h 152"/>
                <a:gd name="T12" fmla="*/ 0 60000 65536"/>
                <a:gd name="T13" fmla="*/ 0 60000 65536"/>
                <a:gd name="T14" fmla="*/ 0 60000 65536"/>
                <a:gd name="T15" fmla="*/ 0 60000 65536"/>
                <a:gd name="T16" fmla="*/ 0 60000 65536"/>
                <a:gd name="T17" fmla="*/ 0 60000 65536"/>
                <a:gd name="T18" fmla="*/ 0 w 26"/>
                <a:gd name="T19" fmla="*/ 0 h 152"/>
                <a:gd name="T20" fmla="*/ 26 w 26"/>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26" h="152">
                  <a:moveTo>
                    <a:pt x="14" y="152"/>
                  </a:moveTo>
                  <a:lnTo>
                    <a:pt x="26" y="152"/>
                  </a:lnTo>
                  <a:lnTo>
                    <a:pt x="26" y="0"/>
                  </a:lnTo>
                  <a:lnTo>
                    <a:pt x="0" y="0"/>
                  </a:lnTo>
                  <a:lnTo>
                    <a:pt x="0" y="152"/>
                  </a:lnTo>
                  <a:lnTo>
                    <a:pt x="14" y="152"/>
                  </a:lnTo>
                  <a:close/>
                </a:path>
              </a:pathLst>
            </a:custGeom>
            <a:solidFill>
              <a:srgbClr val="C5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67" name="Freeform 78"/>
            <p:cNvSpPr>
              <a:spLocks/>
            </p:cNvSpPr>
            <p:nvPr/>
          </p:nvSpPr>
          <p:spPr bwMode="auto">
            <a:xfrm>
              <a:off x="3403" y="2310"/>
              <a:ext cx="26" cy="14"/>
            </a:xfrm>
            <a:custGeom>
              <a:avLst/>
              <a:gdLst>
                <a:gd name="T0" fmla="*/ 0 w 26"/>
                <a:gd name="T1" fmla="*/ 0 h 14"/>
                <a:gd name="T2" fmla="*/ 2 w 26"/>
                <a:gd name="T3" fmla="*/ 7 h 14"/>
                <a:gd name="T4" fmla="*/ 4 w 26"/>
                <a:gd name="T5" fmla="*/ 12 h 14"/>
                <a:gd name="T6" fmla="*/ 8 w 26"/>
                <a:gd name="T7" fmla="*/ 14 h 14"/>
                <a:gd name="T8" fmla="*/ 14 w 26"/>
                <a:gd name="T9" fmla="*/ 14 h 14"/>
                <a:gd name="T10" fmla="*/ 18 w 26"/>
                <a:gd name="T11" fmla="*/ 14 h 14"/>
                <a:gd name="T12" fmla="*/ 22 w 26"/>
                <a:gd name="T13" fmla="*/ 12 h 14"/>
                <a:gd name="T14" fmla="*/ 24 w 26"/>
                <a:gd name="T15" fmla="*/ 7 h 14"/>
                <a:gd name="T16" fmla="*/ 26 w 26"/>
                <a:gd name="T17" fmla="*/ 0 h 14"/>
                <a:gd name="T18" fmla="*/ 0 w 26"/>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14"/>
                <a:gd name="T32" fmla="*/ 26 w 26"/>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14">
                  <a:moveTo>
                    <a:pt x="0" y="0"/>
                  </a:moveTo>
                  <a:lnTo>
                    <a:pt x="2" y="7"/>
                  </a:lnTo>
                  <a:lnTo>
                    <a:pt x="4" y="12"/>
                  </a:lnTo>
                  <a:lnTo>
                    <a:pt x="8" y="14"/>
                  </a:lnTo>
                  <a:lnTo>
                    <a:pt x="14" y="14"/>
                  </a:lnTo>
                  <a:lnTo>
                    <a:pt x="18" y="14"/>
                  </a:lnTo>
                  <a:lnTo>
                    <a:pt x="22" y="12"/>
                  </a:lnTo>
                  <a:lnTo>
                    <a:pt x="24" y="7"/>
                  </a:lnTo>
                  <a:lnTo>
                    <a:pt x="26" y="0"/>
                  </a:lnTo>
                  <a:lnTo>
                    <a:pt x="0" y="0"/>
                  </a:lnTo>
                  <a:close/>
                </a:path>
              </a:pathLst>
            </a:custGeom>
            <a:solidFill>
              <a:srgbClr val="C5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68" name="Freeform 79"/>
            <p:cNvSpPr>
              <a:spLocks/>
            </p:cNvSpPr>
            <p:nvPr/>
          </p:nvSpPr>
          <p:spPr bwMode="auto">
            <a:xfrm>
              <a:off x="3407" y="2141"/>
              <a:ext cx="24" cy="17"/>
            </a:xfrm>
            <a:custGeom>
              <a:avLst/>
              <a:gdLst>
                <a:gd name="T0" fmla="*/ 24 w 24"/>
                <a:gd name="T1" fmla="*/ 17 h 17"/>
                <a:gd name="T2" fmla="*/ 24 w 24"/>
                <a:gd name="T3" fmla="*/ 9 h 17"/>
                <a:gd name="T4" fmla="*/ 20 w 24"/>
                <a:gd name="T5" fmla="*/ 5 h 17"/>
                <a:gd name="T6" fmla="*/ 16 w 24"/>
                <a:gd name="T7" fmla="*/ 2 h 17"/>
                <a:gd name="T8" fmla="*/ 12 w 24"/>
                <a:gd name="T9" fmla="*/ 0 h 17"/>
                <a:gd name="T10" fmla="*/ 8 w 24"/>
                <a:gd name="T11" fmla="*/ 2 h 17"/>
                <a:gd name="T12" fmla="*/ 4 w 24"/>
                <a:gd name="T13" fmla="*/ 5 h 17"/>
                <a:gd name="T14" fmla="*/ 0 w 24"/>
                <a:gd name="T15" fmla="*/ 9 h 17"/>
                <a:gd name="T16" fmla="*/ 0 w 24"/>
                <a:gd name="T17" fmla="*/ 17 h 17"/>
                <a:gd name="T18" fmla="*/ 24 w 24"/>
                <a:gd name="T19" fmla="*/ 1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17"/>
                <a:gd name="T32" fmla="*/ 24 w 24"/>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17">
                  <a:moveTo>
                    <a:pt x="24" y="17"/>
                  </a:moveTo>
                  <a:lnTo>
                    <a:pt x="24" y="9"/>
                  </a:lnTo>
                  <a:lnTo>
                    <a:pt x="20" y="5"/>
                  </a:lnTo>
                  <a:lnTo>
                    <a:pt x="16" y="2"/>
                  </a:lnTo>
                  <a:lnTo>
                    <a:pt x="12" y="0"/>
                  </a:lnTo>
                  <a:lnTo>
                    <a:pt x="8" y="2"/>
                  </a:lnTo>
                  <a:lnTo>
                    <a:pt x="4" y="5"/>
                  </a:lnTo>
                  <a:lnTo>
                    <a:pt x="0" y="9"/>
                  </a:lnTo>
                  <a:lnTo>
                    <a:pt x="0" y="17"/>
                  </a:lnTo>
                  <a:lnTo>
                    <a:pt x="24" y="17"/>
                  </a:lnTo>
                  <a:close/>
                </a:path>
              </a:pathLst>
            </a:custGeom>
            <a:solidFill>
              <a:srgbClr val="BAB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69" name="Freeform 80"/>
            <p:cNvSpPr>
              <a:spLocks/>
            </p:cNvSpPr>
            <p:nvPr/>
          </p:nvSpPr>
          <p:spPr bwMode="auto">
            <a:xfrm>
              <a:off x="3407" y="2158"/>
              <a:ext cx="24" cy="152"/>
            </a:xfrm>
            <a:custGeom>
              <a:avLst/>
              <a:gdLst>
                <a:gd name="T0" fmla="*/ 12 w 24"/>
                <a:gd name="T1" fmla="*/ 152 h 152"/>
                <a:gd name="T2" fmla="*/ 24 w 24"/>
                <a:gd name="T3" fmla="*/ 152 h 152"/>
                <a:gd name="T4" fmla="*/ 24 w 24"/>
                <a:gd name="T5" fmla="*/ 0 h 152"/>
                <a:gd name="T6" fmla="*/ 0 w 24"/>
                <a:gd name="T7" fmla="*/ 0 h 152"/>
                <a:gd name="T8" fmla="*/ 0 w 24"/>
                <a:gd name="T9" fmla="*/ 152 h 152"/>
                <a:gd name="T10" fmla="*/ 12 w 24"/>
                <a:gd name="T11" fmla="*/ 152 h 152"/>
                <a:gd name="T12" fmla="*/ 0 60000 65536"/>
                <a:gd name="T13" fmla="*/ 0 60000 65536"/>
                <a:gd name="T14" fmla="*/ 0 60000 65536"/>
                <a:gd name="T15" fmla="*/ 0 60000 65536"/>
                <a:gd name="T16" fmla="*/ 0 60000 65536"/>
                <a:gd name="T17" fmla="*/ 0 60000 65536"/>
                <a:gd name="T18" fmla="*/ 0 w 24"/>
                <a:gd name="T19" fmla="*/ 0 h 152"/>
                <a:gd name="T20" fmla="*/ 24 w 24"/>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24" h="152">
                  <a:moveTo>
                    <a:pt x="12" y="152"/>
                  </a:moveTo>
                  <a:lnTo>
                    <a:pt x="24" y="152"/>
                  </a:lnTo>
                  <a:lnTo>
                    <a:pt x="24" y="0"/>
                  </a:lnTo>
                  <a:lnTo>
                    <a:pt x="0" y="0"/>
                  </a:lnTo>
                  <a:lnTo>
                    <a:pt x="0" y="152"/>
                  </a:lnTo>
                  <a:lnTo>
                    <a:pt x="12" y="152"/>
                  </a:lnTo>
                  <a:close/>
                </a:path>
              </a:pathLst>
            </a:custGeom>
            <a:solidFill>
              <a:srgbClr val="BAB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70" name="Freeform 81"/>
            <p:cNvSpPr>
              <a:spLocks/>
            </p:cNvSpPr>
            <p:nvPr/>
          </p:nvSpPr>
          <p:spPr bwMode="auto">
            <a:xfrm>
              <a:off x="3407" y="2310"/>
              <a:ext cx="24" cy="14"/>
            </a:xfrm>
            <a:custGeom>
              <a:avLst/>
              <a:gdLst>
                <a:gd name="T0" fmla="*/ 0 w 24"/>
                <a:gd name="T1" fmla="*/ 0 h 14"/>
                <a:gd name="T2" fmla="*/ 0 w 24"/>
                <a:gd name="T3" fmla="*/ 5 h 14"/>
                <a:gd name="T4" fmla="*/ 4 w 24"/>
                <a:gd name="T5" fmla="*/ 10 h 14"/>
                <a:gd name="T6" fmla="*/ 8 w 24"/>
                <a:gd name="T7" fmla="*/ 14 h 14"/>
                <a:gd name="T8" fmla="*/ 12 w 24"/>
                <a:gd name="T9" fmla="*/ 14 h 14"/>
                <a:gd name="T10" fmla="*/ 16 w 24"/>
                <a:gd name="T11" fmla="*/ 14 h 14"/>
                <a:gd name="T12" fmla="*/ 20 w 24"/>
                <a:gd name="T13" fmla="*/ 10 h 14"/>
                <a:gd name="T14" fmla="*/ 24 w 24"/>
                <a:gd name="T15" fmla="*/ 5 h 14"/>
                <a:gd name="T16" fmla="*/ 24 w 24"/>
                <a:gd name="T17" fmla="*/ 0 h 14"/>
                <a:gd name="T18" fmla="*/ 0 w 24"/>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14"/>
                <a:gd name="T32" fmla="*/ 24 w 2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14">
                  <a:moveTo>
                    <a:pt x="0" y="0"/>
                  </a:moveTo>
                  <a:lnTo>
                    <a:pt x="0" y="5"/>
                  </a:lnTo>
                  <a:lnTo>
                    <a:pt x="4" y="10"/>
                  </a:lnTo>
                  <a:lnTo>
                    <a:pt x="8" y="14"/>
                  </a:lnTo>
                  <a:lnTo>
                    <a:pt x="12" y="14"/>
                  </a:lnTo>
                  <a:lnTo>
                    <a:pt x="16" y="14"/>
                  </a:lnTo>
                  <a:lnTo>
                    <a:pt x="20" y="10"/>
                  </a:lnTo>
                  <a:lnTo>
                    <a:pt x="24" y="5"/>
                  </a:lnTo>
                  <a:lnTo>
                    <a:pt x="24" y="0"/>
                  </a:lnTo>
                  <a:lnTo>
                    <a:pt x="0" y="0"/>
                  </a:lnTo>
                  <a:close/>
                </a:path>
              </a:pathLst>
            </a:custGeom>
            <a:solidFill>
              <a:srgbClr val="BAB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71" name="Freeform 82"/>
            <p:cNvSpPr>
              <a:spLocks/>
            </p:cNvSpPr>
            <p:nvPr/>
          </p:nvSpPr>
          <p:spPr bwMode="auto">
            <a:xfrm>
              <a:off x="3409" y="2141"/>
              <a:ext cx="25" cy="14"/>
            </a:xfrm>
            <a:custGeom>
              <a:avLst/>
              <a:gdLst>
                <a:gd name="T0" fmla="*/ 25 w 25"/>
                <a:gd name="T1" fmla="*/ 14 h 14"/>
                <a:gd name="T2" fmla="*/ 24 w 25"/>
                <a:gd name="T3" fmla="*/ 7 h 14"/>
                <a:gd name="T4" fmla="*/ 22 w 25"/>
                <a:gd name="T5" fmla="*/ 2 h 14"/>
                <a:gd name="T6" fmla="*/ 18 w 25"/>
                <a:gd name="T7" fmla="*/ 0 h 14"/>
                <a:gd name="T8" fmla="*/ 12 w 25"/>
                <a:gd name="T9" fmla="*/ 0 h 14"/>
                <a:gd name="T10" fmla="*/ 8 w 25"/>
                <a:gd name="T11" fmla="*/ 0 h 14"/>
                <a:gd name="T12" fmla="*/ 4 w 25"/>
                <a:gd name="T13" fmla="*/ 2 h 14"/>
                <a:gd name="T14" fmla="*/ 2 w 25"/>
                <a:gd name="T15" fmla="*/ 7 h 14"/>
                <a:gd name="T16" fmla="*/ 0 w 25"/>
                <a:gd name="T17" fmla="*/ 14 h 14"/>
                <a:gd name="T18" fmla="*/ 25 w 25"/>
                <a:gd name="T19" fmla="*/ 14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4"/>
                <a:gd name="T32" fmla="*/ 25 w 25"/>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4">
                  <a:moveTo>
                    <a:pt x="25" y="14"/>
                  </a:moveTo>
                  <a:lnTo>
                    <a:pt x="24" y="7"/>
                  </a:lnTo>
                  <a:lnTo>
                    <a:pt x="22" y="2"/>
                  </a:lnTo>
                  <a:lnTo>
                    <a:pt x="18" y="0"/>
                  </a:lnTo>
                  <a:lnTo>
                    <a:pt x="12" y="0"/>
                  </a:lnTo>
                  <a:lnTo>
                    <a:pt x="8" y="0"/>
                  </a:lnTo>
                  <a:lnTo>
                    <a:pt x="4" y="2"/>
                  </a:lnTo>
                  <a:lnTo>
                    <a:pt x="2" y="7"/>
                  </a:lnTo>
                  <a:lnTo>
                    <a:pt x="0" y="14"/>
                  </a:lnTo>
                  <a:lnTo>
                    <a:pt x="25" y="14"/>
                  </a:lnTo>
                  <a:close/>
                </a:path>
              </a:pathLst>
            </a:custGeom>
            <a:solidFill>
              <a:srgbClr val="B3B3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72" name="Freeform 83"/>
            <p:cNvSpPr>
              <a:spLocks/>
            </p:cNvSpPr>
            <p:nvPr/>
          </p:nvSpPr>
          <p:spPr bwMode="auto">
            <a:xfrm>
              <a:off x="3409" y="2155"/>
              <a:ext cx="25" cy="153"/>
            </a:xfrm>
            <a:custGeom>
              <a:avLst/>
              <a:gdLst>
                <a:gd name="T0" fmla="*/ 12 w 25"/>
                <a:gd name="T1" fmla="*/ 153 h 153"/>
                <a:gd name="T2" fmla="*/ 25 w 25"/>
                <a:gd name="T3" fmla="*/ 153 h 153"/>
                <a:gd name="T4" fmla="*/ 25 w 25"/>
                <a:gd name="T5" fmla="*/ 0 h 153"/>
                <a:gd name="T6" fmla="*/ 0 w 25"/>
                <a:gd name="T7" fmla="*/ 0 h 153"/>
                <a:gd name="T8" fmla="*/ 0 w 25"/>
                <a:gd name="T9" fmla="*/ 153 h 153"/>
                <a:gd name="T10" fmla="*/ 12 w 25"/>
                <a:gd name="T11" fmla="*/ 153 h 153"/>
                <a:gd name="T12" fmla="*/ 0 60000 65536"/>
                <a:gd name="T13" fmla="*/ 0 60000 65536"/>
                <a:gd name="T14" fmla="*/ 0 60000 65536"/>
                <a:gd name="T15" fmla="*/ 0 60000 65536"/>
                <a:gd name="T16" fmla="*/ 0 60000 65536"/>
                <a:gd name="T17" fmla="*/ 0 60000 65536"/>
                <a:gd name="T18" fmla="*/ 0 w 25"/>
                <a:gd name="T19" fmla="*/ 0 h 153"/>
                <a:gd name="T20" fmla="*/ 25 w 25"/>
                <a:gd name="T21" fmla="*/ 153 h 153"/>
              </a:gdLst>
              <a:ahLst/>
              <a:cxnLst>
                <a:cxn ang="T12">
                  <a:pos x="T0" y="T1"/>
                </a:cxn>
                <a:cxn ang="T13">
                  <a:pos x="T2" y="T3"/>
                </a:cxn>
                <a:cxn ang="T14">
                  <a:pos x="T4" y="T5"/>
                </a:cxn>
                <a:cxn ang="T15">
                  <a:pos x="T6" y="T7"/>
                </a:cxn>
                <a:cxn ang="T16">
                  <a:pos x="T8" y="T9"/>
                </a:cxn>
                <a:cxn ang="T17">
                  <a:pos x="T10" y="T11"/>
                </a:cxn>
              </a:cxnLst>
              <a:rect l="T18" t="T19" r="T20" b="T21"/>
              <a:pathLst>
                <a:path w="25" h="153">
                  <a:moveTo>
                    <a:pt x="12" y="153"/>
                  </a:moveTo>
                  <a:lnTo>
                    <a:pt x="25" y="153"/>
                  </a:lnTo>
                  <a:lnTo>
                    <a:pt x="25" y="0"/>
                  </a:lnTo>
                  <a:lnTo>
                    <a:pt x="0" y="0"/>
                  </a:lnTo>
                  <a:lnTo>
                    <a:pt x="0" y="153"/>
                  </a:lnTo>
                  <a:lnTo>
                    <a:pt x="12" y="153"/>
                  </a:lnTo>
                  <a:close/>
                </a:path>
              </a:pathLst>
            </a:custGeom>
            <a:solidFill>
              <a:srgbClr val="B3B3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73" name="Freeform 84"/>
            <p:cNvSpPr>
              <a:spLocks/>
            </p:cNvSpPr>
            <p:nvPr/>
          </p:nvSpPr>
          <p:spPr bwMode="auto">
            <a:xfrm>
              <a:off x="3409" y="2308"/>
              <a:ext cx="25" cy="16"/>
            </a:xfrm>
            <a:custGeom>
              <a:avLst/>
              <a:gdLst>
                <a:gd name="T0" fmla="*/ 0 w 25"/>
                <a:gd name="T1" fmla="*/ 0 h 16"/>
                <a:gd name="T2" fmla="*/ 2 w 25"/>
                <a:gd name="T3" fmla="*/ 7 h 16"/>
                <a:gd name="T4" fmla="*/ 4 w 25"/>
                <a:gd name="T5" fmla="*/ 12 h 16"/>
                <a:gd name="T6" fmla="*/ 8 w 25"/>
                <a:gd name="T7" fmla="*/ 14 h 16"/>
                <a:gd name="T8" fmla="*/ 12 w 25"/>
                <a:gd name="T9" fmla="*/ 16 h 16"/>
                <a:gd name="T10" fmla="*/ 18 w 25"/>
                <a:gd name="T11" fmla="*/ 14 h 16"/>
                <a:gd name="T12" fmla="*/ 22 w 25"/>
                <a:gd name="T13" fmla="*/ 12 h 16"/>
                <a:gd name="T14" fmla="*/ 24 w 25"/>
                <a:gd name="T15" fmla="*/ 7 h 16"/>
                <a:gd name="T16" fmla="*/ 25 w 25"/>
                <a:gd name="T17" fmla="*/ 0 h 16"/>
                <a:gd name="T18" fmla="*/ 0 w 25"/>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6"/>
                <a:gd name="T32" fmla="*/ 25 w 25"/>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6">
                  <a:moveTo>
                    <a:pt x="0" y="0"/>
                  </a:moveTo>
                  <a:lnTo>
                    <a:pt x="2" y="7"/>
                  </a:lnTo>
                  <a:lnTo>
                    <a:pt x="4" y="12"/>
                  </a:lnTo>
                  <a:lnTo>
                    <a:pt x="8" y="14"/>
                  </a:lnTo>
                  <a:lnTo>
                    <a:pt x="12" y="16"/>
                  </a:lnTo>
                  <a:lnTo>
                    <a:pt x="18" y="14"/>
                  </a:lnTo>
                  <a:lnTo>
                    <a:pt x="22" y="12"/>
                  </a:lnTo>
                  <a:lnTo>
                    <a:pt x="24" y="7"/>
                  </a:lnTo>
                  <a:lnTo>
                    <a:pt x="25" y="0"/>
                  </a:lnTo>
                  <a:lnTo>
                    <a:pt x="0" y="0"/>
                  </a:lnTo>
                  <a:close/>
                </a:path>
              </a:pathLst>
            </a:custGeom>
            <a:solidFill>
              <a:srgbClr val="B3B3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74" name="Freeform 85"/>
            <p:cNvSpPr>
              <a:spLocks/>
            </p:cNvSpPr>
            <p:nvPr/>
          </p:nvSpPr>
          <p:spPr bwMode="auto">
            <a:xfrm>
              <a:off x="3411" y="2141"/>
              <a:ext cx="25" cy="14"/>
            </a:xfrm>
            <a:custGeom>
              <a:avLst/>
              <a:gdLst>
                <a:gd name="T0" fmla="*/ 25 w 25"/>
                <a:gd name="T1" fmla="*/ 14 h 14"/>
                <a:gd name="T2" fmla="*/ 23 w 25"/>
                <a:gd name="T3" fmla="*/ 7 h 14"/>
                <a:gd name="T4" fmla="*/ 22 w 25"/>
                <a:gd name="T5" fmla="*/ 2 h 14"/>
                <a:gd name="T6" fmla="*/ 18 w 25"/>
                <a:gd name="T7" fmla="*/ 0 h 14"/>
                <a:gd name="T8" fmla="*/ 14 w 25"/>
                <a:gd name="T9" fmla="*/ 0 h 14"/>
                <a:gd name="T10" fmla="*/ 8 w 25"/>
                <a:gd name="T11" fmla="*/ 0 h 14"/>
                <a:gd name="T12" fmla="*/ 4 w 25"/>
                <a:gd name="T13" fmla="*/ 2 h 14"/>
                <a:gd name="T14" fmla="*/ 2 w 25"/>
                <a:gd name="T15" fmla="*/ 7 h 14"/>
                <a:gd name="T16" fmla="*/ 0 w 25"/>
                <a:gd name="T17" fmla="*/ 14 h 14"/>
                <a:gd name="T18" fmla="*/ 25 w 25"/>
                <a:gd name="T19" fmla="*/ 14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4"/>
                <a:gd name="T32" fmla="*/ 25 w 25"/>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4">
                  <a:moveTo>
                    <a:pt x="25" y="14"/>
                  </a:moveTo>
                  <a:lnTo>
                    <a:pt x="23" y="7"/>
                  </a:lnTo>
                  <a:lnTo>
                    <a:pt x="22" y="2"/>
                  </a:lnTo>
                  <a:lnTo>
                    <a:pt x="18" y="0"/>
                  </a:lnTo>
                  <a:lnTo>
                    <a:pt x="14" y="0"/>
                  </a:lnTo>
                  <a:lnTo>
                    <a:pt x="8" y="0"/>
                  </a:lnTo>
                  <a:lnTo>
                    <a:pt x="4" y="2"/>
                  </a:lnTo>
                  <a:lnTo>
                    <a:pt x="2" y="7"/>
                  </a:lnTo>
                  <a:lnTo>
                    <a:pt x="0" y="14"/>
                  </a:lnTo>
                  <a:lnTo>
                    <a:pt x="25" y="14"/>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75" name="Freeform 86"/>
            <p:cNvSpPr>
              <a:spLocks/>
            </p:cNvSpPr>
            <p:nvPr/>
          </p:nvSpPr>
          <p:spPr bwMode="auto">
            <a:xfrm>
              <a:off x="3411" y="2155"/>
              <a:ext cx="25" cy="153"/>
            </a:xfrm>
            <a:custGeom>
              <a:avLst/>
              <a:gdLst>
                <a:gd name="T0" fmla="*/ 14 w 25"/>
                <a:gd name="T1" fmla="*/ 153 h 153"/>
                <a:gd name="T2" fmla="*/ 25 w 25"/>
                <a:gd name="T3" fmla="*/ 153 h 153"/>
                <a:gd name="T4" fmla="*/ 25 w 25"/>
                <a:gd name="T5" fmla="*/ 0 h 153"/>
                <a:gd name="T6" fmla="*/ 0 w 25"/>
                <a:gd name="T7" fmla="*/ 0 h 153"/>
                <a:gd name="T8" fmla="*/ 0 w 25"/>
                <a:gd name="T9" fmla="*/ 153 h 153"/>
                <a:gd name="T10" fmla="*/ 14 w 25"/>
                <a:gd name="T11" fmla="*/ 153 h 153"/>
                <a:gd name="T12" fmla="*/ 0 60000 65536"/>
                <a:gd name="T13" fmla="*/ 0 60000 65536"/>
                <a:gd name="T14" fmla="*/ 0 60000 65536"/>
                <a:gd name="T15" fmla="*/ 0 60000 65536"/>
                <a:gd name="T16" fmla="*/ 0 60000 65536"/>
                <a:gd name="T17" fmla="*/ 0 60000 65536"/>
                <a:gd name="T18" fmla="*/ 0 w 25"/>
                <a:gd name="T19" fmla="*/ 0 h 153"/>
                <a:gd name="T20" fmla="*/ 25 w 25"/>
                <a:gd name="T21" fmla="*/ 153 h 153"/>
              </a:gdLst>
              <a:ahLst/>
              <a:cxnLst>
                <a:cxn ang="T12">
                  <a:pos x="T0" y="T1"/>
                </a:cxn>
                <a:cxn ang="T13">
                  <a:pos x="T2" y="T3"/>
                </a:cxn>
                <a:cxn ang="T14">
                  <a:pos x="T4" y="T5"/>
                </a:cxn>
                <a:cxn ang="T15">
                  <a:pos x="T6" y="T7"/>
                </a:cxn>
                <a:cxn ang="T16">
                  <a:pos x="T8" y="T9"/>
                </a:cxn>
                <a:cxn ang="T17">
                  <a:pos x="T10" y="T11"/>
                </a:cxn>
              </a:cxnLst>
              <a:rect l="T18" t="T19" r="T20" b="T21"/>
              <a:pathLst>
                <a:path w="25" h="153">
                  <a:moveTo>
                    <a:pt x="14" y="153"/>
                  </a:moveTo>
                  <a:lnTo>
                    <a:pt x="25" y="153"/>
                  </a:lnTo>
                  <a:lnTo>
                    <a:pt x="25" y="0"/>
                  </a:lnTo>
                  <a:lnTo>
                    <a:pt x="0" y="0"/>
                  </a:lnTo>
                  <a:lnTo>
                    <a:pt x="0" y="153"/>
                  </a:lnTo>
                  <a:lnTo>
                    <a:pt x="14" y="153"/>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76" name="Freeform 87"/>
            <p:cNvSpPr>
              <a:spLocks/>
            </p:cNvSpPr>
            <p:nvPr/>
          </p:nvSpPr>
          <p:spPr bwMode="auto">
            <a:xfrm>
              <a:off x="3411" y="2308"/>
              <a:ext cx="25" cy="14"/>
            </a:xfrm>
            <a:custGeom>
              <a:avLst/>
              <a:gdLst>
                <a:gd name="T0" fmla="*/ 0 w 25"/>
                <a:gd name="T1" fmla="*/ 0 h 14"/>
                <a:gd name="T2" fmla="*/ 2 w 25"/>
                <a:gd name="T3" fmla="*/ 4 h 14"/>
                <a:gd name="T4" fmla="*/ 4 w 25"/>
                <a:gd name="T5" fmla="*/ 9 h 14"/>
                <a:gd name="T6" fmla="*/ 8 w 25"/>
                <a:gd name="T7" fmla="*/ 14 h 14"/>
                <a:gd name="T8" fmla="*/ 14 w 25"/>
                <a:gd name="T9" fmla="*/ 14 h 14"/>
                <a:gd name="T10" fmla="*/ 18 w 25"/>
                <a:gd name="T11" fmla="*/ 14 h 14"/>
                <a:gd name="T12" fmla="*/ 22 w 25"/>
                <a:gd name="T13" fmla="*/ 9 h 14"/>
                <a:gd name="T14" fmla="*/ 23 w 25"/>
                <a:gd name="T15" fmla="*/ 4 h 14"/>
                <a:gd name="T16" fmla="*/ 25 w 25"/>
                <a:gd name="T17" fmla="*/ 0 h 14"/>
                <a:gd name="T18" fmla="*/ 0 w 25"/>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4"/>
                <a:gd name="T32" fmla="*/ 25 w 25"/>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4">
                  <a:moveTo>
                    <a:pt x="0" y="0"/>
                  </a:moveTo>
                  <a:lnTo>
                    <a:pt x="2" y="4"/>
                  </a:lnTo>
                  <a:lnTo>
                    <a:pt x="4" y="9"/>
                  </a:lnTo>
                  <a:lnTo>
                    <a:pt x="8" y="14"/>
                  </a:lnTo>
                  <a:lnTo>
                    <a:pt x="14" y="14"/>
                  </a:lnTo>
                  <a:lnTo>
                    <a:pt x="18" y="14"/>
                  </a:lnTo>
                  <a:lnTo>
                    <a:pt x="22" y="9"/>
                  </a:lnTo>
                  <a:lnTo>
                    <a:pt x="23" y="4"/>
                  </a:lnTo>
                  <a:lnTo>
                    <a:pt x="25" y="0"/>
                  </a:lnTo>
                  <a:lnTo>
                    <a:pt x="0" y="0"/>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77" name="Freeform 88"/>
            <p:cNvSpPr>
              <a:spLocks/>
            </p:cNvSpPr>
            <p:nvPr/>
          </p:nvSpPr>
          <p:spPr bwMode="auto">
            <a:xfrm>
              <a:off x="3388" y="2141"/>
              <a:ext cx="25" cy="17"/>
            </a:xfrm>
            <a:custGeom>
              <a:avLst/>
              <a:gdLst>
                <a:gd name="T0" fmla="*/ 25 w 25"/>
                <a:gd name="T1" fmla="*/ 17 h 17"/>
                <a:gd name="T2" fmla="*/ 23 w 25"/>
                <a:gd name="T3" fmla="*/ 9 h 17"/>
                <a:gd name="T4" fmla="*/ 21 w 25"/>
                <a:gd name="T5" fmla="*/ 5 h 17"/>
                <a:gd name="T6" fmla="*/ 17 w 25"/>
                <a:gd name="T7" fmla="*/ 2 h 17"/>
                <a:gd name="T8" fmla="*/ 13 w 25"/>
                <a:gd name="T9" fmla="*/ 0 h 17"/>
                <a:gd name="T10" fmla="*/ 8 w 25"/>
                <a:gd name="T11" fmla="*/ 2 h 17"/>
                <a:gd name="T12" fmla="*/ 4 w 25"/>
                <a:gd name="T13" fmla="*/ 5 h 17"/>
                <a:gd name="T14" fmla="*/ 2 w 25"/>
                <a:gd name="T15" fmla="*/ 9 h 17"/>
                <a:gd name="T16" fmla="*/ 0 w 25"/>
                <a:gd name="T17" fmla="*/ 17 h 17"/>
                <a:gd name="T18" fmla="*/ 25 w 25"/>
                <a:gd name="T19" fmla="*/ 1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7"/>
                <a:gd name="T32" fmla="*/ 25 w 25"/>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7">
                  <a:moveTo>
                    <a:pt x="25" y="17"/>
                  </a:moveTo>
                  <a:lnTo>
                    <a:pt x="23" y="9"/>
                  </a:lnTo>
                  <a:lnTo>
                    <a:pt x="21" y="5"/>
                  </a:lnTo>
                  <a:lnTo>
                    <a:pt x="17" y="2"/>
                  </a:lnTo>
                  <a:lnTo>
                    <a:pt x="13" y="0"/>
                  </a:lnTo>
                  <a:lnTo>
                    <a:pt x="8" y="2"/>
                  </a:lnTo>
                  <a:lnTo>
                    <a:pt x="4" y="5"/>
                  </a:lnTo>
                  <a:lnTo>
                    <a:pt x="2" y="9"/>
                  </a:lnTo>
                  <a:lnTo>
                    <a:pt x="0" y="17"/>
                  </a:lnTo>
                  <a:lnTo>
                    <a:pt x="25" y="17"/>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78" name="Freeform 89"/>
            <p:cNvSpPr>
              <a:spLocks/>
            </p:cNvSpPr>
            <p:nvPr/>
          </p:nvSpPr>
          <p:spPr bwMode="auto">
            <a:xfrm>
              <a:off x="3388" y="2158"/>
              <a:ext cx="25" cy="152"/>
            </a:xfrm>
            <a:custGeom>
              <a:avLst/>
              <a:gdLst>
                <a:gd name="T0" fmla="*/ 13 w 25"/>
                <a:gd name="T1" fmla="*/ 152 h 152"/>
                <a:gd name="T2" fmla="*/ 25 w 25"/>
                <a:gd name="T3" fmla="*/ 152 h 152"/>
                <a:gd name="T4" fmla="*/ 25 w 25"/>
                <a:gd name="T5" fmla="*/ 0 h 152"/>
                <a:gd name="T6" fmla="*/ 0 w 25"/>
                <a:gd name="T7" fmla="*/ 0 h 152"/>
                <a:gd name="T8" fmla="*/ 0 w 25"/>
                <a:gd name="T9" fmla="*/ 152 h 152"/>
                <a:gd name="T10" fmla="*/ 13 w 25"/>
                <a:gd name="T11" fmla="*/ 152 h 152"/>
                <a:gd name="T12" fmla="*/ 0 60000 65536"/>
                <a:gd name="T13" fmla="*/ 0 60000 65536"/>
                <a:gd name="T14" fmla="*/ 0 60000 65536"/>
                <a:gd name="T15" fmla="*/ 0 60000 65536"/>
                <a:gd name="T16" fmla="*/ 0 60000 65536"/>
                <a:gd name="T17" fmla="*/ 0 60000 65536"/>
                <a:gd name="T18" fmla="*/ 0 w 25"/>
                <a:gd name="T19" fmla="*/ 0 h 152"/>
                <a:gd name="T20" fmla="*/ 25 w 25"/>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25" h="152">
                  <a:moveTo>
                    <a:pt x="13" y="152"/>
                  </a:moveTo>
                  <a:lnTo>
                    <a:pt x="25" y="152"/>
                  </a:lnTo>
                  <a:lnTo>
                    <a:pt x="25" y="0"/>
                  </a:lnTo>
                  <a:lnTo>
                    <a:pt x="0" y="0"/>
                  </a:lnTo>
                  <a:lnTo>
                    <a:pt x="0" y="152"/>
                  </a:lnTo>
                  <a:lnTo>
                    <a:pt x="13" y="152"/>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79" name="Freeform 90"/>
            <p:cNvSpPr>
              <a:spLocks/>
            </p:cNvSpPr>
            <p:nvPr/>
          </p:nvSpPr>
          <p:spPr bwMode="auto">
            <a:xfrm>
              <a:off x="3388" y="2310"/>
              <a:ext cx="25" cy="14"/>
            </a:xfrm>
            <a:custGeom>
              <a:avLst/>
              <a:gdLst>
                <a:gd name="T0" fmla="*/ 0 w 25"/>
                <a:gd name="T1" fmla="*/ 0 h 14"/>
                <a:gd name="T2" fmla="*/ 2 w 25"/>
                <a:gd name="T3" fmla="*/ 7 h 14"/>
                <a:gd name="T4" fmla="*/ 4 w 25"/>
                <a:gd name="T5" fmla="*/ 12 h 14"/>
                <a:gd name="T6" fmla="*/ 8 w 25"/>
                <a:gd name="T7" fmla="*/ 14 h 14"/>
                <a:gd name="T8" fmla="*/ 13 w 25"/>
                <a:gd name="T9" fmla="*/ 14 h 14"/>
                <a:gd name="T10" fmla="*/ 17 w 25"/>
                <a:gd name="T11" fmla="*/ 14 h 14"/>
                <a:gd name="T12" fmla="*/ 21 w 25"/>
                <a:gd name="T13" fmla="*/ 12 h 14"/>
                <a:gd name="T14" fmla="*/ 23 w 25"/>
                <a:gd name="T15" fmla="*/ 7 h 14"/>
                <a:gd name="T16" fmla="*/ 25 w 25"/>
                <a:gd name="T17" fmla="*/ 0 h 14"/>
                <a:gd name="T18" fmla="*/ 0 w 25"/>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4"/>
                <a:gd name="T32" fmla="*/ 25 w 25"/>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4">
                  <a:moveTo>
                    <a:pt x="0" y="0"/>
                  </a:moveTo>
                  <a:lnTo>
                    <a:pt x="2" y="7"/>
                  </a:lnTo>
                  <a:lnTo>
                    <a:pt x="4" y="12"/>
                  </a:lnTo>
                  <a:lnTo>
                    <a:pt x="8" y="14"/>
                  </a:lnTo>
                  <a:lnTo>
                    <a:pt x="13" y="14"/>
                  </a:lnTo>
                  <a:lnTo>
                    <a:pt x="17" y="14"/>
                  </a:lnTo>
                  <a:lnTo>
                    <a:pt x="21" y="12"/>
                  </a:lnTo>
                  <a:lnTo>
                    <a:pt x="23" y="7"/>
                  </a:lnTo>
                  <a:lnTo>
                    <a:pt x="25" y="0"/>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80" name="Freeform 91"/>
            <p:cNvSpPr>
              <a:spLocks/>
            </p:cNvSpPr>
            <p:nvPr/>
          </p:nvSpPr>
          <p:spPr bwMode="auto">
            <a:xfrm>
              <a:off x="3386" y="2141"/>
              <a:ext cx="25" cy="14"/>
            </a:xfrm>
            <a:custGeom>
              <a:avLst/>
              <a:gdLst>
                <a:gd name="T0" fmla="*/ 25 w 25"/>
                <a:gd name="T1" fmla="*/ 14 h 14"/>
                <a:gd name="T2" fmla="*/ 23 w 25"/>
                <a:gd name="T3" fmla="*/ 9 h 14"/>
                <a:gd name="T4" fmla="*/ 21 w 25"/>
                <a:gd name="T5" fmla="*/ 5 h 14"/>
                <a:gd name="T6" fmla="*/ 17 w 25"/>
                <a:gd name="T7" fmla="*/ 0 h 14"/>
                <a:gd name="T8" fmla="*/ 12 w 25"/>
                <a:gd name="T9" fmla="*/ 0 h 14"/>
                <a:gd name="T10" fmla="*/ 8 w 25"/>
                <a:gd name="T11" fmla="*/ 0 h 14"/>
                <a:gd name="T12" fmla="*/ 4 w 25"/>
                <a:gd name="T13" fmla="*/ 5 h 14"/>
                <a:gd name="T14" fmla="*/ 2 w 25"/>
                <a:gd name="T15" fmla="*/ 9 h 14"/>
                <a:gd name="T16" fmla="*/ 0 w 25"/>
                <a:gd name="T17" fmla="*/ 14 h 14"/>
                <a:gd name="T18" fmla="*/ 25 w 25"/>
                <a:gd name="T19" fmla="*/ 14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4"/>
                <a:gd name="T32" fmla="*/ 25 w 25"/>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4">
                  <a:moveTo>
                    <a:pt x="25" y="14"/>
                  </a:moveTo>
                  <a:lnTo>
                    <a:pt x="23" y="9"/>
                  </a:lnTo>
                  <a:lnTo>
                    <a:pt x="21" y="5"/>
                  </a:lnTo>
                  <a:lnTo>
                    <a:pt x="17" y="0"/>
                  </a:lnTo>
                  <a:lnTo>
                    <a:pt x="12" y="0"/>
                  </a:lnTo>
                  <a:lnTo>
                    <a:pt x="8" y="0"/>
                  </a:lnTo>
                  <a:lnTo>
                    <a:pt x="4" y="5"/>
                  </a:lnTo>
                  <a:lnTo>
                    <a:pt x="2" y="9"/>
                  </a:lnTo>
                  <a:lnTo>
                    <a:pt x="0" y="14"/>
                  </a:lnTo>
                  <a:lnTo>
                    <a:pt x="25" y="14"/>
                  </a:lnTo>
                  <a:close/>
                </a:path>
              </a:pathLst>
            </a:custGeom>
            <a:solidFill>
              <a:srgbClr val="E8E8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81" name="Freeform 92"/>
            <p:cNvSpPr>
              <a:spLocks/>
            </p:cNvSpPr>
            <p:nvPr/>
          </p:nvSpPr>
          <p:spPr bwMode="auto">
            <a:xfrm>
              <a:off x="3386" y="2155"/>
              <a:ext cx="25" cy="155"/>
            </a:xfrm>
            <a:custGeom>
              <a:avLst/>
              <a:gdLst>
                <a:gd name="T0" fmla="*/ 12 w 25"/>
                <a:gd name="T1" fmla="*/ 155 h 155"/>
                <a:gd name="T2" fmla="*/ 25 w 25"/>
                <a:gd name="T3" fmla="*/ 155 h 155"/>
                <a:gd name="T4" fmla="*/ 25 w 25"/>
                <a:gd name="T5" fmla="*/ 0 h 155"/>
                <a:gd name="T6" fmla="*/ 0 w 25"/>
                <a:gd name="T7" fmla="*/ 0 h 155"/>
                <a:gd name="T8" fmla="*/ 0 w 25"/>
                <a:gd name="T9" fmla="*/ 155 h 155"/>
                <a:gd name="T10" fmla="*/ 12 w 25"/>
                <a:gd name="T11" fmla="*/ 155 h 155"/>
                <a:gd name="T12" fmla="*/ 0 60000 65536"/>
                <a:gd name="T13" fmla="*/ 0 60000 65536"/>
                <a:gd name="T14" fmla="*/ 0 60000 65536"/>
                <a:gd name="T15" fmla="*/ 0 60000 65536"/>
                <a:gd name="T16" fmla="*/ 0 60000 65536"/>
                <a:gd name="T17" fmla="*/ 0 60000 65536"/>
                <a:gd name="T18" fmla="*/ 0 w 25"/>
                <a:gd name="T19" fmla="*/ 0 h 155"/>
                <a:gd name="T20" fmla="*/ 25 w 2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25" h="155">
                  <a:moveTo>
                    <a:pt x="12" y="155"/>
                  </a:moveTo>
                  <a:lnTo>
                    <a:pt x="25" y="155"/>
                  </a:lnTo>
                  <a:lnTo>
                    <a:pt x="25" y="0"/>
                  </a:lnTo>
                  <a:lnTo>
                    <a:pt x="0" y="0"/>
                  </a:lnTo>
                  <a:lnTo>
                    <a:pt x="0" y="155"/>
                  </a:lnTo>
                  <a:lnTo>
                    <a:pt x="12" y="155"/>
                  </a:lnTo>
                  <a:close/>
                </a:path>
              </a:pathLst>
            </a:custGeom>
            <a:solidFill>
              <a:srgbClr val="E8E8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82" name="Freeform 93"/>
            <p:cNvSpPr>
              <a:spLocks/>
            </p:cNvSpPr>
            <p:nvPr/>
          </p:nvSpPr>
          <p:spPr bwMode="auto">
            <a:xfrm>
              <a:off x="3386" y="2310"/>
              <a:ext cx="25" cy="14"/>
            </a:xfrm>
            <a:custGeom>
              <a:avLst/>
              <a:gdLst>
                <a:gd name="T0" fmla="*/ 0 w 25"/>
                <a:gd name="T1" fmla="*/ 0 h 14"/>
                <a:gd name="T2" fmla="*/ 2 w 25"/>
                <a:gd name="T3" fmla="*/ 7 h 14"/>
                <a:gd name="T4" fmla="*/ 4 w 25"/>
                <a:gd name="T5" fmla="*/ 12 h 14"/>
                <a:gd name="T6" fmla="*/ 8 w 25"/>
                <a:gd name="T7" fmla="*/ 14 h 14"/>
                <a:gd name="T8" fmla="*/ 12 w 25"/>
                <a:gd name="T9" fmla="*/ 14 h 14"/>
                <a:gd name="T10" fmla="*/ 17 w 25"/>
                <a:gd name="T11" fmla="*/ 14 h 14"/>
                <a:gd name="T12" fmla="*/ 21 w 25"/>
                <a:gd name="T13" fmla="*/ 12 h 14"/>
                <a:gd name="T14" fmla="*/ 23 w 25"/>
                <a:gd name="T15" fmla="*/ 7 h 14"/>
                <a:gd name="T16" fmla="*/ 25 w 25"/>
                <a:gd name="T17" fmla="*/ 0 h 14"/>
                <a:gd name="T18" fmla="*/ 0 w 25"/>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4"/>
                <a:gd name="T32" fmla="*/ 25 w 25"/>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4">
                  <a:moveTo>
                    <a:pt x="0" y="0"/>
                  </a:moveTo>
                  <a:lnTo>
                    <a:pt x="2" y="7"/>
                  </a:lnTo>
                  <a:lnTo>
                    <a:pt x="4" y="12"/>
                  </a:lnTo>
                  <a:lnTo>
                    <a:pt x="8" y="14"/>
                  </a:lnTo>
                  <a:lnTo>
                    <a:pt x="12" y="14"/>
                  </a:lnTo>
                  <a:lnTo>
                    <a:pt x="17" y="14"/>
                  </a:lnTo>
                  <a:lnTo>
                    <a:pt x="21" y="12"/>
                  </a:lnTo>
                  <a:lnTo>
                    <a:pt x="23" y="7"/>
                  </a:lnTo>
                  <a:lnTo>
                    <a:pt x="25" y="0"/>
                  </a:lnTo>
                  <a:lnTo>
                    <a:pt x="0" y="0"/>
                  </a:lnTo>
                  <a:close/>
                </a:path>
              </a:pathLst>
            </a:custGeom>
            <a:solidFill>
              <a:srgbClr val="E8E8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83" name="Freeform 94"/>
            <p:cNvSpPr>
              <a:spLocks/>
            </p:cNvSpPr>
            <p:nvPr/>
          </p:nvSpPr>
          <p:spPr bwMode="auto">
            <a:xfrm>
              <a:off x="3384" y="2141"/>
              <a:ext cx="25" cy="14"/>
            </a:xfrm>
            <a:custGeom>
              <a:avLst/>
              <a:gdLst>
                <a:gd name="T0" fmla="*/ 25 w 25"/>
                <a:gd name="T1" fmla="*/ 14 h 14"/>
                <a:gd name="T2" fmla="*/ 23 w 25"/>
                <a:gd name="T3" fmla="*/ 7 h 14"/>
                <a:gd name="T4" fmla="*/ 21 w 25"/>
                <a:gd name="T5" fmla="*/ 2 h 14"/>
                <a:gd name="T6" fmla="*/ 17 w 25"/>
                <a:gd name="T7" fmla="*/ 0 h 14"/>
                <a:gd name="T8" fmla="*/ 12 w 25"/>
                <a:gd name="T9" fmla="*/ 0 h 14"/>
                <a:gd name="T10" fmla="*/ 8 w 25"/>
                <a:gd name="T11" fmla="*/ 0 h 14"/>
                <a:gd name="T12" fmla="*/ 4 w 25"/>
                <a:gd name="T13" fmla="*/ 2 h 14"/>
                <a:gd name="T14" fmla="*/ 0 w 25"/>
                <a:gd name="T15" fmla="*/ 7 h 14"/>
                <a:gd name="T16" fmla="*/ 0 w 25"/>
                <a:gd name="T17" fmla="*/ 14 h 14"/>
                <a:gd name="T18" fmla="*/ 25 w 25"/>
                <a:gd name="T19" fmla="*/ 14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4"/>
                <a:gd name="T32" fmla="*/ 25 w 25"/>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4">
                  <a:moveTo>
                    <a:pt x="25" y="14"/>
                  </a:moveTo>
                  <a:lnTo>
                    <a:pt x="23" y="7"/>
                  </a:lnTo>
                  <a:lnTo>
                    <a:pt x="21" y="2"/>
                  </a:lnTo>
                  <a:lnTo>
                    <a:pt x="17" y="0"/>
                  </a:lnTo>
                  <a:lnTo>
                    <a:pt x="12" y="0"/>
                  </a:lnTo>
                  <a:lnTo>
                    <a:pt x="8" y="0"/>
                  </a:lnTo>
                  <a:lnTo>
                    <a:pt x="4" y="2"/>
                  </a:lnTo>
                  <a:lnTo>
                    <a:pt x="0" y="7"/>
                  </a:lnTo>
                  <a:lnTo>
                    <a:pt x="0" y="14"/>
                  </a:lnTo>
                  <a:lnTo>
                    <a:pt x="25" y="14"/>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84" name="Freeform 95"/>
            <p:cNvSpPr>
              <a:spLocks/>
            </p:cNvSpPr>
            <p:nvPr/>
          </p:nvSpPr>
          <p:spPr bwMode="auto">
            <a:xfrm>
              <a:off x="3384" y="2155"/>
              <a:ext cx="25" cy="153"/>
            </a:xfrm>
            <a:custGeom>
              <a:avLst/>
              <a:gdLst>
                <a:gd name="T0" fmla="*/ 12 w 25"/>
                <a:gd name="T1" fmla="*/ 153 h 153"/>
                <a:gd name="T2" fmla="*/ 25 w 25"/>
                <a:gd name="T3" fmla="*/ 153 h 153"/>
                <a:gd name="T4" fmla="*/ 25 w 25"/>
                <a:gd name="T5" fmla="*/ 0 h 153"/>
                <a:gd name="T6" fmla="*/ 0 w 25"/>
                <a:gd name="T7" fmla="*/ 0 h 153"/>
                <a:gd name="T8" fmla="*/ 0 w 25"/>
                <a:gd name="T9" fmla="*/ 153 h 153"/>
                <a:gd name="T10" fmla="*/ 12 w 25"/>
                <a:gd name="T11" fmla="*/ 153 h 153"/>
                <a:gd name="T12" fmla="*/ 0 60000 65536"/>
                <a:gd name="T13" fmla="*/ 0 60000 65536"/>
                <a:gd name="T14" fmla="*/ 0 60000 65536"/>
                <a:gd name="T15" fmla="*/ 0 60000 65536"/>
                <a:gd name="T16" fmla="*/ 0 60000 65536"/>
                <a:gd name="T17" fmla="*/ 0 60000 65536"/>
                <a:gd name="T18" fmla="*/ 0 w 25"/>
                <a:gd name="T19" fmla="*/ 0 h 153"/>
                <a:gd name="T20" fmla="*/ 25 w 25"/>
                <a:gd name="T21" fmla="*/ 153 h 153"/>
              </a:gdLst>
              <a:ahLst/>
              <a:cxnLst>
                <a:cxn ang="T12">
                  <a:pos x="T0" y="T1"/>
                </a:cxn>
                <a:cxn ang="T13">
                  <a:pos x="T2" y="T3"/>
                </a:cxn>
                <a:cxn ang="T14">
                  <a:pos x="T4" y="T5"/>
                </a:cxn>
                <a:cxn ang="T15">
                  <a:pos x="T6" y="T7"/>
                </a:cxn>
                <a:cxn ang="T16">
                  <a:pos x="T8" y="T9"/>
                </a:cxn>
                <a:cxn ang="T17">
                  <a:pos x="T10" y="T11"/>
                </a:cxn>
              </a:cxnLst>
              <a:rect l="T18" t="T19" r="T20" b="T21"/>
              <a:pathLst>
                <a:path w="25" h="153">
                  <a:moveTo>
                    <a:pt x="12" y="153"/>
                  </a:moveTo>
                  <a:lnTo>
                    <a:pt x="25" y="153"/>
                  </a:lnTo>
                  <a:lnTo>
                    <a:pt x="25" y="0"/>
                  </a:lnTo>
                  <a:lnTo>
                    <a:pt x="0" y="0"/>
                  </a:lnTo>
                  <a:lnTo>
                    <a:pt x="0" y="153"/>
                  </a:lnTo>
                  <a:lnTo>
                    <a:pt x="12" y="153"/>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85" name="Freeform 96"/>
            <p:cNvSpPr>
              <a:spLocks/>
            </p:cNvSpPr>
            <p:nvPr/>
          </p:nvSpPr>
          <p:spPr bwMode="auto">
            <a:xfrm>
              <a:off x="3384" y="2308"/>
              <a:ext cx="25" cy="16"/>
            </a:xfrm>
            <a:custGeom>
              <a:avLst/>
              <a:gdLst>
                <a:gd name="T0" fmla="*/ 0 w 25"/>
                <a:gd name="T1" fmla="*/ 0 h 16"/>
                <a:gd name="T2" fmla="*/ 0 w 25"/>
                <a:gd name="T3" fmla="*/ 7 h 16"/>
                <a:gd name="T4" fmla="*/ 4 w 25"/>
                <a:gd name="T5" fmla="*/ 12 h 16"/>
                <a:gd name="T6" fmla="*/ 8 w 25"/>
                <a:gd name="T7" fmla="*/ 14 h 16"/>
                <a:gd name="T8" fmla="*/ 12 w 25"/>
                <a:gd name="T9" fmla="*/ 16 h 16"/>
                <a:gd name="T10" fmla="*/ 17 w 25"/>
                <a:gd name="T11" fmla="*/ 14 h 16"/>
                <a:gd name="T12" fmla="*/ 21 w 25"/>
                <a:gd name="T13" fmla="*/ 12 h 16"/>
                <a:gd name="T14" fmla="*/ 23 w 25"/>
                <a:gd name="T15" fmla="*/ 7 h 16"/>
                <a:gd name="T16" fmla="*/ 25 w 25"/>
                <a:gd name="T17" fmla="*/ 0 h 16"/>
                <a:gd name="T18" fmla="*/ 0 w 25"/>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6"/>
                <a:gd name="T32" fmla="*/ 25 w 25"/>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6">
                  <a:moveTo>
                    <a:pt x="0" y="0"/>
                  </a:moveTo>
                  <a:lnTo>
                    <a:pt x="0" y="7"/>
                  </a:lnTo>
                  <a:lnTo>
                    <a:pt x="4" y="12"/>
                  </a:lnTo>
                  <a:lnTo>
                    <a:pt x="8" y="14"/>
                  </a:lnTo>
                  <a:lnTo>
                    <a:pt x="12" y="16"/>
                  </a:lnTo>
                  <a:lnTo>
                    <a:pt x="17" y="14"/>
                  </a:lnTo>
                  <a:lnTo>
                    <a:pt x="21" y="12"/>
                  </a:lnTo>
                  <a:lnTo>
                    <a:pt x="23" y="7"/>
                  </a:lnTo>
                  <a:lnTo>
                    <a:pt x="25" y="0"/>
                  </a:lnTo>
                  <a:lnTo>
                    <a:pt x="0" y="0"/>
                  </a:lnTo>
                  <a:close/>
                </a:path>
              </a:pathLst>
            </a:custGeom>
            <a:solidFill>
              <a:srgbClr val="DBDB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86" name="Freeform 97"/>
            <p:cNvSpPr>
              <a:spLocks/>
            </p:cNvSpPr>
            <p:nvPr/>
          </p:nvSpPr>
          <p:spPr bwMode="auto">
            <a:xfrm>
              <a:off x="3382" y="2141"/>
              <a:ext cx="23" cy="14"/>
            </a:xfrm>
            <a:custGeom>
              <a:avLst/>
              <a:gdLst>
                <a:gd name="T0" fmla="*/ 23 w 23"/>
                <a:gd name="T1" fmla="*/ 14 h 14"/>
                <a:gd name="T2" fmla="*/ 23 w 23"/>
                <a:gd name="T3" fmla="*/ 7 h 14"/>
                <a:gd name="T4" fmla="*/ 19 w 23"/>
                <a:gd name="T5" fmla="*/ 2 h 14"/>
                <a:gd name="T6" fmla="*/ 16 w 23"/>
                <a:gd name="T7" fmla="*/ 0 h 14"/>
                <a:gd name="T8" fmla="*/ 12 w 23"/>
                <a:gd name="T9" fmla="*/ 0 h 14"/>
                <a:gd name="T10" fmla="*/ 8 w 23"/>
                <a:gd name="T11" fmla="*/ 0 h 14"/>
                <a:gd name="T12" fmla="*/ 4 w 23"/>
                <a:gd name="T13" fmla="*/ 2 h 14"/>
                <a:gd name="T14" fmla="*/ 0 w 23"/>
                <a:gd name="T15" fmla="*/ 7 h 14"/>
                <a:gd name="T16" fmla="*/ 0 w 23"/>
                <a:gd name="T17" fmla="*/ 14 h 14"/>
                <a:gd name="T18" fmla="*/ 23 w 23"/>
                <a:gd name="T19" fmla="*/ 14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4"/>
                <a:gd name="T32" fmla="*/ 23 w 23"/>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4">
                  <a:moveTo>
                    <a:pt x="23" y="14"/>
                  </a:moveTo>
                  <a:lnTo>
                    <a:pt x="23" y="7"/>
                  </a:lnTo>
                  <a:lnTo>
                    <a:pt x="19" y="2"/>
                  </a:lnTo>
                  <a:lnTo>
                    <a:pt x="16" y="0"/>
                  </a:lnTo>
                  <a:lnTo>
                    <a:pt x="12" y="0"/>
                  </a:lnTo>
                  <a:lnTo>
                    <a:pt x="8" y="0"/>
                  </a:lnTo>
                  <a:lnTo>
                    <a:pt x="4" y="2"/>
                  </a:lnTo>
                  <a:lnTo>
                    <a:pt x="0" y="7"/>
                  </a:lnTo>
                  <a:lnTo>
                    <a:pt x="0" y="14"/>
                  </a:lnTo>
                  <a:lnTo>
                    <a:pt x="23" y="14"/>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87" name="Freeform 98"/>
            <p:cNvSpPr>
              <a:spLocks/>
            </p:cNvSpPr>
            <p:nvPr/>
          </p:nvSpPr>
          <p:spPr bwMode="auto">
            <a:xfrm>
              <a:off x="3382" y="2155"/>
              <a:ext cx="23" cy="153"/>
            </a:xfrm>
            <a:custGeom>
              <a:avLst/>
              <a:gdLst>
                <a:gd name="T0" fmla="*/ 12 w 23"/>
                <a:gd name="T1" fmla="*/ 153 h 153"/>
                <a:gd name="T2" fmla="*/ 23 w 23"/>
                <a:gd name="T3" fmla="*/ 153 h 153"/>
                <a:gd name="T4" fmla="*/ 23 w 23"/>
                <a:gd name="T5" fmla="*/ 0 h 153"/>
                <a:gd name="T6" fmla="*/ 0 w 23"/>
                <a:gd name="T7" fmla="*/ 0 h 153"/>
                <a:gd name="T8" fmla="*/ 0 w 23"/>
                <a:gd name="T9" fmla="*/ 153 h 153"/>
                <a:gd name="T10" fmla="*/ 12 w 23"/>
                <a:gd name="T11" fmla="*/ 153 h 153"/>
                <a:gd name="T12" fmla="*/ 0 60000 65536"/>
                <a:gd name="T13" fmla="*/ 0 60000 65536"/>
                <a:gd name="T14" fmla="*/ 0 60000 65536"/>
                <a:gd name="T15" fmla="*/ 0 60000 65536"/>
                <a:gd name="T16" fmla="*/ 0 60000 65536"/>
                <a:gd name="T17" fmla="*/ 0 60000 65536"/>
                <a:gd name="T18" fmla="*/ 0 w 23"/>
                <a:gd name="T19" fmla="*/ 0 h 153"/>
                <a:gd name="T20" fmla="*/ 23 w 23"/>
                <a:gd name="T21" fmla="*/ 153 h 153"/>
              </a:gdLst>
              <a:ahLst/>
              <a:cxnLst>
                <a:cxn ang="T12">
                  <a:pos x="T0" y="T1"/>
                </a:cxn>
                <a:cxn ang="T13">
                  <a:pos x="T2" y="T3"/>
                </a:cxn>
                <a:cxn ang="T14">
                  <a:pos x="T4" y="T5"/>
                </a:cxn>
                <a:cxn ang="T15">
                  <a:pos x="T6" y="T7"/>
                </a:cxn>
                <a:cxn ang="T16">
                  <a:pos x="T8" y="T9"/>
                </a:cxn>
                <a:cxn ang="T17">
                  <a:pos x="T10" y="T11"/>
                </a:cxn>
              </a:cxnLst>
              <a:rect l="T18" t="T19" r="T20" b="T21"/>
              <a:pathLst>
                <a:path w="23" h="153">
                  <a:moveTo>
                    <a:pt x="12" y="153"/>
                  </a:moveTo>
                  <a:lnTo>
                    <a:pt x="23" y="153"/>
                  </a:lnTo>
                  <a:lnTo>
                    <a:pt x="23" y="0"/>
                  </a:lnTo>
                  <a:lnTo>
                    <a:pt x="0" y="0"/>
                  </a:lnTo>
                  <a:lnTo>
                    <a:pt x="0" y="153"/>
                  </a:lnTo>
                  <a:lnTo>
                    <a:pt x="12" y="153"/>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88" name="Freeform 99"/>
            <p:cNvSpPr>
              <a:spLocks/>
            </p:cNvSpPr>
            <p:nvPr/>
          </p:nvSpPr>
          <p:spPr bwMode="auto">
            <a:xfrm>
              <a:off x="3382" y="2308"/>
              <a:ext cx="23" cy="14"/>
            </a:xfrm>
            <a:custGeom>
              <a:avLst/>
              <a:gdLst>
                <a:gd name="T0" fmla="*/ 0 w 23"/>
                <a:gd name="T1" fmla="*/ 0 h 14"/>
                <a:gd name="T2" fmla="*/ 0 w 23"/>
                <a:gd name="T3" fmla="*/ 7 h 14"/>
                <a:gd name="T4" fmla="*/ 4 w 23"/>
                <a:gd name="T5" fmla="*/ 12 h 14"/>
                <a:gd name="T6" fmla="*/ 8 w 23"/>
                <a:gd name="T7" fmla="*/ 14 h 14"/>
                <a:gd name="T8" fmla="*/ 12 w 23"/>
                <a:gd name="T9" fmla="*/ 14 h 14"/>
                <a:gd name="T10" fmla="*/ 16 w 23"/>
                <a:gd name="T11" fmla="*/ 14 h 14"/>
                <a:gd name="T12" fmla="*/ 19 w 23"/>
                <a:gd name="T13" fmla="*/ 12 h 14"/>
                <a:gd name="T14" fmla="*/ 23 w 23"/>
                <a:gd name="T15" fmla="*/ 7 h 14"/>
                <a:gd name="T16" fmla="*/ 23 w 23"/>
                <a:gd name="T17" fmla="*/ 0 h 14"/>
                <a:gd name="T18" fmla="*/ 0 w 23"/>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4"/>
                <a:gd name="T32" fmla="*/ 23 w 23"/>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4">
                  <a:moveTo>
                    <a:pt x="0" y="0"/>
                  </a:moveTo>
                  <a:lnTo>
                    <a:pt x="0" y="7"/>
                  </a:lnTo>
                  <a:lnTo>
                    <a:pt x="4" y="12"/>
                  </a:lnTo>
                  <a:lnTo>
                    <a:pt x="8" y="14"/>
                  </a:lnTo>
                  <a:lnTo>
                    <a:pt x="12" y="14"/>
                  </a:lnTo>
                  <a:lnTo>
                    <a:pt x="16" y="14"/>
                  </a:lnTo>
                  <a:lnTo>
                    <a:pt x="19" y="12"/>
                  </a:lnTo>
                  <a:lnTo>
                    <a:pt x="23" y="7"/>
                  </a:lnTo>
                  <a:lnTo>
                    <a:pt x="23" y="0"/>
                  </a:lnTo>
                  <a:lnTo>
                    <a:pt x="0"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89" name="Freeform 100"/>
            <p:cNvSpPr>
              <a:spLocks/>
            </p:cNvSpPr>
            <p:nvPr/>
          </p:nvSpPr>
          <p:spPr bwMode="auto">
            <a:xfrm>
              <a:off x="3378" y="2138"/>
              <a:ext cx="25" cy="15"/>
            </a:xfrm>
            <a:custGeom>
              <a:avLst/>
              <a:gdLst>
                <a:gd name="T0" fmla="*/ 25 w 25"/>
                <a:gd name="T1" fmla="*/ 15 h 15"/>
                <a:gd name="T2" fmla="*/ 23 w 25"/>
                <a:gd name="T3" fmla="*/ 10 h 15"/>
                <a:gd name="T4" fmla="*/ 22 w 25"/>
                <a:gd name="T5" fmla="*/ 5 h 15"/>
                <a:gd name="T6" fmla="*/ 18 w 25"/>
                <a:gd name="T7" fmla="*/ 0 h 15"/>
                <a:gd name="T8" fmla="*/ 14 w 25"/>
                <a:gd name="T9" fmla="*/ 0 h 15"/>
                <a:gd name="T10" fmla="*/ 8 w 25"/>
                <a:gd name="T11" fmla="*/ 0 h 15"/>
                <a:gd name="T12" fmla="*/ 4 w 25"/>
                <a:gd name="T13" fmla="*/ 5 h 15"/>
                <a:gd name="T14" fmla="*/ 2 w 25"/>
                <a:gd name="T15" fmla="*/ 10 h 15"/>
                <a:gd name="T16" fmla="*/ 0 w 25"/>
                <a:gd name="T17" fmla="*/ 15 h 15"/>
                <a:gd name="T18" fmla="*/ 25 w 25"/>
                <a:gd name="T19" fmla="*/ 1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5"/>
                <a:gd name="T32" fmla="*/ 25 w 25"/>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5">
                  <a:moveTo>
                    <a:pt x="25" y="15"/>
                  </a:moveTo>
                  <a:lnTo>
                    <a:pt x="23" y="10"/>
                  </a:lnTo>
                  <a:lnTo>
                    <a:pt x="22" y="5"/>
                  </a:lnTo>
                  <a:lnTo>
                    <a:pt x="18" y="0"/>
                  </a:lnTo>
                  <a:lnTo>
                    <a:pt x="14" y="0"/>
                  </a:lnTo>
                  <a:lnTo>
                    <a:pt x="8" y="0"/>
                  </a:lnTo>
                  <a:lnTo>
                    <a:pt x="4" y="5"/>
                  </a:lnTo>
                  <a:lnTo>
                    <a:pt x="2" y="10"/>
                  </a:lnTo>
                  <a:lnTo>
                    <a:pt x="0" y="15"/>
                  </a:lnTo>
                  <a:lnTo>
                    <a:pt x="25" y="15"/>
                  </a:lnTo>
                  <a:close/>
                </a:path>
              </a:pathLst>
            </a:custGeom>
            <a:solidFill>
              <a:srgbClr val="C5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90" name="Freeform 101"/>
            <p:cNvSpPr>
              <a:spLocks/>
            </p:cNvSpPr>
            <p:nvPr/>
          </p:nvSpPr>
          <p:spPr bwMode="auto">
            <a:xfrm>
              <a:off x="3378" y="2153"/>
              <a:ext cx="25" cy="152"/>
            </a:xfrm>
            <a:custGeom>
              <a:avLst/>
              <a:gdLst>
                <a:gd name="T0" fmla="*/ 14 w 25"/>
                <a:gd name="T1" fmla="*/ 152 h 152"/>
                <a:gd name="T2" fmla="*/ 25 w 25"/>
                <a:gd name="T3" fmla="*/ 152 h 152"/>
                <a:gd name="T4" fmla="*/ 25 w 25"/>
                <a:gd name="T5" fmla="*/ 0 h 152"/>
                <a:gd name="T6" fmla="*/ 0 w 25"/>
                <a:gd name="T7" fmla="*/ 0 h 152"/>
                <a:gd name="T8" fmla="*/ 0 w 25"/>
                <a:gd name="T9" fmla="*/ 152 h 152"/>
                <a:gd name="T10" fmla="*/ 14 w 25"/>
                <a:gd name="T11" fmla="*/ 152 h 152"/>
                <a:gd name="T12" fmla="*/ 0 60000 65536"/>
                <a:gd name="T13" fmla="*/ 0 60000 65536"/>
                <a:gd name="T14" fmla="*/ 0 60000 65536"/>
                <a:gd name="T15" fmla="*/ 0 60000 65536"/>
                <a:gd name="T16" fmla="*/ 0 60000 65536"/>
                <a:gd name="T17" fmla="*/ 0 60000 65536"/>
                <a:gd name="T18" fmla="*/ 0 w 25"/>
                <a:gd name="T19" fmla="*/ 0 h 152"/>
                <a:gd name="T20" fmla="*/ 25 w 25"/>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25" h="152">
                  <a:moveTo>
                    <a:pt x="14" y="152"/>
                  </a:moveTo>
                  <a:lnTo>
                    <a:pt x="25" y="152"/>
                  </a:lnTo>
                  <a:lnTo>
                    <a:pt x="25" y="0"/>
                  </a:lnTo>
                  <a:lnTo>
                    <a:pt x="0" y="0"/>
                  </a:lnTo>
                  <a:lnTo>
                    <a:pt x="0" y="152"/>
                  </a:lnTo>
                  <a:lnTo>
                    <a:pt x="14" y="152"/>
                  </a:lnTo>
                  <a:close/>
                </a:path>
              </a:pathLst>
            </a:custGeom>
            <a:solidFill>
              <a:srgbClr val="C5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91" name="Freeform 102"/>
            <p:cNvSpPr>
              <a:spLocks/>
            </p:cNvSpPr>
            <p:nvPr/>
          </p:nvSpPr>
          <p:spPr bwMode="auto">
            <a:xfrm>
              <a:off x="3378" y="2305"/>
              <a:ext cx="25" cy="15"/>
            </a:xfrm>
            <a:custGeom>
              <a:avLst/>
              <a:gdLst>
                <a:gd name="T0" fmla="*/ 0 w 25"/>
                <a:gd name="T1" fmla="*/ 0 h 15"/>
                <a:gd name="T2" fmla="*/ 2 w 25"/>
                <a:gd name="T3" fmla="*/ 7 h 15"/>
                <a:gd name="T4" fmla="*/ 4 w 25"/>
                <a:gd name="T5" fmla="*/ 12 h 15"/>
                <a:gd name="T6" fmla="*/ 8 w 25"/>
                <a:gd name="T7" fmla="*/ 15 h 15"/>
                <a:gd name="T8" fmla="*/ 14 w 25"/>
                <a:gd name="T9" fmla="*/ 15 h 15"/>
                <a:gd name="T10" fmla="*/ 18 w 25"/>
                <a:gd name="T11" fmla="*/ 15 h 15"/>
                <a:gd name="T12" fmla="*/ 22 w 25"/>
                <a:gd name="T13" fmla="*/ 12 h 15"/>
                <a:gd name="T14" fmla="*/ 23 w 25"/>
                <a:gd name="T15" fmla="*/ 7 h 15"/>
                <a:gd name="T16" fmla="*/ 25 w 25"/>
                <a:gd name="T17" fmla="*/ 0 h 15"/>
                <a:gd name="T18" fmla="*/ 0 w 25"/>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5"/>
                <a:gd name="T32" fmla="*/ 25 w 25"/>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5">
                  <a:moveTo>
                    <a:pt x="0" y="0"/>
                  </a:moveTo>
                  <a:lnTo>
                    <a:pt x="2" y="7"/>
                  </a:lnTo>
                  <a:lnTo>
                    <a:pt x="4" y="12"/>
                  </a:lnTo>
                  <a:lnTo>
                    <a:pt x="8" y="15"/>
                  </a:lnTo>
                  <a:lnTo>
                    <a:pt x="14" y="15"/>
                  </a:lnTo>
                  <a:lnTo>
                    <a:pt x="18" y="15"/>
                  </a:lnTo>
                  <a:lnTo>
                    <a:pt x="22" y="12"/>
                  </a:lnTo>
                  <a:lnTo>
                    <a:pt x="23" y="7"/>
                  </a:lnTo>
                  <a:lnTo>
                    <a:pt x="25" y="0"/>
                  </a:lnTo>
                  <a:lnTo>
                    <a:pt x="0" y="0"/>
                  </a:lnTo>
                  <a:close/>
                </a:path>
              </a:pathLst>
            </a:custGeom>
            <a:solidFill>
              <a:srgbClr val="C5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92" name="Freeform 103"/>
            <p:cNvSpPr>
              <a:spLocks/>
            </p:cNvSpPr>
            <p:nvPr/>
          </p:nvSpPr>
          <p:spPr bwMode="auto">
            <a:xfrm>
              <a:off x="3376" y="2136"/>
              <a:ext cx="25" cy="17"/>
            </a:xfrm>
            <a:custGeom>
              <a:avLst/>
              <a:gdLst>
                <a:gd name="T0" fmla="*/ 25 w 25"/>
                <a:gd name="T1" fmla="*/ 17 h 17"/>
                <a:gd name="T2" fmla="*/ 24 w 25"/>
                <a:gd name="T3" fmla="*/ 10 h 17"/>
                <a:gd name="T4" fmla="*/ 22 w 25"/>
                <a:gd name="T5" fmla="*/ 5 h 17"/>
                <a:gd name="T6" fmla="*/ 18 w 25"/>
                <a:gd name="T7" fmla="*/ 2 h 17"/>
                <a:gd name="T8" fmla="*/ 12 w 25"/>
                <a:gd name="T9" fmla="*/ 0 h 17"/>
                <a:gd name="T10" fmla="*/ 8 w 25"/>
                <a:gd name="T11" fmla="*/ 2 h 17"/>
                <a:gd name="T12" fmla="*/ 4 w 25"/>
                <a:gd name="T13" fmla="*/ 5 h 17"/>
                <a:gd name="T14" fmla="*/ 2 w 25"/>
                <a:gd name="T15" fmla="*/ 10 h 17"/>
                <a:gd name="T16" fmla="*/ 0 w 25"/>
                <a:gd name="T17" fmla="*/ 17 h 17"/>
                <a:gd name="T18" fmla="*/ 25 w 25"/>
                <a:gd name="T19" fmla="*/ 1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7"/>
                <a:gd name="T32" fmla="*/ 25 w 25"/>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7">
                  <a:moveTo>
                    <a:pt x="25" y="17"/>
                  </a:moveTo>
                  <a:lnTo>
                    <a:pt x="24" y="10"/>
                  </a:lnTo>
                  <a:lnTo>
                    <a:pt x="22" y="5"/>
                  </a:lnTo>
                  <a:lnTo>
                    <a:pt x="18" y="2"/>
                  </a:lnTo>
                  <a:lnTo>
                    <a:pt x="12" y="0"/>
                  </a:lnTo>
                  <a:lnTo>
                    <a:pt x="8" y="2"/>
                  </a:lnTo>
                  <a:lnTo>
                    <a:pt x="4" y="5"/>
                  </a:lnTo>
                  <a:lnTo>
                    <a:pt x="2" y="10"/>
                  </a:lnTo>
                  <a:lnTo>
                    <a:pt x="0" y="17"/>
                  </a:lnTo>
                  <a:lnTo>
                    <a:pt x="25" y="17"/>
                  </a:lnTo>
                  <a:close/>
                </a:path>
              </a:pathLst>
            </a:custGeom>
            <a:solidFill>
              <a:srgbClr val="BAB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93" name="Freeform 104"/>
            <p:cNvSpPr>
              <a:spLocks/>
            </p:cNvSpPr>
            <p:nvPr/>
          </p:nvSpPr>
          <p:spPr bwMode="auto">
            <a:xfrm>
              <a:off x="3376" y="2153"/>
              <a:ext cx="25" cy="150"/>
            </a:xfrm>
            <a:custGeom>
              <a:avLst/>
              <a:gdLst>
                <a:gd name="T0" fmla="*/ 12 w 25"/>
                <a:gd name="T1" fmla="*/ 150 h 150"/>
                <a:gd name="T2" fmla="*/ 25 w 25"/>
                <a:gd name="T3" fmla="*/ 150 h 150"/>
                <a:gd name="T4" fmla="*/ 25 w 25"/>
                <a:gd name="T5" fmla="*/ 0 h 150"/>
                <a:gd name="T6" fmla="*/ 0 w 25"/>
                <a:gd name="T7" fmla="*/ 0 h 150"/>
                <a:gd name="T8" fmla="*/ 0 w 25"/>
                <a:gd name="T9" fmla="*/ 150 h 150"/>
                <a:gd name="T10" fmla="*/ 12 w 25"/>
                <a:gd name="T11" fmla="*/ 150 h 150"/>
                <a:gd name="T12" fmla="*/ 0 60000 65536"/>
                <a:gd name="T13" fmla="*/ 0 60000 65536"/>
                <a:gd name="T14" fmla="*/ 0 60000 65536"/>
                <a:gd name="T15" fmla="*/ 0 60000 65536"/>
                <a:gd name="T16" fmla="*/ 0 60000 65536"/>
                <a:gd name="T17" fmla="*/ 0 60000 65536"/>
                <a:gd name="T18" fmla="*/ 0 w 25"/>
                <a:gd name="T19" fmla="*/ 0 h 150"/>
                <a:gd name="T20" fmla="*/ 25 w 25"/>
                <a:gd name="T21" fmla="*/ 150 h 150"/>
              </a:gdLst>
              <a:ahLst/>
              <a:cxnLst>
                <a:cxn ang="T12">
                  <a:pos x="T0" y="T1"/>
                </a:cxn>
                <a:cxn ang="T13">
                  <a:pos x="T2" y="T3"/>
                </a:cxn>
                <a:cxn ang="T14">
                  <a:pos x="T4" y="T5"/>
                </a:cxn>
                <a:cxn ang="T15">
                  <a:pos x="T6" y="T7"/>
                </a:cxn>
                <a:cxn ang="T16">
                  <a:pos x="T8" y="T9"/>
                </a:cxn>
                <a:cxn ang="T17">
                  <a:pos x="T10" y="T11"/>
                </a:cxn>
              </a:cxnLst>
              <a:rect l="T18" t="T19" r="T20" b="T21"/>
              <a:pathLst>
                <a:path w="25" h="150">
                  <a:moveTo>
                    <a:pt x="12" y="150"/>
                  </a:moveTo>
                  <a:lnTo>
                    <a:pt x="25" y="150"/>
                  </a:lnTo>
                  <a:lnTo>
                    <a:pt x="25" y="0"/>
                  </a:lnTo>
                  <a:lnTo>
                    <a:pt x="0" y="0"/>
                  </a:lnTo>
                  <a:lnTo>
                    <a:pt x="0" y="150"/>
                  </a:lnTo>
                  <a:lnTo>
                    <a:pt x="12" y="150"/>
                  </a:lnTo>
                  <a:close/>
                </a:path>
              </a:pathLst>
            </a:custGeom>
            <a:solidFill>
              <a:srgbClr val="BAB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94" name="Freeform 105"/>
            <p:cNvSpPr>
              <a:spLocks/>
            </p:cNvSpPr>
            <p:nvPr/>
          </p:nvSpPr>
          <p:spPr bwMode="auto">
            <a:xfrm>
              <a:off x="3376" y="2303"/>
              <a:ext cx="25" cy="17"/>
            </a:xfrm>
            <a:custGeom>
              <a:avLst/>
              <a:gdLst>
                <a:gd name="T0" fmla="*/ 0 w 25"/>
                <a:gd name="T1" fmla="*/ 0 h 17"/>
                <a:gd name="T2" fmla="*/ 2 w 25"/>
                <a:gd name="T3" fmla="*/ 7 h 17"/>
                <a:gd name="T4" fmla="*/ 4 w 25"/>
                <a:gd name="T5" fmla="*/ 12 h 17"/>
                <a:gd name="T6" fmla="*/ 8 w 25"/>
                <a:gd name="T7" fmla="*/ 14 h 17"/>
                <a:gd name="T8" fmla="*/ 12 w 25"/>
                <a:gd name="T9" fmla="*/ 17 h 17"/>
                <a:gd name="T10" fmla="*/ 18 w 25"/>
                <a:gd name="T11" fmla="*/ 14 h 17"/>
                <a:gd name="T12" fmla="*/ 22 w 25"/>
                <a:gd name="T13" fmla="*/ 12 h 17"/>
                <a:gd name="T14" fmla="*/ 24 w 25"/>
                <a:gd name="T15" fmla="*/ 7 h 17"/>
                <a:gd name="T16" fmla="*/ 25 w 25"/>
                <a:gd name="T17" fmla="*/ 0 h 17"/>
                <a:gd name="T18" fmla="*/ 0 w 25"/>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7"/>
                <a:gd name="T32" fmla="*/ 25 w 25"/>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7">
                  <a:moveTo>
                    <a:pt x="0" y="0"/>
                  </a:moveTo>
                  <a:lnTo>
                    <a:pt x="2" y="7"/>
                  </a:lnTo>
                  <a:lnTo>
                    <a:pt x="4" y="12"/>
                  </a:lnTo>
                  <a:lnTo>
                    <a:pt x="8" y="14"/>
                  </a:lnTo>
                  <a:lnTo>
                    <a:pt x="12" y="17"/>
                  </a:lnTo>
                  <a:lnTo>
                    <a:pt x="18" y="14"/>
                  </a:lnTo>
                  <a:lnTo>
                    <a:pt x="22" y="12"/>
                  </a:lnTo>
                  <a:lnTo>
                    <a:pt x="24" y="7"/>
                  </a:lnTo>
                  <a:lnTo>
                    <a:pt x="25" y="0"/>
                  </a:lnTo>
                  <a:lnTo>
                    <a:pt x="0" y="0"/>
                  </a:lnTo>
                  <a:close/>
                </a:path>
              </a:pathLst>
            </a:custGeom>
            <a:solidFill>
              <a:srgbClr val="BABA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95" name="Freeform 106"/>
            <p:cNvSpPr>
              <a:spLocks/>
            </p:cNvSpPr>
            <p:nvPr/>
          </p:nvSpPr>
          <p:spPr bwMode="auto">
            <a:xfrm>
              <a:off x="3374" y="2136"/>
              <a:ext cx="24" cy="14"/>
            </a:xfrm>
            <a:custGeom>
              <a:avLst/>
              <a:gdLst>
                <a:gd name="T0" fmla="*/ 24 w 24"/>
                <a:gd name="T1" fmla="*/ 14 h 14"/>
                <a:gd name="T2" fmla="*/ 24 w 24"/>
                <a:gd name="T3" fmla="*/ 7 h 14"/>
                <a:gd name="T4" fmla="*/ 20 w 24"/>
                <a:gd name="T5" fmla="*/ 2 h 14"/>
                <a:gd name="T6" fmla="*/ 16 w 24"/>
                <a:gd name="T7" fmla="*/ 0 h 14"/>
                <a:gd name="T8" fmla="*/ 12 w 24"/>
                <a:gd name="T9" fmla="*/ 0 h 14"/>
                <a:gd name="T10" fmla="*/ 8 w 24"/>
                <a:gd name="T11" fmla="*/ 0 h 14"/>
                <a:gd name="T12" fmla="*/ 4 w 24"/>
                <a:gd name="T13" fmla="*/ 2 h 14"/>
                <a:gd name="T14" fmla="*/ 0 w 24"/>
                <a:gd name="T15" fmla="*/ 7 h 14"/>
                <a:gd name="T16" fmla="*/ 0 w 24"/>
                <a:gd name="T17" fmla="*/ 14 h 14"/>
                <a:gd name="T18" fmla="*/ 24 w 24"/>
                <a:gd name="T19" fmla="*/ 14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14"/>
                <a:gd name="T32" fmla="*/ 24 w 2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14">
                  <a:moveTo>
                    <a:pt x="24" y="14"/>
                  </a:moveTo>
                  <a:lnTo>
                    <a:pt x="24" y="7"/>
                  </a:lnTo>
                  <a:lnTo>
                    <a:pt x="20" y="2"/>
                  </a:lnTo>
                  <a:lnTo>
                    <a:pt x="16" y="0"/>
                  </a:lnTo>
                  <a:lnTo>
                    <a:pt x="12" y="0"/>
                  </a:lnTo>
                  <a:lnTo>
                    <a:pt x="8" y="0"/>
                  </a:lnTo>
                  <a:lnTo>
                    <a:pt x="4" y="2"/>
                  </a:lnTo>
                  <a:lnTo>
                    <a:pt x="0" y="7"/>
                  </a:lnTo>
                  <a:lnTo>
                    <a:pt x="0" y="14"/>
                  </a:lnTo>
                  <a:lnTo>
                    <a:pt x="24" y="14"/>
                  </a:lnTo>
                  <a:close/>
                </a:path>
              </a:pathLst>
            </a:custGeom>
            <a:solidFill>
              <a:srgbClr val="B3B3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96" name="Freeform 107"/>
            <p:cNvSpPr>
              <a:spLocks/>
            </p:cNvSpPr>
            <p:nvPr/>
          </p:nvSpPr>
          <p:spPr bwMode="auto">
            <a:xfrm>
              <a:off x="3374" y="2150"/>
              <a:ext cx="24" cy="153"/>
            </a:xfrm>
            <a:custGeom>
              <a:avLst/>
              <a:gdLst>
                <a:gd name="T0" fmla="*/ 12 w 24"/>
                <a:gd name="T1" fmla="*/ 153 h 153"/>
                <a:gd name="T2" fmla="*/ 24 w 24"/>
                <a:gd name="T3" fmla="*/ 153 h 153"/>
                <a:gd name="T4" fmla="*/ 24 w 24"/>
                <a:gd name="T5" fmla="*/ 0 h 153"/>
                <a:gd name="T6" fmla="*/ 0 w 24"/>
                <a:gd name="T7" fmla="*/ 0 h 153"/>
                <a:gd name="T8" fmla="*/ 0 w 24"/>
                <a:gd name="T9" fmla="*/ 153 h 153"/>
                <a:gd name="T10" fmla="*/ 12 w 24"/>
                <a:gd name="T11" fmla="*/ 153 h 153"/>
                <a:gd name="T12" fmla="*/ 0 60000 65536"/>
                <a:gd name="T13" fmla="*/ 0 60000 65536"/>
                <a:gd name="T14" fmla="*/ 0 60000 65536"/>
                <a:gd name="T15" fmla="*/ 0 60000 65536"/>
                <a:gd name="T16" fmla="*/ 0 60000 65536"/>
                <a:gd name="T17" fmla="*/ 0 60000 65536"/>
                <a:gd name="T18" fmla="*/ 0 w 24"/>
                <a:gd name="T19" fmla="*/ 0 h 153"/>
                <a:gd name="T20" fmla="*/ 24 w 24"/>
                <a:gd name="T21" fmla="*/ 153 h 153"/>
              </a:gdLst>
              <a:ahLst/>
              <a:cxnLst>
                <a:cxn ang="T12">
                  <a:pos x="T0" y="T1"/>
                </a:cxn>
                <a:cxn ang="T13">
                  <a:pos x="T2" y="T3"/>
                </a:cxn>
                <a:cxn ang="T14">
                  <a:pos x="T4" y="T5"/>
                </a:cxn>
                <a:cxn ang="T15">
                  <a:pos x="T6" y="T7"/>
                </a:cxn>
                <a:cxn ang="T16">
                  <a:pos x="T8" y="T9"/>
                </a:cxn>
                <a:cxn ang="T17">
                  <a:pos x="T10" y="T11"/>
                </a:cxn>
              </a:cxnLst>
              <a:rect l="T18" t="T19" r="T20" b="T21"/>
              <a:pathLst>
                <a:path w="24" h="153">
                  <a:moveTo>
                    <a:pt x="12" y="153"/>
                  </a:moveTo>
                  <a:lnTo>
                    <a:pt x="24" y="153"/>
                  </a:lnTo>
                  <a:lnTo>
                    <a:pt x="24" y="0"/>
                  </a:lnTo>
                  <a:lnTo>
                    <a:pt x="0" y="0"/>
                  </a:lnTo>
                  <a:lnTo>
                    <a:pt x="0" y="153"/>
                  </a:lnTo>
                  <a:lnTo>
                    <a:pt x="12" y="153"/>
                  </a:lnTo>
                  <a:close/>
                </a:path>
              </a:pathLst>
            </a:custGeom>
            <a:solidFill>
              <a:srgbClr val="B3B3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97" name="Freeform 108"/>
            <p:cNvSpPr>
              <a:spLocks/>
            </p:cNvSpPr>
            <p:nvPr/>
          </p:nvSpPr>
          <p:spPr bwMode="auto">
            <a:xfrm>
              <a:off x="3374" y="2303"/>
              <a:ext cx="24" cy="14"/>
            </a:xfrm>
            <a:custGeom>
              <a:avLst/>
              <a:gdLst>
                <a:gd name="T0" fmla="*/ 0 w 24"/>
                <a:gd name="T1" fmla="*/ 0 h 14"/>
                <a:gd name="T2" fmla="*/ 0 w 24"/>
                <a:gd name="T3" fmla="*/ 5 h 14"/>
                <a:gd name="T4" fmla="*/ 4 w 24"/>
                <a:gd name="T5" fmla="*/ 9 h 14"/>
                <a:gd name="T6" fmla="*/ 8 w 24"/>
                <a:gd name="T7" fmla="*/ 14 h 14"/>
                <a:gd name="T8" fmla="*/ 12 w 24"/>
                <a:gd name="T9" fmla="*/ 14 h 14"/>
                <a:gd name="T10" fmla="*/ 16 w 24"/>
                <a:gd name="T11" fmla="*/ 14 h 14"/>
                <a:gd name="T12" fmla="*/ 20 w 24"/>
                <a:gd name="T13" fmla="*/ 9 h 14"/>
                <a:gd name="T14" fmla="*/ 24 w 24"/>
                <a:gd name="T15" fmla="*/ 5 h 14"/>
                <a:gd name="T16" fmla="*/ 24 w 24"/>
                <a:gd name="T17" fmla="*/ 0 h 14"/>
                <a:gd name="T18" fmla="*/ 0 w 24"/>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14"/>
                <a:gd name="T32" fmla="*/ 24 w 2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14">
                  <a:moveTo>
                    <a:pt x="0" y="0"/>
                  </a:moveTo>
                  <a:lnTo>
                    <a:pt x="0" y="5"/>
                  </a:lnTo>
                  <a:lnTo>
                    <a:pt x="4" y="9"/>
                  </a:lnTo>
                  <a:lnTo>
                    <a:pt x="8" y="14"/>
                  </a:lnTo>
                  <a:lnTo>
                    <a:pt x="12" y="14"/>
                  </a:lnTo>
                  <a:lnTo>
                    <a:pt x="16" y="14"/>
                  </a:lnTo>
                  <a:lnTo>
                    <a:pt x="20" y="9"/>
                  </a:lnTo>
                  <a:lnTo>
                    <a:pt x="24" y="5"/>
                  </a:lnTo>
                  <a:lnTo>
                    <a:pt x="24" y="0"/>
                  </a:lnTo>
                  <a:lnTo>
                    <a:pt x="0" y="0"/>
                  </a:lnTo>
                  <a:close/>
                </a:path>
              </a:pathLst>
            </a:custGeom>
            <a:solidFill>
              <a:srgbClr val="B3B3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98" name="Freeform 109"/>
            <p:cNvSpPr>
              <a:spLocks/>
            </p:cNvSpPr>
            <p:nvPr/>
          </p:nvSpPr>
          <p:spPr bwMode="auto">
            <a:xfrm>
              <a:off x="3372" y="2134"/>
              <a:ext cx="24" cy="14"/>
            </a:xfrm>
            <a:custGeom>
              <a:avLst/>
              <a:gdLst>
                <a:gd name="T0" fmla="*/ 24 w 24"/>
                <a:gd name="T1" fmla="*/ 14 h 14"/>
                <a:gd name="T2" fmla="*/ 24 w 24"/>
                <a:gd name="T3" fmla="*/ 7 h 14"/>
                <a:gd name="T4" fmla="*/ 20 w 24"/>
                <a:gd name="T5" fmla="*/ 2 h 14"/>
                <a:gd name="T6" fmla="*/ 16 w 24"/>
                <a:gd name="T7" fmla="*/ 0 h 14"/>
                <a:gd name="T8" fmla="*/ 12 w 24"/>
                <a:gd name="T9" fmla="*/ 0 h 14"/>
                <a:gd name="T10" fmla="*/ 6 w 24"/>
                <a:gd name="T11" fmla="*/ 0 h 14"/>
                <a:gd name="T12" fmla="*/ 2 w 24"/>
                <a:gd name="T13" fmla="*/ 4 h 14"/>
                <a:gd name="T14" fmla="*/ 0 w 24"/>
                <a:gd name="T15" fmla="*/ 9 h 14"/>
                <a:gd name="T16" fmla="*/ 0 w 24"/>
                <a:gd name="T17" fmla="*/ 14 h 14"/>
                <a:gd name="T18" fmla="*/ 24 w 24"/>
                <a:gd name="T19" fmla="*/ 14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14"/>
                <a:gd name="T32" fmla="*/ 24 w 2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14">
                  <a:moveTo>
                    <a:pt x="24" y="14"/>
                  </a:moveTo>
                  <a:lnTo>
                    <a:pt x="24" y="7"/>
                  </a:lnTo>
                  <a:lnTo>
                    <a:pt x="20" y="2"/>
                  </a:lnTo>
                  <a:lnTo>
                    <a:pt x="16" y="0"/>
                  </a:lnTo>
                  <a:lnTo>
                    <a:pt x="12" y="0"/>
                  </a:lnTo>
                  <a:lnTo>
                    <a:pt x="6" y="0"/>
                  </a:lnTo>
                  <a:lnTo>
                    <a:pt x="2" y="4"/>
                  </a:lnTo>
                  <a:lnTo>
                    <a:pt x="0" y="9"/>
                  </a:lnTo>
                  <a:lnTo>
                    <a:pt x="0" y="14"/>
                  </a:lnTo>
                  <a:lnTo>
                    <a:pt x="24" y="14"/>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99" name="Freeform 110"/>
            <p:cNvSpPr>
              <a:spLocks/>
            </p:cNvSpPr>
            <p:nvPr/>
          </p:nvSpPr>
          <p:spPr bwMode="auto">
            <a:xfrm>
              <a:off x="3372" y="2148"/>
              <a:ext cx="26" cy="145"/>
            </a:xfrm>
            <a:custGeom>
              <a:avLst/>
              <a:gdLst>
                <a:gd name="T0" fmla="*/ 14 w 26"/>
                <a:gd name="T1" fmla="*/ 145 h 145"/>
                <a:gd name="T2" fmla="*/ 26 w 26"/>
                <a:gd name="T3" fmla="*/ 143 h 145"/>
                <a:gd name="T4" fmla="*/ 24 w 26"/>
                <a:gd name="T5" fmla="*/ 0 h 145"/>
                <a:gd name="T6" fmla="*/ 0 w 26"/>
                <a:gd name="T7" fmla="*/ 0 h 145"/>
                <a:gd name="T8" fmla="*/ 2 w 26"/>
                <a:gd name="T9" fmla="*/ 145 h 145"/>
                <a:gd name="T10" fmla="*/ 14 w 26"/>
                <a:gd name="T11" fmla="*/ 145 h 145"/>
                <a:gd name="T12" fmla="*/ 0 60000 65536"/>
                <a:gd name="T13" fmla="*/ 0 60000 65536"/>
                <a:gd name="T14" fmla="*/ 0 60000 65536"/>
                <a:gd name="T15" fmla="*/ 0 60000 65536"/>
                <a:gd name="T16" fmla="*/ 0 60000 65536"/>
                <a:gd name="T17" fmla="*/ 0 60000 65536"/>
                <a:gd name="T18" fmla="*/ 0 w 26"/>
                <a:gd name="T19" fmla="*/ 0 h 145"/>
                <a:gd name="T20" fmla="*/ 26 w 2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26" h="145">
                  <a:moveTo>
                    <a:pt x="14" y="145"/>
                  </a:moveTo>
                  <a:lnTo>
                    <a:pt x="26" y="143"/>
                  </a:lnTo>
                  <a:lnTo>
                    <a:pt x="24" y="0"/>
                  </a:lnTo>
                  <a:lnTo>
                    <a:pt x="0" y="0"/>
                  </a:lnTo>
                  <a:lnTo>
                    <a:pt x="2" y="145"/>
                  </a:lnTo>
                  <a:lnTo>
                    <a:pt x="14" y="145"/>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00" name="Freeform 111"/>
            <p:cNvSpPr>
              <a:spLocks/>
            </p:cNvSpPr>
            <p:nvPr/>
          </p:nvSpPr>
          <p:spPr bwMode="auto">
            <a:xfrm>
              <a:off x="3374" y="2291"/>
              <a:ext cx="24" cy="17"/>
            </a:xfrm>
            <a:custGeom>
              <a:avLst/>
              <a:gdLst>
                <a:gd name="T0" fmla="*/ 0 w 24"/>
                <a:gd name="T1" fmla="*/ 2 h 17"/>
                <a:gd name="T2" fmla="*/ 0 w 24"/>
                <a:gd name="T3" fmla="*/ 7 h 17"/>
                <a:gd name="T4" fmla="*/ 4 w 24"/>
                <a:gd name="T5" fmla="*/ 12 h 17"/>
                <a:gd name="T6" fmla="*/ 8 w 24"/>
                <a:gd name="T7" fmla="*/ 14 h 17"/>
                <a:gd name="T8" fmla="*/ 12 w 24"/>
                <a:gd name="T9" fmla="*/ 17 h 17"/>
                <a:gd name="T10" fmla="*/ 16 w 24"/>
                <a:gd name="T11" fmla="*/ 14 h 17"/>
                <a:gd name="T12" fmla="*/ 20 w 24"/>
                <a:gd name="T13" fmla="*/ 12 h 17"/>
                <a:gd name="T14" fmla="*/ 24 w 24"/>
                <a:gd name="T15" fmla="*/ 7 h 17"/>
                <a:gd name="T16" fmla="*/ 24 w 24"/>
                <a:gd name="T17" fmla="*/ 0 h 17"/>
                <a:gd name="T18" fmla="*/ 0 w 24"/>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17"/>
                <a:gd name="T32" fmla="*/ 24 w 24"/>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17">
                  <a:moveTo>
                    <a:pt x="0" y="2"/>
                  </a:moveTo>
                  <a:lnTo>
                    <a:pt x="0" y="7"/>
                  </a:lnTo>
                  <a:lnTo>
                    <a:pt x="4" y="12"/>
                  </a:lnTo>
                  <a:lnTo>
                    <a:pt x="8" y="14"/>
                  </a:lnTo>
                  <a:lnTo>
                    <a:pt x="12" y="17"/>
                  </a:lnTo>
                  <a:lnTo>
                    <a:pt x="16" y="14"/>
                  </a:lnTo>
                  <a:lnTo>
                    <a:pt x="20" y="12"/>
                  </a:lnTo>
                  <a:lnTo>
                    <a:pt x="24" y="7"/>
                  </a:lnTo>
                  <a:lnTo>
                    <a:pt x="24" y="0"/>
                  </a:lnTo>
                  <a:lnTo>
                    <a:pt x="0" y="2"/>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01" name="Freeform 112"/>
            <p:cNvSpPr>
              <a:spLocks/>
            </p:cNvSpPr>
            <p:nvPr/>
          </p:nvSpPr>
          <p:spPr bwMode="auto">
            <a:xfrm>
              <a:off x="3359" y="2274"/>
              <a:ext cx="106" cy="41"/>
            </a:xfrm>
            <a:custGeom>
              <a:avLst/>
              <a:gdLst>
                <a:gd name="T0" fmla="*/ 106 w 106"/>
                <a:gd name="T1" fmla="*/ 0 h 41"/>
                <a:gd name="T2" fmla="*/ 101 w 106"/>
                <a:gd name="T3" fmla="*/ 14 h 41"/>
                <a:gd name="T4" fmla="*/ 95 w 106"/>
                <a:gd name="T5" fmla="*/ 24 h 41"/>
                <a:gd name="T6" fmla="*/ 87 w 106"/>
                <a:gd name="T7" fmla="*/ 31 h 41"/>
                <a:gd name="T8" fmla="*/ 81 w 106"/>
                <a:gd name="T9" fmla="*/ 36 h 41"/>
                <a:gd name="T10" fmla="*/ 74 w 106"/>
                <a:gd name="T11" fmla="*/ 38 h 41"/>
                <a:gd name="T12" fmla="*/ 66 w 106"/>
                <a:gd name="T13" fmla="*/ 41 h 41"/>
                <a:gd name="T14" fmla="*/ 58 w 106"/>
                <a:gd name="T15" fmla="*/ 41 h 41"/>
                <a:gd name="T16" fmla="*/ 52 w 106"/>
                <a:gd name="T17" fmla="*/ 41 h 41"/>
                <a:gd name="T18" fmla="*/ 37 w 106"/>
                <a:gd name="T19" fmla="*/ 41 h 41"/>
                <a:gd name="T20" fmla="*/ 25 w 106"/>
                <a:gd name="T21" fmla="*/ 38 h 41"/>
                <a:gd name="T22" fmla="*/ 15 w 106"/>
                <a:gd name="T23" fmla="*/ 34 h 41"/>
                <a:gd name="T24" fmla="*/ 10 w 106"/>
                <a:gd name="T25" fmla="*/ 29 h 41"/>
                <a:gd name="T26" fmla="*/ 6 w 106"/>
                <a:gd name="T27" fmla="*/ 21 h 41"/>
                <a:gd name="T28" fmla="*/ 2 w 106"/>
                <a:gd name="T29" fmla="*/ 14 h 41"/>
                <a:gd name="T30" fmla="*/ 0 w 106"/>
                <a:gd name="T31" fmla="*/ 7 h 41"/>
                <a:gd name="T32" fmla="*/ 0 w 106"/>
                <a:gd name="T33" fmla="*/ 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41"/>
                <a:gd name="T53" fmla="*/ 106 w 106"/>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41">
                  <a:moveTo>
                    <a:pt x="106" y="0"/>
                  </a:moveTo>
                  <a:lnTo>
                    <a:pt x="101" y="14"/>
                  </a:lnTo>
                  <a:lnTo>
                    <a:pt x="95" y="24"/>
                  </a:lnTo>
                  <a:lnTo>
                    <a:pt x="87" y="31"/>
                  </a:lnTo>
                  <a:lnTo>
                    <a:pt x="81" y="36"/>
                  </a:lnTo>
                  <a:lnTo>
                    <a:pt x="74" y="38"/>
                  </a:lnTo>
                  <a:lnTo>
                    <a:pt x="66" y="41"/>
                  </a:lnTo>
                  <a:lnTo>
                    <a:pt x="58" y="41"/>
                  </a:lnTo>
                  <a:lnTo>
                    <a:pt x="52" y="41"/>
                  </a:lnTo>
                  <a:lnTo>
                    <a:pt x="37" y="41"/>
                  </a:lnTo>
                  <a:lnTo>
                    <a:pt x="25" y="38"/>
                  </a:lnTo>
                  <a:lnTo>
                    <a:pt x="15" y="34"/>
                  </a:lnTo>
                  <a:lnTo>
                    <a:pt x="10" y="29"/>
                  </a:lnTo>
                  <a:lnTo>
                    <a:pt x="6" y="21"/>
                  </a:lnTo>
                  <a:lnTo>
                    <a:pt x="2" y="14"/>
                  </a:lnTo>
                  <a:lnTo>
                    <a:pt x="0" y="7"/>
                  </a:lnTo>
                  <a:lnTo>
                    <a:pt x="0" y="0"/>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02" name="Freeform 113"/>
            <p:cNvSpPr>
              <a:spLocks/>
            </p:cNvSpPr>
            <p:nvPr/>
          </p:nvSpPr>
          <p:spPr bwMode="auto">
            <a:xfrm>
              <a:off x="3359" y="2117"/>
              <a:ext cx="106" cy="38"/>
            </a:xfrm>
            <a:custGeom>
              <a:avLst/>
              <a:gdLst>
                <a:gd name="T0" fmla="*/ 106 w 106"/>
                <a:gd name="T1" fmla="*/ 0 h 38"/>
                <a:gd name="T2" fmla="*/ 99 w 106"/>
                <a:gd name="T3" fmla="*/ 17 h 38"/>
                <a:gd name="T4" fmla="*/ 91 w 106"/>
                <a:gd name="T5" fmla="*/ 26 h 38"/>
                <a:gd name="T6" fmla="*/ 85 w 106"/>
                <a:gd name="T7" fmla="*/ 31 h 38"/>
                <a:gd name="T8" fmla="*/ 77 w 106"/>
                <a:gd name="T9" fmla="*/ 33 h 38"/>
                <a:gd name="T10" fmla="*/ 72 w 106"/>
                <a:gd name="T11" fmla="*/ 36 h 38"/>
                <a:gd name="T12" fmla="*/ 64 w 106"/>
                <a:gd name="T13" fmla="*/ 36 h 38"/>
                <a:gd name="T14" fmla="*/ 58 w 106"/>
                <a:gd name="T15" fmla="*/ 36 h 38"/>
                <a:gd name="T16" fmla="*/ 52 w 106"/>
                <a:gd name="T17" fmla="*/ 36 h 38"/>
                <a:gd name="T18" fmla="*/ 44 w 106"/>
                <a:gd name="T19" fmla="*/ 38 h 38"/>
                <a:gd name="T20" fmla="*/ 37 w 106"/>
                <a:gd name="T21" fmla="*/ 36 h 38"/>
                <a:gd name="T22" fmla="*/ 27 w 106"/>
                <a:gd name="T23" fmla="*/ 33 h 38"/>
                <a:gd name="T24" fmla="*/ 19 w 106"/>
                <a:gd name="T25" fmla="*/ 26 h 38"/>
                <a:gd name="T26" fmla="*/ 11 w 106"/>
                <a:gd name="T27" fmla="*/ 21 h 38"/>
                <a:gd name="T28" fmla="*/ 6 w 106"/>
                <a:gd name="T29" fmla="*/ 14 h 38"/>
                <a:gd name="T30" fmla="*/ 2 w 106"/>
                <a:gd name="T31" fmla="*/ 7 h 38"/>
                <a:gd name="T32" fmla="*/ 0 w 106"/>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38"/>
                <a:gd name="T53" fmla="*/ 106 w 106"/>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38">
                  <a:moveTo>
                    <a:pt x="106" y="0"/>
                  </a:moveTo>
                  <a:lnTo>
                    <a:pt x="99" y="17"/>
                  </a:lnTo>
                  <a:lnTo>
                    <a:pt x="91" y="26"/>
                  </a:lnTo>
                  <a:lnTo>
                    <a:pt x="85" y="31"/>
                  </a:lnTo>
                  <a:lnTo>
                    <a:pt x="77" y="33"/>
                  </a:lnTo>
                  <a:lnTo>
                    <a:pt x="72" y="36"/>
                  </a:lnTo>
                  <a:lnTo>
                    <a:pt x="64" y="36"/>
                  </a:lnTo>
                  <a:lnTo>
                    <a:pt x="58" y="36"/>
                  </a:lnTo>
                  <a:lnTo>
                    <a:pt x="52" y="36"/>
                  </a:lnTo>
                  <a:lnTo>
                    <a:pt x="44" y="38"/>
                  </a:lnTo>
                  <a:lnTo>
                    <a:pt x="37" y="36"/>
                  </a:lnTo>
                  <a:lnTo>
                    <a:pt x="27" y="33"/>
                  </a:lnTo>
                  <a:lnTo>
                    <a:pt x="19" y="26"/>
                  </a:lnTo>
                  <a:lnTo>
                    <a:pt x="11" y="21"/>
                  </a:lnTo>
                  <a:lnTo>
                    <a:pt x="6" y="14"/>
                  </a:lnTo>
                  <a:lnTo>
                    <a:pt x="2" y="7"/>
                  </a:lnTo>
                  <a:lnTo>
                    <a:pt x="0" y="0"/>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03" name="Freeform 114"/>
            <p:cNvSpPr>
              <a:spLocks/>
            </p:cNvSpPr>
            <p:nvPr/>
          </p:nvSpPr>
          <p:spPr bwMode="auto">
            <a:xfrm>
              <a:off x="3378" y="1846"/>
              <a:ext cx="101" cy="145"/>
            </a:xfrm>
            <a:custGeom>
              <a:avLst/>
              <a:gdLst>
                <a:gd name="T0" fmla="*/ 64 w 101"/>
                <a:gd name="T1" fmla="*/ 106 h 145"/>
                <a:gd name="T2" fmla="*/ 56 w 101"/>
                <a:gd name="T3" fmla="*/ 106 h 145"/>
                <a:gd name="T4" fmla="*/ 53 w 101"/>
                <a:gd name="T5" fmla="*/ 116 h 145"/>
                <a:gd name="T6" fmla="*/ 51 w 101"/>
                <a:gd name="T7" fmla="*/ 121 h 145"/>
                <a:gd name="T8" fmla="*/ 53 w 101"/>
                <a:gd name="T9" fmla="*/ 126 h 145"/>
                <a:gd name="T10" fmla="*/ 51 w 101"/>
                <a:gd name="T11" fmla="*/ 131 h 145"/>
                <a:gd name="T12" fmla="*/ 51 w 101"/>
                <a:gd name="T13" fmla="*/ 135 h 145"/>
                <a:gd name="T14" fmla="*/ 49 w 101"/>
                <a:gd name="T15" fmla="*/ 135 h 145"/>
                <a:gd name="T16" fmla="*/ 49 w 101"/>
                <a:gd name="T17" fmla="*/ 138 h 145"/>
                <a:gd name="T18" fmla="*/ 47 w 101"/>
                <a:gd name="T19" fmla="*/ 140 h 145"/>
                <a:gd name="T20" fmla="*/ 45 w 101"/>
                <a:gd name="T21" fmla="*/ 140 h 145"/>
                <a:gd name="T22" fmla="*/ 43 w 101"/>
                <a:gd name="T23" fmla="*/ 143 h 145"/>
                <a:gd name="T24" fmla="*/ 39 w 101"/>
                <a:gd name="T25" fmla="*/ 145 h 145"/>
                <a:gd name="T26" fmla="*/ 35 w 101"/>
                <a:gd name="T27" fmla="*/ 145 h 145"/>
                <a:gd name="T28" fmla="*/ 33 w 101"/>
                <a:gd name="T29" fmla="*/ 145 h 145"/>
                <a:gd name="T30" fmla="*/ 31 w 101"/>
                <a:gd name="T31" fmla="*/ 145 h 145"/>
                <a:gd name="T32" fmla="*/ 31 w 101"/>
                <a:gd name="T33" fmla="*/ 145 h 145"/>
                <a:gd name="T34" fmla="*/ 27 w 101"/>
                <a:gd name="T35" fmla="*/ 145 h 145"/>
                <a:gd name="T36" fmla="*/ 25 w 101"/>
                <a:gd name="T37" fmla="*/ 143 h 145"/>
                <a:gd name="T38" fmla="*/ 22 w 101"/>
                <a:gd name="T39" fmla="*/ 143 h 145"/>
                <a:gd name="T40" fmla="*/ 20 w 101"/>
                <a:gd name="T41" fmla="*/ 140 h 145"/>
                <a:gd name="T42" fmla="*/ 16 w 101"/>
                <a:gd name="T43" fmla="*/ 135 h 145"/>
                <a:gd name="T44" fmla="*/ 16 w 101"/>
                <a:gd name="T45" fmla="*/ 133 h 145"/>
                <a:gd name="T46" fmla="*/ 14 w 101"/>
                <a:gd name="T47" fmla="*/ 131 h 145"/>
                <a:gd name="T48" fmla="*/ 14 w 101"/>
                <a:gd name="T49" fmla="*/ 128 h 145"/>
                <a:gd name="T50" fmla="*/ 14 w 101"/>
                <a:gd name="T51" fmla="*/ 126 h 145"/>
                <a:gd name="T52" fmla="*/ 14 w 101"/>
                <a:gd name="T53" fmla="*/ 126 h 145"/>
                <a:gd name="T54" fmla="*/ 14 w 101"/>
                <a:gd name="T55" fmla="*/ 123 h 145"/>
                <a:gd name="T56" fmla="*/ 14 w 101"/>
                <a:gd name="T57" fmla="*/ 121 h 145"/>
                <a:gd name="T58" fmla="*/ 14 w 101"/>
                <a:gd name="T59" fmla="*/ 118 h 145"/>
                <a:gd name="T60" fmla="*/ 16 w 101"/>
                <a:gd name="T61" fmla="*/ 116 h 145"/>
                <a:gd name="T62" fmla="*/ 16 w 101"/>
                <a:gd name="T63" fmla="*/ 116 h 145"/>
                <a:gd name="T64" fmla="*/ 18 w 101"/>
                <a:gd name="T65" fmla="*/ 114 h 145"/>
                <a:gd name="T66" fmla="*/ 22 w 101"/>
                <a:gd name="T67" fmla="*/ 99 h 145"/>
                <a:gd name="T68" fmla="*/ 10 w 101"/>
                <a:gd name="T69" fmla="*/ 99 h 145"/>
                <a:gd name="T70" fmla="*/ 12 w 101"/>
                <a:gd name="T71" fmla="*/ 89 h 145"/>
                <a:gd name="T72" fmla="*/ 8 w 101"/>
                <a:gd name="T73" fmla="*/ 82 h 145"/>
                <a:gd name="T74" fmla="*/ 4 w 101"/>
                <a:gd name="T75" fmla="*/ 80 h 145"/>
                <a:gd name="T76" fmla="*/ 2 w 101"/>
                <a:gd name="T77" fmla="*/ 80 h 145"/>
                <a:gd name="T78" fmla="*/ 0 w 101"/>
                <a:gd name="T79" fmla="*/ 80 h 145"/>
                <a:gd name="T80" fmla="*/ 8 w 101"/>
                <a:gd name="T81" fmla="*/ 75 h 145"/>
                <a:gd name="T82" fmla="*/ 8 w 101"/>
                <a:gd name="T83" fmla="*/ 70 h 145"/>
                <a:gd name="T84" fmla="*/ 10 w 101"/>
                <a:gd name="T85" fmla="*/ 65 h 145"/>
                <a:gd name="T86" fmla="*/ 8 w 101"/>
                <a:gd name="T87" fmla="*/ 63 h 145"/>
                <a:gd name="T88" fmla="*/ 8 w 101"/>
                <a:gd name="T89" fmla="*/ 60 h 145"/>
                <a:gd name="T90" fmla="*/ 8 w 101"/>
                <a:gd name="T91" fmla="*/ 58 h 145"/>
                <a:gd name="T92" fmla="*/ 8 w 101"/>
                <a:gd name="T93" fmla="*/ 58 h 145"/>
                <a:gd name="T94" fmla="*/ 8 w 101"/>
                <a:gd name="T95" fmla="*/ 58 h 145"/>
                <a:gd name="T96" fmla="*/ 10 w 101"/>
                <a:gd name="T97" fmla="*/ 56 h 145"/>
                <a:gd name="T98" fmla="*/ 10 w 101"/>
                <a:gd name="T99" fmla="*/ 56 h 145"/>
                <a:gd name="T100" fmla="*/ 10 w 101"/>
                <a:gd name="T101" fmla="*/ 56 h 145"/>
                <a:gd name="T102" fmla="*/ 53 w 101"/>
                <a:gd name="T103" fmla="*/ 22 h 145"/>
                <a:gd name="T104" fmla="*/ 99 w 101"/>
                <a:gd name="T105" fmla="*/ 5 h 145"/>
                <a:gd name="T106" fmla="*/ 97 w 101"/>
                <a:gd name="T107" fmla="*/ 17 h 145"/>
                <a:gd name="T108" fmla="*/ 47 w 101"/>
                <a:gd name="T109" fmla="*/ 68 h 145"/>
                <a:gd name="T110" fmla="*/ 47 w 101"/>
                <a:gd name="T111" fmla="*/ 68 h 145"/>
                <a:gd name="T112" fmla="*/ 47 w 101"/>
                <a:gd name="T113" fmla="*/ 70 h 1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1"/>
                <a:gd name="T172" fmla="*/ 0 h 145"/>
                <a:gd name="T173" fmla="*/ 101 w 101"/>
                <a:gd name="T174" fmla="*/ 145 h 1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1" h="145">
                  <a:moveTo>
                    <a:pt x="62" y="97"/>
                  </a:moveTo>
                  <a:lnTo>
                    <a:pt x="62" y="104"/>
                  </a:lnTo>
                  <a:lnTo>
                    <a:pt x="64" y="106"/>
                  </a:lnTo>
                  <a:lnTo>
                    <a:pt x="56" y="104"/>
                  </a:lnTo>
                  <a:lnTo>
                    <a:pt x="56" y="106"/>
                  </a:lnTo>
                  <a:lnTo>
                    <a:pt x="55" y="109"/>
                  </a:lnTo>
                  <a:lnTo>
                    <a:pt x="55" y="114"/>
                  </a:lnTo>
                  <a:lnTo>
                    <a:pt x="53" y="116"/>
                  </a:lnTo>
                  <a:lnTo>
                    <a:pt x="53" y="118"/>
                  </a:lnTo>
                  <a:lnTo>
                    <a:pt x="51" y="121"/>
                  </a:lnTo>
                  <a:lnTo>
                    <a:pt x="51" y="123"/>
                  </a:lnTo>
                  <a:lnTo>
                    <a:pt x="51" y="126"/>
                  </a:lnTo>
                  <a:lnTo>
                    <a:pt x="53" y="126"/>
                  </a:lnTo>
                  <a:lnTo>
                    <a:pt x="51" y="128"/>
                  </a:lnTo>
                  <a:lnTo>
                    <a:pt x="51" y="131"/>
                  </a:lnTo>
                  <a:lnTo>
                    <a:pt x="51" y="133"/>
                  </a:lnTo>
                  <a:lnTo>
                    <a:pt x="51" y="135"/>
                  </a:lnTo>
                  <a:lnTo>
                    <a:pt x="49" y="135"/>
                  </a:lnTo>
                  <a:lnTo>
                    <a:pt x="49" y="138"/>
                  </a:lnTo>
                  <a:lnTo>
                    <a:pt x="47" y="140"/>
                  </a:lnTo>
                  <a:lnTo>
                    <a:pt x="45" y="140"/>
                  </a:lnTo>
                  <a:lnTo>
                    <a:pt x="45" y="143"/>
                  </a:lnTo>
                  <a:lnTo>
                    <a:pt x="43" y="143"/>
                  </a:lnTo>
                  <a:lnTo>
                    <a:pt x="41" y="143"/>
                  </a:lnTo>
                  <a:lnTo>
                    <a:pt x="39" y="145"/>
                  </a:lnTo>
                  <a:lnTo>
                    <a:pt x="37" y="145"/>
                  </a:lnTo>
                  <a:lnTo>
                    <a:pt x="35" y="145"/>
                  </a:lnTo>
                  <a:lnTo>
                    <a:pt x="33" y="145"/>
                  </a:lnTo>
                  <a:lnTo>
                    <a:pt x="31" y="145"/>
                  </a:lnTo>
                  <a:lnTo>
                    <a:pt x="29" y="145"/>
                  </a:lnTo>
                  <a:lnTo>
                    <a:pt x="27" y="145"/>
                  </a:lnTo>
                  <a:lnTo>
                    <a:pt x="25" y="143"/>
                  </a:lnTo>
                  <a:lnTo>
                    <a:pt x="23" y="143"/>
                  </a:lnTo>
                  <a:lnTo>
                    <a:pt x="22" y="143"/>
                  </a:lnTo>
                  <a:lnTo>
                    <a:pt x="22" y="140"/>
                  </a:lnTo>
                  <a:lnTo>
                    <a:pt x="20" y="140"/>
                  </a:lnTo>
                  <a:lnTo>
                    <a:pt x="18" y="138"/>
                  </a:lnTo>
                  <a:lnTo>
                    <a:pt x="16" y="135"/>
                  </a:lnTo>
                  <a:lnTo>
                    <a:pt x="16" y="133"/>
                  </a:lnTo>
                  <a:lnTo>
                    <a:pt x="14" y="133"/>
                  </a:lnTo>
                  <a:lnTo>
                    <a:pt x="14" y="131"/>
                  </a:lnTo>
                  <a:lnTo>
                    <a:pt x="14" y="128"/>
                  </a:lnTo>
                  <a:lnTo>
                    <a:pt x="14" y="126"/>
                  </a:lnTo>
                  <a:lnTo>
                    <a:pt x="14" y="123"/>
                  </a:lnTo>
                  <a:lnTo>
                    <a:pt x="14" y="121"/>
                  </a:lnTo>
                  <a:lnTo>
                    <a:pt x="14" y="118"/>
                  </a:lnTo>
                  <a:lnTo>
                    <a:pt x="14" y="116"/>
                  </a:lnTo>
                  <a:lnTo>
                    <a:pt x="16" y="116"/>
                  </a:lnTo>
                  <a:lnTo>
                    <a:pt x="16" y="114"/>
                  </a:lnTo>
                  <a:lnTo>
                    <a:pt x="18" y="114"/>
                  </a:lnTo>
                  <a:lnTo>
                    <a:pt x="22" y="99"/>
                  </a:lnTo>
                  <a:lnTo>
                    <a:pt x="6" y="102"/>
                  </a:lnTo>
                  <a:lnTo>
                    <a:pt x="8" y="102"/>
                  </a:lnTo>
                  <a:lnTo>
                    <a:pt x="10" y="99"/>
                  </a:lnTo>
                  <a:lnTo>
                    <a:pt x="12" y="97"/>
                  </a:lnTo>
                  <a:lnTo>
                    <a:pt x="12" y="92"/>
                  </a:lnTo>
                  <a:lnTo>
                    <a:pt x="12" y="89"/>
                  </a:lnTo>
                  <a:lnTo>
                    <a:pt x="10" y="87"/>
                  </a:lnTo>
                  <a:lnTo>
                    <a:pt x="10" y="85"/>
                  </a:lnTo>
                  <a:lnTo>
                    <a:pt x="8" y="82"/>
                  </a:lnTo>
                  <a:lnTo>
                    <a:pt x="6" y="80"/>
                  </a:lnTo>
                  <a:lnTo>
                    <a:pt x="4" y="80"/>
                  </a:lnTo>
                  <a:lnTo>
                    <a:pt x="2" y="80"/>
                  </a:lnTo>
                  <a:lnTo>
                    <a:pt x="0" y="80"/>
                  </a:lnTo>
                  <a:lnTo>
                    <a:pt x="8" y="75"/>
                  </a:lnTo>
                  <a:lnTo>
                    <a:pt x="8" y="73"/>
                  </a:lnTo>
                  <a:lnTo>
                    <a:pt x="8" y="70"/>
                  </a:lnTo>
                  <a:lnTo>
                    <a:pt x="10" y="70"/>
                  </a:lnTo>
                  <a:lnTo>
                    <a:pt x="10" y="68"/>
                  </a:lnTo>
                  <a:lnTo>
                    <a:pt x="10" y="65"/>
                  </a:lnTo>
                  <a:lnTo>
                    <a:pt x="8" y="63"/>
                  </a:lnTo>
                  <a:lnTo>
                    <a:pt x="8" y="60"/>
                  </a:lnTo>
                  <a:lnTo>
                    <a:pt x="8" y="58"/>
                  </a:lnTo>
                  <a:lnTo>
                    <a:pt x="10" y="58"/>
                  </a:lnTo>
                  <a:lnTo>
                    <a:pt x="10" y="56"/>
                  </a:lnTo>
                  <a:lnTo>
                    <a:pt x="14" y="48"/>
                  </a:lnTo>
                  <a:lnTo>
                    <a:pt x="53" y="22"/>
                  </a:lnTo>
                  <a:lnTo>
                    <a:pt x="84" y="3"/>
                  </a:lnTo>
                  <a:lnTo>
                    <a:pt x="89" y="0"/>
                  </a:lnTo>
                  <a:lnTo>
                    <a:pt x="99" y="5"/>
                  </a:lnTo>
                  <a:lnTo>
                    <a:pt x="101" y="5"/>
                  </a:lnTo>
                  <a:lnTo>
                    <a:pt x="97" y="17"/>
                  </a:lnTo>
                  <a:lnTo>
                    <a:pt x="47" y="68"/>
                  </a:lnTo>
                  <a:lnTo>
                    <a:pt x="47" y="70"/>
                  </a:lnTo>
                  <a:lnTo>
                    <a:pt x="62" y="85"/>
                  </a:lnTo>
                  <a:lnTo>
                    <a:pt x="62" y="97"/>
                  </a:lnTo>
                  <a:close/>
                </a:path>
              </a:pathLst>
            </a:custGeom>
            <a:solidFill>
              <a:srgbClr val="96A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04" name="Freeform 115"/>
            <p:cNvSpPr>
              <a:spLocks/>
            </p:cNvSpPr>
            <p:nvPr/>
          </p:nvSpPr>
          <p:spPr bwMode="auto">
            <a:xfrm>
              <a:off x="3378" y="1846"/>
              <a:ext cx="101" cy="145"/>
            </a:xfrm>
            <a:custGeom>
              <a:avLst/>
              <a:gdLst>
                <a:gd name="T0" fmla="*/ 64 w 101"/>
                <a:gd name="T1" fmla="*/ 106 h 145"/>
                <a:gd name="T2" fmla="*/ 56 w 101"/>
                <a:gd name="T3" fmla="*/ 106 h 145"/>
                <a:gd name="T4" fmla="*/ 53 w 101"/>
                <a:gd name="T5" fmla="*/ 116 h 145"/>
                <a:gd name="T6" fmla="*/ 51 w 101"/>
                <a:gd name="T7" fmla="*/ 121 h 145"/>
                <a:gd name="T8" fmla="*/ 53 w 101"/>
                <a:gd name="T9" fmla="*/ 126 h 145"/>
                <a:gd name="T10" fmla="*/ 51 w 101"/>
                <a:gd name="T11" fmla="*/ 131 h 145"/>
                <a:gd name="T12" fmla="*/ 51 w 101"/>
                <a:gd name="T13" fmla="*/ 135 h 145"/>
                <a:gd name="T14" fmla="*/ 49 w 101"/>
                <a:gd name="T15" fmla="*/ 135 h 145"/>
                <a:gd name="T16" fmla="*/ 49 w 101"/>
                <a:gd name="T17" fmla="*/ 138 h 145"/>
                <a:gd name="T18" fmla="*/ 47 w 101"/>
                <a:gd name="T19" fmla="*/ 140 h 145"/>
                <a:gd name="T20" fmla="*/ 45 w 101"/>
                <a:gd name="T21" fmla="*/ 140 h 145"/>
                <a:gd name="T22" fmla="*/ 43 w 101"/>
                <a:gd name="T23" fmla="*/ 143 h 145"/>
                <a:gd name="T24" fmla="*/ 39 w 101"/>
                <a:gd name="T25" fmla="*/ 145 h 145"/>
                <a:gd name="T26" fmla="*/ 35 w 101"/>
                <a:gd name="T27" fmla="*/ 145 h 145"/>
                <a:gd name="T28" fmla="*/ 33 w 101"/>
                <a:gd name="T29" fmla="*/ 145 h 145"/>
                <a:gd name="T30" fmla="*/ 31 w 101"/>
                <a:gd name="T31" fmla="*/ 145 h 145"/>
                <a:gd name="T32" fmla="*/ 31 w 101"/>
                <a:gd name="T33" fmla="*/ 145 h 145"/>
                <a:gd name="T34" fmla="*/ 27 w 101"/>
                <a:gd name="T35" fmla="*/ 145 h 145"/>
                <a:gd name="T36" fmla="*/ 25 w 101"/>
                <a:gd name="T37" fmla="*/ 143 h 145"/>
                <a:gd name="T38" fmla="*/ 22 w 101"/>
                <a:gd name="T39" fmla="*/ 143 h 145"/>
                <a:gd name="T40" fmla="*/ 20 w 101"/>
                <a:gd name="T41" fmla="*/ 140 h 145"/>
                <a:gd name="T42" fmla="*/ 16 w 101"/>
                <a:gd name="T43" fmla="*/ 135 h 145"/>
                <a:gd name="T44" fmla="*/ 16 w 101"/>
                <a:gd name="T45" fmla="*/ 133 h 145"/>
                <a:gd name="T46" fmla="*/ 14 w 101"/>
                <a:gd name="T47" fmla="*/ 131 h 145"/>
                <a:gd name="T48" fmla="*/ 14 w 101"/>
                <a:gd name="T49" fmla="*/ 128 h 145"/>
                <a:gd name="T50" fmla="*/ 14 w 101"/>
                <a:gd name="T51" fmla="*/ 126 h 145"/>
                <a:gd name="T52" fmla="*/ 14 w 101"/>
                <a:gd name="T53" fmla="*/ 126 h 145"/>
                <a:gd name="T54" fmla="*/ 14 w 101"/>
                <a:gd name="T55" fmla="*/ 123 h 145"/>
                <a:gd name="T56" fmla="*/ 14 w 101"/>
                <a:gd name="T57" fmla="*/ 121 h 145"/>
                <a:gd name="T58" fmla="*/ 14 w 101"/>
                <a:gd name="T59" fmla="*/ 118 h 145"/>
                <a:gd name="T60" fmla="*/ 16 w 101"/>
                <a:gd name="T61" fmla="*/ 116 h 145"/>
                <a:gd name="T62" fmla="*/ 16 w 101"/>
                <a:gd name="T63" fmla="*/ 116 h 145"/>
                <a:gd name="T64" fmla="*/ 18 w 101"/>
                <a:gd name="T65" fmla="*/ 114 h 145"/>
                <a:gd name="T66" fmla="*/ 22 w 101"/>
                <a:gd name="T67" fmla="*/ 99 h 145"/>
                <a:gd name="T68" fmla="*/ 10 w 101"/>
                <a:gd name="T69" fmla="*/ 99 h 145"/>
                <a:gd name="T70" fmla="*/ 12 w 101"/>
                <a:gd name="T71" fmla="*/ 89 h 145"/>
                <a:gd name="T72" fmla="*/ 8 w 101"/>
                <a:gd name="T73" fmla="*/ 82 h 145"/>
                <a:gd name="T74" fmla="*/ 4 w 101"/>
                <a:gd name="T75" fmla="*/ 80 h 145"/>
                <a:gd name="T76" fmla="*/ 2 w 101"/>
                <a:gd name="T77" fmla="*/ 80 h 145"/>
                <a:gd name="T78" fmla="*/ 0 w 101"/>
                <a:gd name="T79" fmla="*/ 80 h 145"/>
                <a:gd name="T80" fmla="*/ 8 w 101"/>
                <a:gd name="T81" fmla="*/ 75 h 145"/>
                <a:gd name="T82" fmla="*/ 8 w 101"/>
                <a:gd name="T83" fmla="*/ 70 h 145"/>
                <a:gd name="T84" fmla="*/ 10 w 101"/>
                <a:gd name="T85" fmla="*/ 65 h 145"/>
                <a:gd name="T86" fmla="*/ 8 w 101"/>
                <a:gd name="T87" fmla="*/ 63 h 145"/>
                <a:gd name="T88" fmla="*/ 8 w 101"/>
                <a:gd name="T89" fmla="*/ 60 h 145"/>
                <a:gd name="T90" fmla="*/ 8 w 101"/>
                <a:gd name="T91" fmla="*/ 58 h 145"/>
                <a:gd name="T92" fmla="*/ 8 w 101"/>
                <a:gd name="T93" fmla="*/ 58 h 145"/>
                <a:gd name="T94" fmla="*/ 8 w 101"/>
                <a:gd name="T95" fmla="*/ 58 h 145"/>
                <a:gd name="T96" fmla="*/ 10 w 101"/>
                <a:gd name="T97" fmla="*/ 56 h 145"/>
                <a:gd name="T98" fmla="*/ 10 w 101"/>
                <a:gd name="T99" fmla="*/ 56 h 145"/>
                <a:gd name="T100" fmla="*/ 10 w 101"/>
                <a:gd name="T101" fmla="*/ 56 h 145"/>
                <a:gd name="T102" fmla="*/ 53 w 101"/>
                <a:gd name="T103" fmla="*/ 22 h 145"/>
                <a:gd name="T104" fmla="*/ 99 w 101"/>
                <a:gd name="T105" fmla="*/ 5 h 145"/>
                <a:gd name="T106" fmla="*/ 97 w 101"/>
                <a:gd name="T107" fmla="*/ 17 h 145"/>
                <a:gd name="T108" fmla="*/ 47 w 101"/>
                <a:gd name="T109" fmla="*/ 68 h 145"/>
                <a:gd name="T110" fmla="*/ 47 w 101"/>
                <a:gd name="T111" fmla="*/ 68 h 145"/>
                <a:gd name="T112" fmla="*/ 47 w 101"/>
                <a:gd name="T113" fmla="*/ 70 h 1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1"/>
                <a:gd name="T172" fmla="*/ 0 h 145"/>
                <a:gd name="T173" fmla="*/ 101 w 101"/>
                <a:gd name="T174" fmla="*/ 145 h 1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1" h="145">
                  <a:moveTo>
                    <a:pt x="62" y="97"/>
                  </a:moveTo>
                  <a:lnTo>
                    <a:pt x="62" y="104"/>
                  </a:lnTo>
                  <a:lnTo>
                    <a:pt x="64" y="106"/>
                  </a:lnTo>
                  <a:lnTo>
                    <a:pt x="56" y="104"/>
                  </a:lnTo>
                  <a:lnTo>
                    <a:pt x="56" y="106"/>
                  </a:lnTo>
                  <a:lnTo>
                    <a:pt x="55" y="109"/>
                  </a:lnTo>
                  <a:lnTo>
                    <a:pt x="55" y="114"/>
                  </a:lnTo>
                  <a:lnTo>
                    <a:pt x="53" y="116"/>
                  </a:lnTo>
                  <a:lnTo>
                    <a:pt x="53" y="118"/>
                  </a:lnTo>
                  <a:lnTo>
                    <a:pt x="51" y="121"/>
                  </a:lnTo>
                  <a:lnTo>
                    <a:pt x="51" y="123"/>
                  </a:lnTo>
                  <a:lnTo>
                    <a:pt x="51" y="126"/>
                  </a:lnTo>
                  <a:lnTo>
                    <a:pt x="53" y="126"/>
                  </a:lnTo>
                  <a:lnTo>
                    <a:pt x="51" y="128"/>
                  </a:lnTo>
                  <a:lnTo>
                    <a:pt x="51" y="131"/>
                  </a:lnTo>
                  <a:lnTo>
                    <a:pt x="51" y="133"/>
                  </a:lnTo>
                  <a:lnTo>
                    <a:pt x="51" y="135"/>
                  </a:lnTo>
                  <a:lnTo>
                    <a:pt x="49" y="135"/>
                  </a:lnTo>
                  <a:lnTo>
                    <a:pt x="49" y="138"/>
                  </a:lnTo>
                  <a:lnTo>
                    <a:pt x="47" y="140"/>
                  </a:lnTo>
                  <a:lnTo>
                    <a:pt x="45" y="140"/>
                  </a:lnTo>
                  <a:lnTo>
                    <a:pt x="45" y="143"/>
                  </a:lnTo>
                  <a:lnTo>
                    <a:pt x="43" y="143"/>
                  </a:lnTo>
                  <a:lnTo>
                    <a:pt x="41" y="143"/>
                  </a:lnTo>
                  <a:lnTo>
                    <a:pt x="39" y="145"/>
                  </a:lnTo>
                  <a:lnTo>
                    <a:pt x="37" y="145"/>
                  </a:lnTo>
                  <a:lnTo>
                    <a:pt x="35" y="145"/>
                  </a:lnTo>
                  <a:lnTo>
                    <a:pt x="33" y="145"/>
                  </a:lnTo>
                  <a:lnTo>
                    <a:pt x="31" y="145"/>
                  </a:lnTo>
                  <a:lnTo>
                    <a:pt x="29" y="145"/>
                  </a:lnTo>
                  <a:lnTo>
                    <a:pt x="27" y="145"/>
                  </a:lnTo>
                  <a:lnTo>
                    <a:pt x="25" y="143"/>
                  </a:lnTo>
                  <a:lnTo>
                    <a:pt x="23" y="143"/>
                  </a:lnTo>
                  <a:lnTo>
                    <a:pt x="22" y="143"/>
                  </a:lnTo>
                  <a:lnTo>
                    <a:pt x="22" y="140"/>
                  </a:lnTo>
                  <a:lnTo>
                    <a:pt x="20" y="140"/>
                  </a:lnTo>
                  <a:lnTo>
                    <a:pt x="18" y="138"/>
                  </a:lnTo>
                  <a:lnTo>
                    <a:pt x="16" y="135"/>
                  </a:lnTo>
                  <a:lnTo>
                    <a:pt x="16" y="133"/>
                  </a:lnTo>
                  <a:lnTo>
                    <a:pt x="14" y="133"/>
                  </a:lnTo>
                  <a:lnTo>
                    <a:pt x="14" y="131"/>
                  </a:lnTo>
                  <a:lnTo>
                    <a:pt x="14" y="128"/>
                  </a:lnTo>
                  <a:lnTo>
                    <a:pt x="14" y="126"/>
                  </a:lnTo>
                  <a:lnTo>
                    <a:pt x="14" y="123"/>
                  </a:lnTo>
                  <a:lnTo>
                    <a:pt x="14" y="121"/>
                  </a:lnTo>
                  <a:lnTo>
                    <a:pt x="14" y="118"/>
                  </a:lnTo>
                  <a:lnTo>
                    <a:pt x="14" y="116"/>
                  </a:lnTo>
                  <a:lnTo>
                    <a:pt x="16" y="116"/>
                  </a:lnTo>
                  <a:lnTo>
                    <a:pt x="16" y="114"/>
                  </a:lnTo>
                  <a:lnTo>
                    <a:pt x="18" y="114"/>
                  </a:lnTo>
                  <a:lnTo>
                    <a:pt x="22" y="99"/>
                  </a:lnTo>
                  <a:lnTo>
                    <a:pt x="6" y="102"/>
                  </a:lnTo>
                  <a:lnTo>
                    <a:pt x="8" y="102"/>
                  </a:lnTo>
                  <a:lnTo>
                    <a:pt x="10" y="99"/>
                  </a:lnTo>
                  <a:lnTo>
                    <a:pt x="12" y="97"/>
                  </a:lnTo>
                  <a:lnTo>
                    <a:pt x="12" y="92"/>
                  </a:lnTo>
                  <a:lnTo>
                    <a:pt x="12" y="89"/>
                  </a:lnTo>
                  <a:lnTo>
                    <a:pt x="10" y="87"/>
                  </a:lnTo>
                  <a:lnTo>
                    <a:pt x="10" y="85"/>
                  </a:lnTo>
                  <a:lnTo>
                    <a:pt x="8" y="82"/>
                  </a:lnTo>
                  <a:lnTo>
                    <a:pt x="6" y="80"/>
                  </a:lnTo>
                  <a:lnTo>
                    <a:pt x="4" y="80"/>
                  </a:lnTo>
                  <a:lnTo>
                    <a:pt x="2" y="80"/>
                  </a:lnTo>
                  <a:lnTo>
                    <a:pt x="0" y="80"/>
                  </a:lnTo>
                  <a:lnTo>
                    <a:pt x="8" y="75"/>
                  </a:lnTo>
                  <a:lnTo>
                    <a:pt x="8" y="73"/>
                  </a:lnTo>
                  <a:lnTo>
                    <a:pt x="8" y="70"/>
                  </a:lnTo>
                  <a:lnTo>
                    <a:pt x="10" y="70"/>
                  </a:lnTo>
                  <a:lnTo>
                    <a:pt x="10" y="68"/>
                  </a:lnTo>
                  <a:lnTo>
                    <a:pt x="10" y="65"/>
                  </a:lnTo>
                  <a:lnTo>
                    <a:pt x="8" y="63"/>
                  </a:lnTo>
                  <a:lnTo>
                    <a:pt x="8" y="60"/>
                  </a:lnTo>
                  <a:lnTo>
                    <a:pt x="8" y="58"/>
                  </a:lnTo>
                  <a:lnTo>
                    <a:pt x="10" y="58"/>
                  </a:lnTo>
                  <a:lnTo>
                    <a:pt x="10" y="56"/>
                  </a:lnTo>
                  <a:lnTo>
                    <a:pt x="14" y="48"/>
                  </a:lnTo>
                  <a:lnTo>
                    <a:pt x="53" y="22"/>
                  </a:lnTo>
                  <a:lnTo>
                    <a:pt x="84" y="3"/>
                  </a:lnTo>
                  <a:lnTo>
                    <a:pt x="89" y="0"/>
                  </a:lnTo>
                  <a:lnTo>
                    <a:pt x="99" y="5"/>
                  </a:lnTo>
                  <a:lnTo>
                    <a:pt x="101" y="5"/>
                  </a:lnTo>
                  <a:lnTo>
                    <a:pt x="97" y="17"/>
                  </a:lnTo>
                  <a:lnTo>
                    <a:pt x="47" y="68"/>
                  </a:lnTo>
                  <a:lnTo>
                    <a:pt x="47" y="70"/>
                  </a:lnTo>
                  <a:lnTo>
                    <a:pt x="62" y="85"/>
                  </a:lnTo>
                  <a:lnTo>
                    <a:pt x="62" y="97"/>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05" name="Freeform 116"/>
            <p:cNvSpPr>
              <a:spLocks/>
            </p:cNvSpPr>
            <p:nvPr/>
          </p:nvSpPr>
          <p:spPr bwMode="auto">
            <a:xfrm>
              <a:off x="3396" y="1952"/>
              <a:ext cx="19" cy="25"/>
            </a:xfrm>
            <a:custGeom>
              <a:avLst/>
              <a:gdLst>
                <a:gd name="T0" fmla="*/ 15 w 19"/>
                <a:gd name="T1" fmla="*/ 5 h 25"/>
                <a:gd name="T2" fmla="*/ 15 w 19"/>
                <a:gd name="T3" fmla="*/ 5 h 25"/>
                <a:gd name="T4" fmla="*/ 15 w 19"/>
                <a:gd name="T5" fmla="*/ 8 h 25"/>
                <a:gd name="T6" fmla="*/ 17 w 19"/>
                <a:gd name="T7" fmla="*/ 12 h 25"/>
                <a:gd name="T8" fmla="*/ 17 w 19"/>
                <a:gd name="T9" fmla="*/ 15 h 25"/>
                <a:gd name="T10" fmla="*/ 19 w 19"/>
                <a:gd name="T11" fmla="*/ 17 h 25"/>
                <a:gd name="T12" fmla="*/ 19 w 19"/>
                <a:gd name="T13" fmla="*/ 20 h 25"/>
                <a:gd name="T14" fmla="*/ 19 w 19"/>
                <a:gd name="T15" fmla="*/ 22 h 25"/>
                <a:gd name="T16" fmla="*/ 19 w 19"/>
                <a:gd name="T17" fmla="*/ 22 h 25"/>
                <a:gd name="T18" fmla="*/ 17 w 19"/>
                <a:gd name="T19" fmla="*/ 25 h 25"/>
                <a:gd name="T20" fmla="*/ 15 w 19"/>
                <a:gd name="T21" fmla="*/ 25 h 25"/>
                <a:gd name="T22" fmla="*/ 13 w 19"/>
                <a:gd name="T23" fmla="*/ 25 h 25"/>
                <a:gd name="T24" fmla="*/ 11 w 19"/>
                <a:gd name="T25" fmla="*/ 25 h 25"/>
                <a:gd name="T26" fmla="*/ 9 w 19"/>
                <a:gd name="T27" fmla="*/ 22 h 25"/>
                <a:gd name="T28" fmla="*/ 5 w 19"/>
                <a:gd name="T29" fmla="*/ 22 h 25"/>
                <a:gd name="T30" fmla="*/ 4 w 19"/>
                <a:gd name="T31" fmla="*/ 20 h 25"/>
                <a:gd name="T32" fmla="*/ 2 w 19"/>
                <a:gd name="T33" fmla="*/ 20 h 25"/>
                <a:gd name="T34" fmla="*/ 2 w 19"/>
                <a:gd name="T35" fmla="*/ 17 h 25"/>
                <a:gd name="T36" fmla="*/ 2 w 19"/>
                <a:gd name="T37" fmla="*/ 17 h 25"/>
                <a:gd name="T38" fmla="*/ 0 w 19"/>
                <a:gd name="T39" fmla="*/ 17 h 25"/>
                <a:gd name="T40" fmla="*/ 0 w 19"/>
                <a:gd name="T41" fmla="*/ 17 h 25"/>
                <a:gd name="T42" fmla="*/ 0 w 19"/>
                <a:gd name="T43" fmla="*/ 15 h 25"/>
                <a:gd name="T44" fmla="*/ 0 w 19"/>
                <a:gd name="T45" fmla="*/ 15 h 25"/>
                <a:gd name="T46" fmla="*/ 0 w 19"/>
                <a:gd name="T47" fmla="*/ 12 h 25"/>
                <a:gd name="T48" fmla="*/ 0 w 19"/>
                <a:gd name="T49" fmla="*/ 12 h 25"/>
                <a:gd name="T50" fmla="*/ 0 w 19"/>
                <a:gd name="T51" fmla="*/ 12 h 25"/>
                <a:gd name="T52" fmla="*/ 7 w 19"/>
                <a:gd name="T53" fmla="*/ 0 h 25"/>
                <a:gd name="T54" fmla="*/ 7 w 19"/>
                <a:gd name="T55" fmla="*/ 0 h 25"/>
                <a:gd name="T56" fmla="*/ 7 w 19"/>
                <a:gd name="T57" fmla="*/ 3 h 25"/>
                <a:gd name="T58" fmla="*/ 7 w 19"/>
                <a:gd name="T59" fmla="*/ 3 h 25"/>
                <a:gd name="T60" fmla="*/ 7 w 19"/>
                <a:gd name="T61" fmla="*/ 3 h 25"/>
                <a:gd name="T62" fmla="*/ 9 w 19"/>
                <a:gd name="T63" fmla="*/ 5 h 25"/>
                <a:gd name="T64" fmla="*/ 11 w 19"/>
                <a:gd name="T65" fmla="*/ 5 h 25"/>
                <a:gd name="T66" fmla="*/ 11 w 19"/>
                <a:gd name="T67" fmla="*/ 5 h 25"/>
                <a:gd name="T68" fmla="*/ 13 w 19"/>
                <a:gd name="T69" fmla="*/ 5 h 25"/>
                <a:gd name="T70" fmla="*/ 15 w 19"/>
                <a:gd name="T71" fmla="*/ 5 h 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
                <a:gd name="T109" fmla="*/ 0 h 25"/>
                <a:gd name="T110" fmla="*/ 19 w 19"/>
                <a:gd name="T111" fmla="*/ 25 h 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 h="25">
                  <a:moveTo>
                    <a:pt x="15" y="5"/>
                  </a:moveTo>
                  <a:lnTo>
                    <a:pt x="15" y="5"/>
                  </a:lnTo>
                  <a:lnTo>
                    <a:pt x="15" y="8"/>
                  </a:lnTo>
                  <a:lnTo>
                    <a:pt x="17" y="12"/>
                  </a:lnTo>
                  <a:lnTo>
                    <a:pt x="17" y="15"/>
                  </a:lnTo>
                  <a:lnTo>
                    <a:pt x="19" y="17"/>
                  </a:lnTo>
                  <a:lnTo>
                    <a:pt x="19" y="20"/>
                  </a:lnTo>
                  <a:lnTo>
                    <a:pt x="19" y="22"/>
                  </a:lnTo>
                  <a:lnTo>
                    <a:pt x="17" y="25"/>
                  </a:lnTo>
                  <a:lnTo>
                    <a:pt x="15" y="25"/>
                  </a:lnTo>
                  <a:lnTo>
                    <a:pt x="13" y="25"/>
                  </a:lnTo>
                  <a:lnTo>
                    <a:pt x="11" y="25"/>
                  </a:lnTo>
                  <a:lnTo>
                    <a:pt x="9" y="22"/>
                  </a:lnTo>
                  <a:lnTo>
                    <a:pt x="5" y="22"/>
                  </a:lnTo>
                  <a:lnTo>
                    <a:pt x="4" y="20"/>
                  </a:lnTo>
                  <a:lnTo>
                    <a:pt x="2" y="20"/>
                  </a:lnTo>
                  <a:lnTo>
                    <a:pt x="2" y="17"/>
                  </a:lnTo>
                  <a:lnTo>
                    <a:pt x="0" y="17"/>
                  </a:lnTo>
                  <a:lnTo>
                    <a:pt x="0" y="15"/>
                  </a:lnTo>
                  <a:lnTo>
                    <a:pt x="0" y="12"/>
                  </a:lnTo>
                  <a:lnTo>
                    <a:pt x="7" y="0"/>
                  </a:lnTo>
                  <a:lnTo>
                    <a:pt x="7" y="3"/>
                  </a:lnTo>
                  <a:lnTo>
                    <a:pt x="9" y="5"/>
                  </a:lnTo>
                  <a:lnTo>
                    <a:pt x="11" y="5"/>
                  </a:lnTo>
                  <a:lnTo>
                    <a:pt x="13" y="5"/>
                  </a:lnTo>
                  <a:lnTo>
                    <a:pt x="1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06" name="Freeform 117"/>
            <p:cNvSpPr>
              <a:spLocks/>
            </p:cNvSpPr>
            <p:nvPr/>
          </p:nvSpPr>
          <p:spPr bwMode="auto">
            <a:xfrm>
              <a:off x="3396" y="1952"/>
              <a:ext cx="19" cy="25"/>
            </a:xfrm>
            <a:custGeom>
              <a:avLst/>
              <a:gdLst>
                <a:gd name="T0" fmla="*/ 15 w 19"/>
                <a:gd name="T1" fmla="*/ 5 h 25"/>
                <a:gd name="T2" fmla="*/ 15 w 19"/>
                <a:gd name="T3" fmla="*/ 5 h 25"/>
                <a:gd name="T4" fmla="*/ 15 w 19"/>
                <a:gd name="T5" fmla="*/ 8 h 25"/>
                <a:gd name="T6" fmla="*/ 17 w 19"/>
                <a:gd name="T7" fmla="*/ 12 h 25"/>
                <a:gd name="T8" fmla="*/ 17 w 19"/>
                <a:gd name="T9" fmla="*/ 15 h 25"/>
                <a:gd name="T10" fmla="*/ 19 w 19"/>
                <a:gd name="T11" fmla="*/ 17 h 25"/>
                <a:gd name="T12" fmla="*/ 19 w 19"/>
                <a:gd name="T13" fmla="*/ 20 h 25"/>
                <a:gd name="T14" fmla="*/ 19 w 19"/>
                <a:gd name="T15" fmla="*/ 22 h 25"/>
                <a:gd name="T16" fmla="*/ 19 w 19"/>
                <a:gd name="T17" fmla="*/ 22 h 25"/>
                <a:gd name="T18" fmla="*/ 17 w 19"/>
                <a:gd name="T19" fmla="*/ 25 h 25"/>
                <a:gd name="T20" fmla="*/ 15 w 19"/>
                <a:gd name="T21" fmla="*/ 25 h 25"/>
                <a:gd name="T22" fmla="*/ 13 w 19"/>
                <a:gd name="T23" fmla="*/ 25 h 25"/>
                <a:gd name="T24" fmla="*/ 11 w 19"/>
                <a:gd name="T25" fmla="*/ 25 h 25"/>
                <a:gd name="T26" fmla="*/ 9 w 19"/>
                <a:gd name="T27" fmla="*/ 22 h 25"/>
                <a:gd name="T28" fmla="*/ 5 w 19"/>
                <a:gd name="T29" fmla="*/ 22 h 25"/>
                <a:gd name="T30" fmla="*/ 4 w 19"/>
                <a:gd name="T31" fmla="*/ 20 h 25"/>
                <a:gd name="T32" fmla="*/ 2 w 19"/>
                <a:gd name="T33" fmla="*/ 20 h 25"/>
                <a:gd name="T34" fmla="*/ 2 w 19"/>
                <a:gd name="T35" fmla="*/ 17 h 25"/>
                <a:gd name="T36" fmla="*/ 2 w 19"/>
                <a:gd name="T37" fmla="*/ 17 h 25"/>
                <a:gd name="T38" fmla="*/ 0 w 19"/>
                <a:gd name="T39" fmla="*/ 17 h 25"/>
                <a:gd name="T40" fmla="*/ 0 w 19"/>
                <a:gd name="T41" fmla="*/ 17 h 25"/>
                <a:gd name="T42" fmla="*/ 0 w 19"/>
                <a:gd name="T43" fmla="*/ 15 h 25"/>
                <a:gd name="T44" fmla="*/ 0 w 19"/>
                <a:gd name="T45" fmla="*/ 15 h 25"/>
                <a:gd name="T46" fmla="*/ 0 w 19"/>
                <a:gd name="T47" fmla="*/ 12 h 25"/>
                <a:gd name="T48" fmla="*/ 0 w 19"/>
                <a:gd name="T49" fmla="*/ 12 h 25"/>
                <a:gd name="T50" fmla="*/ 0 w 19"/>
                <a:gd name="T51" fmla="*/ 12 h 25"/>
                <a:gd name="T52" fmla="*/ 7 w 19"/>
                <a:gd name="T53" fmla="*/ 0 h 25"/>
                <a:gd name="T54" fmla="*/ 7 w 19"/>
                <a:gd name="T55" fmla="*/ 0 h 25"/>
                <a:gd name="T56" fmla="*/ 7 w 19"/>
                <a:gd name="T57" fmla="*/ 3 h 25"/>
                <a:gd name="T58" fmla="*/ 7 w 19"/>
                <a:gd name="T59" fmla="*/ 3 h 25"/>
                <a:gd name="T60" fmla="*/ 7 w 19"/>
                <a:gd name="T61" fmla="*/ 3 h 25"/>
                <a:gd name="T62" fmla="*/ 9 w 19"/>
                <a:gd name="T63" fmla="*/ 5 h 25"/>
                <a:gd name="T64" fmla="*/ 11 w 19"/>
                <a:gd name="T65" fmla="*/ 5 h 25"/>
                <a:gd name="T66" fmla="*/ 11 w 19"/>
                <a:gd name="T67" fmla="*/ 5 h 25"/>
                <a:gd name="T68" fmla="*/ 13 w 19"/>
                <a:gd name="T69" fmla="*/ 5 h 25"/>
                <a:gd name="T70" fmla="*/ 15 w 19"/>
                <a:gd name="T71" fmla="*/ 5 h 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
                <a:gd name="T109" fmla="*/ 0 h 25"/>
                <a:gd name="T110" fmla="*/ 19 w 19"/>
                <a:gd name="T111" fmla="*/ 25 h 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 h="25">
                  <a:moveTo>
                    <a:pt x="15" y="5"/>
                  </a:moveTo>
                  <a:lnTo>
                    <a:pt x="15" y="5"/>
                  </a:lnTo>
                  <a:lnTo>
                    <a:pt x="15" y="8"/>
                  </a:lnTo>
                  <a:lnTo>
                    <a:pt x="17" y="12"/>
                  </a:lnTo>
                  <a:lnTo>
                    <a:pt x="17" y="15"/>
                  </a:lnTo>
                  <a:lnTo>
                    <a:pt x="19" y="17"/>
                  </a:lnTo>
                  <a:lnTo>
                    <a:pt x="19" y="20"/>
                  </a:lnTo>
                  <a:lnTo>
                    <a:pt x="19" y="22"/>
                  </a:lnTo>
                  <a:lnTo>
                    <a:pt x="17" y="25"/>
                  </a:lnTo>
                  <a:lnTo>
                    <a:pt x="15" y="25"/>
                  </a:lnTo>
                  <a:lnTo>
                    <a:pt x="13" y="25"/>
                  </a:lnTo>
                  <a:lnTo>
                    <a:pt x="11" y="25"/>
                  </a:lnTo>
                  <a:lnTo>
                    <a:pt x="9" y="22"/>
                  </a:lnTo>
                  <a:lnTo>
                    <a:pt x="5" y="22"/>
                  </a:lnTo>
                  <a:lnTo>
                    <a:pt x="4" y="20"/>
                  </a:lnTo>
                  <a:lnTo>
                    <a:pt x="2" y="20"/>
                  </a:lnTo>
                  <a:lnTo>
                    <a:pt x="2" y="17"/>
                  </a:lnTo>
                  <a:lnTo>
                    <a:pt x="0" y="17"/>
                  </a:lnTo>
                  <a:lnTo>
                    <a:pt x="0" y="15"/>
                  </a:lnTo>
                  <a:lnTo>
                    <a:pt x="0" y="12"/>
                  </a:lnTo>
                  <a:lnTo>
                    <a:pt x="7" y="0"/>
                  </a:lnTo>
                  <a:lnTo>
                    <a:pt x="7" y="3"/>
                  </a:lnTo>
                  <a:lnTo>
                    <a:pt x="9" y="5"/>
                  </a:lnTo>
                  <a:lnTo>
                    <a:pt x="11" y="5"/>
                  </a:lnTo>
                  <a:lnTo>
                    <a:pt x="13" y="5"/>
                  </a:lnTo>
                  <a:lnTo>
                    <a:pt x="15" y="5"/>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07" name="Line 118"/>
            <p:cNvSpPr>
              <a:spLocks noChangeShapeType="1"/>
            </p:cNvSpPr>
            <p:nvPr/>
          </p:nvSpPr>
          <p:spPr bwMode="auto">
            <a:xfrm flipV="1">
              <a:off x="3396" y="1945"/>
              <a:ext cx="4" cy="19"/>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3608" name="Line 119"/>
            <p:cNvSpPr>
              <a:spLocks noChangeShapeType="1"/>
            </p:cNvSpPr>
            <p:nvPr/>
          </p:nvSpPr>
          <p:spPr bwMode="auto">
            <a:xfrm>
              <a:off x="3390" y="1904"/>
              <a:ext cx="13" cy="10"/>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3609" name="Line 120"/>
            <p:cNvSpPr>
              <a:spLocks noChangeShapeType="1"/>
            </p:cNvSpPr>
            <p:nvPr/>
          </p:nvSpPr>
          <p:spPr bwMode="auto">
            <a:xfrm>
              <a:off x="3388" y="1911"/>
              <a:ext cx="13" cy="10"/>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3610" name="Line 121"/>
            <p:cNvSpPr>
              <a:spLocks noChangeShapeType="1"/>
            </p:cNvSpPr>
            <p:nvPr/>
          </p:nvSpPr>
          <p:spPr bwMode="auto">
            <a:xfrm flipH="1">
              <a:off x="3417" y="1882"/>
              <a:ext cx="31" cy="24"/>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3611" name="Freeform 122"/>
            <p:cNvSpPr>
              <a:spLocks/>
            </p:cNvSpPr>
            <p:nvPr/>
          </p:nvSpPr>
          <p:spPr bwMode="auto">
            <a:xfrm>
              <a:off x="3400" y="1916"/>
              <a:ext cx="27" cy="19"/>
            </a:xfrm>
            <a:custGeom>
              <a:avLst/>
              <a:gdLst>
                <a:gd name="T0" fmla="*/ 1 w 27"/>
                <a:gd name="T1" fmla="*/ 7 h 19"/>
                <a:gd name="T2" fmla="*/ 1 w 27"/>
                <a:gd name="T3" fmla="*/ 7 h 19"/>
                <a:gd name="T4" fmla="*/ 0 w 27"/>
                <a:gd name="T5" fmla="*/ 10 h 19"/>
                <a:gd name="T6" fmla="*/ 0 w 27"/>
                <a:gd name="T7" fmla="*/ 12 h 19"/>
                <a:gd name="T8" fmla="*/ 0 w 27"/>
                <a:gd name="T9" fmla="*/ 15 h 19"/>
                <a:gd name="T10" fmla="*/ 1 w 27"/>
                <a:gd name="T11" fmla="*/ 15 h 19"/>
                <a:gd name="T12" fmla="*/ 1 w 27"/>
                <a:gd name="T13" fmla="*/ 17 h 19"/>
                <a:gd name="T14" fmla="*/ 1 w 27"/>
                <a:gd name="T15" fmla="*/ 17 h 19"/>
                <a:gd name="T16" fmla="*/ 3 w 27"/>
                <a:gd name="T17" fmla="*/ 19 h 19"/>
                <a:gd name="T18" fmla="*/ 3 w 27"/>
                <a:gd name="T19" fmla="*/ 19 h 19"/>
                <a:gd name="T20" fmla="*/ 5 w 27"/>
                <a:gd name="T21" fmla="*/ 19 h 19"/>
                <a:gd name="T22" fmla="*/ 7 w 27"/>
                <a:gd name="T23" fmla="*/ 19 h 19"/>
                <a:gd name="T24" fmla="*/ 11 w 27"/>
                <a:gd name="T25" fmla="*/ 19 h 19"/>
                <a:gd name="T26" fmla="*/ 13 w 27"/>
                <a:gd name="T27" fmla="*/ 17 h 19"/>
                <a:gd name="T28" fmla="*/ 17 w 27"/>
                <a:gd name="T29" fmla="*/ 15 h 19"/>
                <a:gd name="T30" fmla="*/ 19 w 27"/>
                <a:gd name="T31" fmla="*/ 15 h 19"/>
                <a:gd name="T32" fmla="*/ 23 w 27"/>
                <a:gd name="T33" fmla="*/ 12 h 19"/>
                <a:gd name="T34" fmla="*/ 23 w 27"/>
                <a:gd name="T35" fmla="*/ 12 h 19"/>
                <a:gd name="T36" fmla="*/ 25 w 27"/>
                <a:gd name="T37" fmla="*/ 10 h 19"/>
                <a:gd name="T38" fmla="*/ 25 w 27"/>
                <a:gd name="T39" fmla="*/ 10 h 19"/>
                <a:gd name="T40" fmla="*/ 25 w 27"/>
                <a:gd name="T41" fmla="*/ 7 h 19"/>
                <a:gd name="T42" fmla="*/ 27 w 27"/>
                <a:gd name="T43" fmla="*/ 5 h 19"/>
                <a:gd name="T44" fmla="*/ 27 w 27"/>
                <a:gd name="T45" fmla="*/ 3 h 19"/>
                <a:gd name="T46" fmla="*/ 27 w 27"/>
                <a:gd name="T47" fmla="*/ 3 h 19"/>
                <a:gd name="T48" fmla="*/ 27 w 27"/>
                <a:gd name="T49" fmla="*/ 0 h 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
                <a:gd name="T76" fmla="*/ 0 h 19"/>
                <a:gd name="T77" fmla="*/ 27 w 27"/>
                <a:gd name="T78" fmla="*/ 19 h 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 h="19">
                  <a:moveTo>
                    <a:pt x="1" y="7"/>
                  </a:moveTo>
                  <a:lnTo>
                    <a:pt x="1" y="7"/>
                  </a:lnTo>
                  <a:lnTo>
                    <a:pt x="0" y="10"/>
                  </a:lnTo>
                  <a:lnTo>
                    <a:pt x="0" y="12"/>
                  </a:lnTo>
                  <a:lnTo>
                    <a:pt x="0" y="15"/>
                  </a:lnTo>
                  <a:lnTo>
                    <a:pt x="1" y="15"/>
                  </a:lnTo>
                  <a:lnTo>
                    <a:pt x="1" y="17"/>
                  </a:lnTo>
                  <a:lnTo>
                    <a:pt x="3" y="19"/>
                  </a:lnTo>
                  <a:lnTo>
                    <a:pt x="5" y="19"/>
                  </a:lnTo>
                  <a:lnTo>
                    <a:pt x="7" y="19"/>
                  </a:lnTo>
                  <a:lnTo>
                    <a:pt x="11" y="19"/>
                  </a:lnTo>
                  <a:lnTo>
                    <a:pt x="13" y="17"/>
                  </a:lnTo>
                  <a:lnTo>
                    <a:pt x="17" y="15"/>
                  </a:lnTo>
                  <a:lnTo>
                    <a:pt x="19" y="15"/>
                  </a:lnTo>
                  <a:lnTo>
                    <a:pt x="23" y="12"/>
                  </a:lnTo>
                  <a:lnTo>
                    <a:pt x="25" y="10"/>
                  </a:lnTo>
                  <a:lnTo>
                    <a:pt x="25" y="7"/>
                  </a:lnTo>
                  <a:lnTo>
                    <a:pt x="27" y="5"/>
                  </a:lnTo>
                  <a:lnTo>
                    <a:pt x="27" y="3"/>
                  </a:lnTo>
                  <a:lnTo>
                    <a:pt x="27" y="0"/>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12" name="Freeform 123"/>
            <p:cNvSpPr>
              <a:spLocks/>
            </p:cNvSpPr>
            <p:nvPr/>
          </p:nvSpPr>
          <p:spPr bwMode="auto">
            <a:xfrm>
              <a:off x="3405" y="1851"/>
              <a:ext cx="72" cy="63"/>
            </a:xfrm>
            <a:custGeom>
              <a:avLst/>
              <a:gdLst>
                <a:gd name="T0" fmla="*/ 72 w 72"/>
                <a:gd name="T1" fmla="*/ 0 h 63"/>
                <a:gd name="T2" fmla="*/ 2 w 72"/>
                <a:gd name="T3" fmla="*/ 55 h 63"/>
                <a:gd name="T4" fmla="*/ 0 w 72"/>
                <a:gd name="T5" fmla="*/ 63 h 63"/>
                <a:gd name="T6" fmla="*/ 0 60000 65536"/>
                <a:gd name="T7" fmla="*/ 0 60000 65536"/>
                <a:gd name="T8" fmla="*/ 0 60000 65536"/>
                <a:gd name="T9" fmla="*/ 0 w 72"/>
                <a:gd name="T10" fmla="*/ 0 h 63"/>
                <a:gd name="T11" fmla="*/ 72 w 72"/>
                <a:gd name="T12" fmla="*/ 63 h 63"/>
              </a:gdLst>
              <a:ahLst/>
              <a:cxnLst>
                <a:cxn ang="T6">
                  <a:pos x="T0" y="T1"/>
                </a:cxn>
                <a:cxn ang="T7">
                  <a:pos x="T2" y="T3"/>
                </a:cxn>
                <a:cxn ang="T8">
                  <a:pos x="T4" y="T5"/>
                </a:cxn>
              </a:cxnLst>
              <a:rect l="T9" t="T10" r="T11" b="T12"/>
              <a:pathLst>
                <a:path w="72" h="63">
                  <a:moveTo>
                    <a:pt x="72" y="0"/>
                  </a:moveTo>
                  <a:lnTo>
                    <a:pt x="2" y="55"/>
                  </a:lnTo>
                  <a:lnTo>
                    <a:pt x="0" y="63"/>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13" name="Freeform 124"/>
            <p:cNvSpPr>
              <a:spLocks/>
            </p:cNvSpPr>
            <p:nvPr/>
          </p:nvSpPr>
          <p:spPr bwMode="auto">
            <a:xfrm>
              <a:off x="3425" y="1926"/>
              <a:ext cx="17" cy="9"/>
            </a:xfrm>
            <a:custGeom>
              <a:avLst/>
              <a:gdLst>
                <a:gd name="T0" fmla="*/ 0 w 17"/>
                <a:gd name="T1" fmla="*/ 0 h 9"/>
                <a:gd name="T2" fmla="*/ 0 w 17"/>
                <a:gd name="T3" fmla="*/ 0 h 9"/>
                <a:gd name="T4" fmla="*/ 0 w 17"/>
                <a:gd name="T5" fmla="*/ 0 h 9"/>
                <a:gd name="T6" fmla="*/ 2 w 17"/>
                <a:gd name="T7" fmla="*/ 0 h 9"/>
                <a:gd name="T8" fmla="*/ 2 w 17"/>
                <a:gd name="T9" fmla="*/ 0 h 9"/>
                <a:gd name="T10" fmla="*/ 4 w 17"/>
                <a:gd name="T11" fmla="*/ 0 h 9"/>
                <a:gd name="T12" fmla="*/ 4 w 17"/>
                <a:gd name="T13" fmla="*/ 2 h 9"/>
                <a:gd name="T14" fmla="*/ 6 w 17"/>
                <a:gd name="T15" fmla="*/ 2 h 9"/>
                <a:gd name="T16" fmla="*/ 8 w 17"/>
                <a:gd name="T17" fmla="*/ 2 h 9"/>
                <a:gd name="T18" fmla="*/ 17 w 17"/>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9"/>
                <a:gd name="T32" fmla="*/ 17 w 1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9">
                  <a:moveTo>
                    <a:pt x="0" y="0"/>
                  </a:moveTo>
                  <a:lnTo>
                    <a:pt x="0" y="0"/>
                  </a:lnTo>
                  <a:lnTo>
                    <a:pt x="2" y="0"/>
                  </a:lnTo>
                  <a:lnTo>
                    <a:pt x="4" y="0"/>
                  </a:lnTo>
                  <a:lnTo>
                    <a:pt x="4" y="2"/>
                  </a:lnTo>
                  <a:lnTo>
                    <a:pt x="6" y="2"/>
                  </a:lnTo>
                  <a:lnTo>
                    <a:pt x="8" y="2"/>
                  </a:lnTo>
                  <a:lnTo>
                    <a:pt x="17" y="9"/>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14" name="Freeform 125"/>
            <p:cNvSpPr>
              <a:spLocks/>
            </p:cNvSpPr>
            <p:nvPr/>
          </p:nvSpPr>
          <p:spPr bwMode="auto">
            <a:xfrm>
              <a:off x="3392" y="1967"/>
              <a:ext cx="37" cy="14"/>
            </a:xfrm>
            <a:custGeom>
              <a:avLst/>
              <a:gdLst>
                <a:gd name="T0" fmla="*/ 0 w 37"/>
                <a:gd name="T1" fmla="*/ 2 h 14"/>
                <a:gd name="T2" fmla="*/ 0 w 37"/>
                <a:gd name="T3" fmla="*/ 2 h 14"/>
                <a:gd name="T4" fmla="*/ 0 w 37"/>
                <a:gd name="T5" fmla="*/ 2 h 14"/>
                <a:gd name="T6" fmla="*/ 0 w 37"/>
                <a:gd name="T7" fmla="*/ 5 h 14"/>
                <a:gd name="T8" fmla="*/ 0 w 37"/>
                <a:gd name="T9" fmla="*/ 5 h 14"/>
                <a:gd name="T10" fmla="*/ 2 w 37"/>
                <a:gd name="T11" fmla="*/ 5 h 14"/>
                <a:gd name="T12" fmla="*/ 2 w 37"/>
                <a:gd name="T13" fmla="*/ 5 h 14"/>
                <a:gd name="T14" fmla="*/ 2 w 37"/>
                <a:gd name="T15" fmla="*/ 5 h 14"/>
                <a:gd name="T16" fmla="*/ 2 w 37"/>
                <a:gd name="T17" fmla="*/ 7 h 14"/>
                <a:gd name="T18" fmla="*/ 2 w 37"/>
                <a:gd name="T19" fmla="*/ 7 h 14"/>
                <a:gd name="T20" fmla="*/ 2 w 37"/>
                <a:gd name="T21" fmla="*/ 7 h 14"/>
                <a:gd name="T22" fmla="*/ 4 w 37"/>
                <a:gd name="T23" fmla="*/ 7 h 14"/>
                <a:gd name="T24" fmla="*/ 4 w 37"/>
                <a:gd name="T25" fmla="*/ 7 h 14"/>
                <a:gd name="T26" fmla="*/ 4 w 37"/>
                <a:gd name="T27" fmla="*/ 7 h 14"/>
                <a:gd name="T28" fmla="*/ 4 w 37"/>
                <a:gd name="T29" fmla="*/ 10 h 14"/>
                <a:gd name="T30" fmla="*/ 4 w 37"/>
                <a:gd name="T31" fmla="*/ 10 h 14"/>
                <a:gd name="T32" fmla="*/ 6 w 37"/>
                <a:gd name="T33" fmla="*/ 10 h 14"/>
                <a:gd name="T34" fmla="*/ 8 w 37"/>
                <a:gd name="T35" fmla="*/ 12 h 14"/>
                <a:gd name="T36" fmla="*/ 9 w 37"/>
                <a:gd name="T37" fmla="*/ 12 h 14"/>
                <a:gd name="T38" fmla="*/ 13 w 37"/>
                <a:gd name="T39" fmla="*/ 14 h 14"/>
                <a:gd name="T40" fmla="*/ 17 w 37"/>
                <a:gd name="T41" fmla="*/ 14 h 14"/>
                <a:gd name="T42" fmla="*/ 21 w 37"/>
                <a:gd name="T43" fmla="*/ 14 h 14"/>
                <a:gd name="T44" fmla="*/ 25 w 37"/>
                <a:gd name="T45" fmla="*/ 14 h 14"/>
                <a:gd name="T46" fmla="*/ 29 w 37"/>
                <a:gd name="T47" fmla="*/ 12 h 14"/>
                <a:gd name="T48" fmla="*/ 31 w 37"/>
                <a:gd name="T49" fmla="*/ 10 h 14"/>
                <a:gd name="T50" fmla="*/ 33 w 37"/>
                <a:gd name="T51" fmla="*/ 10 h 14"/>
                <a:gd name="T52" fmla="*/ 33 w 37"/>
                <a:gd name="T53" fmla="*/ 7 h 14"/>
                <a:gd name="T54" fmla="*/ 33 w 37"/>
                <a:gd name="T55" fmla="*/ 7 h 14"/>
                <a:gd name="T56" fmla="*/ 35 w 37"/>
                <a:gd name="T57" fmla="*/ 7 h 14"/>
                <a:gd name="T58" fmla="*/ 35 w 37"/>
                <a:gd name="T59" fmla="*/ 5 h 14"/>
                <a:gd name="T60" fmla="*/ 37 w 37"/>
                <a:gd name="T61" fmla="*/ 5 h 14"/>
                <a:gd name="T62" fmla="*/ 37 w 37"/>
                <a:gd name="T63" fmla="*/ 2 h 14"/>
                <a:gd name="T64" fmla="*/ 37 w 37"/>
                <a:gd name="T65" fmla="*/ 0 h 14"/>
                <a:gd name="T66" fmla="*/ 37 w 37"/>
                <a:gd name="T67" fmla="*/ 0 h 14"/>
                <a:gd name="T68" fmla="*/ 37 w 37"/>
                <a:gd name="T69" fmla="*/ 0 h 14"/>
                <a:gd name="T70" fmla="*/ 37 w 37"/>
                <a:gd name="T71" fmla="*/ 0 h 14"/>
                <a:gd name="T72" fmla="*/ 37 w 37"/>
                <a:gd name="T73" fmla="*/ 0 h 14"/>
                <a:gd name="T74" fmla="*/ 37 w 37"/>
                <a:gd name="T75" fmla="*/ 0 h 14"/>
                <a:gd name="T76" fmla="*/ 37 w 37"/>
                <a:gd name="T77" fmla="*/ 0 h 14"/>
                <a:gd name="T78" fmla="*/ 37 w 37"/>
                <a:gd name="T79" fmla="*/ 0 h 14"/>
                <a:gd name="T80" fmla="*/ 37 w 37"/>
                <a:gd name="T81" fmla="*/ 0 h 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14"/>
                <a:gd name="T125" fmla="*/ 37 w 37"/>
                <a:gd name="T126" fmla="*/ 14 h 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14">
                  <a:moveTo>
                    <a:pt x="0" y="2"/>
                  </a:moveTo>
                  <a:lnTo>
                    <a:pt x="0" y="2"/>
                  </a:lnTo>
                  <a:lnTo>
                    <a:pt x="0" y="5"/>
                  </a:lnTo>
                  <a:lnTo>
                    <a:pt x="2" y="5"/>
                  </a:lnTo>
                  <a:lnTo>
                    <a:pt x="2" y="7"/>
                  </a:lnTo>
                  <a:lnTo>
                    <a:pt x="4" y="7"/>
                  </a:lnTo>
                  <a:lnTo>
                    <a:pt x="4" y="10"/>
                  </a:lnTo>
                  <a:lnTo>
                    <a:pt x="6" y="10"/>
                  </a:lnTo>
                  <a:lnTo>
                    <a:pt x="8" y="12"/>
                  </a:lnTo>
                  <a:lnTo>
                    <a:pt x="9" y="12"/>
                  </a:lnTo>
                  <a:lnTo>
                    <a:pt x="13" y="14"/>
                  </a:lnTo>
                  <a:lnTo>
                    <a:pt x="17" y="14"/>
                  </a:lnTo>
                  <a:lnTo>
                    <a:pt x="21" y="14"/>
                  </a:lnTo>
                  <a:lnTo>
                    <a:pt x="25" y="14"/>
                  </a:lnTo>
                  <a:lnTo>
                    <a:pt x="29" y="12"/>
                  </a:lnTo>
                  <a:lnTo>
                    <a:pt x="31" y="10"/>
                  </a:lnTo>
                  <a:lnTo>
                    <a:pt x="33" y="10"/>
                  </a:lnTo>
                  <a:lnTo>
                    <a:pt x="33" y="7"/>
                  </a:lnTo>
                  <a:lnTo>
                    <a:pt x="35" y="7"/>
                  </a:lnTo>
                  <a:lnTo>
                    <a:pt x="35" y="5"/>
                  </a:lnTo>
                  <a:lnTo>
                    <a:pt x="37" y="5"/>
                  </a:lnTo>
                  <a:lnTo>
                    <a:pt x="37" y="2"/>
                  </a:lnTo>
                  <a:lnTo>
                    <a:pt x="37" y="0"/>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15" name="Freeform 126"/>
            <p:cNvSpPr>
              <a:spLocks/>
            </p:cNvSpPr>
            <p:nvPr/>
          </p:nvSpPr>
          <p:spPr bwMode="auto">
            <a:xfrm>
              <a:off x="3400" y="1945"/>
              <a:ext cx="9" cy="5"/>
            </a:xfrm>
            <a:custGeom>
              <a:avLst/>
              <a:gdLst>
                <a:gd name="T0" fmla="*/ 9 w 9"/>
                <a:gd name="T1" fmla="*/ 3 h 5"/>
                <a:gd name="T2" fmla="*/ 7 w 9"/>
                <a:gd name="T3" fmla="*/ 5 h 5"/>
                <a:gd name="T4" fmla="*/ 5 w 9"/>
                <a:gd name="T5" fmla="*/ 5 h 5"/>
                <a:gd name="T6" fmla="*/ 3 w 9"/>
                <a:gd name="T7" fmla="*/ 5 h 5"/>
                <a:gd name="T8" fmla="*/ 1 w 9"/>
                <a:gd name="T9" fmla="*/ 3 h 5"/>
                <a:gd name="T10" fmla="*/ 1 w 9"/>
                <a:gd name="T11" fmla="*/ 3 h 5"/>
                <a:gd name="T12" fmla="*/ 0 w 9"/>
                <a:gd name="T13" fmla="*/ 3 h 5"/>
                <a:gd name="T14" fmla="*/ 0 w 9"/>
                <a:gd name="T15" fmla="*/ 0 h 5"/>
                <a:gd name="T16" fmla="*/ 0 w 9"/>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5"/>
                <a:gd name="T29" fmla="*/ 9 w 9"/>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5">
                  <a:moveTo>
                    <a:pt x="9" y="3"/>
                  </a:moveTo>
                  <a:lnTo>
                    <a:pt x="7" y="5"/>
                  </a:lnTo>
                  <a:lnTo>
                    <a:pt x="5" y="5"/>
                  </a:lnTo>
                  <a:lnTo>
                    <a:pt x="3" y="5"/>
                  </a:lnTo>
                  <a:lnTo>
                    <a:pt x="1" y="3"/>
                  </a:lnTo>
                  <a:lnTo>
                    <a:pt x="0" y="3"/>
                  </a:lnTo>
                  <a:lnTo>
                    <a:pt x="0" y="0"/>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16" name="Freeform 127"/>
            <p:cNvSpPr>
              <a:spLocks/>
            </p:cNvSpPr>
            <p:nvPr/>
          </p:nvSpPr>
          <p:spPr bwMode="auto">
            <a:xfrm>
              <a:off x="3401" y="1914"/>
              <a:ext cx="8" cy="9"/>
            </a:xfrm>
            <a:custGeom>
              <a:avLst/>
              <a:gdLst>
                <a:gd name="T0" fmla="*/ 4 w 8"/>
                <a:gd name="T1" fmla="*/ 9 h 9"/>
                <a:gd name="T2" fmla="*/ 4 w 8"/>
                <a:gd name="T3" fmla="*/ 9 h 9"/>
                <a:gd name="T4" fmla="*/ 6 w 8"/>
                <a:gd name="T5" fmla="*/ 9 h 9"/>
                <a:gd name="T6" fmla="*/ 6 w 8"/>
                <a:gd name="T7" fmla="*/ 9 h 9"/>
                <a:gd name="T8" fmla="*/ 6 w 8"/>
                <a:gd name="T9" fmla="*/ 7 h 9"/>
                <a:gd name="T10" fmla="*/ 6 w 8"/>
                <a:gd name="T11" fmla="*/ 7 h 9"/>
                <a:gd name="T12" fmla="*/ 6 w 8"/>
                <a:gd name="T13" fmla="*/ 7 h 9"/>
                <a:gd name="T14" fmla="*/ 8 w 8"/>
                <a:gd name="T15" fmla="*/ 5 h 9"/>
                <a:gd name="T16" fmla="*/ 8 w 8"/>
                <a:gd name="T17" fmla="*/ 5 h 9"/>
                <a:gd name="T18" fmla="*/ 8 w 8"/>
                <a:gd name="T19" fmla="*/ 5 h 9"/>
                <a:gd name="T20" fmla="*/ 8 w 8"/>
                <a:gd name="T21" fmla="*/ 2 h 9"/>
                <a:gd name="T22" fmla="*/ 8 w 8"/>
                <a:gd name="T23" fmla="*/ 2 h 9"/>
                <a:gd name="T24" fmla="*/ 6 w 8"/>
                <a:gd name="T25" fmla="*/ 2 h 9"/>
                <a:gd name="T26" fmla="*/ 6 w 8"/>
                <a:gd name="T27" fmla="*/ 0 h 9"/>
                <a:gd name="T28" fmla="*/ 6 w 8"/>
                <a:gd name="T29" fmla="*/ 0 h 9"/>
                <a:gd name="T30" fmla="*/ 6 w 8"/>
                <a:gd name="T31" fmla="*/ 0 h 9"/>
                <a:gd name="T32" fmla="*/ 4 w 8"/>
                <a:gd name="T33" fmla="*/ 0 h 9"/>
                <a:gd name="T34" fmla="*/ 4 w 8"/>
                <a:gd name="T35" fmla="*/ 0 h 9"/>
                <a:gd name="T36" fmla="*/ 4 w 8"/>
                <a:gd name="T37" fmla="*/ 0 h 9"/>
                <a:gd name="T38" fmla="*/ 2 w 8"/>
                <a:gd name="T39" fmla="*/ 2 h 9"/>
                <a:gd name="T40" fmla="*/ 2 w 8"/>
                <a:gd name="T41" fmla="*/ 2 h 9"/>
                <a:gd name="T42" fmla="*/ 2 w 8"/>
                <a:gd name="T43" fmla="*/ 2 h 9"/>
                <a:gd name="T44" fmla="*/ 2 w 8"/>
                <a:gd name="T45" fmla="*/ 2 h 9"/>
                <a:gd name="T46" fmla="*/ 2 w 8"/>
                <a:gd name="T47" fmla="*/ 5 h 9"/>
                <a:gd name="T48" fmla="*/ 2 w 8"/>
                <a:gd name="T49" fmla="*/ 5 h 9"/>
                <a:gd name="T50" fmla="*/ 0 w 8"/>
                <a:gd name="T51" fmla="*/ 7 h 9"/>
                <a:gd name="T52" fmla="*/ 2 w 8"/>
                <a:gd name="T53" fmla="*/ 7 h 9"/>
                <a:gd name="T54" fmla="*/ 2 w 8"/>
                <a:gd name="T55" fmla="*/ 7 h 9"/>
                <a:gd name="T56" fmla="*/ 2 w 8"/>
                <a:gd name="T57" fmla="*/ 9 h 9"/>
                <a:gd name="T58" fmla="*/ 2 w 8"/>
                <a:gd name="T59" fmla="*/ 9 h 9"/>
                <a:gd name="T60" fmla="*/ 2 w 8"/>
                <a:gd name="T61" fmla="*/ 9 h 9"/>
                <a:gd name="T62" fmla="*/ 4 w 8"/>
                <a:gd name="T63" fmla="*/ 9 h 9"/>
                <a:gd name="T64" fmla="*/ 4 w 8"/>
                <a:gd name="T65" fmla="*/ 9 h 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
                <a:gd name="T100" fmla="*/ 0 h 9"/>
                <a:gd name="T101" fmla="*/ 8 w 8"/>
                <a:gd name="T102" fmla="*/ 9 h 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 h="9">
                  <a:moveTo>
                    <a:pt x="4" y="9"/>
                  </a:moveTo>
                  <a:lnTo>
                    <a:pt x="4" y="9"/>
                  </a:lnTo>
                  <a:lnTo>
                    <a:pt x="6" y="9"/>
                  </a:lnTo>
                  <a:lnTo>
                    <a:pt x="6" y="7"/>
                  </a:lnTo>
                  <a:lnTo>
                    <a:pt x="8" y="5"/>
                  </a:lnTo>
                  <a:lnTo>
                    <a:pt x="8" y="2"/>
                  </a:lnTo>
                  <a:lnTo>
                    <a:pt x="6" y="2"/>
                  </a:lnTo>
                  <a:lnTo>
                    <a:pt x="6" y="0"/>
                  </a:lnTo>
                  <a:lnTo>
                    <a:pt x="4" y="0"/>
                  </a:lnTo>
                  <a:lnTo>
                    <a:pt x="2" y="2"/>
                  </a:lnTo>
                  <a:lnTo>
                    <a:pt x="2" y="5"/>
                  </a:lnTo>
                  <a:lnTo>
                    <a:pt x="0" y="7"/>
                  </a:lnTo>
                  <a:lnTo>
                    <a:pt x="2" y="7"/>
                  </a:lnTo>
                  <a:lnTo>
                    <a:pt x="2" y="9"/>
                  </a:lnTo>
                  <a:lnTo>
                    <a:pt x="4" y="9"/>
                  </a:lnTo>
                  <a:close/>
                </a:path>
              </a:pathLst>
            </a:custGeom>
            <a:solidFill>
              <a:srgbClr val="CCD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17" name="Freeform 128"/>
            <p:cNvSpPr>
              <a:spLocks/>
            </p:cNvSpPr>
            <p:nvPr/>
          </p:nvSpPr>
          <p:spPr bwMode="auto">
            <a:xfrm>
              <a:off x="3401" y="1914"/>
              <a:ext cx="8" cy="9"/>
            </a:xfrm>
            <a:custGeom>
              <a:avLst/>
              <a:gdLst>
                <a:gd name="T0" fmla="*/ 4 w 8"/>
                <a:gd name="T1" fmla="*/ 9 h 9"/>
                <a:gd name="T2" fmla="*/ 4 w 8"/>
                <a:gd name="T3" fmla="*/ 9 h 9"/>
                <a:gd name="T4" fmla="*/ 6 w 8"/>
                <a:gd name="T5" fmla="*/ 9 h 9"/>
                <a:gd name="T6" fmla="*/ 6 w 8"/>
                <a:gd name="T7" fmla="*/ 9 h 9"/>
                <a:gd name="T8" fmla="*/ 6 w 8"/>
                <a:gd name="T9" fmla="*/ 7 h 9"/>
                <a:gd name="T10" fmla="*/ 6 w 8"/>
                <a:gd name="T11" fmla="*/ 7 h 9"/>
                <a:gd name="T12" fmla="*/ 6 w 8"/>
                <a:gd name="T13" fmla="*/ 7 h 9"/>
                <a:gd name="T14" fmla="*/ 8 w 8"/>
                <a:gd name="T15" fmla="*/ 5 h 9"/>
                <a:gd name="T16" fmla="*/ 8 w 8"/>
                <a:gd name="T17" fmla="*/ 5 h 9"/>
                <a:gd name="T18" fmla="*/ 8 w 8"/>
                <a:gd name="T19" fmla="*/ 5 h 9"/>
                <a:gd name="T20" fmla="*/ 8 w 8"/>
                <a:gd name="T21" fmla="*/ 2 h 9"/>
                <a:gd name="T22" fmla="*/ 8 w 8"/>
                <a:gd name="T23" fmla="*/ 2 h 9"/>
                <a:gd name="T24" fmla="*/ 6 w 8"/>
                <a:gd name="T25" fmla="*/ 2 h 9"/>
                <a:gd name="T26" fmla="*/ 6 w 8"/>
                <a:gd name="T27" fmla="*/ 0 h 9"/>
                <a:gd name="T28" fmla="*/ 6 w 8"/>
                <a:gd name="T29" fmla="*/ 0 h 9"/>
                <a:gd name="T30" fmla="*/ 6 w 8"/>
                <a:gd name="T31" fmla="*/ 0 h 9"/>
                <a:gd name="T32" fmla="*/ 4 w 8"/>
                <a:gd name="T33" fmla="*/ 0 h 9"/>
                <a:gd name="T34" fmla="*/ 4 w 8"/>
                <a:gd name="T35" fmla="*/ 0 h 9"/>
                <a:gd name="T36" fmla="*/ 4 w 8"/>
                <a:gd name="T37" fmla="*/ 0 h 9"/>
                <a:gd name="T38" fmla="*/ 2 w 8"/>
                <a:gd name="T39" fmla="*/ 2 h 9"/>
                <a:gd name="T40" fmla="*/ 2 w 8"/>
                <a:gd name="T41" fmla="*/ 2 h 9"/>
                <a:gd name="T42" fmla="*/ 2 w 8"/>
                <a:gd name="T43" fmla="*/ 2 h 9"/>
                <a:gd name="T44" fmla="*/ 2 w 8"/>
                <a:gd name="T45" fmla="*/ 2 h 9"/>
                <a:gd name="T46" fmla="*/ 2 w 8"/>
                <a:gd name="T47" fmla="*/ 5 h 9"/>
                <a:gd name="T48" fmla="*/ 2 w 8"/>
                <a:gd name="T49" fmla="*/ 5 h 9"/>
                <a:gd name="T50" fmla="*/ 0 w 8"/>
                <a:gd name="T51" fmla="*/ 7 h 9"/>
                <a:gd name="T52" fmla="*/ 2 w 8"/>
                <a:gd name="T53" fmla="*/ 7 h 9"/>
                <a:gd name="T54" fmla="*/ 2 w 8"/>
                <a:gd name="T55" fmla="*/ 7 h 9"/>
                <a:gd name="T56" fmla="*/ 2 w 8"/>
                <a:gd name="T57" fmla="*/ 9 h 9"/>
                <a:gd name="T58" fmla="*/ 2 w 8"/>
                <a:gd name="T59" fmla="*/ 9 h 9"/>
                <a:gd name="T60" fmla="*/ 2 w 8"/>
                <a:gd name="T61" fmla="*/ 9 h 9"/>
                <a:gd name="T62" fmla="*/ 4 w 8"/>
                <a:gd name="T63" fmla="*/ 9 h 9"/>
                <a:gd name="T64" fmla="*/ 4 w 8"/>
                <a:gd name="T65" fmla="*/ 9 h 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
                <a:gd name="T100" fmla="*/ 0 h 9"/>
                <a:gd name="T101" fmla="*/ 8 w 8"/>
                <a:gd name="T102" fmla="*/ 9 h 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 h="9">
                  <a:moveTo>
                    <a:pt x="4" y="9"/>
                  </a:moveTo>
                  <a:lnTo>
                    <a:pt x="4" y="9"/>
                  </a:lnTo>
                  <a:lnTo>
                    <a:pt x="6" y="9"/>
                  </a:lnTo>
                  <a:lnTo>
                    <a:pt x="6" y="7"/>
                  </a:lnTo>
                  <a:lnTo>
                    <a:pt x="8" y="5"/>
                  </a:lnTo>
                  <a:lnTo>
                    <a:pt x="8" y="2"/>
                  </a:lnTo>
                  <a:lnTo>
                    <a:pt x="6" y="2"/>
                  </a:lnTo>
                  <a:lnTo>
                    <a:pt x="6" y="0"/>
                  </a:lnTo>
                  <a:lnTo>
                    <a:pt x="4" y="0"/>
                  </a:lnTo>
                  <a:lnTo>
                    <a:pt x="2" y="2"/>
                  </a:lnTo>
                  <a:lnTo>
                    <a:pt x="2" y="5"/>
                  </a:lnTo>
                  <a:lnTo>
                    <a:pt x="0" y="7"/>
                  </a:lnTo>
                  <a:lnTo>
                    <a:pt x="2" y="7"/>
                  </a:lnTo>
                  <a:lnTo>
                    <a:pt x="2" y="9"/>
                  </a:lnTo>
                  <a:lnTo>
                    <a:pt x="4" y="9"/>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18" name="Freeform 129"/>
            <p:cNvSpPr>
              <a:spLocks/>
            </p:cNvSpPr>
            <p:nvPr/>
          </p:nvSpPr>
          <p:spPr bwMode="auto">
            <a:xfrm>
              <a:off x="3355" y="1928"/>
              <a:ext cx="33" cy="27"/>
            </a:xfrm>
            <a:custGeom>
              <a:avLst/>
              <a:gdLst>
                <a:gd name="T0" fmla="*/ 10 w 33"/>
                <a:gd name="T1" fmla="*/ 27 h 27"/>
                <a:gd name="T2" fmla="*/ 10 w 33"/>
                <a:gd name="T3" fmla="*/ 27 h 27"/>
                <a:gd name="T4" fmla="*/ 10 w 33"/>
                <a:gd name="T5" fmla="*/ 27 h 27"/>
                <a:gd name="T6" fmla="*/ 10 w 33"/>
                <a:gd name="T7" fmla="*/ 27 h 27"/>
                <a:gd name="T8" fmla="*/ 8 w 33"/>
                <a:gd name="T9" fmla="*/ 27 h 27"/>
                <a:gd name="T10" fmla="*/ 8 w 33"/>
                <a:gd name="T11" fmla="*/ 27 h 27"/>
                <a:gd name="T12" fmla="*/ 8 w 33"/>
                <a:gd name="T13" fmla="*/ 27 h 27"/>
                <a:gd name="T14" fmla="*/ 8 w 33"/>
                <a:gd name="T15" fmla="*/ 27 h 27"/>
                <a:gd name="T16" fmla="*/ 8 w 33"/>
                <a:gd name="T17" fmla="*/ 27 h 27"/>
                <a:gd name="T18" fmla="*/ 6 w 33"/>
                <a:gd name="T19" fmla="*/ 27 h 27"/>
                <a:gd name="T20" fmla="*/ 6 w 33"/>
                <a:gd name="T21" fmla="*/ 27 h 27"/>
                <a:gd name="T22" fmla="*/ 4 w 33"/>
                <a:gd name="T23" fmla="*/ 27 h 27"/>
                <a:gd name="T24" fmla="*/ 4 w 33"/>
                <a:gd name="T25" fmla="*/ 24 h 27"/>
                <a:gd name="T26" fmla="*/ 2 w 33"/>
                <a:gd name="T27" fmla="*/ 24 h 27"/>
                <a:gd name="T28" fmla="*/ 2 w 33"/>
                <a:gd name="T29" fmla="*/ 22 h 27"/>
                <a:gd name="T30" fmla="*/ 2 w 33"/>
                <a:gd name="T31" fmla="*/ 22 h 27"/>
                <a:gd name="T32" fmla="*/ 2 w 33"/>
                <a:gd name="T33" fmla="*/ 20 h 27"/>
                <a:gd name="T34" fmla="*/ 0 w 33"/>
                <a:gd name="T35" fmla="*/ 17 h 27"/>
                <a:gd name="T36" fmla="*/ 0 w 33"/>
                <a:gd name="T37" fmla="*/ 17 h 27"/>
                <a:gd name="T38" fmla="*/ 0 w 33"/>
                <a:gd name="T39" fmla="*/ 15 h 27"/>
                <a:gd name="T40" fmla="*/ 0 w 33"/>
                <a:gd name="T41" fmla="*/ 12 h 27"/>
                <a:gd name="T42" fmla="*/ 0 w 33"/>
                <a:gd name="T43" fmla="*/ 12 h 27"/>
                <a:gd name="T44" fmla="*/ 2 w 33"/>
                <a:gd name="T45" fmla="*/ 10 h 27"/>
                <a:gd name="T46" fmla="*/ 2 w 33"/>
                <a:gd name="T47" fmla="*/ 10 h 27"/>
                <a:gd name="T48" fmla="*/ 4 w 33"/>
                <a:gd name="T49" fmla="*/ 7 h 27"/>
                <a:gd name="T50" fmla="*/ 4 w 33"/>
                <a:gd name="T51" fmla="*/ 7 h 27"/>
                <a:gd name="T52" fmla="*/ 23 w 33"/>
                <a:gd name="T53" fmla="*/ 0 h 27"/>
                <a:gd name="T54" fmla="*/ 25 w 33"/>
                <a:gd name="T55" fmla="*/ 0 h 27"/>
                <a:gd name="T56" fmla="*/ 25 w 33"/>
                <a:gd name="T57" fmla="*/ 0 h 27"/>
                <a:gd name="T58" fmla="*/ 27 w 33"/>
                <a:gd name="T59" fmla="*/ 0 h 27"/>
                <a:gd name="T60" fmla="*/ 27 w 33"/>
                <a:gd name="T61" fmla="*/ 0 h 27"/>
                <a:gd name="T62" fmla="*/ 29 w 33"/>
                <a:gd name="T63" fmla="*/ 3 h 27"/>
                <a:gd name="T64" fmla="*/ 31 w 33"/>
                <a:gd name="T65" fmla="*/ 3 h 27"/>
                <a:gd name="T66" fmla="*/ 31 w 33"/>
                <a:gd name="T67" fmla="*/ 5 h 27"/>
                <a:gd name="T68" fmla="*/ 31 w 33"/>
                <a:gd name="T69" fmla="*/ 5 h 27"/>
                <a:gd name="T70" fmla="*/ 33 w 33"/>
                <a:gd name="T71" fmla="*/ 7 h 27"/>
                <a:gd name="T72" fmla="*/ 33 w 33"/>
                <a:gd name="T73" fmla="*/ 10 h 27"/>
                <a:gd name="T74" fmla="*/ 33 w 33"/>
                <a:gd name="T75" fmla="*/ 12 h 27"/>
                <a:gd name="T76" fmla="*/ 33 w 33"/>
                <a:gd name="T77" fmla="*/ 12 h 27"/>
                <a:gd name="T78" fmla="*/ 31 w 33"/>
                <a:gd name="T79" fmla="*/ 15 h 27"/>
                <a:gd name="T80" fmla="*/ 31 w 33"/>
                <a:gd name="T81" fmla="*/ 17 h 27"/>
                <a:gd name="T82" fmla="*/ 29 w 33"/>
                <a:gd name="T83" fmla="*/ 17 h 27"/>
                <a:gd name="T84" fmla="*/ 29 w 33"/>
                <a:gd name="T85" fmla="*/ 20 h 27"/>
                <a:gd name="T86" fmla="*/ 10 w 33"/>
                <a:gd name="T87" fmla="*/ 27 h 2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3"/>
                <a:gd name="T133" fmla="*/ 0 h 27"/>
                <a:gd name="T134" fmla="*/ 33 w 33"/>
                <a:gd name="T135" fmla="*/ 27 h 2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3" h="27">
                  <a:moveTo>
                    <a:pt x="10" y="27"/>
                  </a:moveTo>
                  <a:lnTo>
                    <a:pt x="10" y="27"/>
                  </a:lnTo>
                  <a:lnTo>
                    <a:pt x="8" y="27"/>
                  </a:lnTo>
                  <a:lnTo>
                    <a:pt x="6" y="27"/>
                  </a:lnTo>
                  <a:lnTo>
                    <a:pt x="4" y="27"/>
                  </a:lnTo>
                  <a:lnTo>
                    <a:pt x="4" y="24"/>
                  </a:lnTo>
                  <a:lnTo>
                    <a:pt x="2" y="24"/>
                  </a:lnTo>
                  <a:lnTo>
                    <a:pt x="2" y="22"/>
                  </a:lnTo>
                  <a:lnTo>
                    <a:pt x="2" y="20"/>
                  </a:lnTo>
                  <a:lnTo>
                    <a:pt x="0" y="17"/>
                  </a:lnTo>
                  <a:lnTo>
                    <a:pt x="0" y="15"/>
                  </a:lnTo>
                  <a:lnTo>
                    <a:pt x="0" y="12"/>
                  </a:lnTo>
                  <a:lnTo>
                    <a:pt x="2" y="10"/>
                  </a:lnTo>
                  <a:lnTo>
                    <a:pt x="4" y="7"/>
                  </a:lnTo>
                  <a:lnTo>
                    <a:pt x="23" y="0"/>
                  </a:lnTo>
                  <a:lnTo>
                    <a:pt x="25" y="0"/>
                  </a:lnTo>
                  <a:lnTo>
                    <a:pt x="27" y="0"/>
                  </a:lnTo>
                  <a:lnTo>
                    <a:pt x="29" y="3"/>
                  </a:lnTo>
                  <a:lnTo>
                    <a:pt x="31" y="3"/>
                  </a:lnTo>
                  <a:lnTo>
                    <a:pt x="31" y="5"/>
                  </a:lnTo>
                  <a:lnTo>
                    <a:pt x="33" y="7"/>
                  </a:lnTo>
                  <a:lnTo>
                    <a:pt x="33" y="10"/>
                  </a:lnTo>
                  <a:lnTo>
                    <a:pt x="33" y="12"/>
                  </a:lnTo>
                  <a:lnTo>
                    <a:pt x="31" y="15"/>
                  </a:lnTo>
                  <a:lnTo>
                    <a:pt x="31" y="17"/>
                  </a:lnTo>
                  <a:lnTo>
                    <a:pt x="29" y="17"/>
                  </a:lnTo>
                  <a:lnTo>
                    <a:pt x="29" y="20"/>
                  </a:lnTo>
                  <a:lnTo>
                    <a:pt x="10" y="27"/>
                  </a:lnTo>
                  <a:close/>
                </a:path>
              </a:pathLst>
            </a:custGeom>
            <a:solidFill>
              <a:srgbClr val="88B8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19" name="Freeform 130"/>
            <p:cNvSpPr>
              <a:spLocks/>
            </p:cNvSpPr>
            <p:nvPr/>
          </p:nvSpPr>
          <p:spPr bwMode="auto">
            <a:xfrm>
              <a:off x="3355" y="1928"/>
              <a:ext cx="33" cy="27"/>
            </a:xfrm>
            <a:custGeom>
              <a:avLst/>
              <a:gdLst>
                <a:gd name="T0" fmla="*/ 10 w 33"/>
                <a:gd name="T1" fmla="*/ 27 h 27"/>
                <a:gd name="T2" fmla="*/ 10 w 33"/>
                <a:gd name="T3" fmla="*/ 27 h 27"/>
                <a:gd name="T4" fmla="*/ 10 w 33"/>
                <a:gd name="T5" fmla="*/ 27 h 27"/>
                <a:gd name="T6" fmla="*/ 10 w 33"/>
                <a:gd name="T7" fmla="*/ 27 h 27"/>
                <a:gd name="T8" fmla="*/ 8 w 33"/>
                <a:gd name="T9" fmla="*/ 27 h 27"/>
                <a:gd name="T10" fmla="*/ 8 w 33"/>
                <a:gd name="T11" fmla="*/ 27 h 27"/>
                <a:gd name="T12" fmla="*/ 8 w 33"/>
                <a:gd name="T13" fmla="*/ 27 h 27"/>
                <a:gd name="T14" fmla="*/ 8 w 33"/>
                <a:gd name="T15" fmla="*/ 27 h 27"/>
                <a:gd name="T16" fmla="*/ 8 w 33"/>
                <a:gd name="T17" fmla="*/ 27 h 27"/>
                <a:gd name="T18" fmla="*/ 6 w 33"/>
                <a:gd name="T19" fmla="*/ 27 h 27"/>
                <a:gd name="T20" fmla="*/ 6 w 33"/>
                <a:gd name="T21" fmla="*/ 27 h 27"/>
                <a:gd name="T22" fmla="*/ 4 w 33"/>
                <a:gd name="T23" fmla="*/ 27 h 27"/>
                <a:gd name="T24" fmla="*/ 4 w 33"/>
                <a:gd name="T25" fmla="*/ 24 h 27"/>
                <a:gd name="T26" fmla="*/ 2 w 33"/>
                <a:gd name="T27" fmla="*/ 24 h 27"/>
                <a:gd name="T28" fmla="*/ 2 w 33"/>
                <a:gd name="T29" fmla="*/ 22 h 27"/>
                <a:gd name="T30" fmla="*/ 2 w 33"/>
                <a:gd name="T31" fmla="*/ 22 h 27"/>
                <a:gd name="T32" fmla="*/ 2 w 33"/>
                <a:gd name="T33" fmla="*/ 20 h 27"/>
                <a:gd name="T34" fmla="*/ 0 w 33"/>
                <a:gd name="T35" fmla="*/ 17 h 27"/>
                <a:gd name="T36" fmla="*/ 0 w 33"/>
                <a:gd name="T37" fmla="*/ 17 h 27"/>
                <a:gd name="T38" fmla="*/ 0 w 33"/>
                <a:gd name="T39" fmla="*/ 15 h 27"/>
                <a:gd name="T40" fmla="*/ 0 w 33"/>
                <a:gd name="T41" fmla="*/ 12 h 27"/>
                <a:gd name="T42" fmla="*/ 0 w 33"/>
                <a:gd name="T43" fmla="*/ 12 h 27"/>
                <a:gd name="T44" fmla="*/ 2 w 33"/>
                <a:gd name="T45" fmla="*/ 10 h 27"/>
                <a:gd name="T46" fmla="*/ 2 w 33"/>
                <a:gd name="T47" fmla="*/ 10 h 27"/>
                <a:gd name="T48" fmla="*/ 4 w 33"/>
                <a:gd name="T49" fmla="*/ 7 h 27"/>
                <a:gd name="T50" fmla="*/ 4 w 33"/>
                <a:gd name="T51" fmla="*/ 7 h 27"/>
                <a:gd name="T52" fmla="*/ 23 w 33"/>
                <a:gd name="T53" fmla="*/ 0 h 27"/>
                <a:gd name="T54" fmla="*/ 25 w 33"/>
                <a:gd name="T55" fmla="*/ 0 h 27"/>
                <a:gd name="T56" fmla="*/ 25 w 33"/>
                <a:gd name="T57" fmla="*/ 0 h 27"/>
                <a:gd name="T58" fmla="*/ 27 w 33"/>
                <a:gd name="T59" fmla="*/ 0 h 27"/>
                <a:gd name="T60" fmla="*/ 27 w 33"/>
                <a:gd name="T61" fmla="*/ 0 h 27"/>
                <a:gd name="T62" fmla="*/ 29 w 33"/>
                <a:gd name="T63" fmla="*/ 3 h 27"/>
                <a:gd name="T64" fmla="*/ 31 w 33"/>
                <a:gd name="T65" fmla="*/ 3 h 27"/>
                <a:gd name="T66" fmla="*/ 31 w 33"/>
                <a:gd name="T67" fmla="*/ 5 h 27"/>
                <a:gd name="T68" fmla="*/ 31 w 33"/>
                <a:gd name="T69" fmla="*/ 5 h 27"/>
                <a:gd name="T70" fmla="*/ 33 w 33"/>
                <a:gd name="T71" fmla="*/ 7 h 27"/>
                <a:gd name="T72" fmla="*/ 33 w 33"/>
                <a:gd name="T73" fmla="*/ 10 h 27"/>
                <a:gd name="T74" fmla="*/ 33 w 33"/>
                <a:gd name="T75" fmla="*/ 12 h 27"/>
                <a:gd name="T76" fmla="*/ 33 w 33"/>
                <a:gd name="T77" fmla="*/ 12 h 27"/>
                <a:gd name="T78" fmla="*/ 31 w 33"/>
                <a:gd name="T79" fmla="*/ 15 h 27"/>
                <a:gd name="T80" fmla="*/ 31 w 33"/>
                <a:gd name="T81" fmla="*/ 17 h 27"/>
                <a:gd name="T82" fmla="*/ 29 w 33"/>
                <a:gd name="T83" fmla="*/ 17 h 27"/>
                <a:gd name="T84" fmla="*/ 29 w 33"/>
                <a:gd name="T85" fmla="*/ 20 h 27"/>
                <a:gd name="T86" fmla="*/ 10 w 33"/>
                <a:gd name="T87" fmla="*/ 27 h 2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3"/>
                <a:gd name="T133" fmla="*/ 0 h 27"/>
                <a:gd name="T134" fmla="*/ 33 w 33"/>
                <a:gd name="T135" fmla="*/ 27 h 2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3" h="27">
                  <a:moveTo>
                    <a:pt x="10" y="27"/>
                  </a:moveTo>
                  <a:lnTo>
                    <a:pt x="10" y="27"/>
                  </a:lnTo>
                  <a:lnTo>
                    <a:pt x="8" y="27"/>
                  </a:lnTo>
                  <a:lnTo>
                    <a:pt x="6" y="27"/>
                  </a:lnTo>
                  <a:lnTo>
                    <a:pt x="4" y="27"/>
                  </a:lnTo>
                  <a:lnTo>
                    <a:pt x="4" y="24"/>
                  </a:lnTo>
                  <a:lnTo>
                    <a:pt x="2" y="24"/>
                  </a:lnTo>
                  <a:lnTo>
                    <a:pt x="2" y="22"/>
                  </a:lnTo>
                  <a:lnTo>
                    <a:pt x="2" y="20"/>
                  </a:lnTo>
                  <a:lnTo>
                    <a:pt x="0" y="17"/>
                  </a:lnTo>
                  <a:lnTo>
                    <a:pt x="0" y="15"/>
                  </a:lnTo>
                  <a:lnTo>
                    <a:pt x="0" y="12"/>
                  </a:lnTo>
                  <a:lnTo>
                    <a:pt x="2" y="10"/>
                  </a:lnTo>
                  <a:lnTo>
                    <a:pt x="4" y="7"/>
                  </a:lnTo>
                  <a:lnTo>
                    <a:pt x="23" y="0"/>
                  </a:lnTo>
                  <a:lnTo>
                    <a:pt x="25" y="0"/>
                  </a:lnTo>
                  <a:lnTo>
                    <a:pt x="27" y="0"/>
                  </a:lnTo>
                  <a:lnTo>
                    <a:pt x="29" y="3"/>
                  </a:lnTo>
                  <a:lnTo>
                    <a:pt x="31" y="3"/>
                  </a:lnTo>
                  <a:lnTo>
                    <a:pt x="31" y="5"/>
                  </a:lnTo>
                  <a:lnTo>
                    <a:pt x="33" y="7"/>
                  </a:lnTo>
                  <a:lnTo>
                    <a:pt x="33" y="10"/>
                  </a:lnTo>
                  <a:lnTo>
                    <a:pt x="33" y="12"/>
                  </a:lnTo>
                  <a:lnTo>
                    <a:pt x="31" y="15"/>
                  </a:lnTo>
                  <a:lnTo>
                    <a:pt x="31" y="17"/>
                  </a:lnTo>
                  <a:lnTo>
                    <a:pt x="29" y="17"/>
                  </a:lnTo>
                  <a:lnTo>
                    <a:pt x="29" y="20"/>
                  </a:lnTo>
                  <a:lnTo>
                    <a:pt x="10" y="27"/>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20" name="Freeform 131"/>
            <p:cNvSpPr>
              <a:spLocks/>
            </p:cNvSpPr>
            <p:nvPr/>
          </p:nvSpPr>
          <p:spPr bwMode="auto">
            <a:xfrm>
              <a:off x="3357" y="1938"/>
              <a:ext cx="8" cy="17"/>
            </a:xfrm>
            <a:custGeom>
              <a:avLst/>
              <a:gdLst>
                <a:gd name="T0" fmla="*/ 6 w 8"/>
                <a:gd name="T1" fmla="*/ 17 h 17"/>
                <a:gd name="T2" fmla="*/ 6 w 8"/>
                <a:gd name="T3" fmla="*/ 14 h 17"/>
                <a:gd name="T4" fmla="*/ 8 w 8"/>
                <a:gd name="T5" fmla="*/ 14 h 17"/>
                <a:gd name="T6" fmla="*/ 8 w 8"/>
                <a:gd name="T7" fmla="*/ 14 h 17"/>
                <a:gd name="T8" fmla="*/ 8 w 8"/>
                <a:gd name="T9" fmla="*/ 12 h 17"/>
                <a:gd name="T10" fmla="*/ 8 w 8"/>
                <a:gd name="T11" fmla="*/ 12 h 17"/>
                <a:gd name="T12" fmla="*/ 8 w 8"/>
                <a:gd name="T13" fmla="*/ 10 h 17"/>
                <a:gd name="T14" fmla="*/ 8 w 8"/>
                <a:gd name="T15" fmla="*/ 7 h 17"/>
                <a:gd name="T16" fmla="*/ 8 w 8"/>
                <a:gd name="T17" fmla="*/ 7 h 17"/>
                <a:gd name="T18" fmla="*/ 8 w 8"/>
                <a:gd name="T19" fmla="*/ 5 h 17"/>
                <a:gd name="T20" fmla="*/ 6 w 8"/>
                <a:gd name="T21" fmla="*/ 2 h 17"/>
                <a:gd name="T22" fmla="*/ 6 w 8"/>
                <a:gd name="T23" fmla="*/ 2 h 17"/>
                <a:gd name="T24" fmla="*/ 6 w 8"/>
                <a:gd name="T25" fmla="*/ 0 h 17"/>
                <a:gd name="T26" fmla="*/ 4 w 8"/>
                <a:gd name="T27" fmla="*/ 0 h 17"/>
                <a:gd name="T28" fmla="*/ 4 w 8"/>
                <a:gd name="T29" fmla="*/ 0 h 17"/>
                <a:gd name="T30" fmla="*/ 2 w 8"/>
                <a:gd name="T31" fmla="*/ 0 h 17"/>
                <a:gd name="T32" fmla="*/ 2 w 8"/>
                <a:gd name="T33" fmla="*/ 0 h 17"/>
                <a:gd name="T34" fmla="*/ 2 w 8"/>
                <a:gd name="T35" fmla="*/ 0 h 17"/>
                <a:gd name="T36" fmla="*/ 0 w 8"/>
                <a:gd name="T37" fmla="*/ 0 h 17"/>
                <a:gd name="T38" fmla="*/ 0 w 8"/>
                <a:gd name="T39" fmla="*/ 2 h 17"/>
                <a:gd name="T40" fmla="*/ 0 w 8"/>
                <a:gd name="T41" fmla="*/ 2 h 17"/>
                <a:gd name="T42" fmla="*/ 0 w 8"/>
                <a:gd name="T43" fmla="*/ 5 h 17"/>
                <a:gd name="T44" fmla="*/ 0 w 8"/>
                <a:gd name="T45" fmla="*/ 7 h 17"/>
                <a:gd name="T46" fmla="*/ 0 w 8"/>
                <a:gd name="T47" fmla="*/ 7 h 17"/>
                <a:gd name="T48" fmla="*/ 0 w 8"/>
                <a:gd name="T49" fmla="*/ 10 h 17"/>
                <a:gd name="T50" fmla="*/ 0 w 8"/>
                <a:gd name="T51" fmla="*/ 12 h 17"/>
                <a:gd name="T52" fmla="*/ 0 w 8"/>
                <a:gd name="T53" fmla="*/ 12 h 17"/>
                <a:gd name="T54" fmla="*/ 2 w 8"/>
                <a:gd name="T55" fmla="*/ 14 h 17"/>
                <a:gd name="T56" fmla="*/ 2 w 8"/>
                <a:gd name="T57" fmla="*/ 14 h 17"/>
                <a:gd name="T58" fmla="*/ 4 w 8"/>
                <a:gd name="T59" fmla="*/ 14 h 17"/>
                <a:gd name="T60" fmla="*/ 4 w 8"/>
                <a:gd name="T61" fmla="*/ 17 h 17"/>
                <a:gd name="T62" fmla="*/ 6 w 8"/>
                <a:gd name="T63" fmla="*/ 17 h 17"/>
                <a:gd name="T64" fmla="*/ 6 w 8"/>
                <a:gd name="T65" fmla="*/ 17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
                <a:gd name="T100" fmla="*/ 0 h 17"/>
                <a:gd name="T101" fmla="*/ 8 w 8"/>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 h="17">
                  <a:moveTo>
                    <a:pt x="6" y="17"/>
                  </a:moveTo>
                  <a:lnTo>
                    <a:pt x="6" y="14"/>
                  </a:lnTo>
                  <a:lnTo>
                    <a:pt x="8" y="14"/>
                  </a:lnTo>
                  <a:lnTo>
                    <a:pt x="8" y="12"/>
                  </a:lnTo>
                  <a:lnTo>
                    <a:pt x="8" y="10"/>
                  </a:lnTo>
                  <a:lnTo>
                    <a:pt x="8" y="7"/>
                  </a:lnTo>
                  <a:lnTo>
                    <a:pt x="8" y="5"/>
                  </a:lnTo>
                  <a:lnTo>
                    <a:pt x="6" y="2"/>
                  </a:lnTo>
                  <a:lnTo>
                    <a:pt x="6" y="0"/>
                  </a:lnTo>
                  <a:lnTo>
                    <a:pt x="4" y="0"/>
                  </a:lnTo>
                  <a:lnTo>
                    <a:pt x="2" y="0"/>
                  </a:lnTo>
                  <a:lnTo>
                    <a:pt x="0" y="0"/>
                  </a:lnTo>
                  <a:lnTo>
                    <a:pt x="0" y="2"/>
                  </a:lnTo>
                  <a:lnTo>
                    <a:pt x="0" y="5"/>
                  </a:lnTo>
                  <a:lnTo>
                    <a:pt x="0" y="7"/>
                  </a:lnTo>
                  <a:lnTo>
                    <a:pt x="0" y="10"/>
                  </a:lnTo>
                  <a:lnTo>
                    <a:pt x="0" y="12"/>
                  </a:lnTo>
                  <a:lnTo>
                    <a:pt x="2" y="14"/>
                  </a:lnTo>
                  <a:lnTo>
                    <a:pt x="4" y="14"/>
                  </a:lnTo>
                  <a:lnTo>
                    <a:pt x="4" y="17"/>
                  </a:lnTo>
                  <a:lnTo>
                    <a:pt x="6" y="17"/>
                  </a:lnTo>
                  <a:close/>
                </a:path>
              </a:pathLst>
            </a:custGeom>
            <a:solidFill>
              <a:srgbClr val="96A7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21" name="Freeform 132"/>
            <p:cNvSpPr>
              <a:spLocks/>
            </p:cNvSpPr>
            <p:nvPr/>
          </p:nvSpPr>
          <p:spPr bwMode="auto">
            <a:xfrm>
              <a:off x="3359" y="1938"/>
              <a:ext cx="6" cy="14"/>
            </a:xfrm>
            <a:custGeom>
              <a:avLst/>
              <a:gdLst>
                <a:gd name="T0" fmla="*/ 4 w 6"/>
                <a:gd name="T1" fmla="*/ 14 h 14"/>
                <a:gd name="T2" fmla="*/ 6 w 6"/>
                <a:gd name="T3" fmla="*/ 14 h 14"/>
                <a:gd name="T4" fmla="*/ 6 w 6"/>
                <a:gd name="T5" fmla="*/ 14 h 14"/>
                <a:gd name="T6" fmla="*/ 6 w 6"/>
                <a:gd name="T7" fmla="*/ 14 h 14"/>
                <a:gd name="T8" fmla="*/ 6 w 6"/>
                <a:gd name="T9" fmla="*/ 12 h 14"/>
                <a:gd name="T10" fmla="*/ 6 w 6"/>
                <a:gd name="T11" fmla="*/ 12 h 14"/>
                <a:gd name="T12" fmla="*/ 6 w 6"/>
                <a:gd name="T13" fmla="*/ 12 h 14"/>
                <a:gd name="T14" fmla="*/ 6 w 6"/>
                <a:gd name="T15" fmla="*/ 12 h 14"/>
                <a:gd name="T16" fmla="*/ 6 w 6"/>
                <a:gd name="T17" fmla="*/ 12 h 14"/>
                <a:gd name="T18" fmla="*/ 6 w 6"/>
                <a:gd name="T19" fmla="*/ 10 h 14"/>
                <a:gd name="T20" fmla="*/ 6 w 6"/>
                <a:gd name="T21" fmla="*/ 10 h 14"/>
                <a:gd name="T22" fmla="*/ 6 w 6"/>
                <a:gd name="T23" fmla="*/ 7 h 14"/>
                <a:gd name="T24" fmla="*/ 6 w 6"/>
                <a:gd name="T25" fmla="*/ 5 h 14"/>
                <a:gd name="T26" fmla="*/ 6 w 6"/>
                <a:gd name="T27" fmla="*/ 5 h 14"/>
                <a:gd name="T28" fmla="*/ 4 w 6"/>
                <a:gd name="T29" fmla="*/ 2 h 14"/>
                <a:gd name="T30" fmla="*/ 4 w 6"/>
                <a:gd name="T31" fmla="*/ 2 h 14"/>
                <a:gd name="T32" fmla="*/ 2 w 6"/>
                <a:gd name="T33" fmla="*/ 0 h 14"/>
                <a:gd name="T34" fmla="*/ 2 w 6"/>
                <a:gd name="T35" fmla="*/ 0 h 14"/>
                <a:gd name="T36" fmla="*/ 2 w 6"/>
                <a:gd name="T37" fmla="*/ 0 h 14"/>
                <a:gd name="T38" fmla="*/ 2 w 6"/>
                <a:gd name="T39" fmla="*/ 0 h 14"/>
                <a:gd name="T40" fmla="*/ 0 w 6"/>
                <a:gd name="T41" fmla="*/ 0 h 14"/>
                <a:gd name="T42" fmla="*/ 0 w 6"/>
                <a:gd name="T43" fmla="*/ 0 h 14"/>
                <a:gd name="T44" fmla="*/ 0 w 6"/>
                <a:gd name="T45" fmla="*/ 0 h 14"/>
                <a:gd name="T46" fmla="*/ 0 w 6"/>
                <a:gd name="T47" fmla="*/ 0 h 14"/>
                <a:gd name="T48" fmla="*/ 0 w 6"/>
                <a:gd name="T49" fmla="*/ 0 h 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
                <a:gd name="T76" fmla="*/ 0 h 14"/>
                <a:gd name="T77" fmla="*/ 6 w 6"/>
                <a:gd name="T78" fmla="*/ 14 h 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 h="14">
                  <a:moveTo>
                    <a:pt x="4" y="14"/>
                  </a:moveTo>
                  <a:lnTo>
                    <a:pt x="6" y="14"/>
                  </a:lnTo>
                  <a:lnTo>
                    <a:pt x="6" y="12"/>
                  </a:lnTo>
                  <a:lnTo>
                    <a:pt x="6" y="10"/>
                  </a:lnTo>
                  <a:lnTo>
                    <a:pt x="6" y="7"/>
                  </a:lnTo>
                  <a:lnTo>
                    <a:pt x="6" y="5"/>
                  </a:lnTo>
                  <a:lnTo>
                    <a:pt x="4" y="2"/>
                  </a:lnTo>
                  <a:lnTo>
                    <a:pt x="2" y="0"/>
                  </a:lnTo>
                  <a:lnTo>
                    <a:pt x="0" y="0"/>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22" name="Freeform 133"/>
            <p:cNvSpPr>
              <a:spLocks/>
            </p:cNvSpPr>
            <p:nvPr/>
          </p:nvSpPr>
          <p:spPr bwMode="auto">
            <a:xfrm>
              <a:off x="3413" y="1926"/>
              <a:ext cx="2" cy="2"/>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0 w 2"/>
                <a:gd name="T13" fmla="*/ 2 h 2"/>
                <a:gd name="T14" fmla="*/ 0 w 2"/>
                <a:gd name="T15" fmla="*/ 2 h 2"/>
                <a:gd name="T16" fmla="*/ 0 w 2"/>
                <a:gd name="T17" fmla="*/ 0 h 2"/>
                <a:gd name="T18" fmla="*/ 0 w 2"/>
                <a:gd name="T19" fmla="*/ 0 h 2"/>
                <a:gd name="T20" fmla="*/ 0 w 2"/>
                <a:gd name="T21" fmla="*/ 0 h 2"/>
                <a:gd name="T22" fmla="*/ 0 w 2"/>
                <a:gd name="T23" fmla="*/ 0 h 2"/>
                <a:gd name="T24" fmla="*/ 0 w 2"/>
                <a:gd name="T25" fmla="*/ 0 h 2"/>
                <a:gd name="T26" fmla="*/ 2 w 2"/>
                <a:gd name="T27" fmla="*/ 0 h 2"/>
                <a:gd name="T28" fmla="*/ 2 w 2"/>
                <a:gd name="T29" fmla="*/ 0 h 2"/>
                <a:gd name="T30" fmla="*/ 2 w 2"/>
                <a:gd name="T31" fmla="*/ 0 h 2"/>
                <a:gd name="T32" fmla="*/ 2 w 2"/>
                <a:gd name="T33" fmla="*/ 0 h 2"/>
                <a:gd name="T34" fmla="*/ 2 w 2"/>
                <a:gd name="T35" fmla="*/ 0 h 2"/>
                <a:gd name="T36" fmla="*/ 2 w 2"/>
                <a:gd name="T37" fmla="*/ 0 h 2"/>
                <a:gd name="T38" fmla="*/ 2 w 2"/>
                <a:gd name="T39" fmla="*/ 0 h 2"/>
                <a:gd name="T40" fmla="*/ 2 w 2"/>
                <a:gd name="T41" fmla="*/ 0 h 2"/>
                <a:gd name="T42" fmla="*/ 2 w 2"/>
                <a:gd name="T43" fmla="*/ 0 h 2"/>
                <a:gd name="T44" fmla="*/ 2 w 2"/>
                <a:gd name="T45" fmla="*/ 0 h 2"/>
                <a:gd name="T46" fmla="*/ 2 w 2"/>
                <a:gd name="T47" fmla="*/ 0 h 2"/>
                <a:gd name="T48" fmla="*/ 2 w 2"/>
                <a:gd name="T49" fmla="*/ 0 h 2"/>
                <a:gd name="T50" fmla="*/ 2 w 2"/>
                <a:gd name="T51" fmla="*/ 2 h 2"/>
                <a:gd name="T52" fmla="*/ 2 w 2"/>
                <a:gd name="T53" fmla="*/ 2 h 2"/>
                <a:gd name="T54" fmla="*/ 2 w 2"/>
                <a:gd name="T55" fmla="*/ 2 h 2"/>
                <a:gd name="T56" fmla="*/ 2 w 2"/>
                <a:gd name="T57" fmla="*/ 2 h 2"/>
                <a:gd name="T58" fmla="*/ 2 w 2"/>
                <a:gd name="T59" fmla="*/ 2 h 2"/>
                <a:gd name="T60" fmla="*/ 2 w 2"/>
                <a:gd name="T61" fmla="*/ 2 h 2"/>
                <a:gd name="T62" fmla="*/ 2 w 2"/>
                <a:gd name="T63" fmla="*/ 2 h 2"/>
                <a:gd name="T64" fmla="*/ 2 w 2"/>
                <a:gd name="T65" fmla="*/ 2 h 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2"/>
                <a:gd name="T101" fmla="*/ 2 w 2"/>
                <a:gd name="T102" fmla="*/ 2 h 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2">
                  <a:moveTo>
                    <a:pt x="2" y="2"/>
                  </a:moveTo>
                  <a:lnTo>
                    <a:pt x="2" y="2"/>
                  </a:lnTo>
                  <a:lnTo>
                    <a:pt x="0" y="2"/>
                  </a:lnTo>
                  <a:lnTo>
                    <a:pt x="0" y="0"/>
                  </a:lnTo>
                  <a:lnTo>
                    <a:pt x="2" y="0"/>
                  </a:lnTo>
                  <a:lnTo>
                    <a:pt x="2"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23" name="Freeform 134"/>
            <p:cNvSpPr>
              <a:spLocks/>
            </p:cNvSpPr>
            <p:nvPr/>
          </p:nvSpPr>
          <p:spPr bwMode="auto">
            <a:xfrm>
              <a:off x="3415" y="1926"/>
              <a:ext cx="2" cy="2"/>
            </a:xfrm>
            <a:custGeom>
              <a:avLst/>
              <a:gdLst>
                <a:gd name="T0" fmla="*/ 2 w 2"/>
                <a:gd name="T1" fmla="*/ 2 h 2"/>
                <a:gd name="T2" fmla="*/ 2 w 2"/>
                <a:gd name="T3" fmla="*/ 2 h 2"/>
                <a:gd name="T4" fmla="*/ 2 w 2"/>
                <a:gd name="T5" fmla="*/ 2 h 2"/>
                <a:gd name="T6" fmla="*/ 2 w 2"/>
                <a:gd name="T7" fmla="*/ 2 h 2"/>
                <a:gd name="T8" fmla="*/ 2 w 2"/>
                <a:gd name="T9" fmla="*/ 2 h 2"/>
                <a:gd name="T10" fmla="*/ 2 w 2"/>
                <a:gd name="T11" fmla="*/ 2 h 2"/>
                <a:gd name="T12" fmla="*/ 2 w 2"/>
                <a:gd name="T13" fmla="*/ 2 h 2"/>
                <a:gd name="T14" fmla="*/ 2 w 2"/>
                <a:gd name="T15" fmla="*/ 2 h 2"/>
                <a:gd name="T16" fmla="*/ 2 w 2"/>
                <a:gd name="T17" fmla="*/ 2 h 2"/>
                <a:gd name="T18" fmla="*/ 2 w 2"/>
                <a:gd name="T19" fmla="*/ 2 h 2"/>
                <a:gd name="T20" fmla="*/ 2 w 2"/>
                <a:gd name="T21" fmla="*/ 2 h 2"/>
                <a:gd name="T22" fmla="*/ 2 w 2"/>
                <a:gd name="T23" fmla="*/ 0 h 2"/>
                <a:gd name="T24" fmla="*/ 2 w 2"/>
                <a:gd name="T25" fmla="*/ 0 h 2"/>
                <a:gd name="T26" fmla="*/ 2 w 2"/>
                <a:gd name="T27" fmla="*/ 0 h 2"/>
                <a:gd name="T28" fmla="*/ 2 w 2"/>
                <a:gd name="T29" fmla="*/ 0 h 2"/>
                <a:gd name="T30" fmla="*/ 2 w 2"/>
                <a:gd name="T31" fmla="*/ 0 h 2"/>
                <a:gd name="T32" fmla="*/ 2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w 2"/>
                <a:gd name="T65" fmla="*/ 2 h 2"/>
                <a:gd name="T66" fmla="*/ 0 w 2"/>
                <a:gd name="T67" fmla="*/ 2 h 2"/>
                <a:gd name="T68" fmla="*/ 2 w 2"/>
                <a:gd name="T69" fmla="*/ 2 h 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
                <a:gd name="T106" fmla="*/ 0 h 2"/>
                <a:gd name="T107" fmla="*/ 2 w 2"/>
                <a:gd name="T108" fmla="*/ 2 h 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 h="2">
                  <a:moveTo>
                    <a:pt x="2" y="2"/>
                  </a:moveTo>
                  <a:lnTo>
                    <a:pt x="2" y="2"/>
                  </a:lnTo>
                  <a:lnTo>
                    <a:pt x="2" y="0"/>
                  </a:lnTo>
                  <a:lnTo>
                    <a:pt x="0" y="0"/>
                  </a:lnTo>
                  <a:lnTo>
                    <a:pt x="0" y="2"/>
                  </a:lnTo>
                  <a:lnTo>
                    <a:pt x="2" y="2"/>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24" name="Freeform 135"/>
            <p:cNvSpPr>
              <a:spLocks/>
            </p:cNvSpPr>
            <p:nvPr/>
          </p:nvSpPr>
          <p:spPr bwMode="auto">
            <a:xfrm>
              <a:off x="3415" y="1926"/>
              <a:ext cx="2" cy="2"/>
            </a:xfrm>
            <a:custGeom>
              <a:avLst/>
              <a:gdLst>
                <a:gd name="T0" fmla="*/ 2 w 2"/>
                <a:gd name="T1" fmla="*/ 2 h 2"/>
                <a:gd name="T2" fmla="*/ 2 w 2"/>
                <a:gd name="T3" fmla="*/ 2 h 2"/>
                <a:gd name="T4" fmla="*/ 2 w 2"/>
                <a:gd name="T5" fmla="*/ 2 h 2"/>
                <a:gd name="T6" fmla="*/ 2 w 2"/>
                <a:gd name="T7" fmla="*/ 2 h 2"/>
                <a:gd name="T8" fmla="*/ 2 w 2"/>
                <a:gd name="T9" fmla="*/ 2 h 2"/>
                <a:gd name="T10" fmla="*/ 2 w 2"/>
                <a:gd name="T11" fmla="*/ 2 h 2"/>
                <a:gd name="T12" fmla="*/ 2 w 2"/>
                <a:gd name="T13" fmla="*/ 2 h 2"/>
                <a:gd name="T14" fmla="*/ 2 w 2"/>
                <a:gd name="T15" fmla="*/ 2 h 2"/>
                <a:gd name="T16" fmla="*/ 2 w 2"/>
                <a:gd name="T17" fmla="*/ 2 h 2"/>
                <a:gd name="T18" fmla="*/ 2 w 2"/>
                <a:gd name="T19" fmla="*/ 2 h 2"/>
                <a:gd name="T20" fmla="*/ 2 w 2"/>
                <a:gd name="T21" fmla="*/ 2 h 2"/>
                <a:gd name="T22" fmla="*/ 2 w 2"/>
                <a:gd name="T23" fmla="*/ 0 h 2"/>
                <a:gd name="T24" fmla="*/ 2 w 2"/>
                <a:gd name="T25" fmla="*/ 0 h 2"/>
                <a:gd name="T26" fmla="*/ 2 w 2"/>
                <a:gd name="T27" fmla="*/ 0 h 2"/>
                <a:gd name="T28" fmla="*/ 2 w 2"/>
                <a:gd name="T29" fmla="*/ 0 h 2"/>
                <a:gd name="T30" fmla="*/ 2 w 2"/>
                <a:gd name="T31" fmla="*/ 0 h 2"/>
                <a:gd name="T32" fmla="*/ 2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w 2"/>
                <a:gd name="T65" fmla="*/ 2 h 2"/>
                <a:gd name="T66" fmla="*/ 0 w 2"/>
                <a:gd name="T67" fmla="*/ 2 h 2"/>
                <a:gd name="T68" fmla="*/ 2 w 2"/>
                <a:gd name="T69" fmla="*/ 2 h 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
                <a:gd name="T106" fmla="*/ 0 h 2"/>
                <a:gd name="T107" fmla="*/ 2 w 2"/>
                <a:gd name="T108" fmla="*/ 2 h 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 h="2">
                  <a:moveTo>
                    <a:pt x="2" y="2"/>
                  </a:moveTo>
                  <a:lnTo>
                    <a:pt x="2" y="2"/>
                  </a:lnTo>
                  <a:lnTo>
                    <a:pt x="2" y="0"/>
                  </a:lnTo>
                  <a:lnTo>
                    <a:pt x="0" y="0"/>
                  </a:lnTo>
                  <a:lnTo>
                    <a:pt x="0" y="2"/>
                  </a:lnTo>
                  <a:lnTo>
                    <a:pt x="2" y="2"/>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25" name="Freeform 136"/>
            <p:cNvSpPr>
              <a:spLocks/>
            </p:cNvSpPr>
            <p:nvPr/>
          </p:nvSpPr>
          <p:spPr bwMode="auto">
            <a:xfrm>
              <a:off x="3415" y="1926"/>
              <a:ext cx="2" cy="2"/>
            </a:xfrm>
            <a:custGeom>
              <a:avLst/>
              <a:gdLst>
                <a:gd name="T0" fmla="*/ 2 w 2"/>
                <a:gd name="T1" fmla="*/ 2 h 2"/>
                <a:gd name="T2" fmla="*/ 2 w 2"/>
                <a:gd name="T3" fmla="*/ 2 h 2"/>
                <a:gd name="T4" fmla="*/ 2 w 2"/>
                <a:gd name="T5" fmla="*/ 2 h 2"/>
                <a:gd name="T6" fmla="*/ 0 w 2"/>
                <a:gd name="T7" fmla="*/ 2 h 2"/>
                <a:gd name="T8" fmla="*/ 0 w 2"/>
                <a:gd name="T9" fmla="*/ 2 h 2"/>
                <a:gd name="T10" fmla="*/ 0 w 2"/>
                <a:gd name="T11" fmla="*/ 2 h 2"/>
                <a:gd name="T12" fmla="*/ 0 w 2"/>
                <a:gd name="T13" fmla="*/ 2 h 2"/>
                <a:gd name="T14" fmla="*/ 0 w 2"/>
                <a:gd name="T15" fmla="*/ 2 h 2"/>
                <a:gd name="T16" fmla="*/ 0 w 2"/>
                <a:gd name="T17" fmla="*/ 2 h 2"/>
                <a:gd name="T18" fmla="*/ 0 w 2"/>
                <a:gd name="T19" fmla="*/ 2 h 2"/>
                <a:gd name="T20" fmla="*/ 0 w 2"/>
                <a:gd name="T21" fmla="*/ 2 h 2"/>
                <a:gd name="T22" fmla="*/ 0 w 2"/>
                <a:gd name="T23" fmla="*/ 0 h 2"/>
                <a:gd name="T24" fmla="*/ 0 w 2"/>
                <a:gd name="T25" fmla="*/ 0 h 2"/>
                <a:gd name="T26" fmla="*/ 0 w 2"/>
                <a:gd name="T27" fmla="*/ 0 h 2"/>
                <a:gd name="T28" fmla="*/ 2 w 2"/>
                <a:gd name="T29" fmla="*/ 0 h 2"/>
                <a:gd name="T30" fmla="*/ 2 w 2"/>
                <a:gd name="T31" fmla="*/ 0 h 2"/>
                <a:gd name="T32" fmla="*/ 2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
                <a:gd name="T52" fmla="*/ 0 h 2"/>
                <a:gd name="T53" fmla="*/ 2 w 2"/>
                <a:gd name="T54" fmla="*/ 2 h 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 h="2">
                  <a:moveTo>
                    <a:pt x="2" y="2"/>
                  </a:moveTo>
                  <a:lnTo>
                    <a:pt x="2" y="2"/>
                  </a:lnTo>
                  <a:lnTo>
                    <a:pt x="0" y="2"/>
                  </a:lnTo>
                  <a:lnTo>
                    <a:pt x="0" y="0"/>
                  </a:lnTo>
                  <a:lnTo>
                    <a:pt x="2" y="0"/>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26" name="Freeform 137"/>
            <p:cNvSpPr>
              <a:spLocks/>
            </p:cNvSpPr>
            <p:nvPr/>
          </p:nvSpPr>
          <p:spPr bwMode="auto">
            <a:xfrm>
              <a:off x="3411" y="1921"/>
              <a:ext cx="31" cy="51"/>
            </a:xfrm>
            <a:custGeom>
              <a:avLst/>
              <a:gdLst>
                <a:gd name="T0" fmla="*/ 18 w 31"/>
                <a:gd name="T1" fmla="*/ 0 h 51"/>
                <a:gd name="T2" fmla="*/ 18 w 31"/>
                <a:gd name="T3" fmla="*/ 0 h 51"/>
                <a:gd name="T4" fmla="*/ 20 w 31"/>
                <a:gd name="T5" fmla="*/ 0 h 51"/>
                <a:gd name="T6" fmla="*/ 22 w 31"/>
                <a:gd name="T7" fmla="*/ 0 h 51"/>
                <a:gd name="T8" fmla="*/ 22 w 31"/>
                <a:gd name="T9" fmla="*/ 0 h 51"/>
                <a:gd name="T10" fmla="*/ 23 w 31"/>
                <a:gd name="T11" fmla="*/ 0 h 51"/>
                <a:gd name="T12" fmla="*/ 25 w 31"/>
                <a:gd name="T13" fmla="*/ 2 h 51"/>
                <a:gd name="T14" fmla="*/ 25 w 31"/>
                <a:gd name="T15" fmla="*/ 2 h 51"/>
                <a:gd name="T16" fmla="*/ 27 w 31"/>
                <a:gd name="T17" fmla="*/ 2 h 51"/>
                <a:gd name="T18" fmla="*/ 27 w 31"/>
                <a:gd name="T19" fmla="*/ 5 h 51"/>
                <a:gd name="T20" fmla="*/ 27 w 31"/>
                <a:gd name="T21" fmla="*/ 5 h 51"/>
                <a:gd name="T22" fmla="*/ 29 w 31"/>
                <a:gd name="T23" fmla="*/ 7 h 51"/>
                <a:gd name="T24" fmla="*/ 29 w 31"/>
                <a:gd name="T25" fmla="*/ 7 h 51"/>
                <a:gd name="T26" fmla="*/ 29 w 31"/>
                <a:gd name="T27" fmla="*/ 10 h 51"/>
                <a:gd name="T28" fmla="*/ 29 w 31"/>
                <a:gd name="T29" fmla="*/ 10 h 51"/>
                <a:gd name="T30" fmla="*/ 31 w 31"/>
                <a:gd name="T31" fmla="*/ 12 h 51"/>
                <a:gd name="T32" fmla="*/ 31 w 31"/>
                <a:gd name="T33" fmla="*/ 12 h 51"/>
                <a:gd name="T34" fmla="*/ 31 w 31"/>
                <a:gd name="T35" fmla="*/ 17 h 51"/>
                <a:gd name="T36" fmla="*/ 31 w 31"/>
                <a:gd name="T37" fmla="*/ 22 h 51"/>
                <a:gd name="T38" fmla="*/ 31 w 31"/>
                <a:gd name="T39" fmla="*/ 27 h 51"/>
                <a:gd name="T40" fmla="*/ 31 w 31"/>
                <a:gd name="T41" fmla="*/ 31 h 51"/>
                <a:gd name="T42" fmla="*/ 29 w 31"/>
                <a:gd name="T43" fmla="*/ 36 h 51"/>
                <a:gd name="T44" fmla="*/ 27 w 31"/>
                <a:gd name="T45" fmla="*/ 41 h 51"/>
                <a:gd name="T46" fmla="*/ 25 w 31"/>
                <a:gd name="T47" fmla="*/ 46 h 51"/>
                <a:gd name="T48" fmla="*/ 23 w 31"/>
                <a:gd name="T49" fmla="*/ 48 h 51"/>
                <a:gd name="T50" fmla="*/ 20 w 31"/>
                <a:gd name="T51" fmla="*/ 51 h 51"/>
                <a:gd name="T52" fmla="*/ 18 w 31"/>
                <a:gd name="T53" fmla="*/ 51 h 51"/>
                <a:gd name="T54" fmla="*/ 16 w 31"/>
                <a:gd name="T55" fmla="*/ 51 h 51"/>
                <a:gd name="T56" fmla="*/ 14 w 31"/>
                <a:gd name="T57" fmla="*/ 51 h 51"/>
                <a:gd name="T58" fmla="*/ 12 w 31"/>
                <a:gd name="T59" fmla="*/ 51 h 51"/>
                <a:gd name="T60" fmla="*/ 10 w 31"/>
                <a:gd name="T61" fmla="*/ 48 h 51"/>
                <a:gd name="T62" fmla="*/ 8 w 31"/>
                <a:gd name="T63" fmla="*/ 46 h 51"/>
                <a:gd name="T64" fmla="*/ 6 w 31"/>
                <a:gd name="T65" fmla="*/ 43 h 51"/>
                <a:gd name="T66" fmla="*/ 4 w 31"/>
                <a:gd name="T67" fmla="*/ 41 h 51"/>
                <a:gd name="T68" fmla="*/ 4 w 31"/>
                <a:gd name="T69" fmla="*/ 41 h 51"/>
                <a:gd name="T70" fmla="*/ 2 w 31"/>
                <a:gd name="T71" fmla="*/ 39 h 51"/>
                <a:gd name="T72" fmla="*/ 2 w 31"/>
                <a:gd name="T73" fmla="*/ 36 h 51"/>
                <a:gd name="T74" fmla="*/ 2 w 31"/>
                <a:gd name="T75" fmla="*/ 34 h 51"/>
                <a:gd name="T76" fmla="*/ 2 w 31"/>
                <a:gd name="T77" fmla="*/ 34 h 51"/>
                <a:gd name="T78" fmla="*/ 0 w 31"/>
                <a:gd name="T79" fmla="*/ 31 h 51"/>
                <a:gd name="T80" fmla="*/ 0 w 31"/>
                <a:gd name="T81" fmla="*/ 29 h 51"/>
                <a:gd name="T82" fmla="*/ 0 w 31"/>
                <a:gd name="T83" fmla="*/ 27 h 51"/>
                <a:gd name="T84" fmla="*/ 2 w 31"/>
                <a:gd name="T85" fmla="*/ 24 h 51"/>
                <a:gd name="T86" fmla="*/ 2 w 31"/>
                <a:gd name="T87" fmla="*/ 22 h 51"/>
                <a:gd name="T88" fmla="*/ 2 w 31"/>
                <a:gd name="T89" fmla="*/ 19 h 51"/>
                <a:gd name="T90" fmla="*/ 2 w 31"/>
                <a:gd name="T91" fmla="*/ 17 h 51"/>
                <a:gd name="T92" fmla="*/ 2 w 31"/>
                <a:gd name="T93" fmla="*/ 14 h 51"/>
                <a:gd name="T94" fmla="*/ 4 w 31"/>
                <a:gd name="T95" fmla="*/ 14 h 51"/>
                <a:gd name="T96" fmla="*/ 4 w 31"/>
                <a:gd name="T97" fmla="*/ 12 h 51"/>
                <a:gd name="T98" fmla="*/ 4 w 31"/>
                <a:gd name="T99" fmla="*/ 10 h 51"/>
                <a:gd name="T100" fmla="*/ 6 w 31"/>
                <a:gd name="T101" fmla="*/ 7 h 51"/>
                <a:gd name="T102" fmla="*/ 6 w 31"/>
                <a:gd name="T103" fmla="*/ 7 h 51"/>
                <a:gd name="T104" fmla="*/ 8 w 31"/>
                <a:gd name="T105" fmla="*/ 5 h 51"/>
                <a:gd name="T106" fmla="*/ 10 w 31"/>
                <a:gd name="T107" fmla="*/ 2 h 51"/>
                <a:gd name="T108" fmla="*/ 12 w 31"/>
                <a:gd name="T109" fmla="*/ 2 h 51"/>
                <a:gd name="T110" fmla="*/ 14 w 31"/>
                <a:gd name="T111" fmla="*/ 0 h 51"/>
                <a:gd name="T112" fmla="*/ 16 w 31"/>
                <a:gd name="T113" fmla="*/ 0 h 51"/>
                <a:gd name="T114" fmla="*/ 18 w 31"/>
                <a:gd name="T115" fmla="*/ 0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1"/>
                <a:gd name="T175" fmla="*/ 0 h 51"/>
                <a:gd name="T176" fmla="*/ 31 w 31"/>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1" h="51">
                  <a:moveTo>
                    <a:pt x="18" y="0"/>
                  </a:moveTo>
                  <a:lnTo>
                    <a:pt x="18" y="0"/>
                  </a:lnTo>
                  <a:lnTo>
                    <a:pt x="20" y="0"/>
                  </a:lnTo>
                  <a:lnTo>
                    <a:pt x="22" y="0"/>
                  </a:lnTo>
                  <a:lnTo>
                    <a:pt x="23" y="0"/>
                  </a:lnTo>
                  <a:lnTo>
                    <a:pt x="25" y="2"/>
                  </a:lnTo>
                  <a:lnTo>
                    <a:pt x="27" y="2"/>
                  </a:lnTo>
                  <a:lnTo>
                    <a:pt x="27" y="5"/>
                  </a:lnTo>
                  <a:lnTo>
                    <a:pt x="29" y="7"/>
                  </a:lnTo>
                  <a:lnTo>
                    <a:pt x="29" y="10"/>
                  </a:lnTo>
                  <a:lnTo>
                    <a:pt x="31" y="12"/>
                  </a:lnTo>
                  <a:lnTo>
                    <a:pt x="31" y="17"/>
                  </a:lnTo>
                  <a:lnTo>
                    <a:pt x="31" y="22"/>
                  </a:lnTo>
                  <a:lnTo>
                    <a:pt x="31" y="27"/>
                  </a:lnTo>
                  <a:lnTo>
                    <a:pt x="31" y="31"/>
                  </a:lnTo>
                  <a:lnTo>
                    <a:pt x="29" y="36"/>
                  </a:lnTo>
                  <a:lnTo>
                    <a:pt x="27" y="41"/>
                  </a:lnTo>
                  <a:lnTo>
                    <a:pt x="25" y="46"/>
                  </a:lnTo>
                  <a:lnTo>
                    <a:pt x="23" y="48"/>
                  </a:lnTo>
                  <a:lnTo>
                    <a:pt x="20" y="51"/>
                  </a:lnTo>
                  <a:lnTo>
                    <a:pt x="18" y="51"/>
                  </a:lnTo>
                  <a:lnTo>
                    <a:pt x="16" y="51"/>
                  </a:lnTo>
                  <a:lnTo>
                    <a:pt x="14" y="51"/>
                  </a:lnTo>
                  <a:lnTo>
                    <a:pt x="12" y="51"/>
                  </a:lnTo>
                  <a:lnTo>
                    <a:pt x="10" y="48"/>
                  </a:lnTo>
                  <a:lnTo>
                    <a:pt x="8" y="46"/>
                  </a:lnTo>
                  <a:lnTo>
                    <a:pt x="6" y="43"/>
                  </a:lnTo>
                  <a:lnTo>
                    <a:pt x="4" y="41"/>
                  </a:lnTo>
                  <a:lnTo>
                    <a:pt x="2" y="39"/>
                  </a:lnTo>
                  <a:lnTo>
                    <a:pt x="2" y="36"/>
                  </a:lnTo>
                  <a:lnTo>
                    <a:pt x="2" y="34"/>
                  </a:lnTo>
                  <a:lnTo>
                    <a:pt x="0" y="31"/>
                  </a:lnTo>
                  <a:lnTo>
                    <a:pt x="0" y="29"/>
                  </a:lnTo>
                  <a:lnTo>
                    <a:pt x="0" y="27"/>
                  </a:lnTo>
                  <a:lnTo>
                    <a:pt x="2" y="24"/>
                  </a:lnTo>
                  <a:lnTo>
                    <a:pt x="2" y="22"/>
                  </a:lnTo>
                  <a:lnTo>
                    <a:pt x="2" y="19"/>
                  </a:lnTo>
                  <a:lnTo>
                    <a:pt x="2" y="17"/>
                  </a:lnTo>
                  <a:lnTo>
                    <a:pt x="2" y="14"/>
                  </a:lnTo>
                  <a:lnTo>
                    <a:pt x="4" y="14"/>
                  </a:lnTo>
                  <a:lnTo>
                    <a:pt x="4" y="12"/>
                  </a:lnTo>
                  <a:lnTo>
                    <a:pt x="4" y="10"/>
                  </a:lnTo>
                  <a:lnTo>
                    <a:pt x="6" y="7"/>
                  </a:lnTo>
                  <a:lnTo>
                    <a:pt x="8" y="5"/>
                  </a:lnTo>
                  <a:lnTo>
                    <a:pt x="10" y="2"/>
                  </a:lnTo>
                  <a:lnTo>
                    <a:pt x="12" y="2"/>
                  </a:lnTo>
                  <a:lnTo>
                    <a:pt x="14" y="0"/>
                  </a:lnTo>
                  <a:lnTo>
                    <a:pt x="16" y="0"/>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27" name="Freeform 138"/>
            <p:cNvSpPr>
              <a:spLocks/>
            </p:cNvSpPr>
            <p:nvPr/>
          </p:nvSpPr>
          <p:spPr bwMode="auto">
            <a:xfrm>
              <a:off x="3411" y="1921"/>
              <a:ext cx="31" cy="51"/>
            </a:xfrm>
            <a:custGeom>
              <a:avLst/>
              <a:gdLst>
                <a:gd name="T0" fmla="*/ 18 w 31"/>
                <a:gd name="T1" fmla="*/ 0 h 51"/>
                <a:gd name="T2" fmla="*/ 18 w 31"/>
                <a:gd name="T3" fmla="*/ 0 h 51"/>
                <a:gd name="T4" fmla="*/ 20 w 31"/>
                <a:gd name="T5" fmla="*/ 0 h 51"/>
                <a:gd name="T6" fmla="*/ 22 w 31"/>
                <a:gd name="T7" fmla="*/ 0 h 51"/>
                <a:gd name="T8" fmla="*/ 22 w 31"/>
                <a:gd name="T9" fmla="*/ 0 h 51"/>
                <a:gd name="T10" fmla="*/ 23 w 31"/>
                <a:gd name="T11" fmla="*/ 0 h 51"/>
                <a:gd name="T12" fmla="*/ 25 w 31"/>
                <a:gd name="T13" fmla="*/ 2 h 51"/>
                <a:gd name="T14" fmla="*/ 25 w 31"/>
                <a:gd name="T15" fmla="*/ 2 h 51"/>
                <a:gd name="T16" fmla="*/ 27 w 31"/>
                <a:gd name="T17" fmla="*/ 2 h 51"/>
                <a:gd name="T18" fmla="*/ 27 w 31"/>
                <a:gd name="T19" fmla="*/ 5 h 51"/>
                <a:gd name="T20" fmla="*/ 27 w 31"/>
                <a:gd name="T21" fmla="*/ 5 h 51"/>
                <a:gd name="T22" fmla="*/ 29 w 31"/>
                <a:gd name="T23" fmla="*/ 7 h 51"/>
                <a:gd name="T24" fmla="*/ 29 w 31"/>
                <a:gd name="T25" fmla="*/ 7 h 51"/>
                <a:gd name="T26" fmla="*/ 29 w 31"/>
                <a:gd name="T27" fmla="*/ 10 h 51"/>
                <a:gd name="T28" fmla="*/ 29 w 31"/>
                <a:gd name="T29" fmla="*/ 10 h 51"/>
                <a:gd name="T30" fmla="*/ 31 w 31"/>
                <a:gd name="T31" fmla="*/ 12 h 51"/>
                <a:gd name="T32" fmla="*/ 31 w 31"/>
                <a:gd name="T33" fmla="*/ 12 h 51"/>
                <a:gd name="T34" fmla="*/ 31 w 31"/>
                <a:gd name="T35" fmla="*/ 17 h 51"/>
                <a:gd name="T36" fmla="*/ 31 w 31"/>
                <a:gd name="T37" fmla="*/ 22 h 51"/>
                <a:gd name="T38" fmla="*/ 31 w 31"/>
                <a:gd name="T39" fmla="*/ 27 h 51"/>
                <a:gd name="T40" fmla="*/ 31 w 31"/>
                <a:gd name="T41" fmla="*/ 31 h 51"/>
                <a:gd name="T42" fmla="*/ 29 w 31"/>
                <a:gd name="T43" fmla="*/ 36 h 51"/>
                <a:gd name="T44" fmla="*/ 27 w 31"/>
                <a:gd name="T45" fmla="*/ 41 h 51"/>
                <a:gd name="T46" fmla="*/ 25 w 31"/>
                <a:gd name="T47" fmla="*/ 46 h 51"/>
                <a:gd name="T48" fmla="*/ 23 w 31"/>
                <a:gd name="T49" fmla="*/ 48 h 51"/>
                <a:gd name="T50" fmla="*/ 20 w 31"/>
                <a:gd name="T51" fmla="*/ 51 h 51"/>
                <a:gd name="T52" fmla="*/ 18 w 31"/>
                <a:gd name="T53" fmla="*/ 51 h 51"/>
                <a:gd name="T54" fmla="*/ 16 w 31"/>
                <a:gd name="T55" fmla="*/ 51 h 51"/>
                <a:gd name="T56" fmla="*/ 14 w 31"/>
                <a:gd name="T57" fmla="*/ 51 h 51"/>
                <a:gd name="T58" fmla="*/ 12 w 31"/>
                <a:gd name="T59" fmla="*/ 51 h 51"/>
                <a:gd name="T60" fmla="*/ 10 w 31"/>
                <a:gd name="T61" fmla="*/ 48 h 51"/>
                <a:gd name="T62" fmla="*/ 8 w 31"/>
                <a:gd name="T63" fmla="*/ 46 h 51"/>
                <a:gd name="T64" fmla="*/ 6 w 31"/>
                <a:gd name="T65" fmla="*/ 43 h 51"/>
                <a:gd name="T66" fmla="*/ 4 w 31"/>
                <a:gd name="T67" fmla="*/ 41 h 51"/>
                <a:gd name="T68" fmla="*/ 4 w 31"/>
                <a:gd name="T69" fmla="*/ 41 h 51"/>
                <a:gd name="T70" fmla="*/ 2 w 31"/>
                <a:gd name="T71" fmla="*/ 39 h 51"/>
                <a:gd name="T72" fmla="*/ 2 w 31"/>
                <a:gd name="T73" fmla="*/ 36 h 51"/>
                <a:gd name="T74" fmla="*/ 2 w 31"/>
                <a:gd name="T75" fmla="*/ 34 h 51"/>
                <a:gd name="T76" fmla="*/ 2 w 31"/>
                <a:gd name="T77" fmla="*/ 34 h 51"/>
                <a:gd name="T78" fmla="*/ 0 w 31"/>
                <a:gd name="T79" fmla="*/ 31 h 51"/>
                <a:gd name="T80" fmla="*/ 0 w 31"/>
                <a:gd name="T81" fmla="*/ 29 h 51"/>
                <a:gd name="T82" fmla="*/ 0 w 31"/>
                <a:gd name="T83" fmla="*/ 27 h 51"/>
                <a:gd name="T84" fmla="*/ 2 w 31"/>
                <a:gd name="T85" fmla="*/ 24 h 51"/>
                <a:gd name="T86" fmla="*/ 2 w 31"/>
                <a:gd name="T87" fmla="*/ 22 h 51"/>
                <a:gd name="T88" fmla="*/ 2 w 31"/>
                <a:gd name="T89" fmla="*/ 19 h 51"/>
                <a:gd name="T90" fmla="*/ 2 w 31"/>
                <a:gd name="T91" fmla="*/ 17 h 51"/>
                <a:gd name="T92" fmla="*/ 2 w 31"/>
                <a:gd name="T93" fmla="*/ 14 h 51"/>
                <a:gd name="T94" fmla="*/ 4 w 31"/>
                <a:gd name="T95" fmla="*/ 14 h 51"/>
                <a:gd name="T96" fmla="*/ 4 w 31"/>
                <a:gd name="T97" fmla="*/ 12 h 51"/>
                <a:gd name="T98" fmla="*/ 4 w 31"/>
                <a:gd name="T99" fmla="*/ 10 h 51"/>
                <a:gd name="T100" fmla="*/ 6 w 31"/>
                <a:gd name="T101" fmla="*/ 7 h 51"/>
                <a:gd name="T102" fmla="*/ 6 w 31"/>
                <a:gd name="T103" fmla="*/ 7 h 51"/>
                <a:gd name="T104" fmla="*/ 8 w 31"/>
                <a:gd name="T105" fmla="*/ 5 h 51"/>
                <a:gd name="T106" fmla="*/ 10 w 31"/>
                <a:gd name="T107" fmla="*/ 2 h 51"/>
                <a:gd name="T108" fmla="*/ 12 w 31"/>
                <a:gd name="T109" fmla="*/ 2 h 51"/>
                <a:gd name="T110" fmla="*/ 14 w 31"/>
                <a:gd name="T111" fmla="*/ 0 h 51"/>
                <a:gd name="T112" fmla="*/ 16 w 31"/>
                <a:gd name="T113" fmla="*/ 0 h 51"/>
                <a:gd name="T114" fmla="*/ 18 w 31"/>
                <a:gd name="T115" fmla="*/ 0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1"/>
                <a:gd name="T175" fmla="*/ 0 h 51"/>
                <a:gd name="T176" fmla="*/ 31 w 31"/>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1" h="51">
                  <a:moveTo>
                    <a:pt x="18" y="0"/>
                  </a:moveTo>
                  <a:lnTo>
                    <a:pt x="18" y="0"/>
                  </a:lnTo>
                  <a:lnTo>
                    <a:pt x="20" y="0"/>
                  </a:lnTo>
                  <a:lnTo>
                    <a:pt x="22" y="0"/>
                  </a:lnTo>
                  <a:lnTo>
                    <a:pt x="23" y="0"/>
                  </a:lnTo>
                  <a:lnTo>
                    <a:pt x="25" y="2"/>
                  </a:lnTo>
                  <a:lnTo>
                    <a:pt x="27" y="2"/>
                  </a:lnTo>
                  <a:lnTo>
                    <a:pt x="27" y="5"/>
                  </a:lnTo>
                  <a:lnTo>
                    <a:pt x="29" y="7"/>
                  </a:lnTo>
                  <a:lnTo>
                    <a:pt x="29" y="10"/>
                  </a:lnTo>
                  <a:lnTo>
                    <a:pt x="31" y="12"/>
                  </a:lnTo>
                  <a:lnTo>
                    <a:pt x="31" y="17"/>
                  </a:lnTo>
                  <a:lnTo>
                    <a:pt x="31" y="22"/>
                  </a:lnTo>
                  <a:lnTo>
                    <a:pt x="31" y="27"/>
                  </a:lnTo>
                  <a:lnTo>
                    <a:pt x="31" y="31"/>
                  </a:lnTo>
                  <a:lnTo>
                    <a:pt x="29" y="36"/>
                  </a:lnTo>
                  <a:lnTo>
                    <a:pt x="27" y="41"/>
                  </a:lnTo>
                  <a:lnTo>
                    <a:pt x="25" y="46"/>
                  </a:lnTo>
                  <a:lnTo>
                    <a:pt x="23" y="48"/>
                  </a:lnTo>
                  <a:lnTo>
                    <a:pt x="20" y="51"/>
                  </a:lnTo>
                  <a:lnTo>
                    <a:pt x="18" y="51"/>
                  </a:lnTo>
                  <a:lnTo>
                    <a:pt x="16" y="51"/>
                  </a:lnTo>
                  <a:lnTo>
                    <a:pt x="14" y="51"/>
                  </a:lnTo>
                  <a:lnTo>
                    <a:pt x="12" y="51"/>
                  </a:lnTo>
                  <a:lnTo>
                    <a:pt x="10" y="48"/>
                  </a:lnTo>
                  <a:lnTo>
                    <a:pt x="8" y="46"/>
                  </a:lnTo>
                  <a:lnTo>
                    <a:pt x="6" y="43"/>
                  </a:lnTo>
                  <a:lnTo>
                    <a:pt x="4" y="41"/>
                  </a:lnTo>
                  <a:lnTo>
                    <a:pt x="2" y="39"/>
                  </a:lnTo>
                  <a:lnTo>
                    <a:pt x="2" y="36"/>
                  </a:lnTo>
                  <a:lnTo>
                    <a:pt x="2" y="34"/>
                  </a:lnTo>
                  <a:lnTo>
                    <a:pt x="0" y="31"/>
                  </a:lnTo>
                  <a:lnTo>
                    <a:pt x="0" y="29"/>
                  </a:lnTo>
                  <a:lnTo>
                    <a:pt x="0" y="27"/>
                  </a:lnTo>
                  <a:lnTo>
                    <a:pt x="2" y="24"/>
                  </a:lnTo>
                  <a:lnTo>
                    <a:pt x="2" y="22"/>
                  </a:lnTo>
                  <a:lnTo>
                    <a:pt x="2" y="19"/>
                  </a:lnTo>
                  <a:lnTo>
                    <a:pt x="2" y="17"/>
                  </a:lnTo>
                  <a:lnTo>
                    <a:pt x="2" y="14"/>
                  </a:lnTo>
                  <a:lnTo>
                    <a:pt x="4" y="14"/>
                  </a:lnTo>
                  <a:lnTo>
                    <a:pt x="4" y="12"/>
                  </a:lnTo>
                  <a:lnTo>
                    <a:pt x="4" y="10"/>
                  </a:lnTo>
                  <a:lnTo>
                    <a:pt x="6" y="7"/>
                  </a:lnTo>
                  <a:lnTo>
                    <a:pt x="8" y="5"/>
                  </a:lnTo>
                  <a:lnTo>
                    <a:pt x="10" y="2"/>
                  </a:lnTo>
                  <a:lnTo>
                    <a:pt x="12" y="2"/>
                  </a:lnTo>
                  <a:lnTo>
                    <a:pt x="14" y="0"/>
                  </a:lnTo>
                  <a:lnTo>
                    <a:pt x="16" y="0"/>
                  </a:lnTo>
                  <a:lnTo>
                    <a:pt x="18" y="0"/>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28" name="Freeform 139"/>
            <p:cNvSpPr>
              <a:spLocks/>
            </p:cNvSpPr>
            <p:nvPr/>
          </p:nvSpPr>
          <p:spPr bwMode="auto">
            <a:xfrm>
              <a:off x="3421" y="1923"/>
              <a:ext cx="19" cy="46"/>
            </a:xfrm>
            <a:custGeom>
              <a:avLst/>
              <a:gdLst>
                <a:gd name="T0" fmla="*/ 12 w 19"/>
                <a:gd name="T1" fmla="*/ 0 h 46"/>
                <a:gd name="T2" fmla="*/ 8 w 19"/>
                <a:gd name="T3" fmla="*/ 3 h 46"/>
                <a:gd name="T4" fmla="*/ 4 w 19"/>
                <a:gd name="T5" fmla="*/ 8 h 46"/>
                <a:gd name="T6" fmla="*/ 2 w 19"/>
                <a:gd name="T7" fmla="*/ 12 h 46"/>
                <a:gd name="T8" fmla="*/ 2 w 19"/>
                <a:gd name="T9" fmla="*/ 20 h 46"/>
                <a:gd name="T10" fmla="*/ 0 w 19"/>
                <a:gd name="T11" fmla="*/ 27 h 46"/>
                <a:gd name="T12" fmla="*/ 2 w 19"/>
                <a:gd name="T13" fmla="*/ 34 h 46"/>
                <a:gd name="T14" fmla="*/ 2 w 19"/>
                <a:gd name="T15" fmla="*/ 39 h 46"/>
                <a:gd name="T16" fmla="*/ 4 w 19"/>
                <a:gd name="T17" fmla="*/ 44 h 46"/>
                <a:gd name="T18" fmla="*/ 4 w 19"/>
                <a:gd name="T19" fmla="*/ 44 h 46"/>
                <a:gd name="T20" fmla="*/ 6 w 19"/>
                <a:gd name="T21" fmla="*/ 44 h 46"/>
                <a:gd name="T22" fmla="*/ 6 w 19"/>
                <a:gd name="T23" fmla="*/ 44 h 46"/>
                <a:gd name="T24" fmla="*/ 8 w 19"/>
                <a:gd name="T25" fmla="*/ 46 h 46"/>
                <a:gd name="T26" fmla="*/ 8 w 19"/>
                <a:gd name="T27" fmla="*/ 46 h 46"/>
                <a:gd name="T28" fmla="*/ 10 w 19"/>
                <a:gd name="T29" fmla="*/ 46 h 46"/>
                <a:gd name="T30" fmla="*/ 10 w 19"/>
                <a:gd name="T31" fmla="*/ 46 h 46"/>
                <a:gd name="T32" fmla="*/ 12 w 19"/>
                <a:gd name="T33" fmla="*/ 46 h 46"/>
                <a:gd name="T34" fmla="*/ 12 w 19"/>
                <a:gd name="T35" fmla="*/ 46 h 46"/>
                <a:gd name="T36" fmla="*/ 12 w 19"/>
                <a:gd name="T37" fmla="*/ 44 h 46"/>
                <a:gd name="T38" fmla="*/ 12 w 19"/>
                <a:gd name="T39" fmla="*/ 44 h 46"/>
                <a:gd name="T40" fmla="*/ 13 w 19"/>
                <a:gd name="T41" fmla="*/ 44 h 46"/>
                <a:gd name="T42" fmla="*/ 13 w 19"/>
                <a:gd name="T43" fmla="*/ 41 h 46"/>
                <a:gd name="T44" fmla="*/ 15 w 19"/>
                <a:gd name="T45" fmla="*/ 41 h 46"/>
                <a:gd name="T46" fmla="*/ 15 w 19"/>
                <a:gd name="T47" fmla="*/ 41 h 46"/>
                <a:gd name="T48" fmla="*/ 15 w 19"/>
                <a:gd name="T49" fmla="*/ 41 h 46"/>
                <a:gd name="T50" fmla="*/ 15 w 19"/>
                <a:gd name="T51" fmla="*/ 39 h 46"/>
                <a:gd name="T52" fmla="*/ 15 w 19"/>
                <a:gd name="T53" fmla="*/ 39 h 46"/>
                <a:gd name="T54" fmla="*/ 17 w 19"/>
                <a:gd name="T55" fmla="*/ 37 h 46"/>
                <a:gd name="T56" fmla="*/ 17 w 19"/>
                <a:gd name="T57" fmla="*/ 37 h 46"/>
                <a:gd name="T58" fmla="*/ 17 w 19"/>
                <a:gd name="T59" fmla="*/ 34 h 46"/>
                <a:gd name="T60" fmla="*/ 17 w 19"/>
                <a:gd name="T61" fmla="*/ 34 h 46"/>
                <a:gd name="T62" fmla="*/ 17 w 19"/>
                <a:gd name="T63" fmla="*/ 34 h 46"/>
                <a:gd name="T64" fmla="*/ 19 w 19"/>
                <a:gd name="T65" fmla="*/ 32 h 46"/>
                <a:gd name="T66" fmla="*/ 19 w 19"/>
                <a:gd name="T67" fmla="*/ 29 h 46"/>
                <a:gd name="T68" fmla="*/ 19 w 19"/>
                <a:gd name="T69" fmla="*/ 29 h 46"/>
                <a:gd name="T70" fmla="*/ 19 w 19"/>
                <a:gd name="T71" fmla="*/ 27 h 46"/>
                <a:gd name="T72" fmla="*/ 19 w 19"/>
                <a:gd name="T73" fmla="*/ 25 h 46"/>
                <a:gd name="T74" fmla="*/ 19 w 19"/>
                <a:gd name="T75" fmla="*/ 25 h 46"/>
                <a:gd name="T76" fmla="*/ 19 w 19"/>
                <a:gd name="T77" fmla="*/ 22 h 46"/>
                <a:gd name="T78" fmla="*/ 19 w 19"/>
                <a:gd name="T79" fmla="*/ 20 h 46"/>
                <a:gd name="T80" fmla="*/ 19 w 19"/>
                <a:gd name="T81" fmla="*/ 17 h 46"/>
                <a:gd name="T82" fmla="*/ 19 w 19"/>
                <a:gd name="T83" fmla="*/ 17 h 46"/>
                <a:gd name="T84" fmla="*/ 19 w 19"/>
                <a:gd name="T85" fmla="*/ 15 h 46"/>
                <a:gd name="T86" fmla="*/ 19 w 19"/>
                <a:gd name="T87" fmla="*/ 12 h 46"/>
                <a:gd name="T88" fmla="*/ 19 w 19"/>
                <a:gd name="T89" fmla="*/ 12 h 46"/>
                <a:gd name="T90" fmla="*/ 19 w 19"/>
                <a:gd name="T91" fmla="*/ 12 h 46"/>
                <a:gd name="T92" fmla="*/ 19 w 19"/>
                <a:gd name="T93" fmla="*/ 10 h 46"/>
                <a:gd name="T94" fmla="*/ 17 w 19"/>
                <a:gd name="T95" fmla="*/ 8 h 46"/>
                <a:gd name="T96" fmla="*/ 17 w 19"/>
                <a:gd name="T97" fmla="*/ 8 h 46"/>
                <a:gd name="T98" fmla="*/ 17 w 19"/>
                <a:gd name="T99" fmla="*/ 8 h 46"/>
                <a:gd name="T100" fmla="*/ 17 w 19"/>
                <a:gd name="T101" fmla="*/ 5 h 46"/>
                <a:gd name="T102" fmla="*/ 17 w 19"/>
                <a:gd name="T103" fmla="*/ 5 h 46"/>
                <a:gd name="T104" fmla="*/ 15 w 19"/>
                <a:gd name="T105" fmla="*/ 3 h 46"/>
                <a:gd name="T106" fmla="*/ 15 w 19"/>
                <a:gd name="T107" fmla="*/ 3 h 46"/>
                <a:gd name="T108" fmla="*/ 13 w 19"/>
                <a:gd name="T109" fmla="*/ 3 h 46"/>
                <a:gd name="T110" fmla="*/ 12 w 19"/>
                <a:gd name="T111" fmla="*/ 3 h 46"/>
                <a:gd name="T112" fmla="*/ 12 w 19"/>
                <a:gd name="T113" fmla="*/ 0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
                <a:gd name="T172" fmla="*/ 0 h 46"/>
                <a:gd name="T173" fmla="*/ 19 w 19"/>
                <a:gd name="T174" fmla="*/ 46 h 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 h="46">
                  <a:moveTo>
                    <a:pt x="12" y="0"/>
                  </a:moveTo>
                  <a:lnTo>
                    <a:pt x="8" y="3"/>
                  </a:lnTo>
                  <a:lnTo>
                    <a:pt x="4" y="8"/>
                  </a:lnTo>
                  <a:lnTo>
                    <a:pt x="2" y="12"/>
                  </a:lnTo>
                  <a:lnTo>
                    <a:pt x="2" y="20"/>
                  </a:lnTo>
                  <a:lnTo>
                    <a:pt x="0" y="27"/>
                  </a:lnTo>
                  <a:lnTo>
                    <a:pt x="2" y="34"/>
                  </a:lnTo>
                  <a:lnTo>
                    <a:pt x="2" y="39"/>
                  </a:lnTo>
                  <a:lnTo>
                    <a:pt x="4" y="44"/>
                  </a:lnTo>
                  <a:lnTo>
                    <a:pt x="6" y="44"/>
                  </a:lnTo>
                  <a:lnTo>
                    <a:pt x="8" y="46"/>
                  </a:lnTo>
                  <a:lnTo>
                    <a:pt x="10" y="46"/>
                  </a:lnTo>
                  <a:lnTo>
                    <a:pt x="12" y="46"/>
                  </a:lnTo>
                  <a:lnTo>
                    <a:pt x="12" y="44"/>
                  </a:lnTo>
                  <a:lnTo>
                    <a:pt x="13" y="44"/>
                  </a:lnTo>
                  <a:lnTo>
                    <a:pt x="13" y="41"/>
                  </a:lnTo>
                  <a:lnTo>
                    <a:pt x="15" y="41"/>
                  </a:lnTo>
                  <a:lnTo>
                    <a:pt x="15" y="39"/>
                  </a:lnTo>
                  <a:lnTo>
                    <a:pt x="17" y="37"/>
                  </a:lnTo>
                  <a:lnTo>
                    <a:pt x="17" y="34"/>
                  </a:lnTo>
                  <a:lnTo>
                    <a:pt x="19" y="32"/>
                  </a:lnTo>
                  <a:lnTo>
                    <a:pt x="19" y="29"/>
                  </a:lnTo>
                  <a:lnTo>
                    <a:pt x="19" y="27"/>
                  </a:lnTo>
                  <a:lnTo>
                    <a:pt x="19" y="25"/>
                  </a:lnTo>
                  <a:lnTo>
                    <a:pt x="19" y="22"/>
                  </a:lnTo>
                  <a:lnTo>
                    <a:pt x="19" y="20"/>
                  </a:lnTo>
                  <a:lnTo>
                    <a:pt x="19" y="17"/>
                  </a:lnTo>
                  <a:lnTo>
                    <a:pt x="19" y="15"/>
                  </a:lnTo>
                  <a:lnTo>
                    <a:pt x="19" y="12"/>
                  </a:lnTo>
                  <a:lnTo>
                    <a:pt x="19" y="10"/>
                  </a:lnTo>
                  <a:lnTo>
                    <a:pt x="17" y="8"/>
                  </a:lnTo>
                  <a:lnTo>
                    <a:pt x="17" y="5"/>
                  </a:lnTo>
                  <a:lnTo>
                    <a:pt x="15" y="3"/>
                  </a:lnTo>
                  <a:lnTo>
                    <a:pt x="13" y="3"/>
                  </a:lnTo>
                  <a:lnTo>
                    <a:pt x="12" y="3"/>
                  </a:lnTo>
                  <a:lnTo>
                    <a:pt x="12" y="0"/>
                  </a:lnTo>
                  <a:close/>
                </a:path>
              </a:pathLst>
            </a:custGeom>
            <a:solidFill>
              <a:srgbClr val="C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29" name="Freeform 140"/>
            <p:cNvSpPr>
              <a:spLocks/>
            </p:cNvSpPr>
            <p:nvPr/>
          </p:nvSpPr>
          <p:spPr bwMode="auto">
            <a:xfrm>
              <a:off x="3429" y="1923"/>
              <a:ext cx="7" cy="25"/>
            </a:xfrm>
            <a:custGeom>
              <a:avLst/>
              <a:gdLst>
                <a:gd name="T0" fmla="*/ 2 w 7"/>
                <a:gd name="T1" fmla="*/ 25 h 25"/>
                <a:gd name="T2" fmla="*/ 2 w 7"/>
                <a:gd name="T3" fmla="*/ 25 h 25"/>
                <a:gd name="T4" fmla="*/ 4 w 7"/>
                <a:gd name="T5" fmla="*/ 22 h 25"/>
                <a:gd name="T6" fmla="*/ 4 w 7"/>
                <a:gd name="T7" fmla="*/ 17 h 25"/>
                <a:gd name="T8" fmla="*/ 5 w 7"/>
                <a:gd name="T9" fmla="*/ 15 h 25"/>
                <a:gd name="T10" fmla="*/ 5 w 7"/>
                <a:gd name="T11" fmla="*/ 10 h 25"/>
                <a:gd name="T12" fmla="*/ 5 w 7"/>
                <a:gd name="T13" fmla="*/ 8 h 25"/>
                <a:gd name="T14" fmla="*/ 7 w 7"/>
                <a:gd name="T15" fmla="*/ 5 h 25"/>
                <a:gd name="T16" fmla="*/ 7 w 7"/>
                <a:gd name="T17" fmla="*/ 3 h 25"/>
                <a:gd name="T18" fmla="*/ 7 w 7"/>
                <a:gd name="T19" fmla="*/ 3 h 25"/>
                <a:gd name="T20" fmla="*/ 7 w 7"/>
                <a:gd name="T21" fmla="*/ 3 h 25"/>
                <a:gd name="T22" fmla="*/ 7 w 7"/>
                <a:gd name="T23" fmla="*/ 3 h 25"/>
                <a:gd name="T24" fmla="*/ 5 w 7"/>
                <a:gd name="T25" fmla="*/ 3 h 25"/>
                <a:gd name="T26" fmla="*/ 5 w 7"/>
                <a:gd name="T27" fmla="*/ 3 h 25"/>
                <a:gd name="T28" fmla="*/ 5 w 7"/>
                <a:gd name="T29" fmla="*/ 3 h 25"/>
                <a:gd name="T30" fmla="*/ 4 w 7"/>
                <a:gd name="T31" fmla="*/ 3 h 25"/>
                <a:gd name="T32" fmla="*/ 4 w 7"/>
                <a:gd name="T33" fmla="*/ 0 h 25"/>
                <a:gd name="T34" fmla="*/ 4 w 7"/>
                <a:gd name="T35" fmla="*/ 0 h 25"/>
                <a:gd name="T36" fmla="*/ 2 w 7"/>
                <a:gd name="T37" fmla="*/ 3 h 25"/>
                <a:gd name="T38" fmla="*/ 2 w 7"/>
                <a:gd name="T39" fmla="*/ 3 h 25"/>
                <a:gd name="T40" fmla="*/ 2 w 7"/>
                <a:gd name="T41" fmla="*/ 3 h 25"/>
                <a:gd name="T42" fmla="*/ 2 w 7"/>
                <a:gd name="T43" fmla="*/ 3 h 25"/>
                <a:gd name="T44" fmla="*/ 0 w 7"/>
                <a:gd name="T45" fmla="*/ 3 h 25"/>
                <a:gd name="T46" fmla="*/ 0 w 7"/>
                <a:gd name="T47" fmla="*/ 3 h 25"/>
                <a:gd name="T48" fmla="*/ 0 w 7"/>
                <a:gd name="T49" fmla="*/ 3 h 25"/>
                <a:gd name="T50" fmla="*/ 0 w 7"/>
                <a:gd name="T51" fmla="*/ 5 h 25"/>
                <a:gd name="T52" fmla="*/ 0 w 7"/>
                <a:gd name="T53" fmla="*/ 8 h 25"/>
                <a:gd name="T54" fmla="*/ 2 w 7"/>
                <a:gd name="T55" fmla="*/ 10 h 25"/>
                <a:gd name="T56" fmla="*/ 2 w 7"/>
                <a:gd name="T57" fmla="*/ 15 h 25"/>
                <a:gd name="T58" fmla="*/ 2 w 7"/>
                <a:gd name="T59" fmla="*/ 17 h 25"/>
                <a:gd name="T60" fmla="*/ 2 w 7"/>
                <a:gd name="T61" fmla="*/ 20 h 25"/>
                <a:gd name="T62" fmla="*/ 2 w 7"/>
                <a:gd name="T63" fmla="*/ 22 h 25"/>
                <a:gd name="T64" fmla="*/ 2 w 7"/>
                <a:gd name="T65" fmla="*/ 25 h 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
                <a:gd name="T100" fmla="*/ 0 h 25"/>
                <a:gd name="T101" fmla="*/ 7 w 7"/>
                <a:gd name="T102" fmla="*/ 25 h 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 h="25">
                  <a:moveTo>
                    <a:pt x="2" y="25"/>
                  </a:moveTo>
                  <a:lnTo>
                    <a:pt x="2" y="25"/>
                  </a:lnTo>
                  <a:lnTo>
                    <a:pt x="4" y="22"/>
                  </a:lnTo>
                  <a:lnTo>
                    <a:pt x="4" y="17"/>
                  </a:lnTo>
                  <a:lnTo>
                    <a:pt x="5" y="15"/>
                  </a:lnTo>
                  <a:lnTo>
                    <a:pt x="5" y="10"/>
                  </a:lnTo>
                  <a:lnTo>
                    <a:pt x="5" y="8"/>
                  </a:lnTo>
                  <a:lnTo>
                    <a:pt x="7" y="5"/>
                  </a:lnTo>
                  <a:lnTo>
                    <a:pt x="7" y="3"/>
                  </a:lnTo>
                  <a:lnTo>
                    <a:pt x="5" y="3"/>
                  </a:lnTo>
                  <a:lnTo>
                    <a:pt x="4" y="3"/>
                  </a:lnTo>
                  <a:lnTo>
                    <a:pt x="4" y="0"/>
                  </a:lnTo>
                  <a:lnTo>
                    <a:pt x="2" y="3"/>
                  </a:lnTo>
                  <a:lnTo>
                    <a:pt x="0" y="3"/>
                  </a:lnTo>
                  <a:lnTo>
                    <a:pt x="0" y="5"/>
                  </a:lnTo>
                  <a:lnTo>
                    <a:pt x="0" y="8"/>
                  </a:lnTo>
                  <a:lnTo>
                    <a:pt x="2" y="10"/>
                  </a:lnTo>
                  <a:lnTo>
                    <a:pt x="2" y="15"/>
                  </a:lnTo>
                  <a:lnTo>
                    <a:pt x="2" y="17"/>
                  </a:lnTo>
                  <a:lnTo>
                    <a:pt x="2" y="20"/>
                  </a:lnTo>
                  <a:lnTo>
                    <a:pt x="2" y="22"/>
                  </a:lnTo>
                  <a:lnTo>
                    <a:pt x="2" y="25"/>
                  </a:lnTo>
                  <a:close/>
                </a:path>
              </a:pathLst>
            </a:custGeom>
            <a:solidFill>
              <a:srgbClr val="00A2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30" name="Freeform 141"/>
            <p:cNvSpPr>
              <a:spLocks/>
            </p:cNvSpPr>
            <p:nvPr/>
          </p:nvSpPr>
          <p:spPr bwMode="auto">
            <a:xfrm>
              <a:off x="3423" y="1926"/>
              <a:ext cx="8" cy="22"/>
            </a:xfrm>
            <a:custGeom>
              <a:avLst/>
              <a:gdLst>
                <a:gd name="T0" fmla="*/ 8 w 8"/>
                <a:gd name="T1" fmla="*/ 22 h 22"/>
                <a:gd name="T2" fmla="*/ 6 w 8"/>
                <a:gd name="T3" fmla="*/ 0 h 22"/>
                <a:gd name="T4" fmla="*/ 6 w 8"/>
                <a:gd name="T5" fmla="*/ 0 h 22"/>
                <a:gd name="T6" fmla="*/ 6 w 8"/>
                <a:gd name="T7" fmla="*/ 0 h 22"/>
                <a:gd name="T8" fmla="*/ 6 w 8"/>
                <a:gd name="T9" fmla="*/ 2 h 22"/>
                <a:gd name="T10" fmla="*/ 4 w 8"/>
                <a:gd name="T11" fmla="*/ 2 h 22"/>
                <a:gd name="T12" fmla="*/ 4 w 8"/>
                <a:gd name="T13" fmla="*/ 2 h 22"/>
                <a:gd name="T14" fmla="*/ 4 w 8"/>
                <a:gd name="T15" fmla="*/ 5 h 22"/>
                <a:gd name="T16" fmla="*/ 2 w 8"/>
                <a:gd name="T17" fmla="*/ 5 h 22"/>
                <a:gd name="T18" fmla="*/ 2 w 8"/>
                <a:gd name="T19" fmla="*/ 7 h 22"/>
                <a:gd name="T20" fmla="*/ 2 w 8"/>
                <a:gd name="T21" fmla="*/ 9 h 22"/>
                <a:gd name="T22" fmla="*/ 0 w 8"/>
                <a:gd name="T23" fmla="*/ 9 h 22"/>
                <a:gd name="T24" fmla="*/ 0 w 8"/>
                <a:gd name="T25" fmla="*/ 12 h 22"/>
                <a:gd name="T26" fmla="*/ 0 w 8"/>
                <a:gd name="T27" fmla="*/ 14 h 22"/>
                <a:gd name="T28" fmla="*/ 0 w 8"/>
                <a:gd name="T29" fmla="*/ 14 h 22"/>
                <a:gd name="T30" fmla="*/ 0 w 8"/>
                <a:gd name="T31" fmla="*/ 17 h 22"/>
                <a:gd name="T32" fmla="*/ 0 w 8"/>
                <a:gd name="T33" fmla="*/ 17 h 22"/>
                <a:gd name="T34" fmla="*/ 0 w 8"/>
                <a:gd name="T35" fmla="*/ 17 h 22"/>
                <a:gd name="T36" fmla="*/ 0 w 8"/>
                <a:gd name="T37" fmla="*/ 17 h 22"/>
                <a:gd name="T38" fmla="*/ 0 w 8"/>
                <a:gd name="T39" fmla="*/ 17 h 22"/>
                <a:gd name="T40" fmla="*/ 2 w 8"/>
                <a:gd name="T41" fmla="*/ 19 h 22"/>
                <a:gd name="T42" fmla="*/ 4 w 8"/>
                <a:gd name="T43" fmla="*/ 19 h 22"/>
                <a:gd name="T44" fmla="*/ 6 w 8"/>
                <a:gd name="T45" fmla="*/ 19 h 22"/>
                <a:gd name="T46" fmla="*/ 8 w 8"/>
                <a:gd name="T47" fmla="*/ 22 h 22"/>
                <a:gd name="T48" fmla="*/ 8 w 8"/>
                <a:gd name="T49" fmla="*/ 22 h 22"/>
                <a:gd name="T50" fmla="*/ 8 w 8"/>
                <a:gd name="T51" fmla="*/ 22 h 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
                <a:gd name="T79" fmla="*/ 0 h 22"/>
                <a:gd name="T80" fmla="*/ 8 w 8"/>
                <a:gd name="T81" fmla="*/ 22 h 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 h="22">
                  <a:moveTo>
                    <a:pt x="8" y="22"/>
                  </a:moveTo>
                  <a:lnTo>
                    <a:pt x="6" y="0"/>
                  </a:lnTo>
                  <a:lnTo>
                    <a:pt x="6" y="2"/>
                  </a:lnTo>
                  <a:lnTo>
                    <a:pt x="4" y="2"/>
                  </a:lnTo>
                  <a:lnTo>
                    <a:pt x="4" y="5"/>
                  </a:lnTo>
                  <a:lnTo>
                    <a:pt x="2" y="5"/>
                  </a:lnTo>
                  <a:lnTo>
                    <a:pt x="2" y="7"/>
                  </a:lnTo>
                  <a:lnTo>
                    <a:pt x="2" y="9"/>
                  </a:lnTo>
                  <a:lnTo>
                    <a:pt x="0" y="9"/>
                  </a:lnTo>
                  <a:lnTo>
                    <a:pt x="0" y="12"/>
                  </a:lnTo>
                  <a:lnTo>
                    <a:pt x="0" y="14"/>
                  </a:lnTo>
                  <a:lnTo>
                    <a:pt x="0" y="17"/>
                  </a:lnTo>
                  <a:lnTo>
                    <a:pt x="2" y="19"/>
                  </a:lnTo>
                  <a:lnTo>
                    <a:pt x="4" y="19"/>
                  </a:lnTo>
                  <a:lnTo>
                    <a:pt x="6" y="19"/>
                  </a:lnTo>
                  <a:lnTo>
                    <a:pt x="8" y="22"/>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31" name="Freeform 142"/>
            <p:cNvSpPr>
              <a:spLocks/>
            </p:cNvSpPr>
            <p:nvPr/>
          </p:nvSpPr>
          <p:spPr bwMode="auto">
            <a:xfrm>
              <a:off x="3431" y="1926"/>
              <a:ext cx="9" cy="22"/>
            </a:xfrm>
            <a:custGeom>
              <a:avLst/>
              <a:gdLst>
                <a:gd name="T0" fmla="*/ 0 w 9"/>
                <a:gd name="T1" fmla="*/ 22 h 22"/>
                <a:gd name="T2" fmla="*/ 0 w 9"/>
                <a:gd name="T3" fmla="*/ 22 h 22"/>
                <a:gd name="T4" fmla="*/ 2 w 9"/>
                <a:gd name="T5" fmla="*/ 19 h 22"/>
                <a:gd name="T6" fmla="*/ 2 w 9"/>
                <a:gd name="T7" fmla="*/ 14 h 22"/>
                <a:gd name="T8" fmla="*/ 3 w 9"/>
                <a:gd name="T9" fmla="*/ 12 h 22"/>
                <a:gd name="T10" fmla="*/ 3 w 9"/>
                <a:gd name="T11" fmla="*/ 7 h 22"/>
                <a:gd name="T12" fmla="*/ 3 w 9"/>
                <a:gd name="T13" fmla="*/ 5 h 22"/>
                <a:gd name="T14" fmla="*/ 5 w 9"/>
                <a:gd name="T15" fmla="*/ 2 h 22"/>
                <a:gd name="T16" fmla="*/ 5 w 9"/>
                <a:gd name="T17" fmla="*/ 0 h 22"/>
                <a:gd name="T18" fmla="*/ 5 w 9"/>
                <a:gd name="T19" fmla="*/ 0 h 22"/>
                <a:gd name="T20" fmla="*/ 5 w 9"/>
                <a:gd name="T21" fmla="*/ 0 h 22"/>
                <a:gd name="T22" fmla="*/ 5 w 9"/>
                <a:gd name="T23" fmla="*/ 2 h 22"/>
                <a:gd name="T24" fmla="*/ 5 w 9"/>
                <a:gd name="T25" fmla="*/ 2 h 22"/>
                <a:gd name="T26" fmla="*/ 7 w 9"/>
                <a:gd name="T27" fmla="*/ 2 h 22"/>
                <a:gd name="T28" fmla="*/ 7 w 9"/>
                <a:gd name="T29" fmla="*/ 5 h 22"/>
                <a:gd name="T30" fmla="*/ 7 w 9"/>
                <a:gd name="T31" fmla="*/ 5 h 22"/>
                <a:gd name="T32" fmla="*/ 7 w 9"/>
                <a:gd name="T33" fmla="*/ 5 h 22"/>
                <a:gd name="T34" fmla="*/ 7 w 9"/>
                <a:gd name="T35" fmla="*/ 7 h 22"/>
                <a:gd name="T36" fmla="*/ 9 w 9"/>
                <a:gd name="T37" fmla="*/ 7 h 22"/>
                <a:gd name="T38" fmla="*/ 9 w 9"/>
                <a:gd name="T39" fmla="*/ 9 h 22"/>
                <a:gd name="T40" fmla="*/ 9 w 9"/>
                <a:gd name="T41" fmla="*/ 9 h 22"/>
                <a:gd name="T42" fmla="*/ 9 w 9"/>
                <a:gd name="T43" fmla="*/ 12 h 22"/>
                <a:gd name="T44" fmla="*/ 9 w 9"/>
                <a:gd name="T45" fmla="*/ 12 h 22"/>
                <a:gd name="T46" fmla="*/ 9 w 9"/>
                <a:gd name="T47" fmla="*/ 12 h 22"/>
                <a:gd name="T48" fmla="*/ 9 w 9"/>
                <a:gd name="T49" fmla="*/ 12 h 22"/>
                <a:gd name="T50" fmla="*/ 9 w 9"/>
                <a:gd name="T51" fmla="*/ 12 h 22"/>
                <a:gd name="T52" fmla="*/ 7 w 9"/>
                <a:gd name="T53" fmla="*/ 14 h 22"/>
                <a:gd name="T54" fmla="*/ 7 w 9"/>
                <a:gd name="T55" fmla="*/ 14 h 22"/>
                <a:gd name="T56" fmla="*/ 5 w 9"/>
                <a:gd name="T57" fmla="*/ 17 h 22"/>
                <a:gd name="T58" fmla="*/ 3 w 9"/>
                <a:gd name="T59" fmla="*/ 19 h 22"/>
                <a:gd name="T60" fmla="*/ 2 w 9"/>
                <a:gd name="T61" fmla="*/ 19 h 22"/>
                <a:gd name="T62" fmla="*/ 2 w 9"/>
                <a:gd name="T63" fmla="*/ 22 h 22"/>
                <a:gd name="T64" fmla="*/ 0 w 9"/>
                <a:gd name="T65" fmla="*/ 22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22"/>
                <a:gd name="T101" fmla="*/ 9 w 9"/>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22">
                  <a:moveTo>
                    <a:pt x="0" y="22"/>
                  </a:moveTo>
                  <a:lnTo>
                    <a:pt x="0" y="22"/>
                  </a:lnTo>
                  <a:lnTo>
                    <a:pt x="2" y="19"/>
                  </a:lnTo>
                  <a:lnTo>
                    <a:pt x="2" y="14"/>
                  </a:lnTo>
                  <a:lnTo>
                    <a:pt x="3" y="12"/>
                  </a:lnTo>
                  <a:lnTo>
                    <a:pt x="3" y="7"/>
                  </a:lnTo>
                  <a:lnTo>
                    <a:pt x="3" y="5"/>
                  </a:lnTo>
                  <a:lnTo>
                    <a:pt x="5" y="2"/>
                  </a:lnTo>
                  <a:lnTo>
                    <a:pt x="5" y="0"/>
                  </a:lnTo>
                  <a:lnTo>
                    <a:pt x="5" y="2"/>
                  </a:lnTo>
                  <a:lnTo>
                    <a:pt x="7" y="2"/>
                  </a:lnTo>
                  <a:lnTo>
                    <a:pt x="7" y="5"/>
                  </a:lnTo>
                  <a:lnTo>
                    <a:pt x="7" y="7"/>
                  </a:lnTo>
                  <a:lnTo>
                    <a:pt x="9" y="7"/>
                  </a:lnTo>
                  <a:lnTo>
                    <a:pt x="9" y="9"/>
                  </a:lnTo>
                  <a:lnTo>
                    <a:pt x="9" y="12"/>
                  </a:lnTo>
                  <a:lnTo>
                    <a:pt x="7" y="14"/>
                  </a:lnTo>
                  <a:lnTo>
                    <a:pt x="5" y="17"/>
                  </a:lnTo>
                  <a:lnTo>
                    <a:pt x="3" y="19"/>
                  </a:lnTo>
                  <a:lnTo>
                    <a:pt x="2" y="19"/>
                  </a:lnTo>
                  <a:lnTo>
                    <a:pt x="2" y="22"/>
                  </a:lnTo>
                  <a:lnTo>
                    <a:pt x="0" y="22"/>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32" name="Freeform 143"/>
            <p:cNvSpPr>
              <a:spLocks/>
            </p:cNvSpPr>
            <p:nvPr/>
          </p:nvSpPr>
          <p:spPr bwMode="auto">
            <a:xfrm>
              <a:off x="3421" y="1923"/>
              <a:ext cx="19" cy="46"/>
            </a:xfrm>
            <a:custGeom>
              <a:avLst/>
              <a:gdLst>
                <a:gd name="T0" fmla="*/ 12 w 19"/>
                <a:gd name="T1" fmla="*/ 0 h 46"/>
                <a:gd name="T2" fmla="*/ 8 w 19"/>
                <a:gd name="T3" fmla="*/ 3 h 46"/>
                <a:gd name="T4" fmla="*/ 4 w 19"/>
                <a:gd name="T5" fmla="*/ 8 h 46"/>
                <a:gd name="T6" fmla="*/ 2 w 19"/>
                <a:gd name="T7" fmla="*/ 12 h 46"/>
                <a:gd name="T8" fmla="*/ 2 w 19"/>
                <a:gd name="T9" fmla="*/ 20 h 46"/>
                <a:gd name="T10" fmla="*/ 0 w 19"/>
                <a:gd name="T11" fmla="*/ 27 h 46"/>
                <a:gd name="T12" fmla="*/ 2 w 19"/>
                <a:gd name="T13" fmla="*/ 34 h 46"/>
                <a:gd name="T14" fmla="*/ 2 w 19"/>
                <a:gd name="T15" fmla="*/ 39 h 46"/>
                <a:gd name="T16" fmla="*/ 4 w 19"/>
                <a:gd name="T17" fmla="*/ 44 h 46"/>
                <a:gd name="T18" fmla="*/ 4 w 19"/>
                <a:gd name="T19" fmla="*/ 44 h 46"/>
                <a:gd name="T20" fmla="*/ 6 w 19"/>
                <a:gd name="T21" fmla="*/ 44 h 46"/>
                <a:gd name="T22" fmla="*/ 6 w 19"/>
                <a:gd name="T23" fmla="*/ 44 h 46"/>
                <a:gd name="T24" fmla="*/ 8 w 19"/>
                <a:gd name="T25" fmla="*/ 46 h 46"/>
                <a:gd name="T26" fmla="*/ 8 w 19"/>
                <a:gd name="T27" fmla="*/ 46 h 46"/>
                <a:gd name="T28" fmla="*/ 10 w 19"/>
                <a:gd name="T29" fmla="*/ 46 h 46"/>
                <a:gd name="T30" fmla="*/ 10 w 19"/>
                <a:gd name="T31" fmla="*/ 46 h 46"/>
                <a:gd name="T32" fmla="*/ 12 w 19"/>
                <a:gd name="T33" fmla="*/ 46 h 46"/>
                <a:gd name="T34" fmla="*/ 12 w 19"/>
                <a:gd name="T35" fmla="*/ 46 h 46"/>
                <a:gd name="T36" fmla="*/ 12 w 19"/>
                <a:gd name="T37" fmla="*/ 44 h 46"/>
                <a:gd name="T38" fmla="*/ 13 w 19"/>
                <a:gd name="T39" fmla="*/ 44 h 46"/>
                <a:gd name="T40" fmla="*/ 13 w 19"/>
                <a:gd name="T41" fmla="*/ 44 h 46"/>
                <a:gd name="T42" fmla="*/ 13 w 19"/>
                <a:gd name="T43" fmla="*/ 41 h 46"/>
                <a:gd name="T44" fmla="*/ 15 w 19"/>
                <a:gd name="T45" fmla="*/ 41 h 46"/>
                <a:gd name="T46" fmla="*/ 15 w 19"/>
                <a:gd name="T47" fmla="*/ 41 h 46"/>
                <a:gd name="T48" fmla="*/ 15 w 19"/>
                <a:gd name="T49" fmla="*/ 41 h 46"/>
                <a:gd name="T50" fmla="*/ 15 w 19"/>
                <a:gd name="T51" fmla="*/ 39 h 46"/>
                <a:gd name="T52" fmla="*/ 15 w 19"/>
                <a:gd name="T53" fmla="*/ 39 h 46"/>
                <a:gd name="T54" fmla="*/ 17 w 19"/>
                <a:gd name="T55" fmla="*/ 37 h 46"/>
                <a:gd name="T56" fmla="*/ 17 w 19"/>
                <a:gd name="T57" fmla="*/ 37 h 46"/>
                <a:gd name="T58" fmla="*/ 17 w 19"/>
                <a:gd name="T59" fmla="*/ 34 h 46"/>
                <a:gd name="T60" fmla="*/ 17 w 19"/>
                <a:gd name="T61" fmla="*/ 34 h 46"/>
                <a:gd name="T62" fmla="*/ 17 w 19"/>
                <a:gd name="T63" fmla="*/ 34 h 46"/>
                <a:gd name="T64" fmla="*/ 19 w 19"/>
                <a:gd name="T65" fmla="*/ 32 h 46"/>
                <a:gd name="T66" fmla="*/ 19 w 19"/>
                <a:gd name="T67" fmla="*/ 29 h 46"/>
                <a:gd name="T68" fmla="*/ 19 w 19"/>
                <a:gd name="T69" fmla="*/ 29 h 46"/>
                <a:gd name="T70" fmla="*/ 19 w 19"/>
                <a:gd name="T71" fmla="*/ 27 h 46"/>
                <a:gd name="T72" fmla="*/ 19 w 19"/>
                <a:gd name="T73" fmla="*/ 25 h 46"/>
                <a:gd name="T74" fmla="*/ 19 w 19"/>
                <a:gd name="T75" fmla="*/ 25 h 46"/>
                <a:gd name="T76" fmla="*/ 19 w 19"/>
                <a:gd name="T77" fmla="*/ 22 h 46"/>
                <a:gd name="T78" fmla="*/ 19 w 19"/>
                <a:gd name="T79" fmla="*/ 20 h 46"/>
                <a:gd name="T80" fmla="*/ 19 w 19"/>
                <a:gd name="T81" fmla="*/ 17 h 46"/>
                <a:gd name="T82" fmla="*/ 19 w 19"/>
                <a:gd name="T83" fmla="*/ 17 h 46"/>
                <a:gd name="T84" fmla="*/ 19 w 19"/>
                <a:gd name="T85" fmla="*/ 15 h 46"/>
                <a:gd name="T86" fmla="*/ 19 w 19"/>
                <a:gd name="T87" fmla="*/ 12 h 46"/>
                <a:gd name="T88" fmla="*/ 19 w 19"/>
                <a:gd name="T89" fmla="*/ 12 h 46"/>
                <a:gd name="T90" fmla="*/ 19 w 19"/>
                <a:gd name="T91" fmla="*/ 12 h 46"/>
                <a:gd name="T92" fmla="*/ 19 w 19"/>
                <a:gd name="T93" fmla="*/ 10 h 46"/>
                <a:gd name="T94" fmla="*/ 17 w 19"/>
                <a:gd name="T95" fmla="*/ 8 h 46"/>
                <a:gd name="T96" fmla="*/ 17 w 19"/>
                <a:gd name="T97" fmla="*/ 8 h 46"/>
                <a:gd name="T98" fmla="*/ 17 w 19"/>
                <a:gd name="T99" fmla="*/ 8 h 46"/>
                <a:gd name="T100" fmla="*/ 17 w 19"/>
                <a:gd name="T101" fmla="*/ 5 h 46"/>
                <a:gd name="T102" fmla="*/ 17 w 19"/>
                <a:gd name="T103" fmla="*/ 5 h 46"/>
                <a:gd name="T104" fmla="*/ 15 w 19"/>
                <a:gd name="T105" fmla="*/ 3 h 46"/>
                <a:gd name="T106" fmla="*/ 15 w 19"/>
                <a:gd name="T107" fmla="*/ 3 h 46"/>
                <a:gd name="T108" fmla="*/ 13 w 19"/>
                <a:gd name="T109" fmla="*/ 3 h 46"/>
                <a:gd name="T110" fmla="*/ 12 w 19"/>
                <a:gd name="T111" fmla="*/ 3 h 46"/>
                <a:gd name="T112" fmla="*/ 12 w 19"/>
                <a:gd name="T113" fmla="*/ 0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
                <a:gd name="T172" fmla="*/ 0 h 46"/>
                <a:gd name="T173" fmla="*/ 19 w 19"/>
                <a:gd name="T174" fmla="*/ 46 h 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 h="46">
                  <a:moveTo>
                    <a:pt x="12" y="0"/>
                  </a:moveTo>
                  <a:lnTo>
                    <a:pt x="8" y="3"/>
                  </a:lnTo>
                  <a:lnTo>
                    <a:pt x="4" y="8"/>
                  </a:lnTo>
                  <a:lnTo>
                    <a:pt x="2" y="12"/>
                  </a:lnTo>
                  <a:lnTo>
                    <a:pt x="2" y="20"/>
                  </a:lnTo>
                  <a:lnTo>
                    <a:pt x="0" y="27"/>
                  </a:lnTo>
                  <a:lnTo>
                    <a:pt x="2" y="34"/>
                  </a:lnTo>
                  <a:lnTo>
                    <a:pt x="2" y="39"/>
                  </a:lnTo>
                  <a:lnTo>
                    <a:pt x="4" y="44"/>
                  </a:lnTo>
                  <a:lnTo>
                    <a:pt x="6" y="44"/>
                  </a:lnTo>
                  <a:lnTo>
                    <a:pt x="8" y="46"/>
                  </a:lnTo>
                  <a:lnTo>
                    <a:pt x="10" y="46"/>
                  </a:lnTo>
                  <a:lnTo>
                    <a:pt x="12" y="46"/>
                  </a:lnTo>
                  <a:lnTo>
                    <a:pt x="12" y="44"/>
                  </a:lnTo>
                  <a:lnTo>
                    <a:pt x="13" y="44"/>
                  </a:lnTo>
                  <a:lnTo>
                    <a:pt x="13" y="41"/>
                  </a:lnTo>
                  <a:lnTo>
                    <a:pt x="15" y="41"/>
                  </a:lnTo>
                  <a:lnTo>
                    <a:pt x="15" y="39"/>
                  </a:lnTo>
                  <a:lnTo>
                    <a:pt x="17" y="37"/>
                  </a:lnTo>
                  <a:lnTo>
                    <a:pt x="17" y="34"/>
                  </a:lnTo>
                  <a:lnTo>
                    <a:pt x="19" y="32"/>
                  </a:lnTo>
                  <a:lnTo>
                    <a:pt x="19" y="29"/>
                  </a:lnTo>
                  <a:lnTo>
                    <a:pt x="19" y="27"/>
                  </a:lnTo>
                  <a:lnTo>
                    <a:pt x="19" y="25"/>
                  </a:lnTo>
                  <a:lnTo>
                    <a:pt x="19" y="22"/>
                  </a:lnTo>
                  <a:lnTo>
                    <a:pt x="19" y="20"/>
                  </a:lnTo>
                  <a:lnTo>
                    <a:pt x="19" y="17"/>
                  </a:lnTo>
                  <a:lnTo>
                    <a:pt x="19" y="15"/>
                  </a:lnTo>
                  <a:lnTo>
                    <a:pt x="19" y="12"/>
                  </a:lnTo>
                  <a:lnTo>
                    <a:pt x="19" y="10"/>
                  </a:lnTo>
                  <a:lnTo>
                    <a:pt x="17" y="8"/>
                  </a:lnTo>
                  <a:lnTo>
                    <a:pt x="17" y="5"/>
                  </a:lnTo>
                  <a:lnTo>
                    <a:pt x="15" y="3"/>
                  </a:lnTo>
                  <a:lnTo>
                    <a:pt x="13" y="3"/>
                  </a:lnTo>
                  <a:lnTo>
                    <a:pt x="12" y="3"/>
                  </a:lnTo>
                  <a:lnTo>
                    <a:pt x="12" y="0"/>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33" name="Rectangle 144"/>
            <p:cNvSpPr>
              <a:spLocks noChangeArrowheads="1"/>
            </p:cNvSpPr>
            <p:nvPr/>
          </p:nvSpPr>
          <p:spPr bwMode="auto">
            <a:xfrm>
              <a:off x="3413" y="2274"/>
              <a:ext cx="6" cy="26"/>
            </a:xfrm>
            <a:prstGeom prst="rect">
              <a:avLst/>
            </a:prstGeom>
            <a:solidFill>
              <a:srgbClr val="DC2B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3634" name="Rectangle 145"/>
            <p:cNvSpPr>
              <a:spLocks noChangeArrowheads="1"/>
            </p:cNvSpPr>
            <p:nvPr/>
          </p:nvSpPr>
          <p:spPr bwMode="auto">
            <a:xfrm>
              <a:off x="3444" y="2250"/>
              <a:ext cx="8" cy="24"/>
            </a:xfrm>
            <a:prstGeom prst="rect">
              <a:avLst/>
            </a:prstGeom>
            <a:solidFill>
              <a:srgbClr val="DC2B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3635" name="Rectangle 146"/>
            <p:cNvSpPr>
              <a:spLocks noChangeArrowheads="1"/>
            </p:cNvSpPr>
            <p:nvPr/>
          </p:nvSpPr>
          <p:spPr bwMode="auto">
            <a:xfrm>
              <a:off x="3433" y="2266"/>
              <a:ext cx="5" cy="25"/>
            </a:xfrm>
            <a:prstGeom prst="rect">
              <a:avLst/>
            </a:prstGeom>
            <a:solidFill>
              <a:srgbClr val="DC2B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3636" name="Freeform 147"/>
            <p:cNvSpPr>
              <a:spLocks/>
            </p:cNvSpPr>
            <p:nvPr/>
          </p:nvSpPr>
          <p:spPr bwMode="auto">
            <a:xfrm>
              <a:off x="3372" y="1923"/>
              <a:ext cx="14" cy="29"/>
            </a:xfrm>
            <a:custGeom>
              <a:avLst/>
              <a:gdLst>
                <a:gd name="T0" fmla="*/ 4 w 14"/>
                <a:gd name="T1" fmla="*/ 29 h 29"/>
                <a:gd name="T2" fmla="*/ 10 w 14"/>
                <a:gd name="T3" fmla="*/ 27 h 29"/>
                <a:gd name="T4" fmla="*/ 12 w 14"/>
                <a:gd name="T5" fmla="*/ 22 h 29"/>
                <a:gd name="T6" fmla="*/ 14 w 14"/>
                <a:gd name="T7" fmla="*/ 17 h 29"/>
                <a:gd name="T8" fmla="*/ 14 w 14"/>
                <a:gd name="T9" fmla="*/ 12 h 29"/>
                <a:gd name="T10" fmla="*/ 12 w 14"/>
                <a:gd name="T11" fmla="*/ 8 h 29"/>
                <a:gd name="T12" fmla="*/ 8 w 14"/>
                <a:gd name="T13" fmla="*/ 3 h 29"/>
                <a:gd name="T14" fmla="*/ 4 w 14"/>
                <a:gd name="T15" fmla="*/ 0 h 29"/>
                <a:gd name="T16" fmla="*/ 0 w 14"/>
                <a:gd name="T17" fmla="*/ 0 h 29"/>
                <a:gd name="T18" fmla="*/ 4 w 14"/>
                <a:gd name="T19" fmla="*/ 29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29"/>
                <a:gd name="T32" fmla="*/ 14 w 14"/>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29">
                  <a:moveTo>
                    <a:pt x="4" y="29"/>
                  </a:moveTo>
                  <a:lnTo>
                    <a:pt x="10" y="27"/>
                  </a:lnTo>
                  <a:lnTo>
                    <a:pt x="12" y="22"/>
                  </a:lnTo>
                  <a:lnTo>
                    <a:pt x="14" y="17"/>
                  </a:lnTo>
                  <a:lnTo>
                    <a:pt x="14" y="12"/>
                  </a:lnTo>
                  <a:lnTo>
                    <a:pt x="12" y="8"/>
                  </a:lnTo>
                  <a:lnTo>
                    <a:pt x="8" y="3"/>
                  </a:lnTo>
                  <a:lnTo>
                    <a:pt x="4" y="0"/>
                  </a:lnTo>
                  <a:lnTo>
                    <a:pt x="0" y="0"/>
                  </a:lnTo>
                  <a:lnTo>
                    <a:pt x="4" y="29"/>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37" name="Freeform 148"/>
            <p:cNvSpPr>
              <a:spLocks/>
            </p:cNvSpPr>
            <p:nvPr/>
          </p:nvSpPr>
          <p:spPr bwMode="auto">
            <a:xfrm>
              <a:off x="3330" y="1923"/>
              <a:ext cx="46" cy="49"/>
            </a:xfrm>
            <a:custGeom>
              <a:avLst/>
              <a:gdLst>
                <a:gd name="T0" fmla="*/ 13 w 46"/>
                <a:gd name="T1" fmla="*/ 49 h 49"/>
                <a:gd name="T2" fmla="*/ 13 w 46"/>
                <a:gd name="T3" fmla="*/ 49 h 49"/>
                <a:gd name="T4" fmla="*/ 17 w 46"/>
                <a:gd name="T5" fmla="*/ 44 h 49"/>
                <a:gd name="T6" fmla="*/ 21 w 46"/>
                <a:gd name="T7" fmla="*/ 41 h 49"/>
                <a:gd name="T8" fmla="*/ 25 w 46"/>
                <a:gd name="T9" fmla="*/ 39 h 49"/>
                <a:gd name="T10" fmla="*/ 29 w 46"/>
                <a:gd name="T11" fmla="*/ 37 h 49"/>
                <a:gd name="T12" fmla="*/ 33 w 46"/>
                <a:gd name="T13" fmla="*/ 34 h 49"/>
                <a:gd name="T14" fmla="*/ 39 w 46"/>
                <a:gd name="T15" fmla="*/ 32 h 49"/>
                <a:gd name="T16" fmla="*/ 42 w 46"/>
                <a:gd name="T17" fmla="*/ 32 h 49"/>
                <a:gd name="T18" fmla="*/ 46 w 46"/>
                <a:gd name="T19" fmla="*/ 29 h 49"/>
                <a:gd name="T20" fmla="*/ 42 w 46"/>
                <a:gd name="T21" fmla="*/ 0 h 49"/>
                <a:gd name="T22" fmla="*/ 37 w 46"/>
                <a:gd name="T23" fmla="*/ 3 h 49"/>
                <a:gd name="T24" fmla="*/ 31 w 46"/>
                <a:gd name="T25" fmla="*/ 5 h 49"/>
                <a:gd name="T26" fmla="*/ 25 w 46"/>
                <a:gd name="T27" fmla="*/ 8 h 49"/>
                <a:gd name="T28" fmla="*/ 19 w 46"/>
                <a:gd name="T29" fmla="*/ 10 h 49"/>
                <a:gd name="T30" fmla="*/ 13 w 46"/>
                <a:gd name="T31" fmla="*/ 15 h 49"/>
                <a:gd name="T32" fmla="*/ 9 w 46"/>
                <a:gd name="T33" fmla="*/ 17 h 49"/>
                <a:gd name="T34" fmla="*/ 4 w 46"/>
                <a:gd name="T35" fmla="*/ 20 h 49"/>
                <a:gd name="T36" fmla="*/ 0 w 46"/>
                <a:gd name="T37" fmla="*/ 25 h 49"/>
                <a:gd name="T38" fmla="*/ 0 w 46"/>
                <a:gd name="T39" fmla="*/ 25 h 49"/>
                <a:gd name="T40" fmla="*/ 13 w 46"/>
                <a:gd name="T41" fmla="*/ 49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49"/>
                <a:gd name="T65" fmla="*/ 46 w 46"/>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49">
                  <a:moveTo>
                    <a:pt x="13" y="49"/>
                  </a:moveTo>
                  <a:lnTo>
                    <a:pt x="13" y="49"/>
                  </a:lnTo>
                  <a:lnTo>
                    <a:pt x="17" y="44"/>
                  </a:lnTo>
                  <a:lnTo>
                    <a:pt x="21" y="41"/>
                  </a:lnTo>
                  <a:lnTo>
                    <a:pt x="25" y="39"/>
                  </a:lnTo>
                  <a:lnTo>
                    <a:pt x="29" y="37"/>
                  </a:lnTo>
                  <a:lnTo>
                    <a:pt x="33" y="34"/>
                  </a:lnTo>
                  <a:lnTo>
                    <a:pt x="39" y="32"/>
                  </a:lnTo>
                  <a:lnTo>
                    <a:pt x="42" y="32"/>
                  </a:lnTo>
                  <a:lnTo>
                    <a:pt x="46" y="29"/>
                  </a:lnTo>
                  <a:lnTo>
                    <a:pt x="42" y="0"/>
                  </a:lnTo>
                  <a:lnTo>
                    <a:pt x="37" y="3"/>
                  </a:lnTo>
                  <a:lnTo>
                    <a:pt x="31" y="5"/>
                  </a:lnTo>
                  <a:lnTo>
                    <a:pt x="25" y="8"/>
                  </a:lnTo>
                  <a:lnTo>
                    <a:pt x="19" y="10"/>
                  </a:lnTo>
                  <a:lnTo>
                    <a:pt x="13" y="15"/>
                  </a:lnTo>
                  <a:lnTo>
                    <a:pt x="9" y="17"/>
                  </a:lnTo>
                  <a:lnTo>
                    <a:pt x="4" y="20"/>
                  </a:lnTo>
                  <a:lnTo>
                    <a:pt x="0" y="25"/>
                  </a:lnTo>
                  <a:lnTo>
                    <a:pt x="13" y="49"/>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38" name="Freeform 149"/>
            <p:cNvSpPr>
              <a:spLocks/>
            </p:cNvSpPr>
            <p:nvPr/>
          </p:nvSpPr>
          <p:spPr bwMode="auto">
            <a:xfrm>
              <a:off x="3277" y="1948"/>
              <a:ext cx="66" cy="94"/>
            </a:xfrm>
            <a:custGeom>
              <a:avLst/>
              <a:gdLst>
                <a:gd name="T0" fmla="*/ 24 w 66"/>
                <a:gd name="T1" fmla="*/ 94 h 94"/>
                <a:gd name="T2" fmla="*/ 24 w 66"/>
                <a:gd name="T3" fmla="*/ 94 h 94"/>
                <a:gd name="T4" fmla="*/ 28 w 66"/>
                <a:gd name="T5" fmla="*/ 74 h 94"/>
                <a:gd name="T6" fmla="*/ 33 w 66"/>
                <a:gd name="T7" fmla="*/ 60 h 94"/>
                <a:gd name="T8" fmla="*/ 39 w 66"/>
                <a:gd name="T9" fmla="*/ 50 h 94"/>
                <a:gd name="T10" fmla="*/ 43 w 66"/>
                <a:gd name="T11" fmla="*/ 43 h 94"/>
                <a:gd name="T12" fmla="*/ 49 w 66"/>
                <a:gd name="T13" fmla="*/ 38 h 94"/>
                <a:gd name="T14" fmla="*/ 53 w 66"/>
                <a:gd name="T15" fmla="*/ 33 h 94"/>
                <a:gd name="T16" fmla="*/ 61 w 66"/>
                <a:gd name="T17" fmla="*/ 29 h 94"/>
                <a:gd name="T18" fmla="*/ 66 w 66"/>
                <a:gd name="T19" fmla="*/ 24 h 94"/>
                <a:gd name="T20" fmla="*/ 53 w 66"/>
                <a:gd name="T21" fmla="*/ 0 h 94"/>
                <a:gd name="T22" fmla="*/ 47 w 66"/>
                <a:gd name="T23" fmla="*/ 4 h 94"/>
                <a:gd name="T24" fmla="*/ 41 w 66"/>
                <a:gd name="T25" fmla="*/ 9 h 94"/>
                <a:gd name="T26" fmla="*/ 33 w 66"/>
                <a:gd name="T27" fmla="*/ 14 h 94"/>
                <a:gd name="T28" fmla="*/ 28 w 66"/>
                <a:gd name="T29" fmla="*/ 24 h 94"/>
                <a:gd name="T30" fmla="*/ 20 w 66"/>
                <a:gd name="T31" fmla="*/ 33 h 94"/>
                <a:gd name="T32" fmla="*/ 12 w 66"/>
                <a:gd name="T33" fmla="*/ 48 h 94"/>
                <a:gd name="T34" fmla="*/ 6 w 66"/>
                <a:gd name="T35" fmla="*/ 65 h 94"/>
                <a:gd name="T36" fmla="*/ 0 w 66"/>
                <a:gd name="T37" fmla="*/ 87 h 94"/>
                <a:gd name="T38" fmla="*/ 0 w 66"/>
                <a:gd name="T39" fmla="*/ 87 h 94"/>
                <a:gd name="T40" fmla="*/ 24 w 66"/>
                <a:gd name="T41" fmla="*/ 94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94"/>
                <a:gd name="T65" fmla="*/ 66 w 66"/>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94">
                  <a:moveTo>
                    <a:pt x="24" y="94"/>
                  </a:moveTo>
                  <a:lnTo>
                    <a:pt x="24" y="94"/>
                  </a:lnTo>
                  <a:lnTo>
                    <a:pt x="28" y="74"/>
                  </a:lnTo>
                  <a:lnTo>
                    <a:pt x="33" y="60"/>
                  </a:lnTo>
                  <a:lnTo>
                    <a:pt x="39" y="50"/>
                  </a:lnTo>
                  <a:lnTo>
                    <a:pt x="43" y="43"/>
                  </a:lnTo>
                  <a:lnTo>
                    <a:pt x="49" y="38"/>
                  </a:lnTo>
                  <a:lnTo>
                    <a:pt x="53" y="33"/>
                  </a:lnTo>
                  <a:lnTo>
                    <a:pt x="61" y="29"/>
                  </a:lnTo>
                  <a:lnTo>
                    <a:pt x="66" y="24"/>
                  </a:lnTo>
                  <a:lnTo>
                    <a:pt x="53" y="0"/>
                  </a:lnTo>
                  <a:lnTo>
                    <a:pt x="47" y="4"/>
                  </a:lnTo>
                  <a:lnTo>
                    <a:pt x="41" y="9"/>
                  </a:lnTo>
                  <a:lnTo>
                    <a:pt x="33" y="14"/>
                  </a:lnTo>
                  <a:lnTo>
                    <a:pt x="28" y="24"/>
                  </a:lnTo>
                  <a:lnTo>
                    <a:pt x="20" y="33"/>
                  </a:lnTo>
                  <a:lnTo>
                    <a:pt x="12" y="48"/>
                  </a:lnTo>
                  <a:lnTo>
                    <a:pt x="6" y="65"/>
                  </a:lnTo>
                  <a:lnTo>
                    <a:pt x="0" y="87"/>
                  </a:lnTo>
                  <a:lnTo>
                    <a:pt x="24" y="94"/>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39" name="Freeform 150"/>
            <p:cNvSpPr>
              <a:spLocks/>
            </p:cNvSpPr>
            <p:nvPr/>
          </p:nvSpPr>
          <p:spPr bwMode="auto">
            <a:xfrm>
              <a:off x="3274" y="2035"/>
              <a:ext cx="52" cy="183"/>
            </a:xfrm>
            <a:custGeom>
              <a:avLst/>
              <a:gdLst>
                <a:gd name="T0" fmla="*/ 52 w 52"/>
                <a:gd name="T1" fmla="*/ 169 h 183"/>
                <a:gd name="T2" fmla="*/ 52 w 52"/>
                <a:gd name="T3" fmla="*/ 169 h 183"/>
                <a:gd name="T4" fmla="*/ 46 w 52"/>
                <a:gd name="T5" fmla="*/ 152 h 183"/>
                <a:gd name="T6" fmla="*/ 38 w 52"/>
                <a:gd name="T7" fmla="*/ 132 h 183"/>
                <a:gd name="T8" fmla="*/ 33 w 52"/>
                <a:gd name="T9" fmla="*/ 111 h 183"/>
                <a:gd name="T10" fmla="*/ 29 w 52"/>
                <a:gd name="T11" fmla="*/ 89 h 183"/>
                <a:gd name="T12" fmla="*/ 25 w 52"/>
                <a:gd name="T13" fmla="*/ 67 h 183"/>
                <a:gd name="T14" fmla="*/ 23 w 52"/>
                <a:gd name="T15" fmla="*/ 45 h 183"/>
                <a:gd name="T16" fmla="*/ 23 w 52"/>
                <a:gd name="T17" fmla="*/ 24 h 183"/>
                <a:gd name="T18" fmla="*/ 27 w 52"/>
                <a:gd name="T19" fmla="*/ 7 h 183"/>
                <a:gd name="T20" fmla="*/ 3 w 52"/>
                <a:gd name="T21" fmla="*/ 0 h 183"/>
                <a:gd name="T22" fmla="*/ 2 w 52"/>
                <a:gd name="T23" fmla="*/ 21 h 183"/>
                <a:gd name="T24" fmla="*/ 0 w 52"/>
                <a:gd name="T25" fmla="*/ 45 h 183"/>
                <a:gd name="T26" fmla="*/ 2 w 52"/>
                <a:gd name="T27" fmla="*/ 70 h 183"/>
                <a:gd name="T28" fmla="*/ 5 w 52"/>
                <a:gd name="T29" fmla="*/ 94 h 183"/>
                <a:gd name="T30" fmla="*/ 11 w 52"/>
                <a:gd name="T31" fmla="*/ 120 h 183"/>
                <a:gd name="T32" fmla="*/ 17 w 52"/>
                <a:gd name="T33" fmla="*/ 142 h 183"/>
                <a:gd name="T34" fmla="*/ 25 w 52"/>
                <a:gd name="T35" fmla="*/ 164 h 183"/>
                <a:gd name="T36" fmla="*/ 31 w 52"/>
                <a:gd name="T37" fmla="*/ 183 h 183"/>
                <a:gd name="T38" fmla="*/ 31 w 52"/>
                <a:gd name="T39" fmla="*/ 183 h 183"/>
                <a:gd name="T40" fmla="*/ 52 w 52"/>
                <a:gd name="T41" fmla="*/ 169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183"/>
                <a:gd name="T65" fmla="*/ 52 w 52"/>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183">
                  <a:moveTo>
                    <a:pt x="52" y="169"/>
                  </a:moveTo>
                  <a:lnTo>
                    <a:pt x="52" y="169"/>
                  </a:lnTo>
                  <a:lnTo>
                    <a:pt x="46" y="152"/>
                  </a:lnTo>
                  <a:lnTo>
                    <a:pt x="38" y="132"/>
                  </a:lnTo>
                  <a:lnTo>
                    <a:pt x="33" y="111"/>
                  </a:lnTo>
                  <a:lnTo>
                    <a:pt x="29" y="89"/>
                  </a:lnTo>
                  <a:lnTo>
                    <a:pt x="25" y="67"/>
                  </a:lnTo>
                  <a:lnTo>
                    <a:pt x="23" y="45"/>
                  </a:lnTo>
                  <a:lnTo>
                    <a:pt x="23" y="24"/>
                  </a:lnTo>
                  <a:lnTo>
                    <a:pt x="27" y="7"/>
                  </a:lnTo>
                  <a:lnTo>
                    <a:pt x="3" y="0"/>
                  </a:lnTo>
                  <a:lnTo>
                    <a:pt x="2" y="21"/>
                  </a:lnTo>
                  <a:lnTo>
                    <a:pt x="0" y="45"/>
                  </a:lnTo>
                  <a:lnTo>
                    <a:pt x="2" y="70"/>
                  </a:lnTo>
                  <a:lnTo>
                    <a:pt x="5" y="94"/>
                  </a:lnTo>
                  <a:lnTo>
                    <a:pt x="11" y="120"/>
                  </a:lnTo>
                  <a:lnTo>
                    <a:pt x="17" y="142"/>
                  </a:lnTo>
                  <a:lnTo>
                    <a:pt x="25" y="164"/>
                  </a:lnTo>
                  <a:lnTo>
                    <a:pt x="31" y="183"/>
                  </a:lnTo>
                  <a:lnTo>
                    <a:pt x="52" y="169"/>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40" name="Freeform 151"/>
            <p:cNvSpPr>
              <a:spLocks/>
            </p:cNvSpPr>
            <p:nvPr/>
          </p:nvSpPr>
          <p:spPr bwMode="auto">
            <a:xfrm>
              <a:off x="3305" y="2204"/>
              <a:ext cx="58" cy="77"/>
            </a:xfrm>
            <a:custGeom>
              <a:avLst/>
              <a:gdLst>
                <a:gd name="T0" fmla="*/ 58 w 58"/>
                <a:gd name="T1" fmla="*/ 77 h 77"/>
                <a:gd name="T2" fmla="*/ 58 w 58"/>
                <a:gd name="T3" fmla="*/ 77 h 77"/>
                <a:gd name="T4" fmla="*/ 56 w 58"/>
                <a:gd name="T5" fmla="*/ 62 h 77"/>
                <a:gd name="T6" fmla="*/ 52 w 58"/>
                <a:gd name="T7" fmla="*/ 48 h 77"/>
                <a:gd name="T8" fmla="*/ 48 w 58"/>
                <a:gd name="T9" fmla="*/ 38 h 77"/>
                <a:gd name="T10" fmla="*/ 42 w 58"/>
                <a:gd name="T11" fmla="*/ 31 h 77"/>
                <a:gd name="T12" fmla="*/ 36 w 58"/>
                <a:gd name="T13" fmla="*/ 24 h 77"/>
                <a:gd name="T14" fmla="*/ 31 w 58"/>
                <a:gd name="T15" fmla="*/ 17 h 77"/>
                <a:gd name="T16" fmla="*/ 25 w 58"/>
                <a:gd name="T17" fmla="*/ 9 h 77"/>
                <a:gd name="T18" fmla="*/ 21 w 58"/>
                <a:gd name="T19" fmla="*/ 0 h 77"/>
                <a:gd name="T20" fmla="*/ 0 w 58"/>
                <a:gd name="T21" fmla="*/ 14 h 77"/>
                <a:gd name="T22" fmla="*/ 7 w 58"/>
                <a:gd name="T23" fmla="*/ 26 h 77"/>
                <a:gd name="T24" fmla="*/ 13 w 58"/>
                <a:gd name="T25" fmla="*/ 36 h 77"/>
                <a:gd name="T26" fmla="*/ 19 w 58"/>
                <a:gd name="T27" fmla="*/ 43 h 77"/>
                <a:gd name="T28" fmla="*/ 25 w 58"/>
                <a:gd name="T29" fmla="*/ 50 h 77"/>
                <a:gd name="T30" fmla="*/ 29 w 58"/>
                <a:gd name="T31" fmla="*/ 55 h 77"/>
                <a:gd name="T32" fmla="*/ 33 w 58"/>
                <a:gd name="T33" fmla="*/ 60 h 77"/>
                <a:gd name="T34" fmla="*/ 33 w 58"/>
                <a:gd name="T35" fmla="*/ 67 h 77"/>
                <a:gd name="T36" fmla="*/ 34 w 58"/>
                <a:gd name="T37" fmla="*/ 77 h 77"/>
                <a:gd name="T38" fmla="*/ 34 w 58"/>
                <a:gd name="T39" fmla="*/ 77 h 77"/>
                <a:gd name="T40" fmla="*/ 58 w 58"/>
                <a:gd name="T41" fmla="*/ 77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77"/>
                <a:gd name="T65" fmla="*/ 58 w 58"/>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77">
                  <a:moveTo>
                    <a:pt x="58" y="77"/>
                  </a:moveTo>
                  <a:lnTo>
                    <a:pt x="58" y="77"/>
                  </a:lnTo>
                  <a:lnTo>
                    <a:pt x="56" y="62"/>
                  </a:lnTo>
                  <a:lnTo>
                    <a:pt x="52" y="48"/>
                  </a:lnTo>
                  <a:lnTo>
                    <a:pt x="48" y="38"/>
                  </a:lnTo>
                  <a:lnTo>
                    <a:pt x="42" y="31"/>
                  </a:lnTo>
                  <a:lnTo>
                    <a:pt x="36" y="24"/>
                  </a:lnTo>
                  <a:lnTo>
                    <a:pt x="31" y="17"/>
                  </a:lnTo>
                  <a:lnTo>
                    <a:pt x="25" y="9"/>
                  </a:lnTo>
                  <a:lnTo>
                    <a:pt x="21" y="0"/>
                  </a:lnTo>
                  <a:lnTo>
                    <a:pt x="0" y="14"/>
                  </a:lnTo>
                  <a:lnTo>
                    <a:pt x="7" y="26"/>
                  </a:lnTo>
                  <a:lnTo>
                    <a:pt x="13" y="36"/>
                  </a:lnTo>
                  <a:lnTo>
                    <a:pt x="19" y="43"/>
                  </a:lnTo>
                  <a:lnTo>
                    <a:pt x="25" y="50"/>
                  </a:lnTo>
                  <a:lnTo>
                    <a:pt x="29" y="55"/>
                  </a:lnTo>
                  <a:lnTo>
                    <a:pt x="33" y="60"/>
                  </a:lnTo>
                  <a:lnTo>
                    <a:pt x="33" y="67"/>
                  </a:lnTo>
                  <a:lnTo>
                    <a:pt x="34" y="77"/>
                  </a:lnTo>
                  <a:lnTo>
                    <a:pt x="58" y="77"/>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41" name="Freeform 152"/>
            <p:cNvSpPr>
              <a:spLocks/>
            </p:cNvSpPr>
            <p:nvPr/>
          </p:nvSpPr>
          <p:spPr bwMode="auto">
            <a:xfrm>
              <a:off x="3338" y="2281"/>
              <a:ext cx="25" cy="121"/>
            </a:xfrm>
            <a:custGeom>
              <a:avLst/>
              <a:gdLst>
                <a:gd name="T0" fmla="*/ 23 w 25"/>
                <a:gd name="T1" fmla="*/ 121 h 121"/>
                <a:gd name="T2" fmla="*/ 23 w 25"/>
                <a:gd name="T3" fmla="*/ 104 h 121"/>
                <a:gd name="T4" fmla="*/ 23 w 25"/>
                <a:gd name="T5" fmla="*/ 87 h 121"/>
                <a:gd name="T6" fmla="*/ 25 w 25"/>
                <a:gd name="T7" fmla="*/ 70 h 121"/>
                <a:gd name="T8" fmla="*/ 25 w 25"/>
                <a:gd name="T9" fmla="*/ 53 h 121"/>
                <a:gd name="T10" fmla="*/ 25 w 25"/>
                <a:gd name="T11" fmla="*/ 36 h 121"/>
                <a:gd name="T12" fmla="*/ 25 w 25"/>
                <a:gd name="T13" fmla="*/ 22 h 121"/>
                <a:gd name="T14" fmla="*/ 25 w 25"/>
                <a:gd name="T15" fmla="*/ 10 h 121"/>
                <a:gd name="T16" fmla="*/ 25 w 25"/>
                <a:gd name="T17" fmla="*/ 0 h 121"/>
                <a:gd name="T18" fmla="*/ 1 w 25"/>
                <a:gd name="T19" fmla="*/ 0 h 121"/>
                <a:gd name="T20" fmla="*/ 1 w 25"/>
                <a:gd name="T21" fmla="*/ 10 h 121"/>
                <a:gd name="T22" fmla="*/ 1 w 25"/>
                <a:gd name="T23" fmla="*/ 22 h 121"/>
                <a:gd name="T24" fmla="*/ 1 w 25"/>
                <a:gd name="T25" fmla="*/ 36 h 121"/>
                <a:gd name="T26" fmla="*/ 1 w 25"/>
                <a:gd name="T27" fmla="*/ 53 h 121"/>
                <a:gd name="T28" fmla="*/ 1 w 25"/>
                <a:gd name="T29" fmla="*/ 70 h 121"/>
                <a:gd name="T30" fmla="*/ 0 w 25"/>
                <a:gd name="T31" fmla="*/ 87 h 121"/>
                <a:gd name="T32" fmla="*/ 0 w 25"/>
                <a:gd name="T33" fmla="*/ 104 h 121"/>
                <a:gd name="T34" fmla="*/ 0 w 25"/>
                <a:gd name="T35" fmla="*/ 121 h 121"/>
                <a:gd name="T36" fmla="*/ 23 w 25"/>
                <a:gd name="T37" fmla="*/ 121 h 1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121"/>
                <a:gd name="T59" fmla="*/ 25 w 25"/>
                <a:gd name="T60" fmla="*/ 121 h 1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121">
                  <a:moveTo>
                    <a:pt x="23" y="121"/>
                  </a:moveTo>
                  <a:lnTo>
                    <a:pt x="23" y="104"/>
                  </a:lnTo>
                  <a:lnTo>
                    <a:pt x="23" y="87"/>
                  </a:lnTo>
                  <a:lnTo>
                    <a:pt x="25" y="70"/>
                  </a:lnTo>
                  <a:lnTo>
                    <a:pt x="25" y="53"/>
                  </a:lnTo>
                  <a:lnTo>
                    <a:pt x="25" y="36"/>
                  </a:lnTo>
                  <a:lnTo>
                    <a:pt x="25" y="22"/>
                  </a:lnTo>
                  <a:lnTo>
                    <a:pt x="25" y="10"/>
                  </a:lnTo>
                  <a:lnTo>
                    <a:pt x="25" y="0"/>
                  </a:lnTo>
                  <a:lnTo>
                    <a:pt x="1" y="0"/>
                  </a:lnTo>
                  <a:lnTo>
                    <a:pt x="1" y="10"/>
                  </a:lnTo>
                  <a:lnTo>
                    <a:pt x="1" y="22"/>
                  </a:lnTo>
                  <a:lnTo>
                    <a:pt x="1" y="36"/>
                  </a:lnTo>
                  <a:lnTo>
                    <a:pt x="1" y="53"/>
                  </a:lnTo>
                  <a:lnTo>
                    <a:pt x="1" y="70"/>
                  </a:lnTo>
                  <a:lnTo>
                    <a:pt x="0" y="87"/>
                  </a:lnTo>
                  <a:lnTo>
                    <a:pt x="0" y="104"/>
                  </a:lnTo>
                  <a:lnTo>
                    <a:pt x="0" y="121"/>
                  </a:lnTo>
                  <a:lnTo>
                    <a:pt x="23" y="121"/>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42" name="Freeform 153"/>
            <p:cNvSpPr>
              <a:spLocks/>
            </p:cNvSpPr>
            <p:nvPr/>
          </p:nvSpPr>
          <p:spPr bwMode="auto">
            <a:xfrm>
              <a:off x="3339" y="2281"/>
              <a:ext cx="24" cy="14"/>
            </a:xfrm>
            <a:custGeom>
              <a:avLst/>
              <a:gdLst>
                <a:gd name="T0" fmla="*/ 0 w 24"/>
                <a:gd name="T1" fmla="*/ 0 h 14"/>
                <a:gd name="T2" fmla="*/ 0 w 24"/>
                <a:gd name="T3" fmla="*/ 5 h 14"/>
                <a:gd name="T4" fmla="*/ 4 w 24"/>
                <a:gd name="T5" fmla="*/ 10 h 14"/>
                <a:gd name="T6" fmla="*/ 8 w 24"/>
                <a:gd name="T7" fmla="*/ 12 h 14"/>
                <a:gd name="T8" fmla="*/ 12 w 24"/>
                <a:gd name="T9" fmla="*/ 14 h 14"/>
                <a:gd name="T10" fmla="*/ 16 w 24"/>
                <a:gd name="T11" fmla="*/ 12 h 14"/>
                <a:gd name="T12" fmla="*/ 20 w 24"/>
                <a:gd name="T13" fmla="*/ 10 h 14"/>
                <a:gd name="T14" fmla="*/ 22 w 24"/>
                <a:gd name="T15" fmla="*/ 5 h 14"/>
                <a:gd name="T16" fmla="*/ 24 w 24"/>
                <a:gd name="T17" fmla="*/ 0 h 14"/>
                <a:gd name="T18" fmla="*/ 0 w 24"/>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14"/>
                <a:gd name="T32" fmla="*/ 24 w 2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14">
                  <a:moveTo>
                    <a:pt x="0" y="0"/>
                  </a:moveTo>
                  <a:lnTo>
                    <a:pt x="0" y="5"/>
                  </a:lnTo>
                  <a:lnTo>
                    <a:pt x="4" y="10"/>
                  </a:lnTo>
                  <a:lnTo>
                    <a:pt x="8" y="12"/>
                  </a:lnTo>
                  <a:lnTo>
                    <a:pt x="12" y="14"/>
                  </a:lnTo>
                  <a:lnTo>
                    <a:pt x="16" y="12"/>
                  </a:lnTo>
                  <a:lnTo>
                    <a:pt x="20" y="10"/>
                  </a:lnTo>
                  <a:lnTo>
                    <a:pt x="22" y="5"/>
                  </a:lnTo>
                  <a:lnTo>
                    <a:pt x="24" y="0"/>
                  </a:lnTo>
                  <a:lnTo>
                    <a:pt x="0" y="0"/>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43" name="Freeform 154"/>
            <p:cNvSpPr>
              <a:spLocks/>
            </p:cNvSpPr>
            <p:nvPr/>
          </p:nvSpPr>
          <p:spPr bwMode="auto">
            <a:xfrm>
              <a:off x="3427" y="1865"/>
              <a:ext cx="62" cy="56"/>
            </a:xfrm>
            <a:custGeom>
              <a:avLst/>
              <a:gdLst>
                <a:gd name="T0" fmla="*/ 0 w 62"/>
                <a:gd name="T1" fmla="*/ 56 h 56"/>
                <a:gd name="T2" fmla="*/ 62 w 62"/>
                <a:gd name="T3" fmla="*/ 34 h 56"/>
                <a:gd name="T4" fmla="*/ 58 w 62"/>
                <a:gd name="T5" fmla="*/ 3 h 56"/>
                <a:gd name="T6" fmla="*/ 48 w 62"/>
                <a:gd name="T7" fmla="*/ 0 h 56"/>
                <a:gd name="T8" fmla="*/ 0 w 62"/>
                <a:gd name="T9" fmla="*/ 49 h 56"/>
                <a:gd name="T10" fmla="*/ 0 w 62"/>
                <a:gd name="T11" fmla="*/ 56 h 56"/>
                <a:gd name="T12" fmla="*/ 0 60000 65536"/>
                <a:gd name="T13" fmla="*/ 0 60000 65536"/>
                <a:gd name="T14" fmla="*/ 0 60000 65536"/>
                <a:gd name="T15" fmla="*/ 0 60000 65536"/>
                <a:gd name="T16" fmla="*/ 0 60000 65536"/>
                <a:gd name="T17" fmla="*/ 0 60000 65536"/>
                <a:gd name="T18" fmla="*/ 0 w 62"/>
                <a:gd name="T19" fmla="*/ 0 h 56"/>
                <a:gd name="T20" fmla="*/ 62 w 62"/>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62" h="56">
                  <a:moveTo>
                    <a:pt x="0" y="56"/>
                  </a:moveTo>
                  <a:lnTo>
                    <a:pt x="62" y="34"/>
                  </a:lnTo>
                  <a:lnTo>
                    <a:pt x="58" y="3"/>
                  </a:lnTo>
                  <a:lnTo>
                    <a:pt x="48" y="0"/>
                  </a:lnTo>
                  <a:lnTo>
                    <a:pt x="0" y="49"/>
                  </a:lnTo>
                  <a:lnTo>
                    <a:pt x="0" y="56"/>
                  </a:lnTo>
                  <a:close/>
                </a:path>
              </a:pathLst>
            </a:custGeom>
            <a:solidFill>
              <a:srgbClr val="96A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44" name="Freeform 155"/>
            <p:cNvSpPr>
              <a:spLocks/>
            </p:cNvSpPr>
            <p:nvPr/>
          </p:nvSpPr>
          <p:spPr bwMode="auto">
            <a:xfrm>
              <a:off x="3427" y="1865"/>
              <a:ext cx="62" cy="56"/>
            </a:xfrm>
            <a:custGeom>
              <a:avLst/>
              <a:gdLst>
                <a:gd name="T0" fmla="*/ 0 w 62"/>
                <a:gd name="T1" fmla="*/ 56 h 56"/>
                <a:gd name="T2" fmla="*/ 62 w 62"/>
                <a:gd name="T3" fmla="*/ 34 h 56"/>
                <a:gd name="T4" fmla="*/ 58 w 62"/>
                <a:gd name="T5" fmla="*/ 3 h 56"/>
                <a:gd name="T6" fmla="*/ 48 w 62"/>
                <a:gd name="T7" fmla="*/ 0 h 56"/>
                <a:gd name="T8" fmla="*/ 0 w 62"/>
                <a:gd name="T9" fmla="*/ 49 h 56"/>
                <a:gd name="T10" fmla="*/ 0 w 62"/>
                <a:gd name="T11" fmla="*/ 56 h 56"/>
                <a:gd name="T12" fmla="*/ 0 60000 65536"/>
                <a:gd name="T13" fmla="*/ 0 60000 65536"/>
                <a:gd name="T14" fmla="*/ 0 60000 65536"/>
                <a:gd name="T15" fmla="*/ 0 60000 65536"/>
                <a:gd name="T16" fmla="*/ 0 60000 65536"/>
                <a:gd name="T17" fmla="*/ 0 60000 65536"/>
                <a:gd name="T18" fmla="*/ 0 w 62"/>
                <a:gd name="T19" fmla="*/ 0 h 56"/>
                <a:gd name="T20" fmla="*/ 62 w 62"/>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62" h="56">
                  <a:moveTo>
                    <a:pt x="0" y="56"/>
                  </a:moveTo>
                  <a:lnTo>
                    <a:pt x="62" y="34"/>
                  </a:lnTo>
                  <a:lnTo>
                    <a:pt x="58" y="3"/>
                  </a:lnTo>
                  <a:lnTo>
                    <a:pt x="48" y="0"/>
                  </a:lnTo>
                  <a:lnTo>
                    <a:pt x="0" y="49"/>
                  </a:lnTo>
                  <a:lnTo>
                    <a:pt x="0" y="56"/>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45" name="Line 156"/>
            <p:cNvSpPr>
              <a:spLocks noChangeShapeType="1"/>
            </p:cNvSpPr>
            <p:nvPr/>
          </p:nvSpPr>
          <p:spPr bwMode="auto">
            <a:xfrm flipV="1">
              <a:off x="3403" y="1933"/>
              <a:ext cx="12" cy="2"/>
            </a:xfrm>
            <a:prstGeom prst="line">
              <a:avLst/>
            </a:prstGeom>
            <a:noFill/>
            <a:ln w="3175">
              <a:solidFill>
                <a:srgbClr val="1F1A17"/>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3646" name="Freeform 157"/>
            <p:cNvSpPr>
              <a:spLocks/>
            </p:cNvSpPr>
            <p:nvPr/>
          </p:nvSpPr>
          <p:spPr bwMode="auto">
            <a:xfrm>
              <a:off x="3401" y="1853"/>
              <a:ext cx="76" cy="82"/>
            </a:xfrm>
            <a:custGeom>
              <a:avLst/>
              <a:gdLst>
                <a:gd name="T0" fmla="*/ 4 w 76"/>
                <a:gd name="T1" fmla="*/ 82 h 82"/>
                <a:gd name="T2" fmla="*/ 12 w 76"/>
                <a:gd name="T3" fmla="*/ 80 h 82"/>
                <a:gd name="T4" fmla="*/ 16 w 76"/>
                <a:gd name="T5" fmla="*/ 73 h 82"/>
                <a:gd name="T6" fmla="*/ 24 w 76"/>
                <a:gd name="T7" fmla="*/ 68 h 82"/>
                <a:gd name="T8" fmla="*/ 26 w 76"/>
                <a:gd name="T9" fmla="*/ 61 h 82"/>
                <a:gd name="T10" fmla="*/ 74 w 76"/>
                <a:gd name="T11" fmla="*/ 10 h 82"/>
                <a:gd name="T12" fmla="*/ 76 w 76"/>
                <a:gd name="T13" fmla="*/ 0 h 82"/>
                <a:gd name="T14" fmla="*/ 6 w 76"/>
                <a:gd name="T15" fmla="*/ 51 h 82"/>
                <a:gd name="T16" fmla="*/ 4 w 76"/>
                <a:gd name="T17" fmla="*/ 61 h 82"/>
                <a:gd name="T18" fmla="*/ 8 w 76"/>
                <a:gd name="T19" fmla="*/ 61 h 82"/>
                <a:gd name="T20" fmla="*/ 8 w 76"/>
                <a:gd name="T21" fmla="*/ 66 h 82"/>
                <a:gd name="T22" fmla="*/ 6 w 76"/>
                <a:gd name="T23" fmla="*/ 70 h 82"/>
                <a:gd name="T24" fmla="*/ 2 w 76"/>
                <a:gd name="T25" fmla="*/ 70 h 82"/>
                <a:gd name="T26" fmla="*/ 0 w 76"/>
                <a:gd name="T27" fmla="*/ 70 h 82"/>
                <a:gd name="T28" fmla="*/ 0 w 76"/>
                <a:gd name="T29" fmla="*/ 75 h 82"/>
                <a:gd name="T30" fmla="*/ 0 w 76"/>
                <a:gd name="T31" fmla="*/ 80 h 82"/>
                <a:gd name="T32" fmla="*/ 4 w 76"/>
                <a:gd name="T33" fmla="*/ 82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82"/>
                <a:gd name="T53" fmla="*/ 76 w 76"/>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82">
                  <a:moveTo>
                    <a:pt x="4" y="82"/>
                  </a:moveTo>
                  <a:lnTo>
                    <a:pt x="12" y="80"/>
                  </a:lnTo>
                  <a:lnTo>
                    <a:pt x="16" y="73"/>
                  </a:lnTo>
                  <a:lnTo>
                    <a:pt x="24" y="68"/>
                  </a:lnTo>
                  <a:lnTo>
                    <a:pt x="26" y="61"/>
                  </a:lnTo>
                  <a:lnTo>
                    <a:pt x="74" y="10"/>
                  </a:lnTo>
                  <a:lnTo>
                    <a:pt x="76" y="0"/>
                  </a:lnTo>
                  <a:lnTo>
                    <a:pt x="6" y="51"/>
                  </a:lnTo>
                  <a:lnTo>
                    <a:pt x="4" y="61"/>
                  </a:lnTo>
                  <a:lnTo>
                    <a:pt x="8" y="61"/>
                  </a:lnTo>
                  <a:lnTo>
                    <a:pt x="8" y="66"/>
                  </a:lnTo>
                  <a:lnTo>
                    <a:pt x="6" y="70"/>
                  </a:lnTo>
                  <a:lnTo>
                    <a:pt x="2" y="70"/>
                  </a:lnTo>
                  <a:lnTo>
                    <a:pt x="0" y="70"/>
                  </a:lnTo>
                  <a:lnTo>
                    <a:pt x="0" y="75"/>
                  </a:lnTo>
                  <a:lnTo>
                    <a:pt x="0" y="80"/>
                  </a:lnTo>
                  <a:lnTo>
                    <a:pt x="4" y="82"/>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47" name="Freeform 158"/>
            <p:cNvSpPr>
              <a:spLocks/>
            </p:cNvSpPr>
            <p:nvPr/>
          </p:nvSpPr>
          <p:spPr bwMode="auto">
            <a:xfrm>
              <a:off x="3401" y="1853"/>
              <a:ext cx="76" cy="82"/>
            </a:xfrm>
            <a:custGeom>
              <a:avLst/>
              <a:gdLst>
                <a:gd name="T0" fmla="*/ 4 w 76"/>
                <a:gd name="T1" fmla="*/ 82 h 82"/>
                <a:gd name="T2" fmla="*/ 12 w 76"/>
                <a:gd name="T3" fmla="*/ 80 h 82"/>
                <a:gd name="T4" fmla="*/ 16 w 76"/>
                <a:gd name="T5" fmla="*/ 73 h 82"/>
                <a:gd name="T6" fmla="*/ 24 w 76"/>
                <a:gd name="T7" fmla="*/ 68 h 82"/>
                <a:gd name="T8" fmla="*/ 26 w 76"/>
                <a:gd name="T9" fmla="*/ 61 h 82"/>
                <a:gd name="T10" fmla="*/ 74 w 76"/>
                <a:gd name="T11" fmla="*/ 10 h 82"/>
                <a:gd name="T12" fmla="*/ 76 w 76"/>
                <a:gd name="T13" fmla="*/ 0 h 82"/>
                <a:gd name="T14" fmla="*/ 6 w 76"/>
                <a:gd name="T15" fmla="*/ 51 h 82"/>
                <a:gd name="T16" fmla="*/ 4 w 76"/>
                <a:gd name="T17" fmla="*/ 61 h 82"/>
                <a:gd name="T18" fmla="*/ 8 w 76"/>
                <a:gd name="T19" fmla="*/ 61 h 82"/>
                <a:gd name="T20" fmla="*/ 8 w 76"/>
                <a:gd name="T21" fmla="*/ 66 h 82"/>
                <a:gd name="T22" fmla="*/ 6 w 76"/>
                <a:gd name="T23" fmla="*/ 70 h 82"/>
                <a:gd name="T24" fmla="*/ 2 w 76"/>
                <a:gd name="T25" fmla="*/ 70 h 82"/>
                <a:gd name="T26" fmla="*/ 0 w 76"/>
                <a:gd name="T27" fmla="*/ 70 h 82"/>
                <a:gd name="T28" fmla="*/ 0 w 76"/>
                <a:gd name="T29" fmla="*/ 75 h 82"/>
                <a:gd name="T30" fmla="*/ 0 w 76"/>
                <a:gd name="T31" fmla="*/ 80 h 82"/>
                <a:gd name="T32" fmla="*/ 4 w 76"/>
                <a:gd name="T33" fmla="*/ 82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82"/>
                <a:gd name="T53" fmla="*/ 76 w 76"/>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82">
                  <a:moveTo>
                    <a:pt x="4" y="82"/>
                  </a:moveTo>
                  <a:lnTo>
                    <a:pt x="12" y="80"/>
                  </a:lnTo>
                  <a:lnTo>
                    <a:pt x="16" y="73"/>
                  </a:lnTo>
                  <a:lnTo>
                    <a:pt x="24" y="68"/>
                  </a:lnTo>
                  <a:lnTo>
                    <a:pt x="26" y="61"/>
                  </a:lnTo>
                  <a:lnTo>
                    <a:pt x="74" y="10"/>
                  </a:lnTo>
                  <a:lnTo>
                    <a:pt x="76" y="0"/>
                  </a:lnTo>
                  <a:lnTo>
                    <a:pt x="6" y="51"/>
                  </a:lnTo>
                  <a:lnTo>
                    <a:pt x="4" y="61"/>
                  </a:lnTo>
                  <a:lnTo>
                    <a:pt x="8" y="61"/>
                  </a:lnTo>
                  <a:lnTo>
                    <a:pt x="8" y="66"/>
                  </a:lnTo>
                  <a:lnTo>
                    <a:pt x="6" y="70"/>
                  </a:lnTo>
                  <a:lnTo>
                    <a:pt x="2" y="70"/>
                  </a:lnTo>
                  <a:lnTo>
                    <a:pt x="0" y="70"/>
                  </a:lnTo>
                  <a:lnTo>
                    <a:pt x="0" y="75"/>
                  </a:lnTo>
                  <a:lnTo>
                    <a:pt x="0" y="80"/>
                  </a:lnTo>
                  <a:lnTo>
                    <a:pt x="4" y="82"/>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48" name="Line 159"/>
            <p:cNvSpPr>
              <a:spLocks noChangeShapeType="1"/>
            </p:cNvSpPr>
            <p:nvPr/>
          </p:nvSpPr>
          <p:spPr bwMode="auto">
            <a:xfrm flipV="1">
              <a:off x="3425" y="1885"/>
              <a:ext cx="19" cy="17"/>
            </a:xfrm>
            <a:prstGeom prst="line">
              <a:avLst/>
            </a:prstGeom>
            <a:noFill/>
            <a:ln w="9525">
              <a:solidFill>
                <a:srgbClr val="1F1A17"/>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3649" name="Freeform 160"/>
            <p:cNvSpPr>
              <a:spLocks/>
            </p:cNvSpPr>
            <p:nvPr/>
          </p:nvSpPr>
          <p:spPr bwMode="auto">
            <a:xfrm>
              <a:off x="3390" y="1846"/>
              <a:ext cx="87" cy="65"/>
            </a:xfrm>
            <a:custGeom>
              <a:avLst/>
              <a:gdLst>
                <a:gd name="T0" fmla="*/ 0 w 87"/>
                <a:gd name="T1" fmla="*/ 56 h 65"/>
                <a:gd name="T2" fmla="*/ 13 w 87"/>
                <a:gd name="T3" fmla="*/ 65 h 65"/>
                <a:gd name="T4" fmla="*/ 15 w 87"/>
                <a:gd name="T5" fmla="*/ 58 h 65"/>
                <a:gd name="T6" fmla="*/ 87 w 87"/>
                <a:gd name="T7" fmla="*/ 5 h 65"/>
                <a:gd name="T8" fmla="*/ 77 w 87"/>
                <a:gd name="T9" fmla="*/ 0 h 65"/>
                <a:gd name="T10" fmla="*/ 2 w 87"/>
                <a:gd name="T11" fmla="*/ 48 h 65"/>
                <a:gd name="T12" fmla="*/ 0 w 87"/>
                <a:gd name="T13" fmla="*/ 56 h 65"/>
                <a:gd name="T14" fmla="*/ 0 60000 65536"/>
                <a:gd name="T15" fmla="*/ 0 60000 65536"/>
                <a:gd name="T16" fmla="*/ 0 60000 65536"/>
                <a:gd name="T17" fmla="*/ 0 60000 65536"/>
                <a:gd name="T18" fmla="*/ 0 60000 65536"/>
                <a:gd name="T19" fmla="*/ 0 60000 65536"/>
                <a:gd name="T20" fmla="*/ 0 60000 65536"/>
                <a:gd name="T21" fmla="*/ 0 w 87"/>
                <a:gd name="T22" fmla="*/ 0 h 65"/>
                <a:gd name="T23" fmla="*/ 87 w 87"/>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 h="65">
                  <a:moveTo>
                    <a:pt x="0" y="56"/>
                  </a:moveTo>
                  <a:lnTo>
                    <a:pt x="13" y="65"/>
                  </a:lnTo>
                  <a:lnTo>
                    <a:pt x="15" y="58"/>
                  </a:lnTo>
                  <a:lnTo>
                    <a:pt x="87" y="5"/>
                  </a:lnTo>
                  <a:lnTo>
                    <a:pt x="77" y="0"/>
                  </a:lnTo>
                  <a:lnTo>
                    <a:pt x="2" y="48"/>
                  </a:lnTo>
                  <a:lnTo>
                    <a:pt x="0" y="56"/>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50" name="Freeform 161"/>
            <p:cNvSpPr>
              <a:spLocks/>
            </p:cNvSpPr>
            <p:nvPr/>
          </p:nvSpPr>
          <p:spPr bwMode="auto">
            <a:xfrm>
              <a:off x="3390" y="1846"/>
              <a:ext cx="87" cy="65"/>
            </a:xfrm>
            <a:custGeom>
              <a:avLst/>
              <a:gdLst>
                <a:gd name="T0" fmla="*/ 0 w 87"/>
                <a:gd name="T1" fmla="*/ 56 h 65"/>
                <a:gd name="T2" fmla="*/ 13 w 87"/>
                <a:gd name="T3" fmla="*/ 65 h 65"/>
                <a:gd name="T4" fmla="*/ 15 w 87"/>
                <a:gd name="T5" fmla="*/ 58 h 65"/>
                <a:gd name="T6" fmla="*/ 87 w 87"/>
                <a:gd name="T7" fmla="*/ 5 h 65"/>
                <a:gd name="T8" fmla="*/ 77 w 87"/>
                <a:gd name="T9" fmla="*/ 0 h 65"/>
                <a:gd name="T10" fmla="*/ 2 w 87"/>
                <a:gd name="T11" fmla="*/ 48 h 65"/>
                <a:gd name="T12" fmla="*/ 0 w 87"/>
                <a:gd name="T13" fmla="*/ 56 h 65"/>
                <a:gd name="T14" fmla="*/ 0 60000 65536"/>
                <a:gd name="T15" fmla="*/ 0 60000 65536"/>
                <a:gd name="T16" fmla="*/ 0 60000 65536"/>
                <a:gd name="T17" fmla="*/ 0 60000 65536"/>
                <a:gd name="T18" fmla="*/ 0 60000 65536"/>
                <a:gd name="T19" fmla="*/ 0 60000 65536"/>
                <a:gd name="T20" fmla="*/ 0 60000 65536"/>
                <a:gd name="T21" fmla="*/ 0 w 87"/>
                <a:gd name="T22" fmla="*/ 0 h 65"/>
                <a:gd name="T23" fmla="*/ 87 w 87"/>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 h="65">
                  <a:moveTo>
                    <a:pt x="0" y="56"/>
                  </a:moveTo>
                  <a:lnTo>
                    <a:pt x="13" y="65"/>
                  </a:lnTo>
                  <a:lnTo>
                    <a:pt x="15" y="58"/>
                  </a:lnTo>
                  <a:lnTo>
                    <a:pt x="87" y="5"/>
                  </a:lnTo>
                  <a:lnTo>
                    <a:pt x="77" y="0"/>
                  </a:lnTo>
                  <a:lnTo>
                    <a:pt x="2" y="48"/>
                  </a:lnTo>
                  <a:lnTo>
                    <a:pt x="0" y="56"/>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51" name="Freeform 162"/>
            <p:cNvSpPr>
              <a:spLocks/>
            </p:cNvSpPr>
            <p:nvPr/>
          </p:nvSpPr>
          <p:spPr bwMode="auto">
            <a:xfrm>
              <a:off x="3640" y="3143"/>
              <a:ext cx="70" cy="102"/>
            </a:xfrm>
            <a:custGeom>
              <a:avLst/>
              <a:gdLst>
                <a:gd name="T0" fmla="*/ 35 w 70"/>
                <a:gd name="T1" fmla="*/ 102 h 102"/>
                <a:gd name="T2" fmla="*/ 0 w 70"/>
                <a:gd name="T3" fmla="*/ 0 h 102"/>
                <a:gd name="T4" fmla="*/ 0 w 70"/>
                <a:gd name="T5" fmla="*/ 0 h 102"/>
                <a:gd name="T6" fmla="*/ 2 w 70"/>
                <a:gd name="T7" fmla="*/ 0 h 102"/>
                <a:gd name="T8" fmla="*/ 6 w 70"/>
                <a:gd name="T9" fmla="*/ 3 h 102"/>
                <a:gd name="T10" fmla="*/ 8 w 70"/>
                <a:gd name="T11" fmla="*/ 3 h 102"/>
                <a:gd name="T12" fmla="*/ 10 w 70"/>
                <a:gd name="T13" fmla="*/ 3 h 102"/>
                <a:gd name="T14" fmla="*/ 12 w 70"/>
                <a:gd name="T15" fmla="*/ 5 h 102"/>
                <a:gd name="T16" fmla="*/ 13 w 70"/>
                <a:gd name="T17" fmla="*/ 5 h 102"/>
                <a:gd name="T18" fmla="*/ 15 w 70"/>
                <a:gd name="T19" fmla="*/ 8 h 102"/>
                <a:gd name="T20" fmla="*/ 17 w 70"/>
                <a:gd name="T21" fmla="*/ 8 h 102"/>
                <a:gd name="T22" fmla="*/ 19 w 70"/>
                <a:gd name="T23" fmla="*/ 8 h 102"/>
                <a:gd name="T24" fmla="*/ 23 w 70"/>
                <a:gd name="T25" fmla="*/ 8 h 102"/>
                <a:gd name="T26" fmla="*/ 25 w 70"/>
                <a:gd name="T27" fmla="*/ 10 h 102"/>
                <a:gd name="T28" fmla="*/ 27 w 70"/>
                <a:gd name="T29" fmla="*/ 10 h 102"/>
                <a:gd name="T30" fmla="*/ 29 w 70"/>
                <a:gd name="T31" fmla="*/ 10 h 102"/>
                <a:gd name="T32" fmla="*/ 31 w 70"/>
                <a:gd name="T33" fmla="*/ 10 h 102"/>
                <a:gd name="T34" fmla="*/ 33 w 70"/>
                <a:gd name="T35" fmla="*/ 10 h 102"/>
                <a:gd name="T36" fmla="*/ 35 w 70"/>
                <a:gd name="T37" fmla="*/ 10 h 102"/>
                <a:gd name="T38" fmla="*/ 37 w 70"/>
                <a:gd name="T39" fmla="*/ 10 h 102"/>
                <a:gd name="T40" fmla="*/ 41 w 70"/>
                <a:gd name="T41" fmla="*/ 10 h 102"/>
                <a:gd name="T42" fmla="*/ 43 w 70"/>
                <a:gd name="T43" fmla="*/ 10 h 102"/>
                <a:gd name="T44" fmla="*/ 44 w 70"/>
                <a:gd name="T45" fmla="*/ 10 h 102"/>
                <a:gd name="T46" fmla="*/ 46 w 70"/>
                <a:gd name="T47" fmla="*/ 10 h 102"/>
                <a:gd name="T48" fmla="*/ 48 w 70"/>
                <a:gd name="T49" fmla="*/ 8 h 102"/>
                <a:gd name="T50" fmla="*/ 50 w 70"/>
                <a:gd name="T51" fmla="*/ 8 h 102"/>
                <a:gd name="T52" fmla="*/ 52 w 70"/>
                <a:gd name="T53" fmla="*/ 8 h 102"/>
                <a:gd name="T54" fmla="*/ 54 w 70"/>
                <a:gd name="T55" fmla="*/ 8 h 102"/>
                <a:gd name="T56" fmla="*/ 58 w 70"/>
                <a:gd name="T57" fmla="*/ 5 h 102"/>
                <a:gd name="T58" fmla="*/ 60 w 70"/>
                <a:gd name="T59" fmla="*/ 5 h 102"/>
                <a:gd name="T60" fmla="*/ 62 w 70"/>
                <a:gd name="T61" fmla="*/ 3 h 102"/>
                <a:gd name="T62" fmla="*/ 64 w 70"/>
                <a:gd name="T63" fmla="*/ 3 h 102"/>
                <a:gd name="T64" fmla="*/ 66 w 70"/>
                <a:gd name="T65" fmla="*/ 3 h 102"/>
                <a:gd name="T66" fmla="*/ 68 w 70"/>
                <a:gd name="T67" fmla="*/ 0 h 102"/>
                <a:gd name="T68" fmla="*/ 70 w 70"/>
                <a:gd name="T69" fmla="*/ 0 h 102"/>
                <a:gd name="T70" fmla="*/ 35 w 70"/>
                <a:gd name="T71" fmla="*/ 102 h 102"/>
                <a:gd name="T72" fmla="*/ 35 w 70"/>
                <a:gd name="T73" fmla="*/ 102 h 1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
                <a:gd name="T112" fmla="*/ 0 h 102"/>
                <a:gd name="T113" fmla="*/ 70 w 70"/>
                <a:gd name="T114" fmla="*/ 102 h 10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 h="102">
                  <a:moveTo>
                    <a:pt x="35" y="102"/>
                  </a:moveTo>
                  <a:lnTo>
                    <a:pt x="0" y="0"/>
                  </a:lnTo>
                  <a:lnTo>
                    <a:pt x="2" y="0"/>
                  </a:lnTo>
                  <a:lnTo>
                    <a:pt x="6" y="3"/>
                  </a:lnTo>
                  <a:lnTo>
                    <a:pt x="8" y="3"/>
                  </a:lnTo>
                  <a:lnTo>
                    <a:pt x="10" y="3"/>
                  </a:lnTo>
                  <a:lnTo>
                    <a:pt x="12" y="5"/>
                  </a:lnTo>
                  <a:lnTo>
                    <a:pt x="13" y="5"/>
                  </a:lnTo>
                  <a:lnTo>
                    <a:pt x="15" y="8"/>
                  </a:lnTo>
                  <a:lnTo>
                    <a:pt x="17" y="8"/>
                  </a:lnTo>
                  <a:lnTo>
                    <a:pt x="19" y="8"/>
                  </a:lnTo>
                  <a:lnTo>
                    <a:pt x="23" y="8"/>
                  </a:lnTo>
                  <a:lnTo>
                    <a:pt x="25" y="10"/>
                  </a:lnTo>
                  <a:lnTo>
                    <a:pt x="27" y="10"/>
                  </a:lnTo>
                  <a:lnTo>
                    <a:pt x="29" y="10"/>
                  </a:lnTo>
                  <a:lnTo>
                    <a:pt x="31" y="10"/>
                  </a:lnTo>
                  <a:lnTo>
                    <a:pt x="33" y="10"/>
                  </a:lnTo>
                  <a:lnTo>
                    <a:pt x="35" y="10"/>
                  </a:lnTo>
                  <a:lnTo>
                    <a:pt x="37" y="10"/>
                  </a:lnTo>
                  <a:lnTo>
                    <a:pt x="41" y="10"/>
                  </a:lnTo>
                  <a:lnTo>
                    <a:pt x="43" y="10"/>
                  </a:lnTo>
                  <a:lnTo>
                    <a:pt x="44" y="10"/>
                  </a:lnTo>
                  <a:lnTo>
                    <a:pt x="46" y="10"/>
                  </a:lnTo>
                  <a:lnTo>
                    <a:pt x="48" y="8"/>
                  </a:lnTo>
                  <a:lnTo>
                    <a:pt x="50" y="8"/>
                  </a:lnTo>
                  <a:lnTo>
                    <a:pt x="52" y="8"/>
                  </a:lnTo>
                  <a:lnTo>
                    <a:pt x="54" y="8"/>
                  </a:lnTo>
                  <a:lnTo>
                    <a:pt x="58" y="5"/>
                  </a:lnTo>
                  <a:lnTo>
                    <a:pt x="60" y="5"/>
                  </a:lnTo>
                  <a:lnTo>
                    <a:pt x="62" y="3"/>
                  </a:lnTo>
                  <a:lnTo>
                    <a:pt x="64" y="3"/>
                  </a:lnTo>
                  <a:lnTo>
                    <a:pt x="66" y="3"/>
                  </a:lnTo>
                  <a:lnTo>
                    <a:pt x="68" y="0"/>
                  </a:lnTo>
                  <a:lnTo>
                    <a:pt x="70" y="0"/>
                  </a:lnTo>
                  <a:lnTo>
                    <a:pt x="35" y="102"/>
                  </a:lnTo>
                  <a:close/>
                </a:path>
              </a:pathLst>
            </a:custGeom>
            <a:solidFill>
              <a:srgbClr val="007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52" name="Freeform 163"/>
            <p:cNvSpPr>
              <a:spLocks/>
            </p:cNvSpPr>
            <p:nvPr/>
          </p:nvSpPr>
          <p:spPr bwMode="auto">
            <a:xfrm>
              <a:off x="3669" y="1955"/>
              <a:ext cx="12" cy="1237"/>
            </a:xfrm>
            <a:custGeom>
              <a:avLst/>
              <a:gdLst>
                <a:gd name="T0" fmla="*/ 6 w 12"/>
                <a:gd name="T1" fmla="*/ 0 h 1237"/>
                <a:gd name="T2" fmla="*/ 0 w 12"/>
                <a:gd name="T3" fmla="*/ 0 h 1237"/>
                <a:gd name="T4" fmla="*/ 0 w 12"/>
                <a:gd name="T5" fmla="*/ 1237 h 1237"/>
                <a:gd name="T6" fmla="*/ 12 w 12"/>
                <a:gd name="T7" fmla="*/ 1237 h 1237"/>
                <a:gd name="T8" fmla="*/ 12 w 12"/>
                <a:gd name="T9" fmla="*/ 0 h 1237"/>
                <a:gd name="T10" fmla="*/ 6 w 12"/>
                <a:gd name="T11" fmla="*/ 0 h 1237"/>
                <a:gd name="T12" fmla="*/ 0 60000 65536"/>
                <a:gd name="T13" fmla="*/ 0 60000 65536"/>
                <a:gd name="T14" fmla="*/ 0 60000 65536"/>
                <a:gd name="T15" fmla="*/ 0 60000 65536"/>
                <a:gd name="T16" fmla="*/ 0 60000 65536"/>
                <a:gd name="T17" fmla="*/ 0 60000 65536"/>
                <a:gd name="T18" fmla="*/ 0 w 12"/>
                <a:gd name="T19" fmla="*/ 0 h 1237"/>
                <a:gd name="T20" fmla="*/ 12 w 12"/>
                <a:gd name="T21" fmla="*/ 1237 h 1237"/>
              </a:gdLst>
              <a:ahLst/>
              <a:cxnLst>
                <a:cxn ang="T12">
                  <a:pos x="T0" y="T1"/>
                </a:cxn>
                <a:cxn ang="T13">
                  <a:pos x="T2" y="T3"/>
                </a:cxn>
                <a:cxn ang="T14">
                  <a:pos x="T4" y="T5"/>
                </a:cxn>
                <a:cxn ang="T15">
                  <a:pos x="T6" y="T7"/>
                </a:cxn>
                <a:cxn ang="T16">
                  <a:pos x="T8" y="T9"/>
                </a:cxn>
                <a:cxn ang="T17">
                  <a:pos x="T10" y="T11"/>
                </a:cxn>
              </a:cxnLst>
              <a:rect l="T18" t="T19" r="T20" b="T21"/>
              <a:pathLst>
                <a:path w="12" h="1237">
                  <a:moveTo>
                    <a:pt x="6" y="0"/>
                  </a:moveTo>
                  <a:lnTo>
                    <a:pt x="0" y="0"/>
                  </a:lnTo>
                  <a:lnTo>
                    <a:pt x="0" y="1237"/>
                  </a:lnTo>
                  <a:lnTo>
                    <a:pt x="12" y="1237"/>
                  </a:lnTo>
                  <a:lnTo>
                    <a:pt x="12" y="0"/>
                  </a:lnTo>
                  <a:lnTo>
                    <a:pt x="6" y="0"/>
                  </a:lnTo>
                  <a:close/>
                </a:path>
              </a:pathLst>
            </a:custGeom>
            <a:solidFill>
              <a:srgbClr val="007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53" name="Freeform 164"/>
            <p:cNvSpPr>
              <a:spLocks/>
            </p:cNvSpPr>
            <p:nvPr/>
          </p:nvSpPr>
          <p:spPr bwMode="auto">
            <a:xfrm>
              <a:off x="3640" y="1904"/>
              <a:ext cx="70" cy="102"/>
            </a:xfrm>
            <a:custGeom>
              <a:avLst/>
              <a:gdLst>
                <a:gd name="T0" fmla="*/ 35 w 70"/>
                <a:gd name="T1" fmla="*/ 0 h 102"/>
                <a:gd name="T2" fmla="*/ 0 w 70"/>
                <a:gd name="T3" fmla="*/ 102 h 102"/>
                <a:gd name="T4" fmla="*/ 0 w 70"/>
                <a:gd name="T5" fmla="*/ 102 h 102"/>
                <a:gd name="T6" fmla="*/ 2 w 70"/>
                <a:gd name="T7" fmla="*/ 99 h 102"/>
                <a:gd name="T8" fmla="*/ 6 w 70"/>
                <a:gd name="T9" fmla="*/ 99 h 102"/>
                <a:gd name="T10" fmla="*/ 8 w 70"/>
                <a:gd name="T11" fmla="*/ 97 h 102"/>
                <a:gd name="T12" fmla="*/ 10 w 70"/>
                <a:gd name="T13" fmla="*/ 97 h 102"/>
                <a:gd name="T14" fmla="*/ 12 w 70"/>
                <a:gd name="T15" fmla="*/ 97 h 102"/>
                <a:gd name="T16" fmla="*/ 13 w 70"/>
                <a:gd name="T17" fmla="*/ 94 h 102"/>
                <a:gd name="T18" fmla="*/ 15 w 70"/>
                <a:gd name="T19" fmla="*/ 94 h 102"/>
                <a:gd name="T20" fmla="*/ 17 w 70"/>
                <a:gd name="T21" fmla="*/ 94 h 102"/>
                <a:gd name="T22" fmla="*/ 19 w 70"/>
                <a:gd name="T23" fmla="*/ 92 h 102"/>
                <a:gd name="T24" fmla="*/ 23 w 70"/>
                <a:gd name="T25" fmla="*/ 92 h 102"/>
                <a:gd name="T26" fmla="*/ 25 w 70"/>
                <a:gd name="T27" fmla="*/ 92 h 102"/>
                <a:gd name="T28" fmla="*/ 27 w 70"/>
                <a:gd name="T29" fmla="*/ 92 h 102"/>
                <a:gd name="T30" fmla="*/ 29 w 70"/>
                <a:gd name="T31" fmla="*/ 92 h 102"/>
                <a:gd name="T32" fmla="*/ 31 w 70"/>
                <a:gd name="T33" fmla="*/ 92 h 102"/>
                <a:gd name="T34" fmla="*/ 33 w 70"/>
                <a:gd name="T35" fmla="*/ 92 h 102"/>
                <a:gd name="T36" fmla="*/ 35 w 70"/>
                <a:gd name="T37" fmla="*/ 89 h 102"/>
                <a:gd name="T38" fmla="*/ 37 w 70"/>
                <a:gd name="T39" fmla="*/ 92 h 102"/>
                <a:gd name="T40" fmla="*/ 41 w 70"/>
                <a:gd name="T41" fmla="*/ 92 h 102"/>
                <a:gd name="T42" fmla="*/ 43 w 70"/>
                <a:gd name="T43" fmla="*/ 92 h 102"/>
                <a:gd name="T44" fmla="*/ 44 w 70"/>
                <a:gd name="T45" fmla="*/ 92 h 102"/>
                <a:gd name="T46" fmla="*/ 46 w 70"/>
                <a:gd name="T47" fmla="*/ 92 h 102"/>
                <a:gd name="T48" fmla="*/ 48 w 70"/>
                <a:gd name="T49" fmla="*/ 92 h 102"/>
                <a:gd name="T50" fmla="*/ 50 w 70"/>
                <a:gd name="T51" fmla="*/ 92 h 102"/>
                <a:gd name="T52" fmla="*/ 52 w 70"/>
                <a:gd name="T53" fmla="*/ 94 h 102"/>
                <a:gd name="T54" fmla="*/ 54 w 70"/>
                <a:gd name="T55" fmla="*/ 94 h 102"/>
                <a:gd name="T56" fmla="*/ 58 w 70"/>
                <a:gd name="T57" fmla="*/ 94 h 102"/>
                <a:gd name="T58" fmla="*/ 60 w 70"/>
                <a:gd name="T59" fmla="*/ 97 h 102"/>
                <a:gd name="T60" fmla="*/ 62 w 70"/>
                <a:gd name="T61" fmla="*/ 97 h 102"/>
                <a:gd name="T62" fmla="*/ 64 w 70"/>
                <a:gd name="T63" fmla="*/ 97 h 102"/>
                <a:gd name="T64" fmla="*/ 66 w 70"/>
                <a:gd name="T65" fmla="*/ 99 h 102"/>
                <a:gd name="T66" fmla="*/ 68 w 70"/>
                <a:gd name="T67" fmla="*/ 99 h 102"/>
                <a:gd name="T68" fmla="*/ 70 w 70"/>
                <a:gd name="T69" fmla="*/ 102 h 102"/>
                <a:gd name="T70" fmla="*/ 35 w 70"/>
                <a:gd name="T71" fmla="*/ 0 h 102"/>
                <a:gd name="T72" fmla="*/ 35 w 70"/>
                <a:gd name="T73" fmla="*/ 0 h 1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
                <a:gd name="T112" fmla="*/ 0 h 102"/>
                <a:gd name="T113" fmla="*/ 70 w 70"/>
                <a:gd name="T114" fmla="*/ 102 h 10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 h="102">
                  <a:moveTo>
                    <a:pt x="35" y="0"/>
                  </a:moveTo>
                  <a:lnTo>
                    <a:pt x="0" y="102"/>
                  </a:lnTo>
                  <a:lnTo>
                    <a:pt x="2" y="99"/>
                  </a:lnTo>
                  <a:lnTo>
                    <a:pt x="6" y="99"/>
                  </a:lnTo>
                  <a:lnTo>
                    <a:pt x="8" y="97"/>
                  </a:lnTo>
                  <a:lnTo>
                    <a:pt x="10" y="97"/>
                  </a:lnTo>
                  <a:lnTo>
                    <a:pt x="12" y="97"/>
                  </a:lnTo>
                  <a:lnTo>
                    <a:pt x="13" y="94"/>
                  </a:lnTo>
                  <a:lnTo>
                    <a:pt x="15" y="94"/>
                  </a:lnTo>
                  <a:lnTo>
                    <a:pt x="17" y="94"/>
                  </a:lnTo>
                  <a:lnTo>
                    <a:pt x="19" y="92"/>
                  </a:lnTo>
                  <a:lnTo>
                    <a:pt x="23" y="92"/>
                  </a:lnTo>
                  <a:lnTo>
                    <a:pt x="25" y="92"/>
                  </a:lnTo>
                  <a:lnTo>
                    <a:pt x="27" y="92"/>
                  </a:lnTo>
                  <a:lnTo>
                    <a:pt x="29" y="92"/>
                  </a:lnTo>
                  <a:lnTo>
                    <a:pt x="31" y="92"/>
                  </a:lnTo>
                  <a:lnTo>
                    <a:pt x="33" y="92"/>
                  </a:lnTo>
                  <a:lnTo>
                    <a:pt x="35" y="89"/>
                  </a:lnTo>
                  <a:lnTo>
                    <a:pt x="37" y="92"/>
                  </a:lnTo>
                  <a:lnTo>
                    <a:pt x="41" y="92"/>
                  </a:lnTo>
                  <a:lnTo>
                    <a:pt x="43" y="92"/>
                  </a:lnTo>
                  <a:lnTo>
                    <a:pt x="44" y="92"/>
                  </a:lnTo>
                  <a:lnTo>
                    <a:pt x="46" y="92"/>
                  </a:lnTo>
                  <a:lnTo>
                    <a:pt x="48" y="92"/>
                  </a:lnTo>
                  <a:lnTo>
                    <a:pt x="50" y="92"/>
                  </a:lnTo>
                  <a:lnTo>
                    <a:pt x="52" y="94"/>
                  </a:lnTo>
                  <a:lnTo>
                    <a:pt x="54" y="94"/>
                  </a:lnTo>
                  <a:lnTo>
                    <a:pt x="58" y="94"/>
                  </a:lnTo>
                  <a:lnTo>
                    <a:pt x="60" y="97"/>
                  </a:lnTo>
                  <a:lnTo>
                    <a:pt x="62" y="97"/>
                  </a:lnTo>
                  <a:lnTo>
                    <a:pt x="64" y="97"/>
                  </a:lnTo>
                  <a:lnTo>
                    <a:pt x="66" y="99"/>
                  </a:lnTo>
                  <a:lnTo>
                    <a:pt x="68" y="99"/>
                  </a:lnTo>
                  <a:lnTo>
                    <a:pt x="70" y="102"/>
                  </a:lnTo>
                  <a:lnTo>
                    <a:pt x="35" y="0"/>
                  </a:lnTo>
                  <a:close/>
                </a:path>
              </a:pathLst>
            </a:custGeom>
            <a:solidFill>
              <a:srgbClr val="007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54" name="Line 165"/>
            <p:cNvSpPr>
              <a:spLocks noChangeShapeType="1"/>
            </p:cNvSpPr>
            <p:nvPr/>
          </p:nvSpPr>
          <p:spPr bwMode="auto">
            <a:xfrm>
              <a:off x="3609" y="3238"/>
              <a:ext cx="126" cy="1"/>
            </a:xfrm>
            <a:prstGeom prst="line">
              <a:avLst/>
            </a:prstGeom>
            <a:noFill/>
            <a:ln w="9525">
              <a:solidFill>
                <a:srgbClr val="0079C5"/>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3655" name="Line 166"/>
            <p:cNvSpPr>
              <a:spLocks noChangeShapeType="1"/>
            </p:cNvSpPr>
            <p:nvPr/>
          </p:nvSpPr>
          <p:spPr bwMode="auto">
            <a:xfrm>
              <a:off x="3502" y="1899"/>
              <a:ext cx="239" cy="1"/>
            </a:xfrm>
            <a:prstGeom prst="line">
              <a:avLst/>
            </a:prstGeom>
            <a:noFill/>
            <a:ln w="9525">
              <a:solidFill>
                <a:srgbClr val="0079C5"/>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3656" name="Freeform 167"/>
            <p:cNvSpPr>
              <a:spLocks/>
            </p:cNvSpPr>
            <p:nvPr/>
          </p:nvSpPr>
          <p:spPr bwMode="auto">
            <a:xfrm>
              <a:off x="2830" y="1032"/>
              <a:ext cx="128" cy="7"/>
            </a:xfrm>
            <a:custGeom>
              <a:avLst/>
              <a:gdLst>
                <a:gd name="T0" fmla="*/ 0 w 128"/>
                <a:gd name="T1" fmla="*/ 2 h 7"/>
                <a:gd name="T2" fmla="*/ 0 w 128"/>
                <a:gd name="T3" fmla="*/ 7 h 7"/>
                <a:gd name="T4" fmla="*/ 128 w 128"/>
                <a:gd name="T5" fmla="*/ 7 h 7"/>
                <a:gd name="T6" fmla="*/ 128 w 128"/>
                <a:gd name="T7" fmla="*/ 0 h 7"/>
                <a:gd name="T8" fmla="*/ 0 w 128"/>
                <a:gd name="T9" fmla="*/ 0 h 7"/>
                <a:gd name="T10" fmla="*/ 0 w 128"/>
                <a:gd name="T11" fmla="*/ 2 h 7"/>
                <a:gd name="T12" fmla="*/ 0 60000 65536"/>
                <a:gd name="T13" fmla="*/ 0 60000 65536"/>
                <a:gd name="T14" fmla="*/ 0 60000 65536"/>
                <a:gd name="T15" fmla="*/ 0 60000 65536"/>
                <a:gd name="T16" fmla="*/ 0 60000 65536"/>
                <a:gd name="T17" fmla="*/ 0 60000 65536"/>
                <a:gd name="T18" fmla="*/ 0 w 128"/>
                <a:gd name="T19" fmla="*/ 0 h 7"/>
                <a:gd name="T20" fmla="*/ 128 w 128"/>
                <a:gd name="T21" fmla="*/ 7 h 7"/>
              </a:gdLst>
              <a:ahLst/>
              <a:cxnLst>
                <a:cxn ang="T12">
                  <a:pos x="T0" y="T1"/>
                </a:cxn>
                <a:cxn ang="T13">
                  <a:pos x="T2" y="T3"/>
                </a:cxn>
                <a:cxn ang="T14">
                  <a:pos x="T4" y="T5"/>
                </a:cxn>
                <a:cxn ang="T15">
                  <a:pos x="T6" y="T7"/>
                </a:cxn>
                <a:cxn ang="T16">
                  <a:pos x="T8" y="T9"/>
                </a:cxn>
                <a:cxn ang="T17">
                  <a:pos x="T10" y="T11"/>
                </a:cxn>
              </a:cxnLst>
              <a:rect l="T18" t="T19" r="T20" b="T21"/>
              <a:pathLst>
                <a:path w="128" h="7">
                  <a:moveTo>
                    <a:pt x="0" y="2"/>
                  </a:moveTo>
                  <a:lnTo>
                    <a:pt x="0" y="7"/>
                  </a:lnTo>
                  <a:lnTo>
                    <a:pt x="128" y="7"/>
                  </a:lnTo>
                  <a:lnTo>
                    <a:pt x="128" y="0"/>
                  </a:lnTo>
                  <a:lnTo>
                    <a:pt x="0" y="0"/>
                  </a:lnTo>
                  <a:lnTo>
                    <a:pt x="0" y="2"/>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57" name="Freeform 168"/>
            <p:cNvSpPr>
              <a:spLocks/>
            </p:cNvSpPr>
            <p:nvPr/>
          </p:nvSpPr>
          <p:spPr bwMode="auto">
            <a:xfrm>
              <a:off x="2828" y="1114"/>
              <a:ext cx="128" cy="7"/>
            </a:xfrm>
            <a:custGeom>
              <a:avLst/>
              <a:gdLst>
                <a:gd name="T0" fmla="*/ 0 w 128"/>
                <a:gd name="T1" fmla="*/ 3 h 7"/>
                <a:gd name="T2" fmla="*/ 0 w 128"/>
                <a:gd name="T3" fmla="*/ 7 h 7"/>
                <a:gd name="T4" fmla="*/ 128 w 128"/>
                <a:gd name="T5" fmla="*/ 7 h 7"/>
                <a:gd name="T6" fmla="*/ 128 w 128"/>
                <a:gd name="T7" fmla="*/ 0 h 7"/>
                <a:gd name="T8" fmla="*/ 0 w 128"/>
                <a:gd name="T9" fmla="*/ 0 h 7"/>
                <a:gd name="T10" fmla="*/ 0 w 128"/>
                <a:gd name="T11" fmla="*/ 3 h 7"/>
                <a:gd name="T12" fmla="*/ 0 60000 65536"/>
                <a:gd name="T13" fmla="*/ 0 60000 65536"/>
                <a:gd name="T14" fmla="*/ 0 60000 65536"/>
                <a:gd name="T15" fmla="*/ 0 60000 65536"/>
                <a:gd name="T16" fmla="*/ 0 60000 65536"/>
                <a:gd name="T17" fmla="*/ 0 60000 65536"/>
                <a:gd name="T18" fmla="*/ 0 w 128"/>
                <a:gd name="T19" fmla="*/ 0 h 7"/>
                <a:gd name="T20" fmla="*/ 128 w 128"/>
                <a:gd name="T21" fmla="*/ 7 h 7"/>
              </a:gdLst>
              <a:ahLst/>
              <a:cxnLst>
                <a:cxn ang="T12">
                  <a:pos x="T0" y="T1"/>
                </a:cxn>
                <a:cxn ang="T13">
                  <a:pos x="T2" y="T3"/>
                </a:cxn>
                <a:cxn ang="T14">
                  <a:pos x="T4" y="T5"/>
                </a:cxn>
                <a:cxn ang="T15">
                  <a:pos x="T6" y="T7"/>
                </a:cxn>
                <a:cxn ang="T16">
                  <a:pos x="T8" y="T9"/>
                </a:cxn>
                <a:cxn ang="T17">
                  <a:pos x="T10" y="T11"/>
                </a:cxn>
              </a:cxnLst>
              <a:rect l="T18" t="T19" r="T20" b="T21"/>
              <a:pathLst>
                <a:path w="128" h="7">
                  <a:moveTo>
                    <a:pt x="0" y="3"/>
                  </a:moveTo>
                  <a:lnTo>
                    <a:pt x="0" y="7"/>
                  </a:lnTo>
                  <a:lnTo>
                    <a:pt x="128" y="7"/>
                  </a:lnTo>
                  <a:lnTo>
                    <a:pt x="128" y="0"/>
                  </a:lnTo>
                  <a:lnTo>
                    <a:pt x="0" y="0"/>
                  </a:lnTo>
                  <a:lnTo>
                    <a:pt x="0" y="3"/>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58" name="Freeform 169"/>
            <p:cNvSpPr>
              <a:spLocks/>
            </p:cNvSpPr>
            <p:nvPr/>
          </p:nvSpPr>
          <p:spPr bwMode="auto">
            <a:xfrm>
              <a:off x="2830" y="1254"/>
              <a:ext cx="130" cy="7"/>
            </a:xfrm>
            <a:custGeom>
              <a:avLst/>
              <a:gdLst>
                <a:gd name="T0" fmla="*/ 0 w 130"/>
                <a:gd name="T1" fmla="*/ 3 h 7"/>
                <a:gd name="T2" fmla="*/ 0 w 130"/>
                <a:gd name="T3" fmla="*/ 7 h 7"/>
                <a:gd name="T4" fmla="*/ 130 w 130"/>
                <a:gd name="T5" fmla="*/ 7 h 7"/>
                <a:gd name="T6" fmla="*/ 130 w 130"/>
                <a:gd name="T7" fmla="*/ 0 h 7"/>
                <a:gd name="T8" fmla="*/ 0 w 130"/>
                <a:gd name="T9" fmla="*/ 0 h 7"/>
                <a:gd name="T10" fmla="*/ 0 w 130"/>
                <a:gd name="T11" fmla="*/ 3 h 7"/>
                <a:gd name="T12" fmla="*/ 0 60000 65536"/>
                <a:gd name="T13" fmla="*/ 0 60000 65536"/>
                <a:gd name="T14" fmla="*/ 0 60000 65536"/>
                <a:gd name="T15" fmla="*/ 0 60000 65536"/>
                <a:gd name="T16" fmla="*/ 0 60000 65536"/>
                <a:gd name="T17" fmla="*/ 0 60000 65536"/>
                <a:gd name="T18" fmla="*/ 0 w 130"/>
                <a:gd name="T19" fmla="*/ 0 h 7"/>
                <a:gd name="T20" fmla="*/ 130 w 130"/>
                <a:gd name="T21" fmla="*/ 7 h 7"/>
              </a:gdLst>
              <a:ahLst/>
              <a:cxnLst>
                <a:cxn ang="T12">
                  <a:pos x="T0" y="T1"/>
                </a:cxn>
                <a:cxn ang="T13">
                  <a:pos x="T2" y="T3"/>
                </a:cxn>
                <a:cxn ang="T14">
                  <a:pos x="T4" y="T5"/>
                </a:cxn>
                <a:cxn ang="T15">
                  <a:pos x="T6" y="T7"/>
                </a:cxn>
                <a:cxn ang="T16">
                  <a:pos x="T8" y="T9"/>
                </a:cxn>
                <a:cxn ang="T17">
                  <a:pos x="T10" y="T11"/>
                </a:cxn>
              </a:cxnLst>
              <a:rect l="T18" t="T19" r="T20" b="T21"/>
              <a:pathLst>
                <a:path w="130" h="7">
                  <a:moveTo>
                    <a:pt x="0" y="3"/>
                  </a:moveTo>
                  <a:lnTo>
                    <a:pt x="0" y="7"/>
                  </a:lnTo>
                  <a:lnTo>
                    <a:pt x="130" y="7"/>
                  </a:lnTo>
                  <a:lnTo>
                    <a:pt x="130" y="0"/>
                  </a:lnTo>
                  <a:lnTo>
                    <a:pt x="0" y="0"/>
                  </a:lnTo>
                  <a:lnTo>
                    <a:pt x="0" y="3"/>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59" name="Freeform 170"/>
            <p:cNvSpPr>
              <a:spLocks/>
            </p:cNvSpPr>
            <p:nvPr/>
          </p:nvSpPr>
          <p:spPr bwMode="auto">
            <a:xfrm>
              <a:off x="2830" y="1336"/>
              <a:ext cx="130" cy="8"/>
            </a:xfrm>
            <a:custGeom>
              <a:avLst/>
              <a:gdLst>
                <a:gd name="T0" fmla="*/ 0 w 130"/>
                <a:gd name="T1" fmla="*/ 5 h 8"/>
                <a:gd name="T2" fmla="*/ 0 w 130"/>
                <a:gd name="T3" fmla="*/ 8 h 8"/>
                <a:gd name="T4" fmla="*/ 130 w 130"/>
                <a:gd name="T5" fmla="*/ 8 h 8"/>
                <a:gd name="T6" fmla="*/ 130 w 130"/>
                <a:gd name="T7" fmla="*/ 0 h 8"/>
                <a:gd name="T8" fmla="*/ 0 w 130"/>
                <a:gd name="T9" fmla="*/ 0 h 8"/>
                <a:gd name="T10" fmla="*/ 0 w 130"/>
                <a:gd name="T11" fmla="*/ 5 h 8"/>
                <a:gd name="T12" fmla="*/ 0 60000 65536"/>
                <a:gd name="T13" fmla="*/ 0 60000 65536"/>
                <a:gd name="T14" fmla="*/ 0 60000 65536"/>
                <a:gd name="T15" fmla="*/ 0 60000 65536"/>
                <a:gd name="T16" fmla="*/ 0 60000 65536"/>
                <a:gd name="T17" fmla="*/ 0 60000 65536"/>
                <a:gd name="T18" fmla="*/ 0 w 130"/>
                <a:gd name="T19" fmla="*/ 0 h 8"/>
                <a:gd name="T20" fmla="*/ 130 w 13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30" h="8">
                  <a:moveTo>
                    <a:pt x="0" y="5"/>
                  </a:moveTo>
                  <a:lnTo>
                    <a:pt x="0" y="8"/>
                  </a:lnTo>
                  <a:lnTo>
                    <a:pt x="130" y="8"/>
                  </a:lnTo>
                  <a:lnTo>
                    <a:pt x="130" y="0"/>
                  </a:lnTo>
                  <a:lnTo>
                    <a:pt x="0" y="0"/>
                  </a:lnTo>
                  <a:lnTo>
                    <a:pt x="0" y="5"/>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60" name="Freeform 171"/>
            <p:cNvSpPr>
              <a:spLocks/>
            </p:cNvSpPr>
            <p:nvPr/>
          </p:nvSpPr>
          <p:spPr bwMode="auto">
            <a:xfrm>
              <a:off x="2837" y="1194"/>
              <a:ext cx="49" cy="70"/>
            </a:xfrm>
            <a:custGeom>
              <a:avLst/>
              <a:gdLst>
                <a:gd name="T0" fmla="*/ 26 w 49"/>
                <a:gd name="T1" fmla="*/ 70 h 70"/>
                <a:gd name="T2" fmla="*/ 0 w 49"/>
                <a:gd name="T3" fmla="*/ 0 h 70"/>
                <a:gd name="T4" fmla="*/ 0 w 49"/>
                <a:gd name="T5" fmla="*/ 0 h 70"/>
                <a:gd name="T6" fmla="*/ 2 w 49"/>
                <a:gd name="T7" fmla="*/ 0 h 70"/>
                <a:gd name="T8" fmla="*/ 4 w 49"/>
                <a:gd name="T9" fmla="*/ 2 h 70"/>
                <a:gd name="T10" fmla="*/ 4 w 49"/>
                <a:gd name="T11" fmla="*/ 2 h 70"/>
                <a:gd name="T12" fmla="*/ 6 w 49"/>
                <a:gd name="T13" fmla="*/ 2 h 70"/>
                <a:gd name="T14" fmla="*/ 8 w 49"/>
                <a:gd name="T15" fmla="*/ 2 h 70"/>
                <a:gd name="T16" fmla="*/ 10 w 49"/>
                <a:gd name="T17" fmla="*/ 5 h 70"/>
                <a:gd name="T18" fmla="*/ 10 w 49"/>
                <a:gd name="T19" fmla="*/ 5 h 70"/>
                <a:gd name="T20" fmla="*/ 12 w 49"/>
                <a:gd name="T21" fmla="*/ 5 h 70"/>
                <a:gd name="T22" fmla="*/ 14 w 49"/>
                <a:gd name="T23" fmla="*/ 5 h 70"/>
                <a:gd name="T24" fmla="*/ 16 w 49"/>
                <a:gd name="T25" fmla="*/ 5 h 70"/>
                <a:gd name="T26" fmla="*/ 18 w 49"/>
                <a:gd name="T27" fmla="*/ 7 h 70"/>
                <a:gd name="T28" fmla="*/ 18 w 49"/>
                <a:gd name="T29" fmla="*/ 7 h 70"/>
                <a:gd name="T30" fmla="*/ 20 w 49"/>
                <a:gd name="T31" fmla="*/ 7 h 70"/>
                <a:gd name="T32" fmla="*/ 22 w 49"/>
                <a:gd name="T33" fmla="*/ 7 h 70"/>
                <a:gd name="T34" fmla="*/ 24 w 49"/>
                <a:gd name="T35" fmla="*/ 7 h 70"/>
                <a:gd name="T36" fmla="*/ 26 w 49"/>
                <a:gd name="T37" fmla="*/ 7 h 70"/>
                <a:gd name="T38" fmla="*/ 26 w 49"/>
                <a:gd name="T39" fmla="*/ 7 h 70"/>
                <a:gd name="T40" fmla="*/ 28 w 49"/>
                <a:gd name="T41" fmla="*/ 7 h 70"/>
                <a:gd name="T42" fmla="*/ 30 w 49"/>
                <a:gd name="T43" fmla="*/ 7 h 70"/>
                <a:gd name="T44" fmla="*/ 31 w 49"/>
                <a:gd name="T45" fmla="*/ 7 h 70"/>
                <a:gd name="T46" fmla="*/ 31 w 49"/>
                <a:gd name="T47" fmla="*/ 7 h 70"/>
                <a:gd name="T48" fmla="*/ 33 w 49"/>
                <a:gd name="T49" fmla="*/ 5 h 70"/>
                <a:gd name="T50" fmla="*/ 35 w 49"/>
                <a:gd name="T51" fmla="*/ 5 h 70"/>
                <a:gd name="T52" fmla="*/ 37 w 49"/>
                <a:gd name="T53" fmla="*/ 5 h 70"/>
                <a:gd name="T54" fmla="*/ 39 w 49"/>
                <a:gd name="T55" fmla="*/ 5 h 70"/>
                <a:gd name="T56" fmla="*/ 39 w 49"/>
                <a:gd name="T57" fmla="*/ 5 h 70"/>
                <a:gd name="T58" fmla="*/ 41 w 49"/>
                <a:gd name="T59" fmla="*/ 2 h 70"/>
                <a:gd name="T60" fmla="*/ 43 w 49"/>
                <a:gd name="T61" fmla="*/ 2 h 70"/>
                <a:gd name="T62" fmla="*/ 45 w 49"/>
                <a:gd name="T63" fmla="*/ 2 h 70"/>
                <a:gd name="T64" fmla="*/ 47 w 49"/>
                <a:gd name="T65" fmla="*/ 0 h 70"/>
                <a:gd name="T66" fmla="*/ 47 w 49"/>
                <a:gd name="T67" fmla="*/ 0 h 70"/>
                <a:gd name="T68" fmla="*/ 49 w 49"/>
                <a:gd name="T69" fmla="*/ 0 h 70"/>
                <a:gd name="T70" fmla="*/ 26 w 49"/>
                <a:gd name="T71" fmla="*/ 70 h 70"/>
                <a:gd name="T72" fmla="*/ 26 w 49"/>
                <a:gd name="T73" fmla="*/ 70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9"/>
                <a:gd name="T112" fmla="*/ 0 h 70"/>
                <a:gd name="T113" fmla="*/ 49 w 49"/>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9" h="70">
                  <a:moveTo>
                    <a:pt x="26" y="70"/>
                  </a:moveTo>
                  <a:lnTo>
                    <a:pt x="0" y="0"/>
                  </a:lnTo>
                  <a:lnTo>
                    <a:pt x="2" y="0"/>
                  </a:lnTo>
                  <a:lnTo>
                    <a:pt x="4" y="2"/>
                  </a:lnTo>
                  <a:lnTo>
                    <a:pt x="6" y="2"/>
                  </a:lnTo>
                  <a:lnTo>
                    <a:pt x="8" y="2"/>
                  </a:lnTo>
                  <a:lnTo>
                    <a:pt x="10" y="5"/>
                  </a:lnTo>
                  <a:lnTo>
                    <a:pt x="12" y="5"/>
                  </a:lnTo>
                  <a:lnTo>
                    <a:pt x="14" y="5"/>
                  </a:lnTo>
                  <a:lnTo>
                    <a:pt x="16" y="5"/>
                  </a:lnTo>
                  <a:lnTo>
                    <a:pt x="18" y="7"/>
                  </a:lnTo>
                  <a:lnTo>
                    <a:pt x="20" y="7"/>
                  </a:lnTo>
                  <a:lnTo>
                    <a:pt x="22" y="7"/>
                  </a:lnTo>
                  <a:lnTo>
                    <a:pt x="24" y="7"/>
                  </a:lnTo>
                  <a:lnTo>
                    <a:pt x="26" y="7"/>
                  </a:lnTo>
                  <a:lnTo>
                    <a:pt x="28" y="7"/>
                  </a:lnTo>
                  <a:lnTo>
                    <a:pt x="30" y="7"/>
                  </a:lnTo>
                  <a:lnTo>
                    <a:pt x="31" y="7"/>
                  </a:lnTo>
                  <a:lnTo>
                    <a:pt x="33" y="5"/>
                  </a:lnTo>
                  <a:lnTo>
                    <a:pt x="35" y="5"/>
                  </a:lnTo>
                  <a:lnTo>
                    <a:pt x="37" y="5"/>
                  </a:lnTo>
                  <a:lnTo>
                    <a:pt x="39" y="5"/>
                  </a:lnTo>
                  <a:lnTo>
                    <a:pt x="41" y="2"/>
                  </a:lnTo>
                  <a:lnTo>
                    <a:pt x="43" y="2"/>
                  </a:lnTo>
                  <a:lnTo>
                    <a:pt x="45" y="2"/>
                  </a:lnTo>
                  <a:lnTo>
                    <a:pt x="47" y="0"/>
                  </a:lnTo>
                  <a:lnTo>
                    <a:pt x="49" y="0"/>
                  </a:lnTo>
                  <a:lnTo>
                    <a:pt x="26" y="70"/>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61" name="Freeform 172"/>
            <p:cNvSpPr>
              <a:spLocks/>
            </p:cNvSpPr>
            <p:nvPr/>
          </p:nvSpPr>
          <p:spPr bwMode="auto">
            <a:xfrm>
              <a:off x="2859" y="1146"/>
              <a:ext cx="6" cy="82"/>
            </a:xfrm>
            <a:custGeom>
              <a:avLst/>
              <a:gdLst>
                <a:gd name="T0" fmla="*/ 2 w 6"/>
                <a:gd name="T1" fmla="*/ 0 h 82"/>
                <a:gd name="T2" fmla="*/ 0 w 6"/>
                <a:gd name="T3" fmla="*/ 0 h 82"/>
                <a:gd name="T4" fmla="*/ 0 w 6"/>
                <a:gd name="T5" fmla="*/ 82 h 82"/>
                <a:gd name="T6" fmla="*/ 6 w 6"/>
                <a:gd name="T7" fmla="*/ 82 h 82"/>
                <a:gd name="T8" fmla="*/ 6 w 6"/>
                <a:gd name="T9" fmla="*/ 0 h 82"/>
                <a:gd name="T10" fmla="*/ 2 w 6"/>
                <a:gd name="T11" fmla="*/ 0 h 82"/>
                <a:gd name="T12" fmla="*/ 0 60000 65536"/>
                <a:gd name="T13" fmla="*/ 0 60000 65536"/>
                <a:gd name="T14" fmla="*/ 0 60000 65536"/>
                <a:gd name="T15" fmla="*/ 0 60000 65536"/>
                <a:gd name="T16" fmla="*/ 0 60000 65536"/>
                <a:gd name="T17" fmla="*/ 0 60000 65536"/>
                <a:gd name="T18" fmla="*/ 0 w 6"/>
                <a:gd name="T19" fmla="*/ 0 h 82"/>
                <a:gd name="T20" fmla="*/ 6 w 6"/>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6" h="82">
                  <a:moveTo>
                    <a:pt x="2" y="0"/>
                  </a:moveTo>
                  <a:lnTo>
                    <a:pt x="0" y="0"/>
                  </a:lnTo>
                  <a:lnTo>
                    <a:pt x="0" y="82"/>
                  </a:lnTo>
                  <a:lnTo>
                    <a:pt x="6" y="82"/>
                  </a:lnTo>
                  <a:lnTo>
                    <a:pt x="6" y="0"/>
                  </a:lnTo>
                  <a:lnTo>
                    <a:pt x="2" y="0"/>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62" name="Freeform 173"/>
            <p:cNvSpPr>
              <a:spLocks/>
            </p:cNvSpPr>
            <p:nvPr/>
          </p:nvSpPr>
          <p:spPr bwMode="auto">
            <a:xfrm>
              <a:off x="2837" y="1109"/>
              <a:ext cx="49" cy="70"/>
            </a:xfrm>
            <a:custGeom>
              <a:avLst/>
              <a:gdLst>
                <a:gd name="T0" fmla="*/ 24 w 49"/>
                <a:gd name="T1" fmla="*/ 0 h 70"/>
                <a:gd name="T2" fmla="*/ 0 w 49"/>
                <a:gd name="T3" fmla="*/ 70 h 70"/>
                <a:gd name="T4" fmla="*/ 0 w 49"/>
                <a:gd name="T5" fmla="*/ 70 h 70"/>
                <a:gd name="T6" fmla="*/ 2 w 49"/>
                <a:gd name="T7" fmla="*/ 70 h 70"/>
                <a:gd name="T8" fmla="*/ 2 w 49"/>
                <a:gd name="T9" fmla="*/ 70 h 70"/>
                <a:gd name="T10" fmla="*/ 4 w 49"/>
                <a:gd name="T11" fmla="*/ 68 h 70"/>
                <a:gd name="T12" fmla="*/ 6 w 49"/>
                <a:gd name="T13" fmla="*/ 68 h 70"/>
                <a:gd name="T14" fmla="*/ 8 w 49"/>
                <a:gd name="T15" fmla="*/ 68 h 70"/>
                <a:gd name="T16" fmla="*/ 10 w 49"/>
                <a:gd name="T17" fmla="*/ 65 h 70"/>
                <a:gd name="T18" fmla="*/ 10 w 49"/>
                <a:gd name="T19" fmla="*/ 65 h 70"/>
                <a:gd name="T20" fmla="*/ 12 w 49"/>
                <a:gd name="T21" fmla="*/ 65 h 70"/>
                <a:gd name="T22" fmla="*/ 14 w 49"/>
                <a:gd name="T23" fmla="*/ 65 h 70"/>
                <a:gd name="T24" fmla="*/ 16 w 49"/>
                <a:gd name="T25" fmla="*/ 65 h 70"/>
                <a:gd name="T26" fmla="*/ 18 w 49"/>
                <a:gd name="T27" fmla="*/ 63 h 70"/>
                <a:gd name="T28" fmla="*/ 18 w 49"/>
                <a:gd name="T29" fmla="*/ 63 h 70"/>
                <a:gd name="T30" fmla="*/ 20 w 49"/>
                <a:gd name="T31" fmla="*/ 63 h 70"/>
                <a:gd name="T32" fmla="*/ 22 w 49"/>
                <a:gd name="T33" fmla="*/ 63 h 70"/>
                <a:gd name="T34" fmla="*/ 24 w 49"/>
                <a:gd name="T35" fmla="*/ 63 h 70"/>
                <a:gd name="T36" fmla="*/ 26 w 49"/>
                <a:gd name="T37" fmla="*/ 63 h 70"/>
                <a:gd name="T38" fmla="*/ 26 w 49"/>
                <a:gd name="T39" fmla="*/ 63 h 70"/>
                <a:gd name="T40" fmla="*/ 28 w 49"/>
                <a:gd name="T41" fmla="*/ 63 h 70"/>
                <a:gd name="T42" fmla="*/ 30 w 49"/>
                <a:gd name="T43" fmla="*/ 63 h 70"/>
                <a:gd name="T44" fmla="*/ 31 w 49"/>
                <a:gd name="T45" fmla="*/ 63 h 70"/>
                <a:gd name="T46" fmla="*/ 31 w 49"/>
                <a:gd name="T47" fmla="*/ 63 h 70"/>
                <a:gd name="T48" fmla="*/ 33 w 49"/>
                <a:gd name="T49" fmla="*/ 65 h 70"/>
                <a:gd name="T50" fmla="*/ 35 w 49"/>
                <a:gd name="T51" fmla="*/ 65 h 70"/>
                <a:gd name="T52" fmla="*/ 37 w 49"/>
                <a:gd name="T53" fmla="*/ 65 h 70"/>
                <a:gd name="T54" fmla="*/ 39 w 49"/>
                <a:gd name="T55" fmla="*/ 65 h 70"/>
                <a:gd name="T56" fmla="*/ 39 w 49"/>
                <a:gd name="T57" fmla="*/ 65 h 70"/>
                <a:gd name="T58" fmla="*/ 41 w 49"/>
                <a:gd name="T59" fmla="*/ 68 h 70"/>
                <a:gd name="T60" fmla="*/ 43 w 49"/>
                <a:gd name="T61" fmla="*/ 68 h 70"/>
                <a:gd name="T62" fmla="*/ 45 w 49"/>
                <a:gd name="T63" fmla="*/ 68 h 70"/>
                <a:gd name="T64" fmla="*/ 47 w 49"/>
                <a:gd name="T65" fmla="*/ 68 h 70"/>
                <a:gd name="T66" fmla="*/ 47 w 49"/>
                <a:gd name="T67" fmla="*/ 70 h 70"/>
                <a:gd name="T68" fmla="*/ 49 w 49"/>
                <a:gd name="T69" fmla="*/ 70 h 70"/>
                <a:gd name="T70" fmla="*/ 24 w 49"/>
                <a:gd name="T71" fmla="*/ 0 h 70"/>
                <a:gd name="T72" fmla="*/ 24 w 49"/>
                <a:gd name="T73" fmla="*/ 0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9"/>
                <a:gd name="T112" fmla="*/ 0 h 70"/>
                <a:gd name="T113" fmla="*/ 49 w 49"/>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9" h="70">
                  <a:moveTo>
                    <a:pt x="24" y="0"/>
                  </a:moveTo>
                  <a:lnTo>
                    <a:pt x="0" y="70"/>
                  </a:lnTo>
                  <a:lnTo>
                    <a:pt x="2" y="70"/>
                  </a:lnTo>
                  <a:lnTo>
                    <a:pt x="4" y="68"/>
                  </a:lnTo>
                  <a:lnTo>
                    <a:pt x="6" y="68"/>
                  </a:lnTo>
                  <a:lnTo>
                    <a:pt x="8" y="68"/>
                  </a:lnTo>
                  <a:lnTo>
                    <a:pt x="10" y="65"/>
                  </a:lnTo>
                  <a:lnTo>
                    <a:pt x="12" y="65"/>
                  </a:lnTo>
                  <a:lnTo>
                    <a:pt x="14" y="65"/>
                  </a:lnTo>
                  <a:lnTo>
                    <a:pt x="16" y="65"/>
                  </a:lnTo>
                  <a:lnTo>
                    <a:pt x="18" y="63"/>
                  </a:lnTo>
                  <a:lnTo>
                    <a:pt x="20" y="63"/>
                  </a:lnTo>
                  <a:lnTo>
                    <a:pt x="22" y="63"/>
                  </a:lnTo>
                  <a:lnTo>
                    <a:pt x="24" y="63"/>
                  </a:lnTo>
                  <a:lnTo>
                    <a:pt x="26" y="63"/>
                  </a:lnTo>
                  <a:lnTo>
                    <a:pt x="28" y="63"/>
                  </a:lnTo>
                  <a:lnTo>
                    <a:pt x="30" y="63"/>
                  </a:lnTo>
                  <a:lnTo>
                    <a:pt x="31" y="63"/>
                  </a:lnTo>
                  <a:lnTo>
                    <a:pt x="33" y="65"/>
                  </a:lnTo>
                  <a:lnTo>
                    <a:pt x="35" y="65"/>
                  </a:lnTo>
                  <a:lnTo>
                    <a:pt x="37" y="65"/>
                  </a:lnTo>
                  <a:lnTo>
                    <a:pt x="39" y="65"/>
                  </a:lnTo>
                  <a:lnTo>
                    <a:pt x="41" y="68"/>
                  </a:lnTo>
                  <a:lnTo>
                    <a:pt x="43" y="68"/>
                  </a:lnTo>
                  <a:lnTo>
                    <a:pt x="45" y="68"/>
                  </a:lnTo>
                  <a:lnTo>
                    <a:pt x="47" y="68"/>
                  </a:lnTo>
                  <a:lnTo>
                    <a:pt x="47" y="70"/>
                  </a:lnTo>
                  <a:lnTo>
                    <a:pt x="49" y="70"/>
                  </a:lnTo>
                  <a:lnTo>
                    <a:pt x="24" y="0"/>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63" name="Rectangle 174"/>
            <p:cNvSpPr>
              <a:spLocks noChangeArrowheads="1"/>
            </p:cNvSpPr>
            <p:nvPr/>
          </p:nvSpPr>
          <p:spPr bwMode="auto">
            <a:xfrm>
              <a:off x="2112" y="1134"/>
              <a:ext cx="65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000"/>
                <a:t>0,1 m veya 0,18 m</a:t>
              </a:r>
            </a:p>
          </p:txBody>
        </p:sp>
        <p:sp>
          <p:nvSpPr>
            <p:cNvPr id="63664" name="Rectangle 175"/>
            <p:cNvSpPr>
              <a:spLocks noChangeArrowheads="1"/>
            </p:cNvSpPr>
            <p:nvPr/>
          </p:nvSpPr>
          <p:spPr bwMode="auto">
            <a:xfrm>
              <a:off x="2603" y="1015"/>
              <a:ext cx="19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000"/>
                <a:t>0,1 m</a:t>
              </a:r>
            </a:p>
          </p:txBody>
        </p:sp>
        <p:sp>
          <p:nvSpPr>
            <p:cNvPr id="63665" name="Rectangle 176"/>
            <p:cNvSpPr>
              <a:spLocks noChangeArrowheads="1"/>
            </p:cNvSpPr>
            <p:nvPr/>
          </p:nvSpPr>
          <p:spPr bwMode="auto">
            <a:xfrm>
              <a:off x="2601" y="1260"/>
              <a:ext cx="19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000"/>
                <a:t>0,1 m</a:t>
              </a:r>
            </a:p>
          </p:txBody>
        </p:sp>
        <p:sp>
          <p:nvSpPr>
            <p:cNvPr id="63666" name="Rectangle 177"/>
            <p:cNvSpPr>
              <a:spLocks noChangeArrowheads="1"/>
            </p:cNvSpPr>
            <p:nvPr/>
          </p:nvSpPr>
          <p:spPr bwMode="auto">
            <a:xfrm rot="-5400000">
              <a:off x="3717" y="2616"/>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300"/>
                <a:t>0</a:t>
              </a:r>
              <a:endParaRPr lang="tr-TR"/>
            </a:p>
          </p:txBody>
        </p:sp>
        <p:sp>
          <p:nvSpPr>
            <p:cNvPr id="63667" name="Rectangle 178"/>
            <p:cNvSpPr>
              <a:spLocks noChangeArrowheads="1"/>
            </p:cNvSpPr>
            <p:nvPr/>
          </p:nvSpPr>
          <p:spPr bwMode="auto">
            <a:xfrm rot="-5400000">
              <a:off x="3731" y="2576"/>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300"/>
                <a:t>,</a:t>
              </a:r>
              <a:endParaRPr lang="tr-TR"/>
            </a:p>
          </p:txBody>
        </p:sp>
        <p:sp>
          <p:nvSpPr>
            <p:cNvPr id="63668" name="Rectangle 179"/>
            <p:cNvSpPr>
              <a:spLocks noChangeArrowheads="1"/>
            </p:cNvSpPr>
            <p:nvPr/>
          </p:nvSpPr>
          <p:spPr bwMode="auto">
            <a:xfrm rot="-5400000">
              <a:off x="3717" y="2531"/>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300"/>
                <a:t>8</a:t>
              </a:r>
              <a:endParaRPr lang="tr-TR"/>
            </a:p>
          </p:txBody>
        </p:sp>
        <p:sp>
          <p:nvSpPr>
            <p:cNvPr id="63669" name="Rectangle 180"/>
            <p:cNvSpPr>
              <a:spLocks noChangeArrowheads="1"/>
            </p:cNvSpPr>
            <p:nvPr/>
          </p:nvSpPr>
          <p:spPr bwMode="auto">
            <a:xfrm rot="-5400000">
              <a:off x="3731" y="2492"/>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300"/>
                <a:t> </a:t>
              </a:r>
              <a:endParaRPr lang="tr-TR"/>
            </a:p>
          </p:txBody>
        </p:sp>
        <p:sp>
          <p:nvSpPr>
            <p:cNvPr id="63670" name="Rectangle 181"/>
            <p:cNvSpPr>
              <a:spLocks noChangeArrowheads="1"/>
            </p:cNvSpPr>
            <p:nvPr/>
          </p:nvSpPr>
          <p:spPr bwMode="auto">
            <a:xfrm rot="-5400000">
              <a:off x="3702" y="2433"/>
              <a:ext cx="8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300"/>
                <a:t>m</a:t>
              </a:r>
              <a:endParaRPr lang="tr-TR"/>
            </a:p>
          </p:txBody>
        </p:sp>
        <p:sp>
          <p:nvSpPr>
            <p:cNvPr id="63671" name="Rectangle 182"/>
            <p:cNvSpPr>
              <a:spLocks noChangeArrowheads="1"/>
            </p:cNvSpPr>
            <p:nvPr/>
          </p:nvSpPr>
          <p:spPr bwMode="auto">
            <a:xfrm rot="-5400000">
              <a:off x="3731" y="2381"/>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300"/>
                <a:t> </a:t>
              </a:r>
              <a:endParaRPr lang="tr-TR"/>
            </a:p>
          </p:txBody>
        </p:sp>
        <p:sp>
          <p:nvSpPr>
            <p:cNvPr id="63672" name="Rectangle 183"/>
            <p:cNvSpPr>
              <a:spLocks noChangeArrowheads="1"/>
            </p:cNvSpPr>
            <p:nvPr/>
          </p:nvSpPr>
          <p:spPr bwMode="auto">
            <a:xfrm rot="-5400000">
              <a:off x="3731" y="2352"/>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300"/>
                <a:t>.</a:t>
              </a:r>
              <a:endParaRPr lang="tr-TR"/>
            </a:p>
          </p:txBody>
        </p:sp>
        <p:sp>
          <p:nvSpPr>
            <p:cNvPr id="63673" name="Rectangle 184"/>
            <p:cNvSpPr>
              <a:spLocks noChangeArrowheads="1"/>
            </p:cNvSpPr>
            <p:nvPr/>
          </p:nvSpPr>
          <p:spPr bwMode="auto">
            <a:xfrm rot="-5400000">
              <a:off x="3731" y="2325"/>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300"/>
                <a:t>.</a:t>
              </a:r>
              <a:endParaRPr lang="tr-TR"/>
            </a:p>
          </p:txBody>
        </p:sp>
        <p:sp>
          <p:nvSpPr>
            <p:cNvPr id="63674" name="Rectangle 185"/>
            <p:cNvSpPr>
              <a:spLocks noChangeArrowheads="1"/>
            </p:cNvSpPr>
            <p:nvPr/>
          </p:nvSpPr>
          <p:spPr bwMode="auto">
            <a:xfrm rot="-5400000">
              <a:off x="3731" y="2296"/>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300"/>
                <a:t>.</a:t>
              </a:r>
              <a:endParaRPr lang="tr-TR"/>
            </a:p>
          </p:txBody>
        </p:sp>
        <p:sp>
          <p:nvSpPr>
            <p:cNvPr id="63675" name="Rectangle 186"/>
            <p:cNvSpPr>
              <a:spLocks noChangeArrowheads="1"/>
            </p:cNvSpPr>
            <p:nvPr/>
          </p:nvSpPr>
          <p:spPr bwMode="auto">
            <a:xfrm rot="-5400000">
              <a:off x="3731" y="2267"/>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300"/>
                <a:t> </a:t>
              </a:r>
              <a:endParaRPr lang="tr-TR"/>
            </a:p>
          </p:txBody>
        </p:sp>
        <p:sp>
          <p:nvSpPr>
            <p:cNvPr id="63676" name="Rectangle 187"/>
            <p:cNvSpPr>
              <a:spLocks noChangeArrowheads="1"/>
            </p:cNvSpPr>
            <p:nvPr/>
          </p:nvSpPr>
          <p:spPr bwMode="auto">
            <a:xfrm rot="-5400000">
              <a:off x="3717" y="2225"/>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300"/>
                <a:t>1</a:t>
              </a:r>
              <a:endParaRPr lang="tr-TR"/>
            </a:p>
          </p:txBody>
        </p:sp>
        <p:sp>
          <p:nvSpPr>
            <p:cNvPr id="63677" name="Rectangle 188"/>
            <p:cNvSpPr>
              <a:spLocks noChangeArrowheads="1"/>
            </p:cNvSpPr>
            <p:nvPr/>
          </p:nvSpPr>
          <p:spPr bwMode="auto">
            <a:xfrm rot="-5400000">
              <a:off x="3731" y="2185"/>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300"/>
                <a:t>,</a:t>
              </a:r>
              <a:endParaRPr lang="tr-TR"/>
            </a:p>
          </p:txBody>
        </p:sp>
        <p:sp>
          <p:nvSpPr>
            <p:cNvPr id="63678" name="Rectangle 189"/>
            <p:cNvSpPr>
              <a:spLocks noChangeArrowheads="1"/>
            </p:cNvSpPr>
            <p:nvPr/>
          </p:nvSpPr>
          <p:spPr bwMode="auto">
            <a:xfrm rot="-5400000">
              <a:off x="3717" y="2140"/>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300"/>
                <a:t>2</a:t>
              </a:r>
              <a:endParaRPr lang="tr-TR"/>
            </a:p>
          </p:txBody>
        </p:sp>
        <p:sp>
          <p:nvSpPr>
            <p:cNvPr id="63679" name="Rectangle 190"/>
            <p:cNvSpPr>
              <a:spLocks noChangeArrowheads="1"/>
            </p:cNvSpPr>
            <p:nvPr/>
          </p:nvSpPr>
          <p:spPr bwMode="auto">
            <a:xfrm rot="-5400000">
              <a:off x="3731" y="2100"/>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300"/>
                <a:t> </a:t>
              </a:r>
              <a:endParaRPr lang="tr-TR"/>
            </a:p>
          </p:txBody>
        </p:sp>
        <p:sp>
          <p:nvSpPr>
            <p:cNvPr id="63680" name="Rectangle 191"/>
            <p:cNvSpPr>
              <a:spLocks noChangeArrowheads="1"/>
            </p:cNvSpPr>
            <p:nvPr/>
          </p:nvSpPr>
          <p:spPr bwMode="auto">
            <a:xfrm rot="-5400000">
              <a:off x="3702" y="2041"/>
              <a:ext cx="8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tr-TR" sz="1300"/>
                <a:t>m</a:t>
              </a:r>
              <a:endParaRPr lang="tr-TR"/>
            </a:p>
          </p:txBody>
        </p:sp>
        <p:sp>
          <p:nvSpPr>
            <p:cNvPr id="63681" name="Rectangle 192"/>
            <p:cNvSpPr>
              <a:spLocks noChangeArrowheads="1"/>
            </p:cNvSpPr>
            <p:nvPr/>
          </p:nvSpPr>
          <p:spPr bwMode="auto">
            <a:xfrm>
              <a:off x="3328" y="1312"/>
              <a:ext cx="194" cy="2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3682" name="Rectangle 193"/>
            <p:cNvSpPr>
              <a:spLocks noChangeArrowheads="1"/>
            </p:cNvSpPr>
            <p:nvPr/>
          </p:nvSpPr>
          <p:spPr bwMode="auto">
            <a:xfrm>
              <a:off x="3328" y="1312"/>
              <a:ext cx="194" cy="244"/>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683" name="Rectangle 194"/>
            <p:cNvSpPr>
              <a:spLocks noChangeArrowheads="1"/>
            </p:cNvSpPr>
            <p:nvPr/>
          </p:nvSpPr>
          <p:spPr bwMode="auto">
            <a:xfrm>
              <a:off x="3334" y="1322"/>
              <a:ext cx="182" cy="227"/>
            </a:xfrm>
            <a:prstGeom prst="rect">
              <a:avLst/>
            </a:prstGeom>
            <a:solidFill>
              <a:srgbClr val="DC2B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3684" name="Freeform 195"/>
            <p:cNvSpPr>
              <a:spLocks/>
            </p:cNvSpPr>
            <p:nvPr/>
          </p:nvSpPr>
          <p:spPr bwMode="auto">
            <a:xfrm>
              <a:off x="3363" y="1334"/>
              <a:ext cx="116" cy="203"/>
            </a:xfrm>
            <a:custGeom>
              <a:avLst/>
              <a:gdLst>
                <a:gd name="T0" fmla="*/ 7 w 116"/>
                <a:gd name="T1" fmla="*/ 186 h 203"/>
                <a:gd name="T2" fmla="*/ 7 w 116"/>
                <a:gd name="T3" fmla="*/ 128 h 203"/>
                <a:gd name="T4" fmla="*/ 7 w 116"/>
                <a:gd name="T5" fmla="*/ 92 h 203"/>
                <a:gd name="T6" fmla="*/ 7 w 116"/>
                <a:gd name="T7" fmla="*/ 87 h 203"/>
                <a:gd name="T8" fmla="*/ 7 w 116"/>
                <a:gd name="T9" fmla="*/ 80 h 203"/>
                <a:gd name="T10" fmla="*/ 0 w 116"/>
                <a:gd name="T11" fmla="*/ 68 h 203"/>
                <a:gd name="T12" fmla="*/ 2 w 116"/>
                <a:gd name="T13" fmla="*/ 63 h 203"/>
                <a:gd name="T14" fmla="*/ 4 w 116"/>
                <a:gd name="T15" fmla="*/ 58 h 203"/>
                <a:gd name="T16" fmla="*/ 6 w 116"/>
                <a:gd name="T17" fmla="*/ 56 h 203"/>
                <a:gd name="T18" fmla="*/ 11 w 116"/>
                <a:gd name="T19" fmla="*/ 60 h 203"/>
                <a:gd name="T20" fmla="*/ 15 w 116"/>
                <a:gd name="T21" fmla="*/ 63 h 203"/>
                <a:gd name="T22" fmla="*/ 19 w 116"/>
                <a:gd name="T23" fmla="*/ 58 h 203"/>
                <a:gd name="T24" fmla="*/ 27 w 116"/>
                <a:gd name="T25" fmla="*/ 53 h 203"/>
                <a:gd name="T26" fmla="*/ 35 w 116"/>
                <a:gd name="T27" fmla="*/ 51 h 203"/>
                <a:gd name="T28" fmla="*/ 35 w 116"/>
                <a:gd name="T29" fmla="*/ 51 h 203"/>
                <a:gd name="T30" fmla="*/ 35 w 116"/>
                <a:gd name="T31" fmla="*/ 48 h 203"/>
                <a:gd name="T32" fmla="*/ 31 w 116"/>
                <a:gd name="T33" fmla="*/ 48 h 203"/>
                <a:gd name="T34" fmla="*/ 23 w 116"/>
                <a:gd name="T35" fmla="*/ 41 h 203"/>
                <a:gd name="T36" fmla="*/ 19 w 116"/>
                <a:gd name="T37" fmla="*/ 31 h 203"/>
                <a:gd name="T38" fmla="*/ 21 w 116"/>
                <a:gd name="T39" fmla="*/ 14 h 203"/>
                <a:gd name="T40" fmla="*/ 35 w 116"/>
                <a:gd name="T41" fmla="*/ 2 h 203"/>
                <a:gd name="T42" fmla="*/ 56 w 116"/>
                <a:gd name="T43" fmla="*/ 0 h 203"/>
                <a:gd name="T44" fmla="*/ 73 w 116"/>
                <a:gd name="T45" fmla="*/ 0 h 203"/>
                <a:gd name="T46" fmla="*/ 87 w 116"/>
                <a:gd name="T47" fmla="*/ 7 h 203"/>
                <a:gd name="T48" fmla="*/ 99 w 116"/>
                <a:gd name="T49" fmla="*/ 17 h 203"/>
                <a:gd name="T50" fmla="*/ 108 w 116"/>
                <a:gd name="T51" fmla="*/ 27 h 203"/>
                <a:gd name="T52" fmla="*/ 114 w 116"/>
                <a:gd name="T53" fmla="*/ 39 h 203"/>
                <a:gd name="T54" fmla="*/ 116 w 116"/>
                <a:gd name="T55" fmla="*/ 60 h 203"/>
                <a:gd name="T56" fmla="*/ 116 w 116"/>
                <a:gd name="T57" fmla="*/ 84 h 203"/>
                <a:gd name="T58" fmla="*/ 110 w 116"/>
                <a:gd name="T59" fmla="*/ 106 h 203"/>
                <a:gd name="T60" fmla="*/ 102 w 116"/>
                <a:gd name="T61" fmla="*/ 123 h 203"/>
                <a:gd name="T62" fmla="*/ 93 w 116"/>
                <a:gd name="T63" fmla="*/ 140 h 203"/>
                <a:gd name="T64" fmla="*/ 83 w 116"/>
                <a:gd name="T65" fmla="*/ 152 h 203"/>
                <a:gd name="T66" fmla="*/ 77 w 116"/>
                <a:gd name="T67" fmla="*/ 159 h 203"/>
                <a:gd name="T68" fmla="*/ 71 w 116"/>
                <a:gd name="T69" fmla="*/ 167 h 203"/>
                <a:gd name="T70" fmla="*/ 71 w 116"/>
                <a:gd name="T71" fmla="*/ 135 h 203"/>
                <a:gd name="T72" fmla="*/ 73 w 116"/>
                <a:gd name="T73" fmla="*/ 130 h 203"/>
                <a:gd name="T74" fmla="*/ 77 w 116"/>
                <a:gd name="T75" fmla="*/ 128 h 203"/>
                <a:gd name="T76" fmla="*/ 83 w 116"/>
                <a:gd name="T77" fmla="*/ 121 h 203"/>
                <a:gd name="T78" fmla="*/ 89 w 116"/>
                <a:gd name="T79" fmla="*/ 109 h 203"/>
                <a:gd name="T80" fmla="*/ 95 w 116"/>
                <a:gd name="T81" fmla="*/ 94 h 203"/>
                <a:gd name="T82" fmla="*/ 101 w 116"/>
                <a:gd name="T83" fmla="*/ 80 h 203"/>
                <a:gd name="T84" fmla="*/ 102 w 116"/>
                <a:gd name="T85" fmla="*/ 60 h 203"/>
                <a:gd name="T86" fmla="*/ 101 w 116"/>
                <a:gd name="T87" fmla="*/ 43 h 203"/>
                <a:gd name="T88" fmla="*/ 97 w 116"/>
                <a:gd name="T89" fmla="*/ 34 h 203"/>
                <a:gd name="T90" fmla="*/ 91 w 116"/>
                <a:gd name="T91" fmla="*/ 27 h 203"/>
                <a:gd name="T92" fmla="*/ 81 w 116"/>
                <a:gd name="T93" fmla="*/ 17 h 203"/>
                <a:gd name="T94" fmla="*/ 70 w 116"/>
                <a:gd name="T95" fmla="*/ 12 h 203"/>
                <a:gd name="T96" fmla="*/ 56 w 116"/>
                <a:gd name="T97" fmla="*/ 10 h 203"/>
                <a:gd name="T98" fmla="*/ 37 w 116"/>
                <a:gd name="T99" fmla="*/ 14 h 203"/>
                <a:gd name="T100" fmla="*/ 29 w 116"/>
                <a:gd name="T101" fmla="*/ 22 h 203"/>
                <a:gd name="T102" fmla="*/ 27 w 116"/>
                <a:gd name="T103" fmla="*/ 27 h 203"/>
                <a:gd name="T104" fmla="*/ 29 w 116"/>
                <a:gd name="T105" fmla="*/ 34 h 203"/>
                <a:gd name="T106" fmla="*/ 33 w 116"/>
                <a:gd name="T107" fmla="*/ 39 h 203"/>
                <a:gd name="T108" fmla="*/ 31 w 116"/>
                <a:gd name="T109" fmla="*/ 34 h 203"/>
                <a:gd name="T110" fmla="*/ 52 w 116"/>
                <a:gd name="T111" fmla="*/ 34 h 203"/>
                <a:gd name="T112" fmla="*/ 46 w 116"/>
                <a:gd name="T113" fmla="*/ 39 h 203"/>
                <a:gd name="T114" fmla="*/ 46 w 116"/>
                <a:gd name="T115" fmla="*/ 46 h 203"/>
                <a:gd name="T116" fmla="*/ 46 w 116"/>
                <a:gd name="T117" fmla="*/ 51 h 203"/>
                <a:gd name="T118" fmla="*/ 58 w 116"/>
                <a:gd name="T119" fmla="*/ 58 h 203"/>
                <a:gd name="T120" fmla="*/ 68 w 116"/>
                <a:gd name="T121" fmla="*/ 70 h 203"/>
                <a:gd name="T122" fmla="*/ 70 w 116"/>
                <a:gd name="T123" fmla="*/ 203 h 2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6"/>
                <a:gd name="T187" fmla="*/ 0 h 203"/>
                <a:gd name="T188" fmla="*/ 116 w 116"/>
                <a:gd name="T189" fmla="*/ 203 h 2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6" h="203">
                  <a:moveTo>
                    <a:pt x="7" y="203"/>
                  </a:moveTo>
                  <a:lnTo>
                    <a:pt x="7" y="198"/>
                  </a:lnTo>
                  <a:lnTo>
                    <a:pt x="7" y="186"/>
                  </a:lnTo>
                  <a:lnTo>
                    <a:pt x="7" y="169"/>
                  </a:lnTo>
                  <a:lnTo>
                    <a:pt x="7" y="150"/>
                  </a:lnTo>
                  <a:lnTo>
                    <a:pt x="7" y="128"/>
                  </a:lnTo>
                  <a:lnTo>
                    <a:pt x="7" y="111"/>
                  </a:lnTo>
                  <a:lnTo>
                    <a:pt x="7" y="99"/>
                  </a:lnTo>
                  <a:lnTo>
                    <a:pt x="7" y="92"/>
                  </a:lnTo>
                  <a:lnTo>
                    <a:pt x="7" y="89"/>
                  </a:lnTo>
                  <a:lnTo>
                    <a:pt x="7" y="87"/>
                  </a:lnTo>
                  <a:lnTo>
                    <a:pt x="7" y="84"/>
                  </a:lnTo>
                  <a:lnTo>
                    <a:pt x="7" y="82"/>
                  </a:lnTo>
                  <a:lnTo>
                    <a:pt x="7" y="80"/>
                  </a:lnTo>
                  <a:lnTo>
                    <a:pt x="9" y="77"/>
                  </a:lnTo>
                  <a:lnTo>
                    <a:pt x="9" y="75"/>
                  </a:lnTo>
                  <a:lnTo>
                    <a:pt x="0" y="68"/>
                  </a:lnTo>
                  <a:lnTo>
                    <a:pt x="0" y="65"/>
                  </a:lnTo>
                  <a:lnTo>
                    <a:pt x="2" y="63"/>
                  </a:lnTo>
                  <a:lnTo>
                    <a:pt x="2" y="60"/>
                  </a:lnTo>
                  <a:lnTo>
                    <a:pt x="4" y="60"/>
                  </a:lnTo>
                  <a:lnTo>
                    <a:pt x="4" y="58"/>
                  </a:lnTo>
                  <a:lnTo>
                    <a:pt x="4" y="56"/>
                  </a:lnTo>
                  <a:lnTo>
                    <a:pt x="6" y="56"/>
                  </a:lnTo>
                  <a:lnTo>
                    <a:pt x="7" y="58"/>
                  </a:lnTo>
                  <a:lnTo>
                    <a:pt x="9" y="60"/>
                  </a:lnTo>
                  <a:lnTo>
                    <a:pt x="11" y="60"/>
                  </a:lnTo>
                  <a:lnTo>
                    <a:pt x="13" y="63"/>
                  </a:lnTo>
                  <a:lnTo>
                    <a:pt x="15" y="63"/>
                  </a:lnTo>
                  <a:lnTo>
                    <a:pt x="17" y="60"/>
                  </a:lnTo>
                  <a:lnTo>
                    <a:pt x="19" y="58"/>
                  </a:lnTo>
                  <a:lnTo>
                    <a:pt x="21" y="58"/>
                  </a:lnTo>
                  <a:lnTo>
                    <a:pt x="25" y="56"/>
                  </a:lnTo>
                  <a:lnTo>
                    <a:pt x="27" y="53"/>
                  </a:lnTo>
                  <a:lnTo>
                    <a:pt x="29" y="53"/>
                  </a:lnTo>
                  <a:lnTo>
                    <a:pt x="33" y="53"/>
                  </a:lnTo>
                  <a:lnTo>
                    <a:pt x="35" y="51"/>
                  </a:lnTo>
                  <a:lnTo>
                    <a:pt x="35" y="48"/>
                  </a:lnTo>
                  <a:lnTo>
                    <a:pt x="31" y="48"/>
                  </a:lnTo>
                  <a:lnTo>
                    <a:pt x="29" y="46"/>
                  </a:lnTo>
                  <a:lnTo>
                    <a:pt x="25" y="43"/>
                  </a:lnTo>
                  <a:lnTo>
                    <a:pt x="23" y="41"/>
                  </a:lnTo>
                  <a:lnTo>
                    <a:pt x="21" y="39"/>
                  </a:lnTo>
                  <a:lnTo>
                    <a:pt x="19" y="36"/>
                  </a:lnTo>
                  <a:lnTo>
                    <a:pt x="19" y="31"/>
                  </a:lnTo>
                  <a:lnTo>
                    <a:pt x="17" y="27"/>
                  </a:lnTo>
                  <a:lnTo>
                    <a:pt x="19" y="19"/>
                  </a:lnTo>
                  <a:lnTo>
                    <a:pt x="21" y="14"/>
                  </a:lnTo>
                  <a:lnTo>
                    <a:pt x="23" y="10"/>
                  </a:lnTo>
                  <a:lnTo>
                    <a:pt x="29" y="7"/>
                  </a:lnTo>
                  <a:lnTo>
                    <a:pt x="35" y="2"/>
                  </a:lnTo>
                  <a:lnTo>
                    <a:pt x="40" y="2"/>
                  </a:lnTo>
                  <a:lnTo>
                    <a:pt x="48" y="0"/>
                  </a:lnTo>
                  <a:lnTo>
                    <a:pt x="56" y="0"/>
                  </a:lnTo>
                  <a:lnTo>
                    <a:pt x="62" y="0"/>
                  </a:lnTo>
                  <a:lnTo>
                    <a:pt x="68" y="0"/>
                  </a:lnTo>
                  <a:lnTo>
                    <a:pt x="73" y="0"/>
                  </a:lnTo>
                  <a:lnTo>
                    <a:pt x="77" y="2"/>
                  </a:lnTo>
                  <a:lnTo>
                    <a:pt x="83" y="5"/>
                  </a:lnTo>
                  <a:lnTo>
                    <a:pt x="87" y="7"/>
                  </a:lnTo>
                  <a:lnTo>
                    <a:pt x="91" y="10"/>
                  </a:lnTo>
                  <a:lnTo>
                    <a:pt x="95" y="12"/>
                  </a:lnTo>
                  <a:lnTo>
                    <a:pt x="99" y="17"/>
                  </a:lnTo>
                  <a:lnTo>
                    <a:pt x="102" y="19"/>
                  </a:lnTo>
                  <a:lnTo>
                    <a:pt x="106" y="24"/>
                  </a:lnTo>
                  <a:lnTo>
                    <a:pt x="108" y="27"/>
                  </a:lnTo>
                  <a:lnTo>
                    <a:pt x="110" y="31"/>
                  </a:lnTo>
                  <a:lnTo>
                    <a:pt x="112" y="36"/>
                  </a:lnTo>
                  <a:lnTo>
                    <a:pt x="114" y="39"/>
                  </a:lnTo>
                  <a:lnTo>
                    <a:pt x="114" y="43"/>
                  </a:lnTo>
                  <a:lnTo>
                    <a:pt x="116" y="53"/>
                  </a:lnTo>
                  <a:lnTo>
                    <a:pt x="116" y="60"/>
                  </a:lnTo>
                  <a:lnTo>
                    <a:pt x="116" y="70"/>
                  </a:lnTo>
                  <a:lnTo>
                    <a:pt x="116" y="77"/>
                  </a:lnTo>
                  <a:lnTo>
                    <a:pt x="116" y="84"/>
                  </a:lnTo>
                  <a:lnTo>
                    <a:pt x="114" y="92"/>
                  </a:lnTo>
                  <a:lnTo>
                    <a:pt x="112" y="99"/>
                  </a:lnTo>
                  <a:lnTo>
                    <a:pt x="110" y="106"/>
                  </a:lnTo>
                  <a:lnTo>
                    <a:pt x="108" y="113"/>
                  </a:lnTo>
                  <a:lnTo>
                    <a:pt x="106" y="118"/>
                  </a:lnTo>
                  <a:lnTo>
                    <a:pt x="102" y="123"/>
                  </a:lnTo>
                  <a:lnTo>
                    <a:pt x="101" y="130"/>
                  </a:lnTo>
                  <a:lnTo>
                    <a:pt x="97" y="135"/>
                  </a:lnTo>
                  <a:lnTo>
                    <a:pt x="93" y="140"/>
                  </a:lnTo>
                  <a:lnTo>
                    <a:pt x="89" y="145"/>
                  </a:lnTo>
                  <a:lnTo>
                    <a:pt x="85" y="150"/>
                  </a:lnTo>
                  <a:lnTo>
                    <a:pt x="83" y="152"/>
                  </a:lnTo>
                  <a:lnTo>
                    <a:pt x="81" y="155"/>
                  </a:lnTo>
                  <a:lnTo>
                    <a:pt x="79" y="157"/>
                  </a:lnTo>
                  <a:lnTo>
                    <a:pt x="77" y="159"/>
                  </a:lnTo>
                  <a:lnTo>
                    <a:pt x="75" y="162"/>
                  </a:lnTo>
                  <a:lnTo>
                    <a:pt x="73" y="164"/>
                  </a:lnTo>
                  <a:lnTo>
                    <a:pt x="71" y="167"/>
                  </a:lnTo>
                  <a:lnTo>
                    <a:pt x="70" y="169"/>
                  </a:lnTo>
                  <a:lnTo>
                    <a:pt x="70" y="135"/>
                  </a:lnTo>
                  <a:lnTo>
                    <a:pt x="71" y="135"/>
                  </a:lnTo>
                  <a:lnTo>
                    <a:pt x="73" y="133"/>
                  </a:lnTo>
                  <a:lnTo>
                    <a:pt x="73" y="130"/>
                  </a:lnTo>
                  <a:lnTo>
                    <a:pt x="75" y="130"/>
                  </a:lnTo>
                  <a:lnTo>
                    <a:pt x="77" y="128"/>
                  </a:lnTo>
                  <a:lnTo>
                    <a:pt x="79" y="126"/>
                  </a:lnTo>
                  <a:lnTo>
                    <a:pt x="81" y="123"/>
                  </a:lnTo>
                  <a:lnTo>
                    <a:pt x="83" y="121"/>
                  </a:lnTo>
                  <a:lnTo>
                    <a:pt x="85" y="116"/>
                  </a:lnTo>
                  <a:lnTo>
                    <a:pt x="87" y="113"/>
                  </a:lnTo>
                  <a:lnTo>
                    <a:pt x="89" y="109"/>
                  </a:lnTo>
                  <a:lnTo>
                    <a:pt x="91" y="106"/>
                  </a:lnTo>
                  <a:lnTo>
                    <a:pt x="93" y="101"/>
                  </a:lnTo>
                  <a:lnTo>
                    <a:pt x="95" y="94"/>
                  </a:lnTo>
                  <a:lnTo>
                    <a:pt x="97" y="89"/>
                  </a:lnTo>
                  <a:lnTo>
                    <a:pt x="99" y="84"/>
                  </a:lnTo>
                  <a:lnTo>
                    <a:pt x="101" y="80"/>
                  </a:lnTo>
                  <a:lnTo>
                    <a:pt x="101" y="72"/>
                  </a:lnTo>
                  <a:lnTo>
                    <a:pt x="101" y="68"/>
                  </a:lnTo>
                  <a:lnTo>
                    <a:pt x="102" y="60"/>
                  </a:lnTo>
                  <a:lnTo>
                    <a:pt x="102" y="53"/>
                  </a:lnTo>
                  <a:lnTo>
                    <a:pt x="101" y="46"/>
                  </a:lnTo>
                  <a:lnTo>
                    <a:pt x="101" y="43"/>
                  </a:lnTo>
                  <a:lnTo>
                    <a:pt x="99" y="39"/>
                  </a:lnTo>
                  <a:lnTo>
                    <a:pt x="97" y="36"/>
                  </a:lnTo>
                  <a:lnTo>
                    <a:pt x="97" y="34"/>
                  </a:lnTo>
                  <a:lnTo>
                    <a:pt x="95" y="31"/>
                  </a:lnTo>
                  <a:lnTo>
                    <a:pt x="93" y="29"/>
                  </a:lnTo>
                  <a:lnTo>
                    <a:pt x="91" y="27"/>
                  </a:lnTo>
                  <a:lnTo>
                    <a:pt x="89" y="24"/>
                  </a:lnTo>
                  <a:lnTo>
                    <a:pt x="85" y="19"/>
                  </a:lnTo>
                  <a:lnTo>
                    <a:pt x="81" y="17"/>
                  </a:lnTo>
                  <a:lnTo>
                    <a:pt x="77" y="14"/>
                  </a:lnTo>
                  <a:lnTo>
                    <a:pt x="73" y="14"/>
                  </a:lnTo>
                  <a:lnTo>
                    <a:pt x="70" y="12"/>
                  </a:lnTo>
                  <a:lnTo>
                    <a:pt x="64" y="12"/>
                  </a:lnTo>
                  <a:lnTo>
                    <a:pt x="60" y="10"/>
                  </a:lnTo>
                  <a:lnTo>
                    <a:pt x="56" y="10"/>
                  </a:lnTo>
                  <a:lnTo>
                    <a:pt x="48" y="12"/>
                  </a:lnTo>
                  <a:lnTo>
                    <a:pt x="40" y="12"/>
                  </a:lnTo>
                  <a:lnTo>
                    <a:pt x="37" y="14"/>
                  </a:lnTo>
                  <a:lnTo>
                    <a:pt x="33" y="17"/>
                  </a:lnTo>
                  <a:lnTo>
                    <a:pt x="31" y="19"/>
                  </a:lnTo>
                  <a:lnTo>
                    <a:pt x="29" y="22"/>
                  </a:lnTo>
                  <a:lnTo>
                    <a:pt x="27" y="22"/>
                  </a:lnTo>
                  <a:lnTo>
                    <a:pt x="27" y="24"/>
                  </a:lnTo>
                  <a:lnTo>
                    <a:pt x="27" y="27"/>
                  </a:lnTo>
                  <a:lnTo>
                    <a:pt x="27" y="29"/>
                  </a:lnTo>
                  <a:lnTo>
                    <a:pt x="27" y="31"/>
                  </a:lnTo>
                  <a:lnTo>
                    <a:pt x="29" y="34"/>
                  </a:lnTo>
                  <a:lnTo>
                    <a:pt x="29" y="36"/>
                  </a:lnTo>
                  <a:lnTo>
                    <a:pt x="31" y="39"/>
                  </a:lnTo>
                  <a:lnTo>
                    <a:pt x="33" y="39"/>
                  </a:lnTo>
                  <a:lnTo>
                    <a:pt x="37" y="39"/>
                  </a:lnTo>
                  <a:lnTo>
                    <a:pt x="37" y="34"/>
                  </a:lnTo>
                  <a:lnTo>
                    <a:pt x="31" y="34"/>
                  </a:lnTo>
                  <a:lnTo>
                    <a:pt x="31" y="22"/>
                  </a:lnTo>
                  <a:lnTo>
                    <a:pt x="52" y="22"/>
                  </a:lnTo>
                  <a:lnTo>
                    <a:pt x="52" y="34"/>
                  </a:lnTo>
                  <a:lnTo>
                    <a:pt x="46" y="34"/>
                  </a:lnTo>
                  <a:lnTo>
                    <a:pt x="46" y="36"/>
                  </a:lnTo>
                  <a:lnTo>
                    <a:pt x="46" y="39"/>
                  </a:lnTo>
                  <a:lnTo>
                    <a:pt x="46" y="41"/>
                  </a:lnTo>
                  <a:lnTo>
                    <a:pt x="46" y="43"/>
                  </a:lnTo>
                  <a:lnTo>
                    <a:pt x="46" y="46"/>
                  </a:lnTo>
                  <a:lnTo>
                    <a:pt x="46" y="48"/>
                  </a:lnTo>
                  <a:lnTo>
                    <a:pt x="46" y="51"/>
                  </a:lnTo>
                  <a:lnTo>
                    <a:pt x="50" y="53"/>
                  </a:lnTo>
                  <a:lnTo>
                    <a:pt x="54" y="53"/>
                  </a:lnTo>
                  <a:lnTo>
                    <a:pt x="58" y="58"/>
                  </a:lnTo>
                  <a:lnTo>
                    <a:pt x="62" y="60"/>
                  </a:lnTo>
                  <a:lnTo>
                    <a:pt x="64" y="65"/>
                  </a:lnTo>
                  <a:lnTo>
                    <a:pt x="68" y="70"/>
                  </a:lnTo>
                  <a:lnTo>
                    <a:pt x="70" y="77"/>
                  </a:lnTo>
                  <a:lnTo>
                    <a:pt x="70" y="84"/>
                  </a:lnTo>
                  <a:lnTo>
                    <a:pt x="70" y="203"/>
                  </a:lnTo>
                  <a:lnTo>
                    <a:pt x="7"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85" name="Freeform 196"/>
            <p:cNvSpPr>
              <a:spLocks/>
            </p:cNvSpPr>
            <p:nvPr/>
          </p:nvSpPr>
          <p:spPr bwMode="auto">
            <a:xfrm>
              <a:off x="3374" y="1390"/>
              <a:ext cx="57" cy="142"/>
            </a:xfrm>
            <a:custGeom>
              <a:avLst/>
              <a:gdLst>
                <a:gd name="T0" fmla="*/ 0 w 57"/>
                <a:gd name="T1" fmla="*/ 26 h 142"/>
                <a:gd name="T2" fmla="*/ 4 w 57"/>
                <a:gd name="T3" fmla="*/ 14 h 142"/>
                <a:gd name="T4" fmla="*/ 12 w 57"/>
                <a:gd name="T5" fmla="*/ 4 h 142"/>
                <a:gd name="T6" fmla="*/ 20 w 57"/>
                <a:gd name="T7" fmla="*/ 0 h 142"/>
                <a:gd name="T8" fmla="*/ 29 w 57"/>
                <a:gd name="T9" fmla="*/ 0 h 142"/>
                <a:gd name="T10" fmla="*/ 39 w 57"/>
                <a:gd name="T11" fmla="*/ 2 h 142"/>
                <a:gd name="T12" fmla="*/ 47 w 57"/>
                <a:gd name="T13" fmla="*/ 7 h 142"/>
                <a:gd name="T14" fmla="*/ 53 w 57"/>
                <a:gd name="T15" fmla="*/ 16 h 142"/>
                <a:gd name="T16" fmla="*/ 57 w 57"/>
                <a:gd name="T17" fmla="*/ 28 h 142"/>
                <a:gd name="T18" fmla="*/ 57 w 57"/>
                <a:gd name="T19" fmla="*/ 142 h 142"/>
                <a:gd name="T20" fmla="*/ 49 w 57"/>
                <a:gd name="T21" fmla="*/ 142 h 142"/>
                <a:gd name="T22" fmla="*/ 43 w 57"/>
                <a:gd name="T23" fmla="*/ 142 h 142"/>
                <a:gd name="T24" fmla="*/ 35 w 57"/>
                <a:gd name="T25" fmla="*/ 142 h 142"/>
                <a:gd name="T26" fmla="*/ 27 w 57"/>
                <a:gd name="T27" fmla="*/ 142 h 142"/>
                <a:gd name="T28" fmla="*/ 22 w 57"/>
                <a:gd name="T29" fmla="*/ 142 h 142"/>
                <a:gd name="T30" fmla="*/ 14 w 57"/>
                <a:gd name="T31" fmla="*/ 142 h 142"/>
                <a:gd name="T32" fmla="*/ 8 w 57"/>
                <a:gd name="T33" fmla="*/ 142 h 142"/>
                <a:gd name="T34" fmla="*/ 0 w 57"/>
                <a:gd name="T35" fmla="*/ 142 h 142"/>
                <a:gd name="T36" fmla="*/ 0 w 57"/>
                <a:gd name="T37" fmla="*/ 137 h 142"/>
                <a:gd name="T38" fmla="*/ 0 w 57"/>
                <a:gd name="T39" fmla="*/ 125 h 142"/>
                <a:gd name="T40" fmla="*/ 0 w 57"/>
                <a:gd name="T41" fmla="*/ 108 h 142"/>
                <a:gd name="T42" fmla="*/ 0 w 57"/>
                <a:gd name="T43" fmla="*/ 86 h 142"/>
                <a:gd name="T44" fmla="*/ 0 w 57"/>
                <a:gd name="T45" fmla="*/ 65 h 142"/>
                <a:gd name="T46" fmla="*/ 0 w 57"/>
                <a:gd name="T47" fmla="*/ 45 h 142"/>
                <a:gd name="T48" fmla="*/ 0 w 57"/>
                <a:gd name="T49" fmla="*/ 33 h 142"/>
                <a:gd name="T50" fmla="*/ 0 w 57"/>
                <a:gd name="T51" fmla="*/ 26 h 1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7"/>
                <a:gd name="T79" fmla="*/ 0 h 142"/>
                <a:gd name="T80" fmla="*/ 57 w 57"/>
                <a:gd name="T81" fmla="*/ 142 h 1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7" h="142">
                  <a:moveTo>
                    <a:pt x="0" y="26"/>
                  </a:moveTo>
                  <a:lnTo>
                    <a:pt x="4" y="14"/>
                  </a:lnTo>
                  <a:lnTo>
                    <a:pt x="12" y="4"/>
                  </a:lnTo>
                  <a:lnTo>
                    <a:pt x="20" y="0"/>
                  </a:lnTo>
                  <a:lnTo>
                    <a:pt x="29" y="0"/>
                  </a:lnTo>
                  <a:lnTo>
                    <a:pt x="39" y="2"/>
                  </a:lnTo>
                  <a:lnTo>
                    <a:pt x="47" y="7"/>
                  </a:lnTo>
                  <a:lnTo>
                    <a:pt x="53" y="16"/>
                  </a:lnTo>
                  <a:lnTo>
                    <a:pt x="57" y="28"/>
                  </a:lnTo>
                  <a:lnTo>
                    <a:pt x="57" y="142"/>
                  </a:lnTo>
                  <a:lnTo>
                    <a:pt x="49" y="142"/>
                  </a:lnTo>
                  <a:lnTo>
                    <a:pt x="43" y="142"/>
                  </a:lnTo>
                  <a:lnTo>
                    <a:pt x="35" y="142"/>
                  </a:lnTo>
                  <a:lnTo>
                    <a:pt x="27" y="142"/>
                  </a:lnTo>
                  <a:lnTo>
                    <a:pt x="22" y="142"/>
                  </a:lnTo>
                  <a:lnTo>
                    <a:pt x="14" y="142"/>
                  </a:lnTo>
                  <a:lnTo>
                    <a:pt x="8" y="142"/>
                  </a:lnTo>
                  <a:lnTo>
                    <a:pt x="0" y="142"/>
                  </a:lnTo>
                  <a:lnTo>
                    <a:pt x="0" y="137"/>
                  </a:lnTo>
                  <a:lnTo>
                    <a:pt x="0" y="125"/>
                  </a:lnTo>
                  <a:lnTo>
                    <a:pt x="0" y="108"/>
                  </a:lnTo>
                  <a:lnTo>
                    <a:pt x="0" y="86"/>
                  </a:lnTo>
                  <a:lnTo>
                    <a:pt x="0" y="65"/>
                  </a:lnTo>
                  <a:lnTo>
                    <a:pt x="0" y="45"/>
                  </a:lnTo>
                  <a:lnTo>
                    <a:pt x="0" y="33"/>
                  </a:lnTo>
                  <a:lnTo>
                    <a:pt x="0" y="26"/>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86" name="Rectangle 197"/>
            <p:cNvSpPr>
              <a:spLocks noChangeArrowheads="1"/>
            </p:cNvSpPr>
            <p:nvPr/>
          </p:nvSpPr>
          <p:spPr bwMode="auto">
            <a:xfrm>
              <a:off x="3378" y="1418"/>
              <a:ext cx="4" cy="1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3687" name="Rectangle 198"/>
            <p:cNvSpPr>
              <a:spLocks noChangeArrowheads="1"/>
            </p:cNvSpPr>
            <p:nvPr/>
          </p:nvSpPr>
          <p:spPr bwMode="auto">
            <a:xfrm>
              <a:off x="3384" y="1418"/>
              <a:ext cx="2" cy="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3688" name="Rectangle 199"/>
            <p:cNvSpPr>
              <a:spLocks noChangeArrowheads="1"/>
            </p:cNvSpPr>
            <p:nvPr/>
          </p:nvSpPr>
          <p:spPr bwMode="auto">
            <a:xfrm>
              <a:off x="3372" y="1527"/>
              <a:ext cx="59" cy="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3689" name="Freeform 200"/>
            <p:cNvSpPr>
              <a:spLocks/>
            </p:cNvSpPr>
            <p:nvPr/>
          </p:nvSpPr>
          <p:spPr bwMode="auto">
            <a:xfrm>
              <a:off x="3398" y="1472"/>
              <a:ext cx="35" cy="53"/>
            </a:xfrm>
            <a:custGeom>
              <a:avLst/>
              <a:gdLst>
                <a:gd name="T0" fmla="*/ 35 w 35"/>
                <a:gd name="T1" fmla="*/ 0 h 53"/>
                <a:gd name="T2" fmla="*/ 35 w 35"/>
                <a:gd name="T3" fmla="*/ 31 h 53"/>
                <a:gd name="T4" fmla="*/ 13 w 35"/>
                <a:gd name="T5" fmla="*/ 53 h 53"/>
                <a:gd name="T6" fmla="*/ 13 w 35"/>
                <a:gd name="T7" fmla="*/ 53 h 53"/>
                <a:gd name="T8" fmla="*/ 11 w 35"/>
                <a:gd name="T9" fmla="*/ 50 h 53"/>
                <a:gd name="T10" fmla="*/ 9 w 35"/>
                <a:gd name="T11" fmla="*/ 46 h 53"/>
                <a:gd name="T12" fmla="*/ 5 w 35"/>
                <a:gd name="T13" fmla="*/ 41 h 53"/>
                <a:gd name="T14" fmla="*/ 3 w 35"/>
                <a:gd name="T15" fmla="*/ 36 h 53"/>
                <a:gd name="T16" fmla="*/ 2 w 35"/>
                <a:gd name="T17" fmla="*/ 33 h 53"/>
                <a:gd name="T18" fmla="*/ 0 w 35"/>
                <a:gd name="T19" fmla="*/ 29 h 53"/>
                <a:gd name="T20" fmla="*/ 0 w 35"/>
                <a:gd name="T21" fmla="*/ 29 h 53"/>
                <a:gd name="T22" fmla="*/ 35 w 35"/>
                <a:gd name="T23" fmla="*/ 0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53"/>
                <a:gd name="T38" fmla="*/ 35 w 35"/>
                <a:gd name="T39" fmla="*/ 53 h 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53">
                  <a:moveTo>
                    <a:pt x="35" y="0"/>
                  </a:moveTo>
                  <a:lnTo>
                    <a:pt x="35" y="31"/>
                  </a:lnTo>
                  <a:lnTo>
                    <a:pt x="13" y="53"/>
                  </a:lnTo>
                  <a:lnTo>
                    <a:pt x="11" y="50"/>
                  </a:lnTo>
                  <a:lnTo>
                    <a:pt x="9" y="46"/>
                  </a:lnTo>
                  <a:lnTo>
                    <a:pt x="5" y="41"/>
                  </a:lnTo>
                  <a:lnTo>
                    <a:pt x="3" y="36"/>
                  </a:lnTo>
                  <a:lnTo>
                    <a:pt x="2" y="33"/>
                  </a:lnTo>
                  <a:lnTo>
                    <a:pt x="0" y="29"/>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63492" name="Rectangle 201"/>
          <p:cNvSpPr>
            <a:spLocks noChangeArrowheads="1"/>
          </p:cNvSpPr>
          <p:nvPr/>
        </p:nvSpPr>
        <p:spPr bwMode="auto">
          <a:xfrm>
            <a:off x="0" y="6350"/>
            <a:ext cx="481647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s-ES" b="1">
                <a:ea typeface="ＭＳ Ｐゴシック" pitchFamily="34" charset="-128"/>
              </a:rPr>
              <a:t>GÜVENLİK </a:t>
            </a:r>
            <a:r>
              <a:rPr lang="tr-TR" b="1"/>
              <a:t>İŞ</a:t>
            </a:r>
            <a:r>
              <a:rPr lang="es-ES" b="1">
                <a:ea typeface="ＭＳ Ｐゴシック" pitchFamily="34" charset="-128"/>
              </a:rPr>
              <a:t>ARETLERİ</a:t>
            </a:r>
          </a:p>
          <a:p>
            <a:pPr eaLnBrk="0" hangingPunct="0">
              <a:buFontTx/>
              <a:buChar char="•"/>
            </a:pPr>
            <a:r>
              <a:rPr lang="de-DE" sz="2000" b="1">
                <a:ea typeface="ＭＳ Ｐゴシック" pitchFamily="34" charset="-128"/>
              </a:rPr>
              <a:t> Yang</a:t>
            </a:r>
            <a:r>
              <a:rPr lang="tr-TR" sz="2000" b="1"/>
              <a:t>ı</a:t>
            </a:r>
            <a:r>
              <a:rPr lang="de-DE" sz="2000" b="1">
                <a:ea typeface="ＭＳ Ｐゴシック" pitchFamily="34" charset="-128"/>
              </a:rPr>
              <a:t>n</a:t>
            </a:r>
            <a:r>
              <a:rPr lang="tr-TR" sz="2000" b="1"/>
              <a:t> (II)</a:t>
            </a:r>
            <a:endParaRPr lang="de-DE" sz="2000" b="1"/>
          </a:p>
        </p:txBody>
      </p:sp>
    </p:spTree>
    <p:extLst>
      <p:ext uri="{BB962C8B-B14F-4D97-AF65-F5344CB8AC3E}">
        <p14:creationId xmlns:p14="http://schemas.microsoft.com/office/powerpoint/2010/main" val="22703598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Text Box 2"/>
          <p:cNvSpPr txBox="1">
            <a:spLocks noChangeArrowheads="1"/>
          </p:cNvSpPr>
          <p:nvPr/>
        </p:nvSpPr>
        <p:spPr bwMode="auto">
          <a:xfrm>
            <a:off x="7239000" y="895350"/>
            <a:ext cx="167640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eaLnBrk="1" hangingPunct="1">
              <a:lnSpc>
                <a:spcPct val="180000"/>
              </a:lnSpc>
              <a:spcBef>
                <a:spcPct val="50000"/>
              </a:spcBef>
              <a:buFont typeface="Symbol" pitchFamily="18" charset="2"/>
              <a:buNone/>
            </a:pPr>
            <a:r>
              <a:rPr lang="de-DE" sz="1600" b="1">
                <a:ea typeface="ＭＳ Ｐゴシック" pitchFamily="34" charset="-128"/>
              </a:rPr>
              <a:t>Acil Durum Tahliye Planlar</a:t>
            </a:r>
            <a:r>
              <a:rPr lang="tr-TR" sz="1600" b="1"/>
              <a:t>ı</a:t>
            </a:r>
            <a:r>
              <a:rPr lang="de-DE" sz="1600" b="1">
                <a:ea typeface="ＭＳ Ｐゴシック" pitchFamily="34" charset="-128"/>
              </a:rPr>
              <a:t>n</a:t>
            </a:r>
            <a:r>
              <a:rPr lang="tr-TR" sz="1600" b="1"/>
              <a:t>ı</a:t>
            </a:r>
            <a:r>
              <a:rPr lang="de-DE" sz="1600" b="1">
                <a:ea typeface="ＭＳ Ｐゴシック" pitchFamily="34" charset="-128"/>
              </a:rPr>
              <a:t> genelde giri</a:t>
            </a:r>
            <a:r>
              <a:rPr lang="tr-TR" sz="1600" b="1"/>
              <a:t>ş</a:t>
            </a:r>
            <a:r>
              <a:rPr lang="de-DE" sz="1600" b="1">
                <a:ea typeface="ＭＳ Ｐゴシック" pitchFamily="34" charset="-128"/>
              </a:rPr>
              <a:t> ve </a:t>
            </a:r>
            <a:r>
              <a:rPr lang="tr-TR" sz="1600" b="1"/>
              <a:t>çı</a:t>
            </a:r>
            <a:r>
              <a:rPr lang="de-DE" sz="1600" b="1">
                <a:ea typeface="ＭＳ Ｐゴシック" pitchFamily="34" charset="-128"/>
              </a:rPr>
              <a:t>k</a:t>
            </a:r>
            <a:r>
              <a:rPr lang="tr-TR" sz="1600" b="1"/>
              <a:t>ış</a:t>
            </a:r>
            <a:r>
              <a:rPr lang="de-DE" sz="1600" b="1">
                <a:ea typeface="ＭＳ Ｐゴシック" pitchFamily="34" charset="-128"/>
              </a:rPr>
              <a:t>larda bulabilirsiniz.</a:t>
            </a:r>
          </a:p>
        </p:txBody>
      </p:sp>
      <p:sp>
        <p:nvSpPr>
          <p:cNvPr id="64515" name="Rectangle 3"/>
          <p:cNvSpPr>
            <a:spLocks noChangeArrowheads="1"/>
          </p:cNvSpPr>
          <p:nvPr/>
        </p:nvSpPr>
        <p:spPr bwMode="auto">
          <a:xfrm>
            <a:off x="0" y="0"/>
            <a:ext cx="59404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s-ES" b="1">
                <a:ea typeface="ＭＳ Ｐゴシック" pitchFamily="34" charset="-128"/>
              </a:rPr>
              <a:t>AC</a:t>
            </a:r>
            <a:r>
              <a:rPr lang="tr-TR" b="1"/>
              <a:t>İ</a:t>
            </a:r>
            <a:r>
              <a:rPr lang="es-ES" b="1">
                <a:ea typeface="ＭＳ Ｐゴシック" pitchFamily="34" charset="-128"/>
              </a:rPr>
              <a:t>L DURUM TAHL</a:t>
            </a:r>
            <a:r>
              <a:rPr lang="tr-TR" b="1"/>
              <a:t>İ</a:t>
            </a:r>
            <a:r>
              <a:rPr lang="es-ES" b="1">
                <a:ea typeface="ＭＳ Ｐゴシック" pitchFamily="34" charset="-128"/>
              </a:rPr>
              <a:t>YE PLANI</a:t>
            </a:r>
            <a:endParaRPr lang="de-DE" b="1">
              <a:ea typeface="ＭＳ Ｐゴシック" pitchFamily="34" charset="-128"/>
            </a:endParaRPr>
          </a:p>
        </p:txBody>
      </p:sp>
      <p:pic>
        <p:nvPicPr>
          <p:cNvPr id="645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1052513"/>
            <a:ext cx="6835775" cy="484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75692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0" y="0"/>
            <a:ext cx="52625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s-ES" b="1">
                <a:ea typeface="ＭＳ Ｐゴシック" pitchFamily="34" charset="-128"/>
              </a:rPr>
              <a:t>YANGIN</a:t>
            </a:r>
            <a:r>
              <a:rPr lang="tr-TR" b="1"/>
              <a:t> !!! NE YAPMALI ?</a:t>
            </a:r>
            <a:endParaRPr lang="es-ES" b="1"/>
          </a:p>
        </p:txBody>
      </p:sp>
      <p:pic>
        <p:nvPicPr>
          <p:cNvPr id="65539" name="Picture 3" descr="@ebt-raster?filename=f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905000"/>
            <a:ext cx="5302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4" descr="@ebt-raster?filename=f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5240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6709" name="Text Box 5"/>
          <p:cNvSpPr txBox="1">
            <a:spLocks noChangeArrowheads="1"/>
          </p:cNvSpPr>
          <p:nvPr/>
        </p:nvSpPr>
        <p:spPr bwMode="auto">
          <a:xfrm>
            <a:off x="1295400" y="1219200"/>
            <a:ext cx="7696200" cy="1600200"/>
          </a:xfrm>
          <a:prstGeom prst="rect">
            <a:avLst/>
          </a:prstGeom>
          <a:noFill/>
          <a:ln w="9525">
            <a:noFill/>
            <a:miter lim="800000"/>
            <a:headEnd/>
            <a:tailEnd/>
          </a:ln>
          <a:effectLst/>
        </p:spPr>
        <p:txBody>
          <a:bodyPr lIns="0" tIns="0" rIns="0" bIns="0" anchor="ctr"/>
          <a:lstStyle/>
          <a:p>
            <a:pPr defTabSz="422275" eaLnBrk="0" hangingPunct="0">
              <a:buClr>
                <a:srgbClr val="0000FF"/>
              </a:buClr>
              <a:buSzPct val="90000"/>
              <a:buFont typeface="Monotype Sorts" charset="2"/>
              <a:buNone/>
              <a:defRPr/>
            </a:pPr>
            <a:r>
              <a:rPr lang="en-US" sz="2000" dirty="0">
                <a:latin typeface="Futura Bk" pitchFamily="34" charset="0"/>
              </a:rPr>
              <a:t> </a:t>
            </a:r>
            <a:r>
              <a:rPr lang="en-US" sz="2000" dirty="0">
                <a:effectLst>
                  <a:outerShdw blurRad="38100" dist="38100" dir="2700000" algn="tl">
                    <a:srgbClr val="C0C0C0"/>
                  </a:outerShdw>
                </a:effectLst>
                <a:latin typeface="Futura Bk" pitchFamily="34" charset="0"/>
              </a:rPr>
              <a:t>1. </a:t>
            </a:r>
            <a:r>
              <a:rPr lang="tr-TR" sz="2000" dirty="0">
                <a:effectLst>
                  <a:outerShdw blurRad="38100" dist="38100" dir="2700000" algn="tl">
                    <a:srgbClr val="C0C0C0"/>
                  </a:outerShdw>
                </a:effectLst>
                <a:latin typeface="Futura Bk" pitchFamily="34" charset="0"/>
              </a:rPr>
              <a:t>Yangını haber veriniz</a:t>
            </a:r>
            <a:r>
              <a:rPr lang="en-US" sz="2000" dirty="0">
                <a:effectLst>
                  <a:outerShdw blurRad="38100" dist="38100" dir="2700000" algn="tl">
                    <a:srgbClr val="C0C0C0"/>
                  </a:outerShdw>
                </a:effectLst>
                <a:latin typeface="Futura Bk" pitchFamily="34" charset="0"/>
              </a:rPr>
              <a:t> </a:t>
            </a:r>
          </a:p>
          <a:p>
            <a:pPr marL="190500" lvl="1" defTabSz="422275" eaLnBrk="0" hangingPunct="0">
              <a:buClr>
                <a:schemeClr val="tx1"/>
              </a:buClr>
              <a:buSzPct val="70000"/>
              <a:buFont typeface="Wingdings" pitchFamily="2" charset="2"/>
              <a:buChar char="ü"/>
              <a:defRPr/>
            </a:pPr>
            <a:r>
              <a:rPr lang="en-US" sz="2000" dirty="0">
                <a:latin typeface="Futura Bk" pitchFamily="34" charset="0"/>
              </a:rPr>
              <a:t> </a:t>
            </a:r>
            <a:r>
              <a:rPr lang="tr-TR" sz="2000" dirty="0">
                <a:latin typeface="Futura Bk" pitchFamily="34" charset="0"/>
              </a:rPr>
              <a:t>Mevcutsa, Yangın Muhbirini kullanınız</a:t>
            </a:r>
          </a:p>
          <a:p>
            <a:pPr marL="190500" lvl="1" defTabSz="422275" eaLnBrk="0" hangingPunct="0">
              <a:buClr>
                <a:schemeClr val="tx1"/>
              </a:buClr>
              <a:buSzPct val="70000"/>
              <a:buFont typeface="Wingdings" pitchFamily="2" charset="2"/>
              <a:buChar char="ü"/>
              <a:defRPr/>
            </a:pPr>
            <a:r>
              <a:rPr lang="tr-TR" sz="2000" dirty="0">
                <a:latin typeface="Futura Bk" pitchFamily="34" charset="0"/>
              </a:rPr>
              <a:t> Değilse, İtfaiyeyi arayınız</a:t>
            </a:r>
            <a:r>
              <a:rPr lang="en-US" sz="2000" dirty="0">
                <a:latin typeface="Futura Bk" pitchFamily="34" charset="0"/>
              </a:rPr>
              <a:t> </a:t>
            </a:r>
            <a:r>
              <a:rPr lang="tr-TR" sz="2000" dirty="0">
                <a:solidFill>
                  <a:schemeClr val="hlink"/>
                </a:solidFill>
                <a:latin typeface="Futura Bk" pitchFamily="34" charset="0"/>
              </a:rPr>
              <a:t>(110)</a:t>
            </a:r>
            <a:r>
              <a:rPr lang="en-US" sz="2000" dirty="0">
                <a:latin typeface="Futura Bk" pitchFamily="34" charset="0"/>
              </a:rPr>
              <a:t>   </a:t>
            </a:r>
          </a:p>
        </p:txBody>
      </p:sp>
      <p:sp>
        <p:nvSpPr>
          <p:cNvPr id="456710" name="Text Box 6"/>
          <p:cNvSpPr txBox="1">
            <a:spLocks noChangeArrowheads="1"/>
          </p:cNvSpPr>
          <p:nvPr/>
        </p:nvSpPr>
        <p:spPr bwMode="auto">
          <a:xfrm>
            <a:off x="1295400" y="2362200"/>
            <a:ext cx="7696200" cy="1600200"/>
          </a:xfrm>
          <a:prstGeom prst="rect">
            <a:avLst/>
          </a:prstGeom>
          <a:noFill/>
          <a:ln w="9525">
            <a:noFill/>
            <a:miter lim="800000"/>
            <a:headEnd/>
            <a:tailEnd/>
          </a:ln>
          <a:effectLst/>
        </p:spPr>
        <p:txBody>
          <a:bodyPr lIns="0" tIns="0" rIns="0" bIns="0" anchor="ctr"/>
          <a:lstStyle/>
          <a:p>
            <a:pPr defTabSz="422275" eaLnBrk="0" hangingPunct="0">
              <a:buClr>
                <a:srgbClr val="0000FF"/>
              </a:buClr>
              <a:buSzPct val="90000"/>
              <a:buFont typeface="Monotype Sorts" charset="2"/>
              <a:buNone/>
              <a:defRPr/>
            </a:pPr>
            <a:r>
              <a:rPr lang="en-US" sz="2000" dirty="0">
                <a:latin typeface="Futura Bk" pitchFamily="34" charset="0"/>
              </a:rPr>
              <a:t> </a:t>
            </a:r>
            <a:r>
              <a:rPr lang="en-US" sz="2000" dirty="0">
                <a:effectLst>
                  <a:outerShdw blurRad="38100" dist="38100" dir="2700000" algn="tl">
                    <a:srgbClr val="C0C0C0"/>
                  </a:outerShdw>
                </a:effectLst>
                <a:latin typeface="Futura Bk" pitchFamily="34" charset="0"/>
              </a:rPr>
              <a:t>2. </a:t>
            </a:r>
            <a:r>
              <a:rPr lang="tr-TR" sz="2000" dirty="0">
                <a:effectLst>
                  <a:outerShdw blurRad="38100" dist="38100" dir="2700000" algn="tl">
                    <a:srgbClr val="C0C0C0"/>
                  </a:outerShdw>
                </a:effectLst>
                <a:latin typeface="Futura Bk" pitchFamily="34" charset="0"/>
              </a:rPr>
              <a:t>Yangına müdahaleyi deneyiniz</a:t>
            </a:r>
            <a:r>
              <a:rPr lang="en-US" sz="2000" dirty="0">
                <a:latin typeface="Futura Bk" pitchFamily="34" charset="0"/>
              </a:rPr>
              <a:t> </a:t>
            </a:r>
          </a:p>
          <a:p>
            <a:pPr marL="190500" lvl="1" defTabSz="422275" eaLnBrk="0" hangingPunct="0">
              <a:buClr>
                <a:schemeClr val="tx1"/>
              </a:buClr>
              <a:buSzPct val="70000"/>
              <a:buFont typeface="Wingdings" pitchFamily="2" charset="2"/>
              <a:buChar char="ü"/>
              <a:defRPr/>
            </a:pPr>
            <a:r>
              <a:rPr lang="en-US" sz="2000" dirty="0">
                <a:latin typeface="Futura Bk" pitchFamily="34" charset="0"/>
              </a:rPr>
              <a:t> </a:t>
            </a:r>
            <a:r>
              <a:rPr lang="tr-TR" sz="2000" dirty="0">
                <a:latin typeface="Futura Bk" pitchFamily="34" charset="0"/>
              </a:rPr>
              <a:t>Oluşmakta olan (daha küçük) yangını söndürmeye çalışınız</a:t>
            </a:r>
            <a:r>
              <a:rPr lang="en-US" sz="2000" dirty="0">
                <a:latin typeface="Futura Bk" pitchFamily="34" charset="0"/>
              </a:rPr>
              <a:t>    </a:t>
            </a:r>
          </a:p>
        </p:txBody>
      </p:sp>
      <p:sp>
        <p:nvSpPr>
          <p:cNvPr id="456711" name="Text Box 7"/>
          <p:cNvSpPr txBox="1">
            <a:spLocks noChangeArrowheads="1"/>
          </p:cNvSpPr>
          <p:nvPr/>
        </p:nvSpPr>
        <p:spPr bwMode="auto">
          <a:xfrm>
            <a:off x="1295400" y="3581400"/>
            <a:ext cx="7696200" cy="1600200"/>
          </a:xfrm>
          <a:prstGeom prst="rect">
            <a:avLst/>
          </a:prstGeom>
          <a:noFill/>
          <a:ln w="9525">
            <a:noFill/>
            <a:miter lim="800000"/>
            <a:headEnd/>
            <a:tailEnd/>
          </a:ln>
          <a:effectLst/>
        </p:spPr>
        <p:txBody>
          <a:bodyPr lIns="0" tIns="0" rIns="0" bIns="0" anchor="ctr"/>
          <a:lstStyle/>
          <a:p>
            <a:pPr defTabSz="422275" eaLnBrk="0" hangingPunct="0">
              <a:buClr>
                <a:srgbClr val="0000FF"/>
              </a:buClr>
              <a:buSzPct val="90000"/>
              <a:buFont typeface="Monotype Sorts" charset="2"/>
              <a:buNone/>
              <a:defRPr/>
            </a:pPr>
            <a:r>
              <a:rPr lang="en-US" sz="2000" dirty="0">
                <a:latin typeface="Futura Bk" pitchFamily="34" charset="0"/>
              </a:rPr>
              <a:t> </a:t>
            </a:r>
            <a:r>
              <a:rPr lang="en-US" sz="2000" dirty="0">
                <a:effectLst>
                  <a:outerShdw blurRad="38100" dist="38100" dir="2700000" algn="tl">
                    <a:srgbClr val="C0C0C0"/>
                  </a:outerShdw>
                </a:effectLst>
                <a:latin typeface="Futura Bk" pitchFamily="34" charset="0"/>
              </a:rPr>
              <a:t>3. </a:t>
            </a:r>
            <a:r>
              <a:rPr lang="tr-TR" sz="2000" dirty="0">
                <a:effectLst>
                  <a:outerShdw blurRad="38100" dist="38100" dir="2700000" algn="tl">
                    <a:srgbClr val="C0C0C0"/>
                  </a:outerShdw>
                </a:effectLst>
                <a:latin typeface="Futura Bk" pitchFamily="34" charset="0"/>
              </a:rPr>
              <a:t>Yangının yayılmasını önleyiniz</a:t>
            </a:r>
            <a:r>
              <a:rPr lang="en-US" sz="2000" dirty="0">
                <a:latin typeface="Futura Bk" pitchFamily="34" charset="0"/>
              </a:rPr>
              <a:t>  </a:t>
            </a:r>
          </a:p>
          <a:p>
            <a:pPr marL="190500" lvl="1" defTabSz="422275" eaLnBrk="0" hangingPunct="0">
              <a:buClr>
                <a:schemeClr val="tx1"/>
              </a:buClr>
              <a:buSzPct val="70000"/>
              <a:buFont typeface="Wingdings" pitchFamily="2" charset="2"/>
              <a:buChar char="ü"/>
              <a:defRPr/>
            </a:pPr>
            <a:r>
              <a:rPr lang="en-US" sz="2000" dirty="0">
                <a:latin typeface="Futura Bk" pitchFamily="34" charset="0"/>
              </a:rPr>
              <a:t> </a:t>
            </a:r>
            <a:r>
              <a:rPr lang="tr-TR" sz="2000" dirty="0">
                <a:latin typeface="Futura Bk" pitchFamily="34" charset="0"/>
              </a:rPr>
              <a:t>Binayı terk ederken kapıları ve pencereleri kapatınız</a:t>
            </a:r>
            <a:endParaRPr lang="en-US" sz="2000" dirty="0">
              <a:latin typeface="Futura Bk" pitchFamily="34" charset="0"/>
            </a:endParaRPr>
          </a:p>
        </p:txBody>
      </p:sp>
      <p:grpSp>
        <p:nvGrpSpPr>
          <p:cNvPr id="65544" name="Group 8"/>
          <p:cNvGrpSpPr>
            <a:grpSpLocks/>
          </p:cNvGrpSpPr>
          <p:nvPr/>
        </p:nvGrpSpPr>
        <p:grpSpPr bwMode="auto">
          <a:xfrm>
            <a:off x="457200" y="4038600"/>
            <a:ext cx="685800" cy="768350"/>
            <a:chOff x="288" y="2737"/>
            <a:chExt cx="785" cy="724"/>
          </a:xfrm>
        </p:grpSpPr>
        <p:grpSp>
          <p:nvGrpSpPr>
            <p:cNvPr id="65546" name="Group 9"/>
            <p:cNvGrpSpPr>
              <a:grpSpLocks/>
            </p:cNvGrpSpPr>
            <p:nvPr/>
          </p:nvGrpSpPr>
          <p:grpSpPr bwMode="auto">
            <a:xfrm rot="-2548626">
              <a:off x="435" y="2737"/>
              <a:ext cx="638" cy="642"/>
              <a:chOff x="-184" y="1058"/>
              <a:chExt cx="479" cy="728"/>
            </a:xfrm>
          </p:grpSpPr>
          <p:sp>
            <p:nvSpPr>
              <p:cNvPr id="65555" name="Freeform 10"/>
              <p:cNvSpPr>
                <a:spLocks/>
              </p:cNvSpPr>
              <p:nvPr/>
            </p:nvSpPr>
            <p:spPr bwMode="auto">
              <a:xfrm>
                <a:off x="10" y="1535"/>
                <a:ext cx="285" cy="224"/>
              </a:xfrm>
              <a:custGeom>
                <a:avLst/>
                <a:gdLst>
                  <a:gd name="T0" fmla="*/ 276 w 285"/>
                  <a:gd name="T1" fmla="*/ 9 h 224"/>
                  <a:gd name="T2" fmla="*/ 265 w 285"/>
                  <a:gd name="T3" fmla="*/ 53 h 224"/>
                  <a:gd name="T4" fmla="*/ 234 w 285"/>
                  <a:gd name="T5" fmla="*/ 86 h 224"/>
                  <a:gd name="T6" fmla="*/ 237 w 285"/>
                  <a:gd name="T7" fmla="*/ 91 h 224"/>
                  <a:gd name="T8" fmla="*/ 261 w 285"/>
                  <a:gd name="T9" fmla="*/ 82 h 224"/>
                  <a:gd name="T10" fmla="*/ 250 w 285"/>
                  <a:gd name="T11" fmla="*/ 111 h 224"/>
                  <a:gd name="T12" fmla="*/ 213 w 285"/>
                  <a:gd name="T13" fmla="*/ 119 h 224"/>
                  <a:gd name="T14" fmla="*/ 190 w 285"/>
                  <a:gd name="T15" fmla="*/ 136 h 224"/>
                  <a:gd name="T16" fmla="*/ 210 w 285"/>
                  <a:gd name="T17" fmla="*/ 141 h 224"/>
                  <a:gd name="T18" fmla="*/ 190 w 285"/>
                  <a:gd name="T19" fmla="*/ 154 h 224"/>
                  <a:gd name="T20" fmla="*/ 169 w 285"/>
                  <a:gd name="T21" fmla="*/ 160 h 224"/>
                  <a:gd name="T22" fmla="*/ 169 w 285"/>
                  <a:gd name="T23" fmla="*/ 181 h 224"/>
                  <a:gd name="T24" fmla="*/ 178 w 285"/>
                  <a:gd name="T25" fmla="*/ 191 h 224"/>
                  <a:gd name="T26" fmla="*/ 141 w 285"/>
                  <a:gd name="T27" fmla="*/ 208 h 224"/>
                  <a:gd name="T28" fmla="*/ 117 w 285"/>
                  <a:gd name="T29" fmla="*/ 210 h 224"/>
                  <a:gd name="T30" fmla="*/ 97 w 285"/>
                  <a:gd name="T31" fmla="*/ 221 h 224"/>
                  <a:gd name="T32" fmla="*/ 55 w 285"/>
                  <a:gd name="T33" fmla="*/ 213 h 224"/>
                  <a:gd name="T34" fmla="*/ 35 w 285"/>
                  <a:gd name="T35" fmla="*/ 191 h 224"/>
                  <a:gd name="T36" fmla="*/ 66 w 285"/>
                  <a:gd name="T37" fmla="*/ 195 h 224"/>
                  <a:gd name="T38" fmla="*/ 101 w 285"/>
                  <a:gd name="T39" fmla="*/ 179 h 224"/>
                  <a:gd name="T40" fmla="*/ 103 w 285"/>
                  <a:gd name="T41" fmla="*/ 167 h 224"/>
                  <a:gd name="T42" fmla="*/ 97 w 285"/>
                  <a:gd name="T43" fmla="*/ 162 h 224"/>
                  <a:gd name="T44" fmla="*/ 90 w 285"/>
                  <a:gd name="T45" fmla="*/ 151 h 224"/>
                  <a:gd name="T46" fmla="*/ 101 w 285"/>
                  <a:gd name="T47" fmla="*/ 151 h 224"/>
                  <a:gd name="T48" fmla="*/ 137 w 285"/>
                  <a:gd name="T49" fmla="*/ 125 h 224"/>
                  <a:gd name="T50" fmla="*/ 145 w 285"/>
                  <a:gd name="T51" fmla="*/ 113 h 224"/>
                  <a:gd name="T52" fmla="*/ 167 w 285"/>
                  <a:gd name="T53" fmla="*/ 97 h 224"/>
                  <a:gd name="T54" fmla="*/ 134 w 285"/>
                  <a:gd name="T55" fmla="*/ 98 h 224"/>
                  <a:gd name="T56" fmla="*/ 92 w 285"/>
                  <a:gd name="T57" fmla="*/ 126 h 224"/>
                  <a:gd name="T58" fmla="*/ 71 w 285"/>
                  <a:gd name="T59" fmla="*/ 116 h 224"/>
                  <a:gd name="T60" fmla="*/ 90 w 285"/>
                  <a:gd name="T61" fmla="*/ 104 h 224"/>
                  <a:gd name="T62" fmla="*/ 94 w 285"/>
                  <a:gd name="T63" fmla="*/ 97 h 224"/>
                  <a:gd name="T64" fmla="*/ 102 w 285"/>
                  <a:gd name="T65" fmla="*/ 89 h 224"/>
                  <a:gd name="T66" fmla="*/ 99 w 285"/>
                  <a:gd name="T67" fmla="*/ 87 h 224"/>
                  <a:gd name="T68" fmla="*/ 69 w 285"/>
                  <a:gd name="T69" fmla="*/ 102 h 224"/>
                  <a:gd name="T70" fmla="*/ 57 w 285"/>
                  <a:gd name="T71" fmla="*/ 121 h 224"/>
                  <a:gd name="T72" fmla="*/ 45 w 285"/>
                  <a:gd name="T73" fmla="*/ 115 h 224"/>
                  <a:gd name="T74" fmla="*/ 21 w 285"/>
                  <a:gd name="T75" fmla="*/ 114 h 224"/>
                  <a:gd name="T76" fmla="*/ 9 w 285"/>
                  <a:gd name="T77" fmla="*/ 142 h 224"/>
                  <a:gd name="T78" fmla="*/ 1 w 285"/>
                  <a:gd name="T79" fmla="*/ 119 h 224"/>
                  <a:gd name="T80" fmla="*/ 27 w 285"/>
                  <a:gd name="T81" fmla="*/ 66 h 224"/>
                  <a:gd name="T82" fmla="*/ 35 w 285"/>
                  <a:gd name="T83" fmla="*/ 63 h 224"/>
                  <a:gd name="T84" fmla="*/ 55 w 285"/>
                  <a:gd name="T85" fmla="*/ 48 h 224"/>
                  <a:gd name="T86" fmla="*/ 76 w 285"/>
                  <a:gd name="T87" fmla="*/ 38 h 224"/>
                  <a:gd name="T88" fmla="*/ 79 w 285"/>
                  <a:gd name="T89" fmla="*/ 41 h 224"/>
                  <a:gd name="T90" fmla="*/ 70 w 285"/>
                  <a:gd name="T91" fmla="*/ 47 h 224"/>
                  <a:gd name="T92" fmla="*/ 66 w 285"/>
                  <a:gd name="T93" fmla="*/ 55 h 224"/>
                  <a:gd name="T94" fmla="*/ 63 w 285"/>
                  <a:gd name="T95" fmla="*/ 58 h 224"/>
                  <a:gd name="T96" fmla="*/ 70 w 285"/>
                  <a:gd name="T97" fmla="*/ 54 h 224"/>
                  <a:gd name="T98" fmla="*/ 102 w 285"/>
                  <a:gd name="T99" fmla="*/ 48 h 224"/>
                  <a:gd name="T100" fmla="*/ 117 w 285"/>
                  <a:gd name="T101" fmla="*/ 45 h 224"/>
                  <a:gd name="T102" fmla="*/ 150 w 285"/>
                  <a:gd name="T103" fmla="*/ 19 h 224"/>
                  <a:gd name="T104" fmla="*/ 185 w 285"/>
                  <a:gd name="T105" fmla="*/ 8 h 224"/>
                  <a:gd name="T106" fmla="*/ 180 w 285"/>
                  <a:gd name="T107" fmla="*/ 18 h 224"/>
                  <a:gd name="T108" fmla="*/ 156 w 285"/>
                  <a:gd name="T109" fmla="*/ 49 h 224"/>
                  <a:gd name="T110" fmla="*/ 164 w 285"/>
                  <a:gd name="T111" fmla="*/ 55 h 224"/>
                  <a:gd name="T112" fmla="*/ 202 w 285"/>
                  <a:gd name="T113" fmla="*/ 45 h 224"/>
                  <a:gd name="T114" fmla="*/ 222 w 285"/>
                  <a:gd name="T115" fmla="*/ 42 h 224"/>
                  <a:gd name="T116" fmla="*/ 249 w 285"/>
                  <a:gd name="T117" fmla="*/ 14 h 224"/>
                  <a:gd name="T118" fmla="*/ 275 w 285"/>
                  <a:gd name="T119" fmla="*/ 3 h 224"/>
                  <a:gd name="T120" fmla="*/ 284 w 285"/>
                  <a:gd name="T121" fmla="*/ 2 h 224"/>
                  <a:gd name="T122" fmla="*/ 284 w 285"/>
                  <a:gd name="T123" fmla="*/ 1 h 2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5"/>
                  <a:gd name="T187" fmla="*/ 0 h 224"/>
                  <a:gd name="T188" fmla="*/ 285 w 285"/>
                  <a:gd name="T189" fmla="*/ 224 h 2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5" h="224">
                    <a:moveTo>
                      <a:pt x="284" y="0"/>
                    </a:moveTo>
                    <a:lnTo>
                      <a:pt x="283" y="1"/>
                    </a:lnTo>
                    <a:lnTo>
                      <a:pt x="281" y="3"/>
                    </a:lnTo>
                    <a:lnTo>
                      <a:pt x="279" y="5"/>
                    </a:lnTo>
                    <a:lnTo>
                      <a:pt x="278" y="6"/>
                    </a:lnTo>
                    <a:lnTo>
                      <a:pt x="276" y="8"/>
                    </a:lnTo>
                    <a:lnTo>
                      <a:pt x="276" y="9"/>
                    </a:lnTo>
                    <a:lnTo>
                      <a:pt x="274" y="13"/>
                    </a:lnTo>
                    <a:lnTo>
                      <a:pt x="272" y="16"/>
                    </a:lnTo>
                    <a:lnTo>
                      <a:pt x="271" y="20"/>
                    </a:lnTo>
                    <a:lnTo>
                      <a:pt x="271" y="23"/>
                    </a:lnTo>
                    <a:lnTo>
                      <a:pt x="269" y="29"/>
                    </a:lnTo>
                    <a:lnTo>
                      <a:pt x="269" y="33"/>
                    </a:lnTo>
                    <a:lnTo>
                      <a:pt x="268" y="39"/>
                    </a:lnTo>
                    <a:lnTo>
                      <a:pt x="268" y="44"/>
                    </a:lnTo>
                    <a:lnTo>
                      <a:pt x="265" y="53"/>
                    </a:lnTo>
                    <a:lnTo>
                      <a:pt x="263" y="59"/>
                    </a:lnTo>
                    <a:lnTo>
                      <a:pt x="259" y="65"/>
                    </a:lnTo>
                    <a:lnTo>
                      <a:pt x="256" y="69"/>
                    </a:lnTo>
                    <a:lnTo>
                      <a:pt x="253" y="73"/>
                    </a:lnTo>
                    <a:lnTo>
                      <a:pt x="249" y="77"/>
                    </a:lnTo>
                    <a:lnTo>
                      <a:pt x="245" y="79"/>
                    </a:lnTo>
                    <a:lnTo>
                      <a:pt x="242" y="81"/>
                    </a:lnTo>
                    <a:lnTo>
                      <a:pt x="238" y="84"/>
                    </a:lnTo>
                    <a:lnTo>
                      <a:pt x="234" y="86"/>
                    </a:lnTo>
                    <a:lnTo>
                      <a:pt x="231" y="88"/>
                    </a:lnTo>
                    <a:lnTo>
                      <a:pt x="229" y="88"/>
                    </a:lnTo>
                    <a:lnTo>
                      <a:pt x="228" y="88"/>
                    </a:lnTo>
                    <a:lnTo>
                      <a:pt x="227" y="88"/>
                    </a:lnTo>
                    <a:lnTo>
                      <a:pt x="229" y="88"/>
                    </a:lnTo>
                    <a:lnTo>
                      <a:pt x="230" y="90"/>
                    </a:lnTo>
                    <a:lnTo>
                      <a:pt x="234" y="91"/>
                    </a:lnTo>
                    <a:lnTo>
                      <a:pt x="237" y="91"/>
                    </a:lnTo>
                    <a:lnTo>
                      <a:pt x="240" y="91"/>
                    </a:lnTo>
                    <a:lnTo>
                      <a:pt x="242" y="91"/>
                    </a:lnTo>
                    <a:lnTo>
                      <a:pt x="246" y="90"/>
                    </a:lnTo>
                    <a:lnTo>
                      <a:pt x="249" y="89"/>
                    </a:lnTo>
                    <a:lnTo>
                      <a:pt x="253" y="88"/>
                    </a:lnTo>
                    <a:lnTo>
                      <a:pt x="254" y="88"/>
                    </a:lnTo>
                    <a:lnTo>
                      <a:pt x="256" y="86"/>
                    </a:lnTo>
                    <a:lnTo>
                      <a:pt x="258" y="84"/>
                    </a:lnTo>
                    <a:lnTo>
                      <a:pt x="261" y="82"/>
                    </a:lnTo>
                    <a:lnTo>
                      <a:pt x="263" y="80"/>
                    </a:lnTo>
                    <a:lnTo>
                      <a:pt x="264" y="79"/>
                    </a:lnTo>
                    <a:lnTo>
                      <a:pt x="263" y="89"/>
                    </a:lnTo>
                    <a:lnTo>
                      <a:pt x="261" y="96"/>
                    </a:lnTo>
                    <a:lnTo>
                      <a:pt x="258" y="102"/>
                    </a:lnTo>
                    <a:lnTo>
                      <a:pt x="255" y="107"/>
                    </a:lnTo>
                    <a:lnTo>
                      <a:pt x="250" y="111"/>
                    </a:lnTo>
                    <a:lnTo>
                      <a:pt x="246" y="114"/>
                    </a:lnTo>
                    <a:lnTo>
                      <a:pt x="240" y="116"/>
                    </a:lnTo>
                    <a:lnTo>
                      <a:pt x="237" y="117"/>
                    </a:lnTo>
                    <a:lnTo>
                      <a:pt x="231" y="119"/>
                    </a:lnTo>
                    <a:lnTo>
                      <a:pt x="226" y="119"/>
                    </a:lnTo>
                    <a:lnTo>
                      <a:pt x="222" y="119"/>
                    </a:lnTo>
                    <a:lnTo>
                      <a:pt x="218" y="119"/>
                    </a:lnTo>
                    <a:lnTo>
                      <a:pt x="215" y="119"/>
                    </a:lnTo>
                    <a:lnTo>
                      <a:pt x="213" y="119"/>
                    </a:lnTo>
                    <a:lnTo>
                      <a:pt x="211" y="119"/>
                    </a:lnTo>
                    <a:lnTo>
                      <a:pt x="212" y="119"/>
                    </a:lnTo>
                    <a:lnTo>
                      <a:pt x="204" y="122"/>
                    </a:lnTo>
                    <a:lnTo>
                      <a:pt x="199" y="124"/>
                    </a:lnTo>
                    <a:lnTo>
                      <a:pt x="195" y="127"/>
                    </a:lnTo>
                    <a:lnTo>
                      <a:pt x="193" y="129"/>
                    </a:lnTo>
                    <a:lnTo>
                      <a:pt x="191" y="133"/>
                    </a:lnTo>
                    <a:lnTo>
                      <a:pt x="190" y="135"/>
                    </a:lnTo>
                    <a:lnTo>
                      <a:pt x="190" y="136"/>
                    </a:lnTo>
                    <a:lnTo>
                      <a:pt x="192" y="138"/>
                    </a:lnTo>
                    <a:lnTo>
                      <a:pt x="193" y="141"/>
                    </a:lnTo>
                    <a:lnTo>
                      <a:pt x="194" y="143"/>
                    </a:lnTo>
                    <a:lnTo>
                      <a:pt x="196" y="144"/>
                    </a:lnTo>
                    <a:lnTo>
                      <a:pt x="199" y="144"/>
                    </a:lnTo>
                    <a:lnTo>
                      <a:pt x="201" y="145"/>
                    </a:lnTo>
                    <a:lnTo>
                      <a:pt x="204" y="145"/>
                    </a:lnTo>
                    <a:lnTo>
                      <a:pt x="206" y="143"/>
                    </a:lnTo>
                    <a:lnTo>
                      <a:pt x="210" y="141"/>
                    </a:lnTo>
                    <a:lnTo>
                      <a:pt x="206" y="145"/>
                    </a:lnTo>
                    <a:lnTo>
                      <a:pt x="203" y="146"/>
                    </a:lnTo>
                    <a:lnTo>
                      <a:pt x="200" y="148"/>
                    </a:lnTo>
                    <a:lnTo>
                      <a:pt x="198" y="149"/>
                    </a:lnTo>
                    <a:lnTo>
                      <a:pt x="196" y="151"/>
                    </a:lnTo>
                    <a:lnTo>
                      <a:pt x="194" y="152"/>
                    </a:lnTo>
                    <a:lnTo>
                      <a:pt x="193" y="152"/>
                    </a:lnTo>
                    <a:lnTo>
                      <a:pt x="192" y="152"/>
                    </a:lnTo>
                    <a:lnTo>
                      <a:pt x="190" y="154"/>
                    </a:lnTo>
                    <a:lnTo>
                      <a:pt x="188" y="154"/>
                    </a:lnTo>
                    <a:lnTo>
                      <a:pt x="186" y="154"/>
                    </a:lnTo>
                    <a:lnTo>
                      <a:pt x="185" y="154"/>
                    </a:lnTo>
                    <a:lnTo>
                      <a:pt x="183" y="155"/>
                    </a:lnTo>
                    <a:lnTo>
                      <a:pt x="181" y="155"/>
                    </a:lnTo>
                    <a:lnTo>
                      <a:pt x="178" y="155"/>
                    </a:lnTo>
                    <a:lnTo>
                      <a:pt x="176" y="155"/>
                    </a:lnTo>
                    <a:lnTo>
                      <a:pt x="172" y="158"/>
                    </a:lnTo>
                    <a:lnTo>
                      <a:pt x="169" y="160"/>
                    </a:lnTo>
                    <a:lnTo>
                      <a:pt x="166" y="163"/>
                    </a:lnTo>
                    <a:lnTo>
                      <a:pt x="165" y="165"/>
                    </a:lnTo>
                    <a:lnTo>
                      <a:pt x="163" y="168"/>
                    </a:lnTo>
                    <a:lnTo>
                      <a:pt x="163" y="170"/>
                    </a:lnTo>
                    <a:lnTo>
                      <a:pt x="163" y="173"/>
                    </a:lnTo>
                    <a:lnTo>
                      <a:pt x="165" y="175"/>
                    </a:lnTo>
                    <a:lnTo>
                      <a:pt x="165" y="177"/>
                    </a:lnTo>
                    <a:lnTo>
                      <a:pt x="167" y="179"/>
                    </a:lnTo>
                    <a:lnTo>
                      <a:pt x="169" y="181"/>
                    </a:lnTo>
                    <a:lnTo>
                      <a:pt x="173" y="181"/>
                    </a:lnTo>
                    <a:lnTo>
                      <a:pt x="176" y="182"/>
                    </a:lnTo>
                    <a:lnTo>
                      <a:pt x="180" y="182"/>
                    </a:lnTo>
                    <a:lnTo>
                      <a:pt x="183" y="182"/>
                    </a:lnTo>
                    <a:lnTo>
                      <a:pt x="188" y="180"/>
                    </a:lnTo>
                    <a:lnTo>
                      <a:pt x="186" y="184"/>
                    </a:lnTo>
                    <a:lnTo>
                      <a:pt x="184" y="186"/>
                    </a:lnTo>
                    <a:lnTo>
                      <a:pt x="180" y="189"/>
                    </a:lnTo>
                    <a:lnTo>
                      <a:pt x="178" y="191"/>
                    </a:lnTo>
                    <a:lnTo>
                      <a:pt x="174" y="195"/>
                    </a:lnTo>
                    <a:lnTo>
                      <a:pt x="171" y="197"/>
                    </a:lnTo>
                    <a:lnTo>
                      <a:pt x="167" y="199"/>
                    </a:lnTo>
                    <a:lnTo>
                      <a:pt x="163" y="200"/>
                    </a:lnTo>
                    <a:lnTo>
                      <a:pt x="158" y="202"/>
                    </a:lnTo>
                    <a:lnTo>
                      <a:pt x="154" y="204"/>
                    </a:lnTo>
                    <a:lnTo>
                      <a:pt x="149" y="206"/>
                    </a:lnTo>
                    <a:lnTo>
                      <a:pt x="145" y="206"/>
                    </a:lnTo>
                    <a:lnTo>
                      <a:pt x="141" y="208"/>
                    </a:lnTo>
                    <a:lnTo>
                      <a:pt x="138" y="208"/>
                    </a:lnTo>
                    <a:lnTo>
                      <a:pt x="134" y="208"/>
                    </a:lnTo>
                    <a:lnTo>
                      <a:pt x="132" y="206"/>
                    </a:lnTo>
                    <a:lnTo>
                      <a:pt x="129" y="208"/>
                    </a:lnTo>
                    <a:lnTo>
                      <a:pt x="127" y="208"/>
                    </a:lnTo>
                    <a:lnTo>
                      <a:pt x="125" y="208"/>
                    </a:lnTo>
                    <a:lnTo>
                      <a:pt x="123" y="208"/>
                    </a:lnTo>
                    <a:lnTo>
                      <a:pt x="119" y="210"/>
                    </a:lnTo>
                    <a:lnTo>
                      <a:pt x="117" y="210"/>
                    </a:lnTo>
                    <a:lnTo>
                      <a:pt x="115" y="212"/>
                    </a:lnTo>
                    <a:lnTo>
                      <a:pt x="114" y="212"/>
                    </a:lnTo>
                    <a:lnTo>
                      <a:pt x="110" y="214"/>
                    </a:lnTo>
                    <a:lnTo>
                      <a:pt x="108" y="216"/>
                    </a:lnTo>
                    <a:lnTo>
                      <a:pt x="105" y="217"/>
                    </a:lnTo>
                    <a:lnTo>
                      <a:pt x="104" y="217"/>
                    </a:lnTo>
                    <a:lnTo>
                      <a:pt x="101" y="219"/>
                    </a:lnTo>
                    <a:lnTo>
                      <a:pt x="99" y="219"/>
                    </a:lnTo>
                    <a:lnTo>
                      <a:pt x="97" y="221"/>
                    </a:lnTo>
                    <a:lnTo>
                      <a:pt x="96" y="221"/>
                    </a:lnTo>
                    <a:lnTo>
                      <a:pt x="89" y="223"/>
                    </a:lnTo>
                    <a:lnTo>
                      <a:pt x="83" y="223"/>
                    </a:lnTo>
                    <a:lnTo>
                      <a:pt x="78" y="223"/>
                    </a:lnTo>
                    <a:lnTo>
                      <a:pt x="73" y="222"/>
                    </a:lnTo>
                    <a:lnTo>
                      <a:pt x="69" y="221"/>
                    </a:lnTo>
                    <a:lnTo>
                      <a:pt x="64" y="218"/>
                    </a:lnTo>
                    <a:lnTo>
                      <a:pt x="60" y="216"/>
                    </a:lnTo>
                    <a:lnTo>
                      <a:pt x="55" y="213"/>
                    </a:lnTo>
                    <a:lnTo>
                      <a:pt x="52" y="211"/>
                    </a:lnTo>
                    <a:lnTo>
                      <a:pt x="48" y="207"/>
                    </a:lnTo>
                    <a:lnTo>
                      <a:pt x="45" y="204"/>
                    </a:lnTo>
                    <a:lnTo>
                      <a:pt x="42" y="200"/>
                    </a:lnTo>
                    <a:lnTo>
                      <a:pt x="40" y="199"/>
                    </a:lnTo>
                    <a:lnTo>
                      <a:pt x="37" y="195"/>
                    </a:lnTo>
                    <a:lnTo>
                      <a:pt x="35" y="192"/>
                    </a:lnTo>
                    <a:lnTo>
                      <a:pt x="34" y="189"/>
                    </a:lnTo>
                    <a:lnTo>
                      <a:pt x="35" y="191"/>
                    </a:lnTo>
                    <a:lnTo>
                      <a:pt x="36" y="191"/>
                    </a:lnTo>
                    <a:lnTo>
                      <a:pt x="38" y="192"/>
                    </a:lnTo>
                    <a:lnTo>
                      <a:pt x="40" y="192"/>
                    </a:lnTo>
                    <a:lnTo>
                      <a:pt x="44" y="193"/>
                    </a:lnTo>
                    <a:lnTo>
                      <a:pt x="47" y="193"/>
                    </a:lnTo>
                    <a:lnTo>
                      <a:pt x="51" y="195"/>
                    </a:lnTo>
                    <a:lnTo>
                      <a:pt x="55" y="195"/>
                    </a:lnTo>
                    <a:lnTo>
                      <a:pt x="60" y="195"/>
                    </a:lnTo>
                    <a:lnTo>
                      <a:pt x="66" y="195"/>
                    </a:lnTo>
                    <a:lnTo>
                      <a:pt x="70" y="195"/>
                    </a:lnTo>
                    <a:lnTo>
                      <a:pt x="76" y="193"/>
                    </a:lnTo>
                    <a:lnTo>
                      <a:pt x="81" y="191"/>
                    </a:lnTo>
                    <a:lnTo>
                      <a:pt x="88" y="189"/>
                    </a:lnTo>
                    <a:lnTo>
                      <a:pt x="93" y="185"/>
                    </a:lnTo>
                    <a:lnTo>
                      <a:pt x="101" y="180"/>
                    </a:lnTo>
                    <a:lnTo>
                      <a:pt x="101" y="179"/>
                    </a:lnTo>
                    <a:lnTo>
                      <a:pt x="102" y="177"/>
                    </a:lnTo>
                    <a:lnTo>
                      <a:pt x="103" y="175"/>
                    </a:lnTo>
                    <a:lnTo>
                      <a:pt x="103" y="174"/>
                    </a:lnTo>
                    <a:lnTo>
                      <a:pt x="104" y="172"/>
                    </a:lnTo>
                    <a:lnTo>
                      <a:pt x="104" y="170"/>
                    </a:lnTo>
                    <a:lnTo>
                      <a:pt x="103" y="168"/>
                    </a:lnTo>
                    <a:lnTo>
                      <a:pt x="103" y="167"/>
                    </a:lnTo>
                    <a:lnTo>
                      <a:pt x="101" y="165"/>
                    </a:lnTo>
                    <a:lnTo>
                      <a:pt x="101" y="163"/>
                    </a:lnTo>
                    <a:lnTo>
                      <a:pt x="99" y="162"/>
                    </a:lnTo>
                    <a:lnTo>
                      <a:pt x="98" y="160"/>
                    </a:lnTo>
                    <a:lnTo>
                      <a:pt x="98" y="162"/>
                    </a:lnTo>
                    <a:lnTo>
                      <a:pt x="99" y="162"/>
                    </a:lnTo>
                    <a:lnTo>
                      <a:pt x="97" y="162"/>
                    </a:lnTo>
                    <a:lnTo>
                      <a:pt x="95" y="162"/>
                    </a:lnTo>
                    <a:lnTo>
                      <a:pt x="95" y="160"/>
                    </a:lnTo>
                    <a:lnTo>
                      <a:pt x="94" y="160"/>
                    </a:lnTo>
                    <a:lnTo>
                      <a:pt x="93" y="158"/>
                    </a:lnTo>
                    <a:lnTo>
                      <a:pt x="91" y="156"/>
                    </a:lnTo>
                    <a:lnTo>
                      <a:pt x="91" y="154"/>
                    </a:lnTo>
                    <a:lnTo>
                      <a:pt x="90" y="152"/>
                    </a:lnTo>
                    <a:lnTo>
                      <a:pt x="90" y="151"/>
                    </a:lnTo>
                    <a:lnTo>
                      <a:pt x="90" y="148"/>
                    </a:lnTo>
                    <a:lnTo>
                      <a:pt x="91" y="145"/>
                    </a:lnTo>
                    <a:lnTo>
                      <a:pt x="91" y="146"/>
                    </a:lnTo>
                    <a:lnTo>
                      <a:pt x="92" y="146"/>
                    </a:lnTo>
                    <a:lnTo>
                      <a:pt x="92" y="148"/>
                    </a:lnTo>
                    <a:lnTo>
                      <a:pt x="94" y="148"/>
                    </a:lnTo>
                    <a:lnTo>
                      <a:pt x="96" y="150"/>
                    </a:lnTo>
                    <a:lnTo>
                      <a:pt x="98" y="150"/>
                    </a:lnTo>
                    <a:lnTo>
                      <a:pt x="101" y="151"/>
                    </a:lnTo>
                    <a:lnTo>
                      <a:pt x="104" y="151"/>
                    </a:lnTo>
                    <a:lnTo>
                      <a:pt x="106" y="151"/>
                    </a:lnTo>
                    <a:lnTo>
                      <a:pt x="110" y="150"/>
                    </a:lnTo>
                    <a:lnTo>
                      <a:pt x="114" y="148"/>
                    </a:lnTo>
                    <a:lnTo>
                      <a:pt x="118" y="146"/>
                    </a:lnTo>
                    <a:lnTo>
                      <a:pt x="122" y="143"/>
                    </a:lnTo>
                    <a:lnTo>
                      <a:pt x="127" y="138"/>
                    </a:lnTo>
                    <a:lnTo>
                      <a:pt x="131" y="134"/>
                    </a:lnTo>
                    <a:lnTo>
                      <a:pt x="137" y="125"/>
                    </a:lnTo>
                    <a:lnTo>
                      <a:pt x="137" y="126"/>
                    </a:lnTo>
                    <a:lnTo>
                      <a:pt x="137" y="125"/>
                    </a:lnTo>
                    <a:lnTo>
                      <a:pt x="137" y="123"/>
                    </a:lnTo>
                    <a:lnTo>
                      <a:pt x="137" y="121"/>
                    </a:lnTo>
                    <a:lnTo>
                      <a:pt x="139" y="119"/>
                    </a:lnTo>
                    <a:lnTo>
                      <a:pt x="141" y="117"/>
                    </a:lnTo>
                    <a:lnTo>
                      <a:pt x="143" y="114"/>
                    </a:lnTo>
                    <a:lnTo>
                      <a:pt x="145" y="113"/>
                    </a:lnTo>
                    <a:lnTo>
                      <a:pt x="147" y="111"/>
                    </a:lnTo>
                    <a:lnTo>
                      <a:pt x="150" y="109"/>
                    </a:lnTo>
                    <a:lnTo>
                      <a:pt x="153" y="106"/>
                    </a:lnTo>
                    <a:lnTo>
                      <a:pt x="157" y="106"/>
                    </a:lnTo>
                    <a:lnTo>
                      <a:pt x="162" y="104"/>
                    </a:lnTo>
                    <a:lnTo>
                      <a:pt x="167" y="104"/>
                    </a:lnTo>
                    <a:lnTo>
                      <a:pt x="175" y="103"/>
                    </a:lnTo>
                    <a:lnTo>
                      <a:pt x="171" y="101"/>
                    </a:lnTo>
                    <a:lnTo>
                      <a:pt x="167" y="97"/>
                    </a:lnTo>
                    <a:lnTo>
                      <a:pt x="163" y="95"/>
                    </a:lnTo>
                    <a:lnTo>
                      <a:pt x="160" y="93"/>
                    </a:lnTo>
                    <a:lnTo>
                      <a:pt x="156" y="93"/>
                    </a:lnTo>
                    <a:lnTo>
                      <a:pt x="152" y="92"/>
                    </a:lnTo>
                    <a:lnTo>
                      <a:pt x="148" y="93"/>
                    </a:lnTo>
                    <a:lnTo>
                      <a:pt x="145" y="93"/>
                    </a:lnTo>
                    <a:lnTo>
                      <a:pt x="141" y="95"/>
                    </a:lnTo>
                    <a:lnTo>
                      <a:pt x="137" y="96"/>
                    </a:lnTo>
                    <a:lnTo>
                      <a:pt x="134" y="98"/>
                    </a:lnTo>
                    <a:lnTo>
                      <a:pt x="131" y="99"/>
                    </a:lnTo>
                    <a:lnTo>
                      <a:pt x="127" y="100"/>
                    </a:lnTo>
                    <a:lnTo>
                      <a:pt x="126" y="101"/>
                    </a:lnTo>
                    <a:lnTo>
                      <a:pt x="124" y="103"/>
                    </a:lnTo>
                    <a:lnTo>
                      <a:pt x="123" y="103"/>
                    </a:lnTo>
                    <a:lnTo>
                      <a:pt x="114" y="112"/>
                    </a:lnTo>
                    <a:lnTo>
                      <a:pt x="106" y="118"/>
                    </a:lnTo>
                    <a:lnTo>
                      <a:pt x="99" y="123"/>
                    </a:lnTo>
                    <a:lnTo>
                      <a:pt x="92" y="126"/>
                    </a:lnTo>
                    <a:lnTo>
                      <a:pt x="86" y="128"/>
                    </a:lnTo>
                    <a:lnTo>
                      <a:pt x="81" y="128"/>
                    </a:lnTo>
                    <a:lnTo>
                      <a:pt x="78" y="128"/>
                    </a:lnTo>
                    <a:lnTo>
                      <a:pt x="75" y="127"/>
                    </a:lnTo>
                    <a:lnTo>
                      <a:pt x="72" y="125"/>
                    </a:lnTo>
                    <a:lnTo>
                      <a:pt x="71" y="124"/>
                    </a:lnTo>
                    <a:lnTo>
                      <a:pt x="70" y="122"/>
                    </a:lnTo>
                    <a:lnTo>
                      <a:pt x="70" y="118"/>
                    </a:lnTo>
                    <a:lnTo>
                      <a:pt x="71" y="116"/>
                    </a:lnTo>
                    <a:lnTo>
                      <a:pt x="73" y="113"/>
                    </a:lnTo>
                    <a:lnTo>
                      <a:pt x="77" y="111"/>
                    </a:lnTo>
                    <a:lnTo>
                      <a:pt x="81" y="109"/>
                    </a:lnTo>
                    <a:lnTo>
                      <a:pt x="83" y="109"/>
                    </a:lnTo>
                    <a:lnTo>
                      <a:pt x="85" y="108"/>
                    </a:lnTo>
                    <a:lnTo>
                      <a:pt x="86" y="108"/>
                    </a:lnTo>
                    <a:lnTo>
                      <a:pt x="88" y="106"/>
                    </a:lnTo>
                    <a:lnTo>
                      <a:pt x="90" y="104"/>
                    </a:lnTo>
                    <a:lnTo>
                      <a:pt x="92" y="103"/>
                    </a:lnTo>
                    <a:lnTo>
                      <a:pt x="92" y="101"/>
                    </a:lnTo>
                    <a:lnTo>
                      <a:pt x="93" y="99"/>
                    </a:lnTo>
                    <a:lnTo>
                      <a:pt x="94" y="97"/>
                    </a:lnTo>
                    <a:lnTo>
                      <a:pt x="95" y="95"/>
                    </a:lnTo>
                    <a:lnTo>
                      <a:pt x="96" y="95"/>
                    </a:lnTo>
                    <a:lnTo>
                      <a:pt x="98" y="93"/>
                    </a:lnTo>
                    <a:lnTo>
                      <a:pt x="100" y="91"/>
                    </a:lnTo>
                    <a:lnTo>
                      <a:pt x="102" y="89"/>
                    </a:lnTo>
                    <a:lnTo>
                      <a:pt x="103" y="89"/>
                    </a:lnTo>
                    <a:lnTo>
                      <a:pt x="105" y="87"/>
                    </a:lnTo>
                    <a:lnTo>
                      <a:pt x="105" y="86"/>
                    </a:lnTo>
                    <a:lnTo>
                      <a:pt x="106" y="84"/>
                    </a:lnTo>
                    <a:lnTo>
                      <a:pt x="99" y="87"/>
                    </a:lnTo>
                    <a:lnTo>
                      <a:pt x="92" y="89"/>
                    </a:lnTo>
                    <a:lnTo>
                      <a:pt x="86" y="90"/>
                    </a:lnTo>
                    <a:lnTo>
                      <a:pt x="81" y="92"/>
                    </a:lnTo>
                    <a:lnTo>
                      <a:pt x="77" y="94"/>
                    </a:lnTo>
                    <a:lnTo>
                      <a:pt x="74" y="96"/>
                    </a:lnTo>
                    <a:lnTo>
                      <a:pt x="72" y="98"/>
                    </a:lnTo>
                    <a:lnTo>
                      <a:pt x="71" y="99"/>
                    </a:lnTo>
                    <a:lnTo>
                      <a:pt x="70" y="100"/>
                    </a:lnTo>
                    <a:lnTo>
                      <a:pt x="69" y="102"/>
                    </a:lnTo>
                    <a:lnTo>
                      <a:pt x="69" y="104"/>
                    </a:lnTo>
                    <a:lnTo>
                      <a:pt x="67" y="106"/>
                    </a:lnTo>
                    <a:lnTo>
                      <a:pt x="67" y="108"/>
                    </a:lnTo>
                    <a:lnTo>
                      <a:pt x="65" y="110"/>
                    </a:lnTo>
                    <a:lnTo>
                      <a:pt x="64" y="111"/>
                    </a:lnTo>
                    <a:lnTo>
                      <a:pt x="62" y="112"/>
                    </a:lnTo>
                    <a:lnTo>
                      <a:pt x="60" y="115"/>
                    </a:lnTo>
                    <a:lnTo>
                      <a:pt x="59" y="119"/>
                    </a:lnTo>
                    <a:lnTo>
                      <a:pt x="57" y="121"/>
                    </a:lnTo>
                    <a:lnTo>
                      <a:pt x="55" y="122"/>
                    </a:lnTo>
                    <a:lnTo>
                      <a:pt x="53" y="124"/>
                    </a:lnTo>
                    <a:lnTo>
                      <a:pt x="51" y="124"/>
                    </a:lnTo>
                    <a:lnTo>
                      <a:pt x="49" y="124"/>
                    </a:lnTo>
                    <a:lnTo>
                      <a:pt x="48" y="122"/>
                    </a:lnTo>
                    <a:lnTo>
                      <a:pt x="46" y="120"/>
                    </a:lnTo>
                    <a:lnTo>
                      <a:pt x="46" y="118"/>
                    </a:lnTo>
                    <a:lnTo>
                      <a:pt x="45" y="115"/>
                    </a:lnTo>
                    <a:lnTo>
                      <a:pt x="46" y="114"/>
                    </a:lnTo>
                    <a:lnTo>
                      <a:pt x="46" y="111"/>
                    </a:lnTo>
                    <a:lnTo>
                      <a:pt x="48" y="107"/>
                    </a:lnTo>
                    <a:lnTo>
                      <a:pt x="50" y="103"/>
                    </a:lnTo>
                    <a:lnTo>
                      <a:pt x="44" y="105"/>
                    </a:lnTo>
                    <a:lnTo>
                      <a:pt x="36" y="106"/>
                    </a:lnTo>
                    <a:lnTo>
                      <a:pt x="31" y="109"/>
                    </a:lnTo>
                    <a:lnTo>
                      <a:pt x="25" y="111"/>
                    </a:lnTo>
                    <a:lnTo>
                      <a:pt x="21" y="114"/>
                    </a:lnTo>
                    <a:lnTo>
                      <a:pt x="18" y="117"/>
                    </a:lnTo>
                    <a:lnTo>
                      <a:pt x="15" y="121"/>
                    </a:lnTo>
                    <a:lnTo>
                      <a:pt x="12" y="124"/>
                    </a:lnTo>
                    <a:lnTo>
                      <a:pt x="12" y="128"/>
                    </a:lnTo>
                    <a:lnTo>
                      <a:pt x="10" y="132"/>
                    </a:lnTo>
                    <a:lnTo>
                      <a:pt x="10" y="135"/>
                    </a:lnTo>
                    <a:lnTo>
                      <a:pt x="9" y="138"/>
                    </a:lnTo>
                    <a:lnTo>
                      <a:pt x="9" y="140"/>
                    </a:lnTo>
                    <a:lnTo>
                      <a:pt x="9" y="142"/>
                    </a:lnTo>
                    <a:lnTo>
                      <a:pt x="9" y="143"/>
                    </a:lnTo>
                    <a:lnTo>
                      <a:pt x="8" y="143"/>
                    </a:lnTo>
                    <a:lnTo>
                      <a:pt x="8" y="142"/>
                    </a:lnTo>
                    <a:lnTo>
                      <a:pt x="6" y="140"/>
                    </a:lnTo>
                    <a:lnTo>
                      <a:pt x="5" y="137"/>
                    </a:lnTo>
                    <a:lnTo>
                      <a:pt x="3" y="133"/>
                    </a:lnTo>
                    <a:lnTo>
                      <a:pt x="3" y="129"/>
                    </a:lnTo>
                    <a:lnTo>
                      <a:pt x="1" y="124"/>
                    </a:lnTo>
                    <a:lnTo>
                      <a:pt x="1" y="119"/>
                    </a:lnTo>
                    <a:lnTo>
                      <a:pt x="0" y="113"/>
                    </a:lnTo>
                    <a:lnTo>
                      <a:pt x="2" y="107"/>
                    </a:lnTo>
                    <a:lnTo>
                      <a:pt x="2" y="101"/>
                    </a:lnTo>
                    <a:lnTo>
                      <a:pt x="5" y="96"/>
                    </a:lnTo>
                    <a:lnTo>
                      <a:pt x="7" y="89"/>
                    </a:lnTo>
                    <a:lnTo>
                      <a:pt x="11" y="84"/>
                    </a:lnTo>
                    <a:lnTo>
                      <a:pt x="15" y="78"/>
                    </a:lnTo>
                    <a:lnTo>
                      <a:pt x="21" y="72"/>
                    </a:lnTo>
                    <a:lnTo>
                      <a:pt x="27" y="66"/>
                    </a:lnTo>
                    <a:lnTo>
                      <a:pt x="29" y="66"/>
                    </a:lnTo>
                    <a:lnTo>
                      <a:pt x="30" y="66"/>
                    </a:lnTo>
                    <a:lnTo>
                      <a:pt x="30" y="65"/>
                    </a:lnTo>
                    <a:lnTo>
                      <a:pt x="32" y="65"/>
                    </a:lnTo>
                    <a:lnTo>
                      <a:pt x="34" y="65"/>
                    </a:lnTo>
                    <a:lnTo>
                      <a:pt x="34" y="63"/>
                    </a:lnTo>
                    <a:lnTo>
                      <a:pt x="35" y="63"/>
                    </a:lnTo>
                    <a:lnTo>
                      <a:pt x="37" y="62"/>
                    </a:lnTo>
                    <a:lnTo>
                      <a:pt x="39" y="61"/>
                    </a:lnTo>
                    <a:lnTo>
                      <a:pt x="40" y="59"/>
                    </a:lnTo>
                    <a:lnTo>
                      <a:pt x="42" y="57"/>
                    </a:lnTo>
                    <a:lnTo>
                      <a:pt x="44" y="55"/>
                    </a:lnTo>
                    <a:lnTo>
                      <a:pt x="46" y="54"/>
                    </a:lnTo>
                    <a:lnTo>
                      <a:pt x="48" y="51"/>
                    </a:lnTo>
                    <a:lnTo>
                      <a:pt x="51" y="50"/>
                    </a:lnTo>
                    <a:lnTo>
                      <a:pt x="55" y="48"/>
                    </a:lnTo>
                    <a:lnTo>
                      <a:pt x="58" y="46"/>
                    </a:lnTo>
                    <a:lnTo>
                      <a:pt x="60" y="44"/>
                    </a:lnTo>
                    <a:lnTo>
                      <a:pt x="64" y="44"/>
                    </a:lnTo>
                    <a:lnTo>
                      <a:pt x="66" y="42"/>
                    </a:lnTo>
                    <a:lnTo>
                      <a:pt x="69" y="41"/>
                    </a:lnTo>
                    <a:lnTo>
                      <a:pt x="70" y="39"/>
                    </a:lnTo>
                    <a:lnTo>
                      <a:pt x="72" y="39"/>
                    </a:lnTo>
                    <a:lnTo>
                      <a:pt x="74" y="38"/>
                    </a:lnTo>
                    <a:lnTo>
                      <a:pt x="76" y="38"/>
                    </a:lnTo>
                    <a:lnTo>
                      <a:pt x="79" y="36"/>
                    </a:lnTo>
                    <a:lnTo>
                      <a:pt x="80" y="36"/>
                    </a:lnTo>
                    <a:lnTo>
                      <a:pt x="81" y="35"/>
                    </a:lnTo>
                    <a:lnTo>
                      <a:pt x="83" y="35"/>
                    </a:lnTo>
                    <a:lnTo>
                      <a:pt x="84" y="33"/>
                    </a:lnTo>
                    <a:lnTo>
                      <a:pt x="83" y="36"/>
                    </a:lnTo>
                    <a:lnTo>
                      <a:pt x="81" y="38"/>
                    </a:lnTo>
                    <a:lnTo>
                      <a:pt x="79" y="40"/>
                    </a:lnTo>
                    <a:lnTo>
                      <a:pt x="79" y="41"/>
                    </a:lnTo>
                    <a:lnTo>
                      <a:pt x="77" y="43"/>
                    </a:lnTo>
                    <a:lnTo>
                      <a:pt x="75" y="43"/>
                    </a:lnTo>
                    <a:lnTo>
                      <a:pt x="73" y="45"/>
                    </a:lnTo>
                    <a:lnTo>
                      <a:pt x="71" y="45"/>
                    </a:lnTo>
                    <a:lnTo>
                      <a:pt x="70" y="47"/>
                    </a:lnTo>
                    <a:lnTo>
                      <a:pt x="70" y="48"/>
                    </a:lnTo>
                    <a:lnTo>
                      <a:pt x="68" y="50"/>
                    </a:lnTo>
                    <a:lnTo>
                      <a:pt x="66" y="51"/>
                    </a:lnTo>
                    <a:lnTo>
                      <a:pt x="66" y="53"/>
                    </a:lnTo>
                    <a:lnTo>
                      <a:pt x="66" y="54"/>
                    </a:lnTo>
                    <a:lnTo>
                      <a:pt x="66" y="55"/>
                    </a:lnTo>
                    <a:lnTo>
                      <a:pt x="64" y="55"/>
                    </a:lnTo>
                    <a:lnTo>
                      <a:pt x="64" y="57"/>
                    </a:lnTo>
                    <a:lnTo>
                      <a:pt x="63" y="57"/>
                    </a:lnTo>
                    <a:lnTo>
                      <a:pt x="63" y="58"/>
                    </a:lnTo>
                    <a:lnTo>
                      <a:pt x="62" y="58"/>
                    </a:lnTo>
                    <a:lnTo>
                      <a:pt x="64" y="60"/>
                    </a:lnTo>
                    <a:lnTo>
                      <a:pt x="64" y="58"/>
                    </a:lnTo>
                    <a:lnTo>
                      <a:pt x="66" y="58"/>
                    </a:lnTo>
                    <a:lnTo>
                      <a:pt x="68" y="57"/>
                    </a:lnTo>
                    <a:lnTo>
                      <a:pt x="69" y="55"/>
                    </a:lnTo>
                    <a:lnTo>
                      <a:pt x="70" y="54"/>
                    </a:lnTo>
                    <a:lnTo>
                      <a:pt x="72" y="54"/>
                    </a:lnTo>
                    <a:lnTo>
                      <a:pt x="75" y="52"/>
                    </a:lnTo>
                    <a:lnTo>
                      <a:pt x="79" y="51"/>
                    </a:lnTo>
                    <a:lnTo>
                      <a:pt x="82" y="49"/>
                    </a:lnTo>
                    <a:lnTo>
                      <a:pt x="86" y="49"/>
                    </a:lnTo>
                    <a:lnTo>
                      <a:pt x="91" y="49"/>
                    </a:lnTo>
                    <a:lnTo>
                      <a:pt x="95" y="49"/>
                    </a:lnTo>
                    <a:lnTo>
                      <a:pt x="102" y="48"/>
                    </a:lnTo>
                    <a:lnTo>
                      <a:pt x="103" y="48"/>
                    </a:lnTo>
                    <a:lnTo>
                      <a:pt x="105" y="48"/>
                    </a:lnTo>
                    <a:lnTo>
                      <a:pt x="106" y="48"/>
                    </a:lnTo>
                    <a:lnTo>
                      <a:pt x="108" y="48"/>
                    </a:lnTo>
                    <a:lnTo>
                      <a:pt x="110" y="48"/>
                    </a:lnTo>
                    <a:lnTo>
                      <a:pt x="112" y="47"/>
                    </a:lnTo>
                    <a:lnTo>
                      <a:pt x="114" y="47"/>
                    </a:lnTo>
                    <a:lnTo>
                      <a:pt x="117" y="45"/>
                    </a:lnTo>
                    <a:lnTo>
                      <a:pt x="119" y="44"/>
                    </a:lnTo>
                    <a:lnTo>
                      <a:pt x="123" y="42"/>
                    </a:lnTo>
                    <a:lnTo>
                      <a:pt x="126" y="40"/>
                    </a:lnTo>
                    <a:lnTo>
                      <a:pt x="130" y="36"/>
                    </a:lnTo>
                    <a:lnTo>
                      <a:pt x="134" y="33"/>
                    </a:lnTo>
                    <a:lnTo>
                      <a:pt x="139" y="27"/>
                    </a:lnTo>
                    <a:lnTo>
                      <a:pt x="143" y="24"/>
                    </a:lnTo>
                    <a:lnTo>
                      <a:pt x="147" y="21"/>
                    </a:lnTo>
                    <a:lnTo>
                      <a:pt x="150" y="19"/>
                    </a:lnTo>
                    <a:lnTo>
                      <a:pt x="154" y="15"/>
                    </a:lnTo>
                    <a:lnTo>
                      <a:pt x="158" y="14"/>
                    </a:lnTo>
                    <a:lnTo>
                      <a:pt x="162" y="12"/>
                    </a:lnTo>
                    <a:lnTo>
                      <a:pt x="165" y="11"/>
                    </a:lnTo>
                    <a:lnTo>
                      <a:pt x="171" y="9"/>
                    </a:lnTo>
                    <a:lnTo>
                      <a:pt x="174" y="9"/>
                    </a:lnTo>
                    <a:lnTo>
                      <a:pt x="178" y="8"/>
                    </a:lnTo>
                    <a:lnTo>
                      <a:pt x="182" y="8"/>
                    </a:lnTo>
                    <a:lnTo>
                      <a:pt x="185" y="8"/>
                    </a:lnTo>
                    <a:lnTo>
                      <a:pt x="188" y="8"/>
                    </a:lnTo>
                    <a:lnTo>
                      <a:pt x="192" y="8"/>
                    </a:lnTo>
                    <a:lnTo>
                      <a:pt x="196" y="8"/>
                    </a:lnTo>
                    <a:lnTo>
                      <a:pt x="199" y="8"/>
                    </a:lnTo>
                    <a:lnTo>
                      <a:pt x="194" y="9"/>
                    </a:lnTo>
                    <a:lnTo>
                      <a:pt x="191" y="11"/>
                    </a:lnTo>
                    <a:lnTo>
                      <a:pt x="187" y="13"/>
                    </a:lnTo>
                    <a:lnTo>
                      <a:pt x="183" y="15"/>
                    </a:lnTo>
                    <a:lnTo>
                      <a:pt x="180" y="18"/>
                    </a:lnTo>
                    <a:lnTo>
                      <a:pt x="176" y="20"/>
                    </a:lnTo>
                    <a:lnTo>
                      <a:pt x="172" y="23"/>
                    </a:lnTo>
                    <a:lnTo>
                      <a:pt x="169" y="25"/>
                    </a:lnTo>
                    <a:lnTo>
                      <a:pt x="165" y="29"/>
                    </a:lnTo>
                    <a:lnTo>
                      <a:pt x="163" y="32"/>
                    </a:lnTo>
                    <a:lnTo>
                      <a:pt x="161" y="36"/>
                    </a:lnTo>
                    <a:lnTo>
                      <a:pt x="159" y="40"/>
                    </a:lnTo>
                    <a:lnTo>
                      <a:pt x="157" y="45"/>
                    </a:lnTo>
                    <a:lnTo>
                      <a:pt x="156" y="49"/>
                    </a:lnTo>
                    <a:lnTo>
                      <a:pt x="156" y="55"/>
                    </a:lnTo>
                    <a:lnTo>
                      <a:pt x="158" y="59"/>
                    </a:lnTo>
                    <a:lnTo>
                      <a:pt x="158" y="60"/>
                    </a:lnTo>
                    <a:lnTo>
                      <a:pt x="160" y="58"/>
                    </a:lnTo>
                    <a:lnTo>
                      <a:pt x="162" y="57"/>
                    </a:lnTo>
                    <a:lnTo>
                      <a:pt x="164" y="55"/>
                    </a:lnTo>
                    <a:lnTo>
                      <a:pt x="166" y="54"/>
                    </a:lnTo>
                    <a:lnTo>
                      <a:pt x="168" y="54"/>
                    </a:lnTo>
                    <a:lnTo>
                      <a:pt x="171" y="52"/>
                    </a:lnTo>
                    <a:lnTo>
                      <a:pt x="175" y="51"/>
                    </a:lnTo>
                    <a:lnTo>
                      <a:pt x="179" y="49"/>
                    </a:lnTo>
                    <a:lnTo>
                      <a:pt x="183" y="49"/>
                    </a:lnTo>
                    <a:lnTo>
                      <a:pt x="189" y="47"/>
                    </a:lnTo>
                    <a:lnTo>
                      <a:pt x="195" y="47"/>
                    </a:lnTo>
                    <a:lnTo>
                      <a:pt x="202" y="45"/>
                    </a:lnTo>
                    <a:lnTo>
                      <a:pt x="204" y="45"/>
                    </a:lnTo>
                    <a:lnTo>
                      <a:pt x="206" y="45"/>
                    </a:lnTo>
                    <a:lnTo>
                      <a:pt x="208" y="45"/>
                    </a:lnTo>
                    <a:lnTo>
                      <a:pt x="210" y="45"/>
                    </a:lnTo>
                    <a:lnTo>
                      <a:pt x="213" y="45"/>
                    </a:lnTo>
                    <a:lnTo>
                      <a:pt x="217" y="44"/>
                    </a:lnTo>
                    <a:lnTo>
                      <a:pt x="220" y="43"/>
                    </a:lnTo>
                    <a:lnTo>
                      <a:pt x="222" y="42"/>
                    </a:lnTo>
                    <a:lnTo>
                      <a:pt x="226" y="40"/>
                    </a:lnTo>
                    <a:lnTo>
                      <a:pt x="229" y="38"/>
                    </a:lnTo>
                    <a:lnTo>
                      <a:pt x="233" y="35"/>
                    </a:lnTo>
                    <a:lnTo>
                      <a:pt x="235" y="33"/>
                    </a:lnTo>
                    <a:lnTo>
                      <a:pt x="239" y="30"/>
                    </a:lnTo>
                    <a:lnTo>
                      <a:pt x="242" y="26"/>
                    </a:lnTo>
                    <a:lnTo>
                      <a:pt x="245" y="21"/>
                    </a:lnTo>
                    <a:lnTo>
                      <a:pt x="247" y="18"/>
                    </a:lnTo>
                    <a:lnTo>
                      <a:pt x="249" y="14"/>
                    </a:lnTo>
                    <a:lnTo>
                      <a:pt x="251" y="12"/>
                    </a:lnTo>
                    <a:lnTo>
                      <a:pt x="254" y="9"/>
                    </a:lnTo>
                    <a:lnTo>
                      <a:pt x="257" y="8"/>
                    </a:lnTo>
                    <a:lnTo>
                      <a:pt x="261" y="7"/>
                    </a:lnTo>
                    <a:lnTo>
                      <a:pt x="264" y="5"/>
                    </a:lnTo>
                    <a:lnTo>
                      <a:pt x="268" y="3"/>
                    </a:lnTo>
                    <a:lnTo>
                      <a:pt x="270" y="3"/>
                    </a:lnTo>
                    <a:lnTo>
                      <a:pt x="274" y="3"/>
                    </a:lnTo>
                    <a:lnTo>
                      <a:pt x="275" y="3"/>
                    </a:lnTo>
                    <a:lnTo>
                      <a:pt x="279" y="3"/>
                    </a:lnTo>
                    <a:lnTo>
                      <a:pt x="280" y="3"/>
                    </a:lnTo>
                    <a:lnTo>
                      <a:pt x="282" y="3"/>
                    </a:lnTo>
                    <a:lnTo>
                      <a:pt x="283" y="3"/>
                    </a:lnTo>
                    <a:lnTo>
                      <a:pt x="284" y="2"/>
                    </a:lnTo>
                    <a:lnTo>
                      <a:pt x="284" y="1"/>
                    </a:lnTo>
                    <a:lnTo>
                      <a:pt x="284" y="0"/>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sp>
            <p:nvSpPr>
              <p:cNvPr id="65556" name="Freeform 11"/>
              <p:cNvSpPr>
                <a:spLocks/>
              </p:cNvSpPr>
              <p:nvPr/>
            </p:nvSpPr>
            <p:spPr bwMode="auto">
              <a:xfrm>
                <a:off x="14" y="1568"/>
                <a:ext cx="166" cy="131"/>
              </a:xfrm>
              <a:custGeom>
                <a:avLst/>
                <a:gdLst>
                  <a:gd name="T0" fmla="*/ 160 w 166"/>
                  <a:gd name="T1" fmla="*/ 5 h 131"/>
                  <a:gd name="T2" fmla="*/ 155 w 166"/>
                  <a:gd name="T3" fmla="*/ 31 h 131"/>
                  <a:gd name="T4" fmla="*/ 137 w 166"/>
                  <a:gd name="T5" fmla="*/ 49 h 131"/>
                  <a:gd name="T6" fmla="*/ 139 w 166"/>
                  <a:gd name="T7" fmla="*/ 53 h 131"/>
                  <a:gd name="T8" fmla="*/ 152 w 166"/>
                  <a:gd name="T9" fmla="*/ 47 h 131"/>
                  <a:gd name="T10" fmla="*/ 145 w 166"/>
                  <a:gd name="T11" fmla="*/ 65 h 131"/>
                  <a:gd name="T12" fmla="*/ 124 w 166"/>
                  <a:gd name="T13" fmla="*/ 69 h 131"/>
                  <a:gd name="T14" fmla="*/ 111 w 166"/>
                  <a:gd name="T15" fmla="*/ 80 h 131"/>
                  <a:gd name="T16" fmla="*/ 123 w 166"/>
                  <a:gd name="T17" fmla="*/ 82 h 131"/>
                  <a:gd name="T18" fmla="*/ 111 w 166"/>
                  <a:gd name="T19" fmla="*/ 89 h 131"/>
                  <a:gd name="T20" fmla="*/ 98 w 166"/>
                  <a:gd name="T21" fmla="*/ 93 h 131"/>
                  <a:gd name="T22" fmla="*/ 99 w 166"/>
                  <a:gd name="T23" fmla="*/ 106 h 131"/>
                  <a:gd name="T24" fmla="*/ 104 w 166"/>
                  <a:gd name="T25" fmla="*/ 112 h 131"/>
                  <a:gd name="T26" fmla="*/ 82 w 166"/>
                  <a:gd name="T27" fmla="*/ 121 h 131"/>
                  <a:gd name="T28" fmla="*/ 68 w 166"/>
                  <a:gd name="T29" fmla="*/ 124 h 131"/>
                  <a:gd name="T30" fmla="*/ 58 w 166"/>
                  <a:gd name="T31" fmla="*/ 129 h 131"/>
                  <a:gd name="T32" fmla="*/ 32 w 166"/>
                  <a:gd name="T33" fmla="*/ 124 h 131"/>
                  <a:gd name="T34" fmla="*/ 21 w 166"/>
                  <a:gd name="T35" fmla="*/ 112 h 131"/>
                  <a:gd name="T36" fmla="*/ 39 w 166"/>
                  <a:gd name="T37" fmla="*/ 113 h 131"/>
                  <a:gd name="T38" fmla="*/ 61 w 166"/>
                  <a:gd name="T39" fmla="*/ 105 h 131"/>
                  <a:gd name="T40" fmla="*/ 62 w 166"/>
                  <a:gd name="T41" fmla="*/ 97 h 131"/>
                  <a:gd name="T42" fmla="*/ 59 w 166"/>
                  <a:gd name="T43" fmla="*/ 94 h 131"/>
                  <a:gd name="T44" fmla="*/ 54 w 166"/>
                  <a:gd name="T45" fmla="*/ 88 h 131"/>
                  <a:gd name="T46" fmla="*/ 61 w 166"/>
                  <a:gd name="T47" fmla="*/ 87 h 131"/>
                  <a:gd name="T48" fmla="*/ 79 w 166"/>
                  <a:gd name="T49" fmla="*/ 72 h 131"/>
                  <a:gd name="T50" fmla="*/ 83 w 166"/>
                  <a:gd name="T51" fmla="*/ 67 h 131"/>
                  <a:gd name="T52" fmla="*/ 97 w 166"/>
                  <a:gd name="T53" fmla="*/ 57 h 131"/>
                  <a:gd name="T54" fmla="*/ 78 w 166"/>
                  <a:gd name="T55" fmla="*/ 57 h 131"/>
                  <a:gd name="T56" fmla="*/ 55 w 166"/>
                  <a:gd name="T57" fmla="*/ 73 h 131"/>
                  <a:gd name="T58" fmla="*/ 44 w 166"/>
                  <a:gd name="T59" fmla="*/ 67 h 131"/>
                  <a:gd name="T60" fmla="*/ 54 w 166"/>
                  <a:gd name="T61" fmla="*/ 61 h 131"/>
                  <a:gd name="T62" fmla="*/ 56 w 166"/>
                  <a:gd name="T63" fmla="*/ 57 h 131"/>
                  <a:gd name="T64" fmla="*/ 60 w 166"/>
                  <a:gd name="T65" fmla="*/ 52 h 131"/>
                  <a:gd name="T66" fmla="*/ 59 w 166"/>
                  <a:gd name="T67" fmla="*/ 50 h 131"/>
                  <a:gd name="T68" fmla="*/ 41 w 166"/>
                  <a:gd name="T69" fmla="*/ 60 h 131"/>
                  <a:gd name="T70" fmla="*/ 34 w 166"/>
                  <a:gd name="T71" fmla="*/ 71 h 131"/>
                  <a:gd name="T72" fmla="*/ 27 w 166"/>
                  <a:gd name="T73" fmla="*/ 67 h 131"/>
                  <a:gd name="T74" fmla="*/ 13 w 166"/>
                  <a:gd name="T75" fmla="*/ 67 h 131"/>
                  <a:gd name="T76" fmla="*/ 5 w 166"/>
                  <a:gd name="T77" fmla="*/ 82 h 131"/>
                  <a:gd name="T78" fmla="*/ 1 w 166"/>
                  <a:gd name="T79" fmla="*/ 68 h 131"/>
                  <a:gd name="T80" fmla="*/ 16 w 166"/>
                  <a:gd name="T81" fmla="*/ 38 h 131"/>
                  <a:gd name="T82" fmla="*/ 21 w 166"/>
                  <a:gd name="T83" fmla="*/ 36 h 131"/>
                  <a:gd name="T84" fmla="*/ 31 w 166"/>
                  <a:gd name="T85" fmla="*/ 27 h 131"/>
                  <a:gd name="T86" fmla="*/ 47 w 166"/>
                  <a:gd name="T87" fmla="*/ 22 h 131"/>
                  <a:gd name="T88" fmla="*/ 47 w 166"/>
                  <a:gd name="T89" fmla="*/ 23 h 131"/>
                  <a:gd name="T90" fmla="*/ 42 w 166"/>
                  <a:gd name="T91" fmla="*/ 28 h 131"/>
                  <a:gd name="T92" fmla="*/ 38 w 166"/>
                  <a:gd name="T93" fmla="*/ 32 h 131"/>
                  <a:gd name="T94" fmla="*/ 37 w 166"/>
                  <a:gd name="T95" fmla="*/ 34 h 131"/>
                  <a:gd name="T96" fmla="*/ 41 w 166"/>
                  <a:gd name="T97" fmla="*/ 31 h 131"/>
                  <a:gd name="T98" fmla="*/ 61 w 166"/>
                  <a:gd name="T99" fmla="*/ 28 h 131"/>
                  <a:gd name="T100" fmla="*/ 68 w 166"/>
                  <a:gd name="T101" fmla="*/ 26 h 131"/>
                  <a:gd name="T102" fmla="*/ 87 w 166"/>
                  <a:gd name="T103" fmla="*/ 10 h 131"/>
                  <a:gd name="T104" fmla="*/ 108 w 166"/>
                  <a:gd name="T105" fmla="*/ 4 h 131"/>
                  <a:gd name="T106" fmla="*/ 104 w 166"/>
                  <a:gd name="T107" fmla="*/ 10 h 131"/>
                  <a:gd name="T108" fmla="*/ 91 w 166"/>
                  <a:gd name="T109" fmla="*/ 28 h 131"/>
                  <a:gd name="T110" fmla="*/ 95 w 166"/>
                  <a:gd name="T111" fmla="*/ 32 h 131"/>
                  <a:gd name="T112" fmla="*/ 118 w 166"/>
                  <a:gd name="T113" fmla="*/ 25 h 131"/>
                  <a:gd name="T114" fmla="*/ 130 w 166"/>
                  <a:gd name="T115" fmla="*/ 24 h 131"/>
                  <a:gd name="T116" fmla="*/ 145 w 166"/>
                  <a:gd name="T117" fmla="*/ 9 h 131"/>
                  <a:gd name="T118" fmla="*/ 160 w 166"/>
                  <a:gd name="T119" fmla="*/ 1 h 131"/>
                  <a:gd name="T120" fmla="*/ 165 w 166"/>
                  <a:gd name="T121" fmla="*/ 0 h 131"/>
                  <a:gd name="T122" fmla="*/ 165 w 166"/>
                  <a:gd name="T123" fmla="*/ 0 h 1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6"/>
                  <a:gd name="T187" fmla="*/ 0 h 131"/>
                  <a:gd name="T188" fmla="*/ 166 w 166"/>
                  <a:gd name="T189" fmla="*/ 131 h 13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6" h="131">
                    <a:moveTo>
                      <a:pt x="165" y="0"/>
                    </a:moveTo>
                    <a:lnTo>
                      <a:pt x="164" y="1"/>
                    </a:lnTo>
                    <a:lnTo>
                      <a:pt x="163" y="1"/>
                    </a:lnTo>
                    <a:lnTo>
                      <a:pt x="161" y="3"/>
                    </a:lnTo>
                    <a:lnTo>
                      <a:pt x="160" y="5"/>
                    </a:lnTo>
                    <a:lnTo>
                      <a:pt x="158" y="7"/>
                    </a:lnTo>
                    <a:lnTo>
                      <a:pt x="158" y="9"/>
                    </a:lnTo>
                    <a:lnTo>
                      <a:pt x="157" y="11"/>
                    </a:lnTo>
                    <a:lnTo>
                      <a:pt x="157" y="13"/>
                    </a:lnTo>
                    <a:lnTo>
                      <a:pt x="157" y="17"/>
                    </a:lnTo>
                    <a:lnTo>
                      <a:pt x="157" y="20"/>
                    </a:lnTo>
                    <a:lnTo>
                      <a:pt x="157" y="23"/>
                    </a:lnTo>
                    <a:lnTo>
                      <a:pt x="157" y="25"/>
                    </a:lnTo>
                    <a:lnTo>
                      <a:pt x="155" y="31"/>
                    </a:lnTo>
                    <a:lnTo>
                      <a:pt x="154" y="34"/>
                    </a:lnTo>
                    <a:lnTo>
                      <a:pt x="152" y="38"/>
                    </a:lnTo>
                    <a:lnTo>
                      <a:pt x="150" y="40"/>
                    </a:lnTo>
                    <a:lnTo>
                      <a:pt x="147" y="43"/>
                    </a:lnTo>
                    <a:lnTo>
                      <a:pt x="145" y="45"/>
                    </a:lnTo>
                    <a:lnTo>
                      <a:pt x="143" y="46"/>
                    </a:lnTo>
                    <a:lnTo>
                      <a:pt x="141" y="47"/>
                    </a:lnTo>
                    <a:lnTo>
                      <a:pt x="139" y="49"/>
                    </a:lnTo>
                    <a:lnTo>
                      <a:pt x="137" y="49"/>
                    </a:lnTo>
                    <a:lnTo>
                      <a:pt x="135" y="50"/>
                    </a:lnTo>
                    <a:lnTo>
                      <a:pt x="134" y="50"/>
                    </a:lnTo>
                    <a:lnTo>
                      <a:pt x="133" y="51"/>
                    </a:lnTo>
                    <a:lnTo>
                      <a:pt x="134" y="51"/>
                    </a:lnTo>
                    <a:lnTo>
                      <a:pt x="135" y="53"/>
                    </a:lnTo>
                    <a:lnTo>
                      <a:pt x="137" y="53"/>
                    </a:lnTo>
                    <a:lnTo>
                      <a:pt x="139" y="53"/>
                    </a:lnTo>
                    <a:lnTo>
                      <a:pt x="141" y="53"/>
                    </a:lnTo>
                    <a:lnTo>
                      <a:pt x="142" y="53"/>
                    </a:lnTo>
                    <a:lnTo>
                      <a:pt x="144" y="52"/>
                    </a:lnTo>
                    <a:lnTo>
                      <a:pt x="146" y="52"/>
                    </a:lnTo>
                    <a:lnTo>
                      <a:pt x="147" y="50"/>
                    </a:lnTo>
                    <a:lnTo>
                      <a:pt x="149" y="49"/>
                    </a:lnTo>
                    <a:lnTo>
                      <a:pt x="150" y="49"/>
                    </a:lnTo>
                    <a:lnTo>
                      <a:pt x="152" y="47"/>
                    </a:lnTo>
                    <a:lnTo>
                      <a:pt x="153" y="47"/>
                    </a:lnTo>
                    <a:lnTo>
                      <a:pt x="154" y="46"/>
                    </a:lnTo>
                    <a:lnTo>
                      <a:pt x="153" y="51"/>
                    </a:lnTo>
                    <a:lnTo>
                      <a:pt x="152" y="56"/>
                    </a:lnTo>
                    <a:lnTo>
                      <a:pt x="150" y="60"/>
                    </a:lnTo>
                    <a:lnTo>
                      <a:pt x="148" y="62"/>
                    </a:lnTo>
                    <a:lnTo>
                      <a:pt x="145" y="65"/>
                    </a:lnTo>
                    <a:lnTo>
                      <a:pt x="143" y="67"/>
                    </a:lnTo>
                    <a:lnTo>
                      <a:pt x="140" y="68"/>
                    </a:lnTo>
                    <a:lnTo>
                      <a:pt x="138" y="68"/>
                    </a:lnTo>
                    <a:lnTo>
                      <a:pt x="134" y="69"/>
                    </a:lnTo>
                    <a:lnTo>
                      <a:pt x="132" y="69"/>
                    </a:lnTo>
                    <a:lnTo>
                      <a:pt x="129" y="69"/>
                    </a:lnTo>
                    <a:lnTo>
                      <a:pt x="127" y="69"/>
                    </a:lnTo>
                    <a:lnTo>
                      <a:pt x="125" y="69"/>
                    </a:lnTo>
                    <a:lnTo>
                      <a:pt x="124" y="69"/>
                    </a:lnTo>
                    <a:lnTo>
                      <a:pt x="123" y="69"/>
                    </a:lnTo>
                    <a:lnTo>
                      <a:pt x="124" y="68"/>
                    </a:lnTo>
                    <a:lnTo>
                      <a:pt x="120" y="70"/>
                    </a:lnTo>
                    <a:lnTo>
                      <a:pt x="116" y="72"/>
                    </a:lnTo>
                    <a:lnTo>
                      <a:pt x="113" y="74"/>
                    </a:lnTo>
                    <a:lnTo>
                      <a:pt x="112" y="75"/>
                    </a:lnTo>
                    <a:lnTo>
                      <a:pt x="111" y="77"/>
                    </a:lnTo>
                    <a:lnTo>
                      <a:pt x="111" y="78"/>
                    </a:lnTo>
                    <a:lnTo>
                      <a:pt x="111" y="80"/>
                    </a:lnTo>
                    <a:lnTo>
                      <a:pt x="112" y="80"/>
                    </a:lnTo>
                    <a:lnTo>
                      <a:pt x="112" y="82"/>
                    </a:lnTo>
                    <a:lnTo>
                      <a:pt x="113" y="82"/>
                    </a:lnTo>
                    <a:lnTo>
                      <a:pt x="114" y="84"/>
                    </a:lnTo>
                    <a:lnTo>
                      <a:pt x="116" y="84"/>
                    </a:lnTo>
                    <a:lnTo>
                      <a:pt x="117" y="84"/>
                    </a:lnTo>
                    <a:lnTo>
                      <a:pt x="119" y="84"/>
                    </a:lnTo>
                    <a:lnTo>
                      <a:pt x="121" y="84"/>
                    </a:lnTo>
                    <a:lnTo>
                      <a:pt x="123" y="82"/>
                    </a:lnTo>
                    <a:lnTo>
                      <a:pt x="121" y="84"/>
                    </a:lnTo>
                    <a:lnTo>
                      <a:pt x="119" y="86"/>
                    </a:lnTo>
                    <a:lnTo>
                      <a:pt x="117" y="88"/>
                    </a:lnTo>
                    <a:lnTo>
                      <a:pt x="116" y="88"/>
                    </a:lnTo>
                    <a:lnTo>
                      <a:pt x="114" y="89"/>
                    </a:lnTo>
                    <a:lnTo>
                      <a:pt x="112" y="89"/>
                    </a:lnTo>
                    <a:lnTo>
                      <a:pt x="111" y="89"/>
                    </a:lnTo>
                    <a:lnTo>
                      <a:pt x="110" y="89"/>
                    </a:lnTo>
                    <a:lnTo>
                      <a:pt x="108" y="89"/>
                    </a:lnTo>
                    <a:lnTo>
                      <a:pt x="106" y="89"/>
                    </a:lnTo>
                    <a:lnTo>
                      <a:pt x="105" y="89"/>
                    </a:lnTo>
                    <a:lnTo>
                      <a:pt x="103" y="89"/>
                    </a:lnTo>
                    <a:lnTo>
                      <a:pt x="100" y="91"/>
                    </a:lnTo>
                    <a:lnTo>
                      <a:pt x="98" y="93"/>
                    </a:lnTo>
                    <a:lnTo>
                      <a:pt x="97" y="95"/>
                    </a:lnTo>
                    <a:lnTo>
                      <a:pt x="96" y="96"/>
                    </a:lnTo>
                    <a:lnTo>
                      <a:pt x="95" y="98"/>
                    </a:lnTo>
                    <a:lnTo>
                      <a:pt x="95" y="100"/>
                    </a:lnTo>
                    <a:lnTo>
                      <a:pt x="95" y="102"/>
                    </a:lnTo>
                    <a:lnTo>
                      <a:pt x="96" y="102"/>
                    </a:lnTo>
                    <a:lnTo>
                      <a:pt x="96" y="103"/>
                    </a:lnTo>
                    <a:lnTo>
                      <a:pt x="97" y="105"/>
                    </a:lnTo>
                    <a:lnTo>
                      <a:pt x="99" y="106"/>
                    </a:lnTo>
                    <a:lnTo>
                      <a:pt x="101" y="106"/>
                    </a:lnTo>
                    <a:lnTo>
                      <a:pt x="102" y="106"/>
                    </a:lnTo>
                    <a:lnTo>
                      <a:pt x="104" y="106"/>
                    </a:lnTo>
                    <a:lnTo>
                      <a:pt x="106" y="106"/>
                    </a:lnTo>
                    <a:lnTo>
                      <a:pt x="110" y="105"/>
                    </a:lnTo>
                    <a:lnTo>
                      <a:pt x="108" y="106"/>
                    </a:lnTo>
                    <a:lnTo>
                      <a:pt x="107" y="108"/>
                    </a:lnTo>
                    <a:lnTo>
                      <a:pt x="105" y="110"/>
                    </a:lnTo>
                    <a:lnTo>
                      <a:pt x="104" y="112"/>
                    </a:lnTo>
                    <a:lnTo>
                      <a:pt x="101" y="113"/>
                    </a:lnTo>
                    <a:lnTo>
                      <a:pt x="99" y="114"/>
                    </a:lnTo>
                    <a:lnTo>
                      <a:pt x="97" y="116"/>
                    </a:lnTo>
                    <a:lnTo>
                      <a:pt x="95" y="116"/>
                    </a:lnTo>
                    <a:lnTo>
                      <a:pt x="91" y="118"/>
                    </a:lnTo>
                    <a:lnTo>
                      <a:pt x="90" y="119"/>
                    </a:lnTo>
                    <a:lnTo>
                      <a:pt x="87" y="120"/>
                    </a:lnTo>
                    <a:lnTo>
                      <a:pt x="85" y="120"/>
                    </a:lnTo>
                    <a:lnTo>
                      <a:pt x="82" y="121"/>
                    </a:lnTo>
                    <a:lnTo>
                      <a:pt x="80" y="121"/>
                    </a:lnTo>
                    <a:lnTo>
                      <a:pt x="78" y="121"/>
                    </a:lnTo>
                    <a:lnTo>
                      <a:pt x="77" y="120"/>
                    </a:lnTo>
                    <a:lnTo>
                      <a:pt x="75" y="121"/>
                    </a:lnTo>
                    <a:lnTo>
                      <a:pt x="74" y="121"/>
                    </a:lnTo>
                    <a:lnTo>
                      <a:pt x="72" y="122"/>
                    </a:lnTo>
                    <a:lnTo>
                      <a:pt x="70" y="124"/>
                    </a:lnTo>
                    <a:lnTo>
                      <a:pt x="68" y="124"/>
                    </a:lnTo>
                    <a:lnTo>
                      <a:pt x="66" y="124"/>
                    </a:lnTo>
                    <a:lnTo>
                      <a:pt x="66" y="126"/>
                    </a:lnTo>
                    <a:lnTo>
                      <a:pt x="65" y="126"/>
                    </a:lnTo>
                    <a:lnTo>
                      <a:pt x="64" y="127"/>
                    </a:lnTo>
                    <a:lnTo>
                      <a:pt x="62" y="127"/>
                    </a:lnTo>
                    <a:lnTo>
                      <a:pt x="62" y="129"/>
                    </a:lnTo>
                    <a:lnTo>
                      <a:pt x="60" y="129"/>
                    </a:lnTo>
                    <a:lnTo>
                      <a:pt x="58" y="129"/>
                    </a:lnTo>
                    <a:lnTo>
                      <a:pt x="56" y="129"/>
                    </a:lnTo>
                    <a:lnTo>
                      <a:pt x="54" y="130"/>
                    </a:lnTo>
                    <a:lnTo>
                      <a:pt x="50" y="130"/>
                    </a:lnTo>
                    <a:lnTo>
                      <a:pt x="47" y="130"/>
                    </a:lnTo>
                    <a:lnTo>
                      <a:pt x="43" y="129"/>
                    </a:lnTo>
                    <a:lnTo>
                      <a:pt x="41" y="129"/>
                    </a:lnTo>
                    <a:lnTo>
                      <a:pt x="38" y="127"/>
                    </a:lnTo>
                    <a:lnTo>
                      <a:pt x="36" y="126"/>
                    </a:lnTo>
                    <a:lnTo>
                      <a:pt x="32" y="124"/>
                    </a:lnTo>
                    <a:lnTo>
                      <a:pt x="30" y="123"/>
                    </a:lnTo>
                    <a:lnTo>
                      <a:pt x="28" y="121"/>
                    </a:lnTo>
                    <a:lnTo>
                      <a:pt x="27" y="119"/>
                    </a:lnTo>
                    <a:lnTo>
                      <a:pt x="25" y="117"/>
                    </a:lnTo>
                    <a:lnTo>
                      <a:pt x="24" y="116"/>
                    </a:lnTo>
                    <a:lnTo>
                      <a:pt x="22" y="114"/>
                    </a:lnTo>
                    <a:lnTo>
                      <a:pt x="21" y="112"/>
                    </a:lnTo>
                    <a:lnTo>
                      <a:pt x="19" y="110"/>
                    </a:lnTo>
                    <a:lnTo>
                      <a:pt x="21" y="112"/>
                    </a:lnTo>
                    <a:lnTo>
                      <a:pt x="23" y="112"/>
                    </a:lnTo>
                    <a:lnTo>
                      <a:pt x="26" y="113"/>
                    </a:lnTo>
                    <a:lnTo>
                      <a:pt x="28" y="113"/>
                    </a:lnTo>
                    <a:lnTo>
                      <a:pt x="30" y="113"/>
                    </a:lnTo>
                    <a:lnTo>
                      <a:pt x="32" y="113"/>
                    </a:lnTo>
                    <a:lnTo>
                      <a:pt x="36" y="113"/>
                    </a:lnTo>
                    <a:lnTo>
                      <a:pt x="39" y="113"/>
                    </a:lnTo>
                    <a:lnTo>
                      <a:pt x="42" y="113"/>
                    </a:lnTo>
                    <a:lnTo>
                      <a:pt x="45" y="112"/>
                    </a:lnTo>
                    <a:lnTo>
                      <a:pt x="49" y="112"/>
                    </a:lnTo>
                    <a:lnTo>
                      <a:pt x="52" y="110"/>
                    </a:lnTo>
                    <a:lnTo>
                      <a:pt x="56" y="108"/>
                    </a:lnTo>
                    <a:lnTo>
                      <a:pt x="58" y="105"/>
                    </a:lnTo>
                    <a:lnTo>
                      <a:pt x="60" y="105"/>
                    </a:lnTo>
                    <a:lnTo>
                      <a:pt x="61" y="105"/>
                    </a:lnTo>
                    <a:lnTo>
                      <a:pt x="61" y="103"/>
                    </a:lnTo>
                    <a:lnTo>
                      <a:pt x="62" y="103"/>
                    </a:lnTo>
                    <a:lnTo>
                      <a:pt x="62" y="102"/>
                    </a:lnTo>
                    <a:lnTo>
                      <a:pt x="62" y="100"/>
                    </a:lnTo>
                    <a:lnTo>
                      <a:pt x="62" y="99"/>
                    </a:lnTo>
                    <a:lnTo>
                      <a:pt x="62" y="97"/>
                    </a:lnTo>
                    <a:lnTo>
                      <a:pt x="60" y="95"/>
                    </a:lnTo>
                    <a:lnTo>
                      <a:pt x="59" y="95"/>
                    </a:lnTo>
                    <a:lnTo>
                      <a:pt x="57" y="93"/>
                    </a:lnTo>
                    <a:lnTo>
                      <a:pt x="59" y="94"/>
                    </a:lnTo>
                    <a:lnTo>
                      <a:pt x="57" y="92"/>
                    </a:lnTo>
                    <a:lnTo>
                      <a:pt x="56" y="92"/>
                    </a:lnTo>
                    <a:lnTo>
                      <a:pt x="55" y="90"/>
                    </a:lnTo>
                    <a:lnTo>
                      <a:pt x="55" y="89"/>
                    </a:lnTo>
                    <a:lnTo>
                      <a:pt x="54" y="88"/>
                    </a:lnTo>
                    <a:lnTo>
                      <a:pt x="54" y="86"/>
                    </a:lnTo>
                    <a:lnTo>
                      <a:pt x="53" y="84"/>
                    </a:lnTo>
                    <a:lnTo>
                      <a:pt x="55" y="85"/>
                    </a:lnTo>
                    <a:lnTo>
                      <a:pt x="56" y="86"/>
                    </a:lnTo>
                    <a:lnTo>
                      <a:pt x="58" y="87"/>
                    </a:lnTo>
                    <a:lnTo>
                      <a:pt x="59" y="87"/>
                    </a:lnTo>
                    <a:lnTo>
                      <a:pt x="61" y="87"/>
                    </a:lnTo>
                    <a:lnTo>
                      <a:pt x="63" y="87"/>
                    </a:lnTo>
                    <a:lnTo>
                      <a:pt x="65" y="87"/>
                    </a:lnTo>
                    <a:lnTo>
                      <a:pt x="66" y="86"/>
                    </a:lnTo>
                    <a:lnTo>
                      <a:pt x="68" y="84"/>
                    </a:lnTo>
                    <a:lnTo>
                      <a:pt x="70" y="82"/>
                    </a:lnTo>
                    <a:lnTo>
                      <a:pt x="73" y="80"/>
                    </a:lnTo>
                    <a:lnTo>
                      <a:pt x="76" y="77"/>
                    </a:lnTo>
                    <a:lnTo>
                      <a:pt x="79" y="72"/>
                    </a:lnTo>
                    <a:lnTo>
                      <a:pt x="79" y="73"/>
                    </a:lnTo>
                    <a:lnTo>
                      <a:pt x="80" y="71"/>
                    </a:lnTo>
                    <a:lnTo>
                      <a:pt x="80" y="70"/>
                    </a:lnTo>
                    <a:lnTo>
                      <a:pt x="81" y="68"/>
                    </a:lnTo>
                    <a:lnTo>
                      <a:pt x="83" y="67"/>
                    </a:lnTo>
                    <a:lnTo>
                      <a:pt x="85" y="65"/>
                    </a:lnTo>
                    <a:lnTo>
                      <a:pt x="87" y="64"/>
                    </a:lnTo>
                    <a:lnTo>
                      <a:pt x="89" y="62"/>
                    </a:lnTo>
                    <a:lnTo>
                      <a:pt x="91" y="62"/>
                    </a:lnTo>
                    <a:lnTo>
                      <a:pt x="95" y="61"/>
                    </a:lnTo>
                    <a:lnTo>
                      <a:pt x="98" y="61"/>
                    </a:lnTo>
                    <a:lnTo>
                      <a:pt x="102" y="60"/>
                    </a:lnTo>
                    <a:lnTo>
                      <a:pt x="99" y="58"/>
                    </a:lnTo>
                    <a:lnTo>
                      <a:pt x="97" y="57"/>
                    </a:lnTo>
                    <a:lnTo>
                      <a:pt x="95" y="56"/>
                    </a:lnTo>
                    <a:lnTo>
                      <a:pt x="93" y="55"/>
                    </a:lnTo>
                    <a:lnTo>
                      <a:pt x="90" y="55"/>
                    </a:lnTo>
                    <a:lnTo>
                      <a:pt x="88" y="54"/>
                    </a:lnTo>
                    <a:lnTo>
                      <a:pt x="86" y="54"/>
                    </a:lnTo>
                    <a:lnTo>
                      <a:pt x="84" y="54"/>
                    </a:lnTo>
                    <a:lnTo>
                      <a:pt x="82" y="56"/>
                    </a:lnTo>
                    <a:lnTo>
                      <a:pt x="80" y="56"/>
                    </a:lnTo>
                    <a:lnTo>
                      <a:pt x="78" y="57"/>
                    </a:lnTo>
                    <a:lnTo>
                      <a:pt x="76" y="57"/>
                    </a:lnTo>
                    <a:lnTo>
                      <a:pt x="75" y="58"/>
                    </a:lnTo>
                    <a:lnTo>
                      <a:pt x="73" y="58"/>
                    </a:lnTo>
                    <a:lnTo>
                      <a:pt x="72" y="60"/>
                    </a:lnTo>
                    <a:lnTo>
                      <a:pt x="67" y="66"/>
                    </a:lnTo>
                    <a:lnTo>
                      <a:pt x="64" y="69"/>
                    </a:lnTo>
                    <a:lnTo>
                      <a:pt x="60" y="72"/>
                    </a:lnTo>
                    <a:lnTo>
                      <a:pt x="55" y="73"/>
                    </a:lnTo>
                    <a:lnTo>
                      <a:pt x="53" y="75"/>
                    </a:lnTo>
                    <a:lnTo>
                      <a:pt x="49" y="75"/>
                    </a:lnTo>
                    <a:lnTo>
                      <a:pt x="47" y="75"/>
                    </a:lnTo>
                    <a:lnTo>
                      <a:pt x="44" y="73"/>
                    </a:lnTo>
                    <a:lnTo>
                      <a:pt x="42" y="71"/>
                    </a:lnTo>
                    <a:lnTo>
                      <a:pt x="42" y="70"/>
                    </a:lnTo>
                    <a:lnTo>
                      <a:pt x="42" y="68"/>
                    </a:lnTo>
                    <a:lnTo>
                      <a:pt x="44" y="67"/>
                    </a:lnTo>
                    <a:lnTo>
                      <a:pt x="44" y="66"/>
                    </a:lnTo>
                    <a:lnTo>
                      <a:pt x="46" y="64"/>
                    </a:lnTo>
                    <a:lnTo>
                      <a:pt x="48" y="62"/>
                    </a:lnTo>
                    <a:lnTo>
                      <a:pt x="50" y="62"/>
                    </a:lnTo>
                    <a:lnTo>
                      <a:pt x="51" y="62"/>
                    </a:lnTo>
                    <a:lnTo>
                      <a:pt x="53" y="62"/>
                    </a:lnTo>
                    <a:lnTo>
                      <a:pt x="53" y="61"/>
                    </a:lnTo>
                    <a:lnTo>
                      <a:pt x="54" y="61"/>
                    </a:lnTo>
                    <a:lnTo>
                      <a:pt x="54" y="59"/>
                    </a:lnTo>
                    <a:lnTo>
                      <a:pt x="55" y="59"/>
                    </a:lnTo>
                    <a:lnTo>
                      <a:pt x="55" y="57"/>
                    </a:lnTo>
                    <a:lnTo>
                      <a:pt x="56" y="57"/>
                    </a:lnTo>
                    <a:lnTo>
                      <a:pt x="56" y="55"/>
                    </a:lnTo>
                    <a:lnTo>
                      <a:pt x="58" y="55"/>
                    </a:lnTo>
                    <a:lnTo>
                      <a:pt x="58" y="54"/>
                    </a:lnTo>
                    <a:lnTo>
                      <a:pt x="60" y="54"/>
                    </a:lnTo>
                    <a:lnTo>
                      <a:pt x="60" y="52"/>
                    </a:lnTo>
                    <a:lnTo>
                      <a:pt x="62" y="52"/>
                    </a:lnTo>
                    <a:lnTo>
                      <a:pt x="62" y="50"/>
                    </a:lnTo>
                    <a:lnTo>
                      <a:pt x="63" y="50"/>
                    </a:lnTo>
                    <a:lnTo>
                      <a:pt x="63" y="48"/>
                    </a:lnTo>
                    <a:lnTo>
                      <a:pt x="59" y="50"/>
                    </a:lnTo>
                    <a:lnTo>
                      <a:pt x="55" y="52"/>
                    </a:lnTo>
                    <a:lnTo>
                      <a:pt x="53" y="54"/>
                    </a:lnTo>
                    <a:lnTo>
                      <a:pt x="49" y="54"/>
                    </a:lnTo>
                    <a:lnTo>
                      <a:pt x="47" y="56"/>
                    </a:lnTo>
                    <a:lnTo>
                      <a:pt x="45" y="56"/>
                    </a:lnTo>
                    <a:lnTo>
                      <a:pt x="44" y="57"/>
                    </a:lnTo>
                    <a:lnTo>
                      <a:pt x="42" y="57"/>
                    </a:lnTo>
                    <a:lnTo>
                      <a:pt x="42" y="59"/>
                    </a:lnTo>
                    <a:lnTo>
                      <a:pt x="41" y="60"/>
                    </a:lnTo>
                    <a:lnTo>
                      <a:pt x="41" y="62"/>
                    </a:lnTo>
                    <a:lnTo>
                      <a:pt x="40" y="62"/>
                    </a:lnTo>
                    <a:lnTo>
                      <a:pt x="40" y="64"/>
                    </a:lnTo>
                    <a:lnTo>
                      <a:pt x="38" y="64"/>
                    </a:lnTo>
                    <a:lnTo>
                      <a:pt x="38" y="66"/>
                    </a:lnTo>
                    <a:lnTo>
                      <a:pt x="36" y="66"/>
                    </a:lnTo>
                    <a:lnTo>
                      <a:pt x="36" y="68"/>
                    </a:lnTo>
                    <a:lnTo>
                      <a:pt x="34" y="70"/>
                    </a:lnTo>
                    <a:lnTo>
                      <a:pt x="34" y="71"/>
                    </a:lnTo>
                    <a:lnTo>
                      <a:pt x="33" y="71"/>
                    </a:lnTo>
                    <a:lnTo>
                      <a:pt x="31" y="71"/>
                    </a:lnTo>
                    <a:lnTo>
                      <a:pt x="30" y="71"/>
                    </a:lnTo>
                    <a:lnTo>
                      <a:pt x="28" y="71"/>
                    </a:lnTo>
                    <a:lnTo>
                      <a:pt x="27" y="70"/>
                    </a:lnTo>
                    <a:lnTo>
                      <a:pt x="27" y="69"/>
                    </a:lnTo>
                    <a:lnTo>
                      <a:pt x="27" y="67"/>
                    </a:lnTo>
                    <a:lnTo>
                      <a:pt x="28" y="66"/>
                    </a:lnTo>
                    <a:lnTo>
                      <a:pt x="28" y="64"/>
                    </a:lnTo>
                    <a:lnTo>
                      <a:pt x="29" y="62"/>
                    </a:lnTo>
                    <a:lnTo>
                      <a:pt x="29" y="60"/>
                    </a:lnTo>
                    <a:lnTo>
                      <a:pt x="25" y="62"/>
                    </a:lnTo>
                    <a:lnTo>
                      <a:pt x="21" y="62"/>
                    </a:lnTo>
                    <a:lnTo>
                      <a:pt x="19" y="64"/>
                    </a:lnTo>
                    <a:lnTo>
                      <a:pt x="15" y="65"/>
                    </a:lnTo>
                    <a:lnTo>
                      <a:pt x="13" y="67"/>
                    </a:lnTo>
                    <a:lnTo>
                      <a:pt x="10" y="68"/>
                    </a:lnTo>
                    <a:lnTo>
                      <a:pt x="9" y="70"/>
                    </a:lnTo>
                    <a:lnTo>
                      <a:pt x="7" y="71"/>
                    </a:lnTo>
                    <a:lnTo>
                      <a:pt x="7" y="75"/>
                    </a:lnTo>
                    <a:lnTo>
                      <a:pt x="6" y="77"/>
                    </a:lnTo>
                    <a:lnTo>
                      <a:pt x="6" y="78"/>
                    </a:lnTo>
                    <a:lnTo>
                      <a:pt x="5" y="80"/>
                    </a:lnTo>
                    <a:lnTo>
                      <a:pt x="5" y="81"/>
                    </a:lnTo>
                    <a:lnTo>
                      <a:pt x="5" y="82"/>
                    </a:lnTo>
                    <a:lnTo>
                      <a:pt x="4" y="82"/>
                    </a:lnTo>
                    <a:lnTo>
                      <a:pt x="4" y="81"/>
                    </a:lnTo>
                    <a:lnTo>
                      <a:pt x="4" y="79"/>
                    </a:lnTo>
                    <a:lnTo>
                      <a:pt x="2" y="77"/>
                    </a:lnTo>
                    <a:lnTo>
                      <a:pt x="2" y="75"/>
                    </a:lnTo>
                    <a:lnTo>
                      <a:pt x="1" y="71"/>
                    </a:lnTo>
                    <a:lnTo>
                      <a:pt x="1" y="68"/>
                    </a:lnTo>
                    <a:lnTo>
                      <a:pt x="0" y="65"/>
                    </a:lnTo>
                    <a:lnTo>
                      <a:pt x="2" y="63"/>
                    </a:lnTo>
                    <a:lnTo>
                      <a:pt x="2" y="59"/>
                    </a:lnTo>
                    <a:lnTo>
                      <a:pt x="4" y="56"/>
                    </a:lnTo>
                    <a:lnTo>
                      <a:pt x="4" y="52"/>
                    </a:lnTo>
                    <a:lnTo>
                      <a:pt x="7" y="49"/>
                    </a:lnTo>
                    <a:lnTo>
                      <a:pt x="9" y="45"/>
                    </a:lnTo>
                    <a:lnTo>
                      <a:pt x="12" y="42"/>
                    </a:lnTo>
                    <a:lnTo>
                      <a:pt x="16" y="38"/>
                    </a:lnTo>
                    <a:lnTo>
                      <a:pt x="17" y="38"/>
                    </a:lnTo>
                    <a:lnTo>
                      <a:pt x="19" y="38"/>
                    </a:lnTo>
                    <a:lnTo>
                      <a:pt x="19" y="36"/>
                    </a:lnTo>
                    <a:lnTo>
                      <a:pt x="21" y="36"/>
                    </a:lnTo>
                    <a:lnTo>
                      <a:pt x="23" y="36"/>
                    </a:lnTo>
                    <a:lnTo>
                      <a:pt x="23" y="34"/>
                    </a:lnTo>
                    <a:lnTo>
                      <a:pt x="25" y="34"/>
                    </a:lnTo>
                    <a:lnTo>
                      <a:pt x="26" y="32"/>
                    </a:lnTo>
                    <a:lnTo>
                      <a:pt x="28" y="31"/>
                    </a:lnTo>
                    <a:lnTo>
                      <a:pt x="28" y="29"/>
                    </a:lnTo>
                    <a:lnTo>
                      <a:pt x="30" y="29"/>
                    </a:lnTo>
                    <a:lnTo>
                      <a:pt x="31" y="27"/>
                    </a:lnTo>
                    <a:lnTo>
                      <a:pt x="33" y="27"/>
                    </a:lnTo>
                    <a:lnTo>
                      <a:pt x="35" y="25"/>
                    </a:lnTo>
                    <a:lnTo>
                      <a:pt x="37" y="25"/>
                    </a:lnTo>
                    <a:lnTo>
                      <a:pt x="39" y="24"/>
                    </a:lnTo>
                    <a:lnTo>
                      <a:pt x="41" y="24"/>
                    </a:lnTo>
                    <a:lnTo>
                      <a:pt x="41" y="22"/>
                    </a:lnTo>
                    <a:lnTo>
                      <a:pt x="43" y="22"/>
                    </a:lnTo>
                    <a:lnTo>
                      <a:pt x="45" y="22"/>
                    </a:lnTo>
                    <a:lnTo>
                      <a:pt x="47" y="22"/>
                    </a:lnTo>
                    <a:lnTo>
                      <a:pt x="47" y="21"/>
                    </a:lnTo>
                    <a:lnTo>
                      <a:pt x="49" y="21"/>
                    </a:lnTo>
                    <a:lnTo>
                      <a:pt x="49" y="19"/>
                    </a:lnTo>
                    <a:lnTo>
                      <a:pt x="49" y="21"/>
                    </a:lnTo>
                    <a:lnTo>
                      <a:pt x="49" y="23"/>
                    </a:lnTo>
                    <a:lnTo>
                      <a:pt x="47" y="23"/>
                    </a:lnTo>
                    <a:lnTo>
                      <a:pt x="47" y="25"/>
                    </a:lnTo>
                    <a:lnTo>
                      <a:pt x="45" y="25"/>
                    </a:lnTo>
                    <a:lnTo>
                      <a:pt x="45" y="27"/>
                    </a:lnTo>
                    <a:lnTo>
                      <a:pt x="44" y="27"/>
                    </a:lnTo>
                    <a:lnTo>
                      <a:pt x="42" y="27"/>
                    </a:lnTo>
                    <a:lnTo>
                      <a:pt x="42" y="28"/>
                    </a:lnTo>
                    <a:lnTo>
                      <a:pt x="41" y="28"/>
                    </a:lnTo>
                    <a:lnTo>
                      <a:pt x="40" y="29"/>
                    </a:lnTo>
                    <a:lnTo>
                      <a:pt x="38" y="29"/>
                    </a:lnTo>
                    <a:lnTo>
                      <a:pt x="38" y="31"/>
                    </a:lnTo>
                    <a:lnTo>
                      <a:pt x="38" y="32"/>
                    </a:lnTo>
                    <a:lnTo>
                      <a:pt x="37" y="32"/>
                    </a:lnTo>
                    <a:lnTo>
                      <a:pt x="37" y="34"/>
                    </a:lnTo>
                    <a:lnTo>
                      <a:pt x="36" y="34"/>
                    </a:lnTo>
                    <a:lnTo>
                      <a:pt x="38" y="34"/>
                    </a:lnTo>
                    <a:lnTo>
                      <a:pt x="40" y="34"/>
                    </a:lnTo>
                    <a:lnTo>
                      <a:pt x="40" y="33"/>
                    </a:lnTo>
                    <a:lnTo>
                      <a:pt x="41" y="33"/>
                    </a:lnTo>
                    <a:lnTo>
                      <a:pt x="41" y="31"/>
                    </a:lnTo>
                    <a:lnTo>
                      <a:pt x="43" y="31"/>
                    </a:lnTo>
                    <a:lnTo>
                      <a:pt x="45" y="30"/>
                    </a:lnTo>
                    <a:lnTo>
                      <a:pt x="47" y="30"/>
                    </a:lnTo>
                    <a:lnTo>
                      <a:pt x="49" y="28"/>
                    </a:lnTo>
                    <a:lnTo>
                      <a:pt x="52" y="28"/>
                    </a:lnTo>
                    <a:lnTo>
                      <a:pt x="54" y="28"/>
                    </a:lnTo>
                    <a:lnTo>
                      <a:pt x="57" y="28"/>
                    </a:lnTo>
                    <a:lnTo>
                      <a:pt x="59" y="27"/>
                    </a:lnTo>
                    <a:lnTo>
                      <a:pt x="61" y="28"/>
                    </a:lnTo>
                    <a:lnTo>
                      <a:pt x="62" y="28"/>
                    </a:lnTo>
                    <a:lnTo>
                      <a:pt x="64" y="28"/>
                    </a:lnTo>
                    <a:lnTo>
                      <a:pt x="65" y="28"/>
                    </a:lnTo>
                    <a:lnTo>
                      <a:pt x="66" y="28"/>
                    </a:lnTo>
                    <a:lnTo>
                      <a:pt x="66" y="27"/>
                    </a:lnTo>
                    <a:lnTo>
                      <a:pt x="68" y="26"/>
                    </a:lnTo>
                    <a:lnTo>
                      <a:pt x="70" y="25"/>
                    </a:lnTo>
                    <a:lnTo>
                      <a:pt x="72" y="24"/>
                    </a:lnTo>
                    <a:lnTo>
                      <a:pt x="74" y="22"/>
                    </a:lnTo>
                    <a:lnTo>
                      <a:pt x="76" y="21"/>
                    </a:lnTo>
                    <a:lnTo>
                      <a:pt x="77" y="19"/>
                    </a:lnTo>
                    <a:lnTo>
                      <a:pt x="81" y="15"/>
                    </a:lnTo>
                    <a:lnTo>
                      <a:pt x="83" y="14"/>
                    </a:lnTo>
                    <a:lnTo>
                      <a:pt x="85" y="12"/>
                    </a:lnTo>
                    <a:lnTo>
                      <a:pt x="87" y="10"/>
                    </a:lnTo>
                    <a:lnTo>
                      <a:pt x="90" y="9"/>
                    </a:lnTo>
                    <a:lnTo>
                      <a:pt x="92" y="9"/>
                    </a:lnTo>
                    <a:lnTo>
                      <a:pt x="94" y="7"/>
                    </a:lnTo>
                    <a:lnTo>
                      <a:pt x="96" y="7"/>
                    </a:lnTo>
                    <a:lnTo>
                      <a:pt x="100" y="5"/>
                    </a:lnTo>
                    <a:lnTo>
                      <a:pt x="101" y="5"/>
                    </a:lnTo>
                    <a:lnTo>
                      <a:pt x="103" y="5"/>
                    </a:lnTo>
                    <a:lnTo>
                      <a:pt x="105" y="5"/>
                    </a:lnTo>
                    <a:lnTo>
                      <a:pt x="108" y="4"/>
                    </a:lnTo>
                    <a:lnTo>
                      <a:pt x="110" y="4"/>
                    </a:lnTo>
                    <a:lnTo>
                      <a:pt x="111" y="4"/>
                    </a:lnTo>
                    <a:lnTo>
                      <a:pt x="113" y="4"/>
                    </a:lnTo>
                    <a:lnTo>
                      <a:pt x="116" y="3"/>
                    </a:lnTo>
                    <a:lnTo>
                      <a:pt x="112" y="5"/>
                    </a:lnTo>
                    <a:lnTo>
                      <a:pt x="111" y="7"/>
                    </a:lnTo>
                    <a:lnTo>
                      <a:pt x="109" y="9"/>
                    </a:lnTo>
                    <a:lnTo>
                      <a:pt x="107" y="9"/>
                    </a:lnTo>
                    <a:lnTo>
                      <a:pt x="104" y="10"/>
                    </a:lnTo>
                    <a:lnTo>
                      <a:pt x="102" y="11"/>
                    </a:lnTo>
                    <a:lnTo>
                      <a:pt x="101" y="13"/>
                    </a:lnTo>
                    <a:lnTo>
                      <a:pt x="99" y="14"/>
                    </a:lnTo>
                    <a:lnTo>
                      <a:pt x="97" y="17"/>
                    </a:lnTo>
                    <a:lnTo>
                      <a:pt x="95" y="19"/>
                    </a:lnTo>
                    <a:lnTo>
                      <a:pt x="93" y="21"/>
                    </a:lnTo>
                    <a:lnTo>
                      <a:pt x="93" y="22"/>
                    </a:lnTo>
                    <a:lnTo>
                      <a:pt x="91" y="26"/>
                    </a:lnTo>
                    <a:lnTo>
                      <a:pt x="91" y="28"/>
                    </a:lnTo>
                    <a:lnTo>
                      <a:pt x="91" y="32"/>
                    </a:lnTo>
                    <a:lnTo>
                      <a:pt x="92" y="34"/>
                    </a:lnTo>
                    <a:lnTo>
                      <a:pt x="93" y="34"/>
                    </a:lnTo>
                    <a:lnTo>
                      <a:pt x="95" y="32"/>
                    </a:lnTo>
                    <a:lnTo>
                      <a:pt x="97" y="31"/>
                    </a:lnTo>
                    <a:lnTo>
                      <a:pt x="98" y="31"/>
                    </a:lnTo>
                    <a:lnTo>
                      <a:pt x="100" y="30"/>
                    </a:lnTo>
                    <a:lnTo>
                      <a:pt x="102" y="30"/>
                    </a:lnTo>
                    <a:lnTo>
                      <a:pt x="104" y="28"/>
                    </a:lnTo>
                    <a:lnTo>
                      <a:pt x="106" y="28"/>
                    </a:lnTo>
                    <a:lnTo>
                      <a:pt x="110" y="27"/>
                    </a:lnTo>
                    <a:lnTo>
                      <a:pt x="113" y="27"/>
                    </a:lnTo>
                    <a:lnTo>
                      <a:pt x="118" y="25"/>
                    </a:lnTo>
                    <a:lnTo>
                      <a:pt x="118" y="26"/>
                    </a:lnTo>
                    <a:lnTo>
                      <a:pt x="119" y="26"/>
                    </a:lnTo>
                    <a:lnTo>
                      <a:pt x="120" y="26"/>
                    </a:lnTo>
                    <a:lnTo>
                      <a:pt x="122" y="26"/>
                    </a:lnTo>
                    <a:lnTo>
                      <a:pt x="123" y="26"/>
                    </a:lnTo>
                    <a:lnTo>
                      <a:pt x="125" y="26"/>
                    </a:lnTo>
                    <a:lnTo>
                      <a:pt x="126" y="26"/>
                    </a:lnTo>
                    <a:lnTo>
                      <a:pt x="128" y="24"/>
                    </a:lnTo>
                    <a:lnTo>
                      <a:pt x="130" y="24"/>
                    </a:lnTo>
                    <a:lnTo>
                      <a:pt x="132" y="22"/>
                    </a:lnTo>
                    <a:lnTo>
                      <a:pt x="134" y="22"/>
                    </a:lnTo>
                    <a:lnTo>
                      <a:pt x="136" y="20"/>
                    </a:lnTo>
                    <a:lnTo>
                      <a:pt x="137" y="18"/>
                    </a:lnTo>
                    <a:lnTo>
                      <a:pt x="139" y="16"/>
                    </a:lnTo>
                    <a:lnTo>
                      <a:pt x="141" y="14"/>
                    </a:lnTo>
                    <a:lnTo>
                      <a:pt x="143" y="11"/>
                    </a:lnTo>
                    <a:lnTo>
                      <a:pt x="143" y="10"/>
                    </a:lnTo>
                    <a:lnTo>
                      <a:pt x="145" y="9"/>
                    </a:lnTo>
                    <a:lnTo>
                      <a:pt x="146" y="7"/>
                    </a:lnTo>
                    <a:lnTo>
                      <a:pt x="148" y="5"/>
                    </a:lnTo>
                    <a:lnTo>
                      <a:pt x="150" y="5"/>
                    </a:lnTo>
                    <a:lnTo>
                      <a:pt x="152" y="3"/>
                    </a:lnTo>
                    <a:lnTo>
                      <a:pt x="154" y="3"/>
                    </a:lnTo>
                    <a:lnTo>
                      <a:pt x="156" y="1"/>
                    </a:lnTo>
                    <a:lnTo>
                      <a:pt x="157" y="1"/>
                    </a:lnTo>
                    <a:lnTo>
                      <a:pt x="158" y="1"/>
                    </a:lnTo>
                    <a:lnTo>
                      <a:pt x="160" y="1"/>
                    </a:lnTo>
                    <a:lnTo>
                      <a:pt x="162" y="1"/>
                    </a:lnTo>
                    <a:lnTo>
                      <a:pt x="164" y="1"/>
                    </a:lnTo>
                    <a:lnTo>
                      <a:pt x="165" y="0"/>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sp>
            <p:nvSpPr>
              <p:cNvPr id="65557" name="Freeform 12"/>
              <p:cNvSpPr>
                <a:spLocks/>
              </p:cNvSpPr>
              <p:nvPr/>
            </p:nvSpPr>
            <p:spPr bwMode="auto">
              <a:xfrm>
                <a:off x="-16" y="1563"/>
                <a:ext cx="285" cy="223"/>
              </a:xfrm>
              <a:custGeom>
                <a:avLst/>
                <a:gdLst>
                  <a:gd name="T0" fmla="*/ 276 w 285"/>
                  <a:gd name="T1" fmla="*/ 9 h 223"/>
                  <a:gd name="T2" fmla="*/ 265 w 285"/>
                  <a:gd name="T3" fmla="*/ 52 h 223"/>
                  <a:gd name="T4" fmla="*/ 234 w 285"/>
                  <a:gd name="T5" fmla="*/ 85 h 223"/>
                  <a:gd name="T6" fmla="*/ 236 w 285"/>
                  <a:gd name="T7" fmla="*/ 91 h 223"/>
                  <a:gd name="T8" fmla="*/ 260 w 285"/>
                  <a:gd name="T9" fmla="*/ 82 h 223"/>
                  <a:gd name="T10" fmla="*/ 250 w 285"/>
                  <a:gd name="T11" fmla="*/ 110 h 223"/>
                  <a:gd name="T12" fmla="*/ 212 w 285"/>
                  <a:gd name="T13" fmla="*/ 118 h 223"/>
                  <a:gd name="T14" fmla="*/ 190 w 285"/>
                  <a:gd name="T15" fmla="*/ 135 h 223"/>
                  <a:gd name="T16" fmla="*/ 209 w 285"/>
                  <a:gd name="T17" fmla="*/ 140 h 223"/>
                  <a:gd name="T18" fmla="*/ 189 w 285"/>
                  <a:gd name="T19" fmla="*/ 154 h 223"/>
                  <a:gd name="T20" fmla="*/ 167 w 285"/>
                  <a:gd name="T21" fmla="*/ 159 h 223"/>
                  <a:gd name="T22" fmla="*/ 168 w 285"/>
                  <a:gd name="T23" fmla="*/ 180 h 223"/>
                  <a:gd name="T24" fmla="*/ 177 w 285"/>
                  <a:gd name="T25" fmla="*/ 191 h 223"/>
                  <a:gd name="T26" fmla="*/ 141 w 285"/>
                  <a:gd name="T27" fmla="*/ 207 h 223"/>
                  <a:gd name="T28" fmla="*/ 117 w 285"/>
                  <a:gd name="T29" fmla="*/ 210 h 223"/>
                  <a:gd name="T30" fmla="*/ 97 w 285"/>
                  <a:gd name="T31" fmla="*/ 220 h 223"/>
                  <a:gd name="T32" fmla="*/ 55 w 285"/>
                  <a:gd name="T33" fmla="*/ 211 h 223"/>
                  <a:gd name="T34" fmla="*/ 34 w 285"/>
                  <a:gd name="T35" fmla="*/ 190 h 223"/>
                  <a:gd name="T36" fmla="*/ 65 w 285"/>
                  <a:gd name="T37" fmla="*/ 195 h 223"/>
                  <a:gd name="T38" fmla="*/ 101 w 285"/>
                  <a:gd name="T39" fmla="*/ 178 h 223"/>
                  <a:gd name="T40" fmla="*/ 103 w 285"/>
                  <a:gd name="T41" fmla="*/ 166 h 223"/>
                  <a:gd name="T42" fmla="*/ 96 w 285"/>
                  <a:gd name="T43" fmla="*/ 161 h 223"/>
                  <a:gd name="T44" fmla="*/ 92 w 285"/>
                  <a:gd name="T45" fmla="*/ 150 h 223"/>
                  <a:gd name="T46" fmla="*/ 100 w 285"/>
                  <a:gd name="T47" fmla="*/ 150 h 223"/>
                  <a:gd name="T48" fmla="*/ 136 w 285"/>
                  <a:gd name="T49" fmla="*/ 125 h 223"/>
                  <a:gd name="T50" fmla="*/ 143 w 285"/>
                  <a:gd name="T51" fmla="*/ 112 h 223"/>
                  <a:gd name="T52" fmla="*/ 166 w 285"/>
                  <a:gd name="T53" fmla="*/ 96 h 223"/>
                  <a:gd name="T54" fmla="*/ 133 w 285"/>
                  <a:gd name="T55" fmla="*/ 97 h 223"/>
                  <a:gd name="T56" fmla="*/ 93 w 285"/>
                  <a:gd name="T57" fmla="*/ 125 h 223"/>
                  <a:gd name="T58" fmla="*/ 72 w 285"/>
                  <a:gd name="T59" fmla="*/ 116 h 223"/>
                  <a:gd name="T60" fmla="*/ 92 w 285"/>
                  <a:gd name="T61" fmla="*/ 104 h 223"/>
                  <a:gd name="T62" fmla="*/ 95 w 285"/>
                  <a:gd name="T63" fmla="*/ 96 h 223"/>
                  <a:gd name="T64" fmla="*/ 102 w 285"/>
                  <a:gd name="T65" fmla="*/ 88 h 223"/>
                  <a:gd name="T66" fmla="*/ 97 w 285"/>
                  <a:gd name="T67" fmla="*/ 86 h 223"/>
                  <a:gd name="T68" fmla="*/ 69 w 285"/>
                  <a:gd name="T69" fmla="*/ 102 h 223"/>
                  <a:gd name="T70" fmla="*/ 57 w 285"/>
                  <a:gd name="T71" fmla="*/ 120 h 223"/>
                  <a:gd name="T72" fmla="*/ 44 w 285"/>
                  <a:gd name="T73" fmla="*/ 115 h 223"/>
                  <a:gd name="T74" fmla="*/ 21 w 285"/>
                  <a:gd name="T75" fmla="*/ 114 h 223"/>
                  <a:gd name="T76" fmla="*/ 9 w 285"/>
                  <a:gd name="T77" fmla="*/ 141 h 223"/>
                  <a:gd name="T78" fmla="*/ 1 w 285"/>
                  <a:gd name="T79" fmla="*/ 118 h 223"/>
                  <a:gd name="T80" fmla="*/ 26 w 285"/>
                  <a:gd name="T81" fmla="*/ 65 h 223"/>
                  <a:gd name="T82" fmla="*/ 34 w 285"/>
                  <a:gd name="T83" fmla="*/ 62 h 223"/>
                  <a:gd name="T84" fmla="*/ 54 w 285"/>
                  <a:gd name="T85" fmla="*/ 47 h 223"/>
                  <a:gd name="T86" fmla="*/ 77 w 285"/>
                  <a:gd name="T87" fmla="*/ 37 h 223"/>
                  <a:gd name="T88" fmla="*/ 80 w 285"/>
                  <a:gd name="T89" fmla="*/ 40 h 223"/>
                  <a:gd name="T90" fmla="*/ 71 w 285"/>
                  <a:gd name="T91" fmla="*/ 47 h 223"/>
                  <a:gd name="T92" fmla="*/ 65 w 285"/>
                  <a:gd name="T93" fmla="*/ 54 h 223"/>
                  <a:gd name="T94" fmla="*/ 63 w 285"/>
                  <a:gd name="T95" fmla="*/ 58 h 223"/>
                  <a:gd name="T96" fmla="*/ 71 w 285"/>
                  <a:gd name="T97" fmla="*/ 53 h 223"/>
                  <a:gd name="T98" fmla="*/ 101 w 285"/>
                  <a:gd name="T99" fmla="*/ 48 h 223"/>
                  <a:gd name="T100" fmla="*/ 117 w 285"/>
                  <a:gd name="T101" fmla="*/ 45 h 223"/>
                  <a:gd name="T102" fmla="*/ 149 w 285"/>
                  <a:gd name="T103" fmla="*/ 18 h 223"/>
                  <a:gd name="T104" fmla="*/ 185 w 285"/>
                  <a:gd name="T105" fmla="*/ 7 h 223"/>
                  <a:gd name="T106" fmla="*/ 179 w 285"/>
                  <a:gd name="T107" fmla="*/ 17 h 223"/>
                  <a:gd name="T108" fmla="*/ 156 w 285"/>
                  <a:gd name="T109" fmla="*/ 49 h 223"/>
                  <a:gd name="T110" fmla="*/ 163 w 285"/>
                  <a:gd name="T111" fmla="*/ 54 h 223"/>
                  <a:gd name="T112" fmla="*/ 202 w 285"/>
                  <a:gd name="T113" fmla="*/ 44 h 223"/>
                  <a:gd name="T114" fmla="*/ 222 w 285"/>
                  <a:gd name="T115" fmla="*/ 40 h 223"/>
                  <a:gd name="T116" fmla="*/ 249 w 285"/>
                  <a:gd name="T117" fmla="*/ 14 h 223"/>
                  <a:gd name="T118" fmla="*/ 275 w 285"/>
                  <a:gd name="T119" fmla="*/ 2 h 223"/>
                  <a:gd name="T120" fmla="*/ 284 w 285"/>
                  <a:gd name="T121" fmla="*/ 1 h 223"/>
                  <a:gd name="T122" fmla="*/ 284 w 285"/>
                  <a:gd name="T123" fmla="*/ 1 h 22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5"/>
                  <a:gd name="T187" fmla="*/ 0 h 223"/>
                  <a:gd name="T188" fmla="*/ 285 w 285"/>
                  <a:gd name="T189" fmla="*/ 223 h 22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5" h="223">
                    <a:moveTo>
                      <a:pt x="284" y="0"/>
                    </a:moveTo>
                    <a:lnTo>
                      <a:pt x="282" y="1"/>
                    </a:lnTo>
                    <a:lnTo>
                      <a:pt x="280" y="2"/>
                    </a:lnTo>
                    <a:lnTo>
                      <a:pt x="279" y="4"/>
                    </a:lnTo>
                    <a:lnTo>
                      <a:pt x="278" y="5"/>
                    </a:lnTo>
                    <a:lnTo>
                      <a:pt x="276" y="7"/>
                    </a:lnTo>
                    <a:lnTo>
                      <a:pt x="276" y="9"/>
                    </a:lnTo>
                    <a:lnTo>
                      <a:pt x="274" y="13"/>
                    </a:lnTo>
                    <a:lnTo>
                      <a:pt x="272" y="15"/>
                    </a:lnTo>
                    <a:lnTo>
                      <a:pt x="270" y="19"/>
                    </a:lnTo>
                    <a:lnTo>
                      <a:pt x="270" y="23"/>
                    </a:lnTo>
                    <a:lnTo>
                      <a:pt x="268" y="28"/>
                    </a:lnTo>
                    <a:lnTo>
                      <a:pt x="268" y="32"/>
                    </a:lnTo>
                    <a:lnTo>
                      <a:pt x="268" y="39"/>
                    </a:lnTo>
                    <a:lnTo>
                      <a:pt x="268" y="44"/>
                    </a:lnTo>
                    <a:lnTo>
                      <a:pt x="265" y="52"/>
                    </a:lnTo>
                    <a:lnTo>
                      <a:pt x="262" y="59"/>
                    </a:lnTo>
                    <a:lnTo>
                      <a:pt x="258" y="64"/>
                    </a:lnTo>
                    <a:lnTo>
                      <a:pt x="256" y="69"/>
                    </a:lnTo>
                    <a:lnTo>
                      <a:pt x="252" y="73"/>
                    </a:lnTo>
                    <a:lnTo>
                      <a:pt x="249" y="77"/>
                    </a:lnTo>
                    <a:lnTo>
                      <a:pt x="245" y="80"/>
                    </a:lnTo>
                    <a:lnTo>
                      <a:pt x="241" y="82"/>
                    </a:lnTo>
                    <a:lnTo>
                      <a:pt x="238" y="84"/>
                    </a:lnTo>
                    <a:lnTo>
                      <a:pt x="234" y="85"/>
                    </a:lnTo>
                    <a:lnTo>
                      <a:pt x="231" y="86"/>
                    </a:lnTo>
                    <a:lnTo>
                      <a:pt x="229" y="86"/>
                    </a:lnTo>
                    <a:lnTo>
                      <a:pt x="227" y="87"/>
                    </a:lnTo>
                    <a:lnTo>
                      <a:pt x="226" y="87"/>
                    </a:lnTo>
                    <a:lnTo>
                      <a:pt x="228" y="87"/>
                    </a:lnTo>
                    <a:lnTo>
                      <a:pt x="230" y="89"/>
                    </a:lnTo>
                    <a:lnTo>
                      <a:pt x="234" y="90"/>
                    </a:lnTo>
                    <a:lnTo>
                      <a:pt x="236" y="91"/>
                    </a:lnTo>
                    <a:lnTo>
                      <a:pt x="240" y="91"/>
                    </a:lnTo>
                    <a:lnTo>
                      <a:pt x="242" y="91"/>
                    </a:lnTo>
                    <a:lnTo>
                      <a:pt x="245" y="89"/>
                    </a:lnTo>
                    <a:lnTo>
                      <a:pt x="248" y="89"/>
                    </a:lnTo>
                    <a:lnTo>
                      <a:pt x="252" y="87"/>
                    </a:lnTo>
                    <a:lnTo>
                      <a:pt x="254" y="87"/>
                    </a:lnTo>
                    <a:lnTo>
                      <a:pt x="255" y="85"/>
                    </a:lnTo>
                    <a:lnTo>
                      <a:pt x="257" y="83"/>
                    </a:lnTo>
                    <a:lnTo>
                      <a:pt x="260" y="82"/>
                    </a:lnTo>
                    <a:lnTo>
                      <a:pt x="262" y="80"/>
                    </a:lnTo>
                    <a:lnTo>
                      <a:pt x="263" y="78"/>
                    </a:lnTo>
                    <a:lnTo>
                      <a:pt x="262" y="88"/>
                    </a:lnTo>
                    <a:lnTo>
                      <a:pt x="260" y="95"/>
                    </a:lnTo>
                    <a:lnTo>
                      <a:pt x="257" y="101"/>
                    </a:lnTo>
                    <a:lnTo>
                      <a:pt x="255" y="106"/>
                    </a:lnTo>
                    <a:lnTo>
                      <a:pt x="250" y="110"/>
                    </a:lnTo>
                    <a:lnTo>
                      <a:pt x="245" y="113"/>
                    </a:lnTo>
                    <a:lnTo>
                      <a:pt x="240" y="115"/>
                    </a:lnTo>
                    <a:lnTo>
                      <a:pt x="236" y="116"/>
                    </a:lnTo>
                    <a:lnTo>
                      <a:pt x="231" y="118"/>
                    </a:lnTo>
                    <a:lnTo>
                      <a:pt x="226" y="118"/>
                    </a:lnTo>
                    <a:lnTo>
                      <a:pt x="222" y="118"/>
                    </a:lnTo>
                    <a:lnTo>
                      <a:pt x="218" y="118"/>
                    </a:lnTo>
                    <a:lnTo>
                      <a:pt x="214" y="118"/>
                    </a:lnTo>
                    <a:lnTo>
                      <a:pt x="212" y="118"/>
                    </a:lnTo>
                    <a:lnTo>
                      <a:pt x="210" y="118"/>
                    </a:lnTo>
                    <a:lnTo>
                      <a:pt x="211" y="118"/>
                    </a:lnTo>
                    <a:lnTo>
                      <a:pt x="204" y="121"/>
                    </a:lnTo>
                    <a:lnTo>
                      <a:pt x="199" y="123"/>
                    </a:lnTo>
                    <a:lnTo>
                      <a:pt x="195" y="126"/>
                    </a:lnTo>
                    <a:lnTo>
                      <a:pt x="192" y="128"/>
                    </a:lnTo>
                    <a:lnTo>
                      <a:pt x="190" y="132"/>
                    </a:lnTo>
                    <a:lnTo>
                      <a:pt x="190" y="134"/>
                    </a:lnTo>
                    <a:lnTo>
                      <a:pt x="190" y="135"/>
                    </a:lnTo>
                    <a:lnTo>
                      <a:pt x="191" y="137"/>
                    </a:lnTo>
                    <a:lnTo>
                      <a:pt x="191" y="140"/>
                    </a:lnTo>
                    <a:lnTo>
                      <a:pt x="193" y="142"/>
                    </a:lnTo>
                    <a:lnTo>
                      <a:pt x="195" y="143"/>
                    </a:lnTo>
                    <a:lnTo>
                      <a:pt x="198" y="143"/>
                    </a:lnTo>
                    <a:lnTo>
                      <a:pt x="200" y="143"/>
                    </a:lnTo>
                    <a:lnTo>
                      <a:pt x="203" y="143"/>
                    </a:lnTo>
                    <a:lnTo>
                      <a:pt x="205" y="142"/>
                    </a:lnTo>
                    <a:lnTo>
                      <a:pt x="209" y="140"/>
                    </a:lnTo>
                    <a:lnTo>
                      <a:pt x="205" y="143"/>
                    </a:lnTo>
                    <a:lnTo>
                      <a:pt x="202" y="146"/>
                    </a:lnTo>
                    <a:lnTo>
                      <a:pt x="199" y="148"/>
                    </a:lnTo>
                    <a:lnTo>
                      <a:pt x="197" y="149"/>
                    </a:lnTo>
                    <a:lnTo>
                      <a:pt x="195" y="151"/>
                    </a:lnTo>
                    <a:lnTo>
                      <a:pt x="193" y="152"/>
                    </a:lnTo>
                    <a:lnTo>
                      <a:pt x="191" y="152"/>
                    </a:lnTo>
                    <a:lnTo>
                      <a:pt x="189" y="154"/>
                    </a:lnTo>
                    <a:lnTo>
                      <a:pt x="187" y="154"/>
                    </a:lnTo>
                    <a:lnTo>
                      <a:pt x="186" y="154"/>
                    </a:lnTo>
                    <a:lnTo>
                      <a:pt x="185" y="154"/>
                    </a:lnTo>
                    <a:lnTo>
                      <a:pt x="182" y="154"/>
                    </a:lnTo>
                    <a:lnTo>
                      <a:pt x="180" y="154"/>
                    </a:lnTo>
                    <a:lnTo>
                      <a:pt x="177" y="154"/>
                    </a:lnTo>
                    <a:lnTo>
                      <a:pt x="176" y="154"/>
                    </a:lnTo>
                    <a:lnTo>
                      <a:pt x="171" y="158"/>
                    </a:lnTo>
                    <a:lnTo>
                      <a:pt x="167" y="159"/>
                    </a:lnTo>
                    <a:lnTo>
                      <a:pt x="165" y="163"/>
                    </a:lnTo>
                    <a:lnTo>
                      <a:pt x="164" y="164"/>
                    </a:lnTo>
                    <a:lnTo>
                      <a:pt x="162" y="168"/>
                    </a:lnTo>
                    <a:lnTo>
                      <a:pt x="162" y="170"/>
                    </a:lnTo>
                    <a:lnTo>
                      <a:pt x="162" y="172"/>
                    </a:lnTo>
                    <a:lnTo>
                      <a:pt x="164" y="174"/>
                    </a:lnTo>
                    <a:lnTo>
                      <a:pt x="164" y="177"/>
                    </a:lnTo>
                    <a:lnTo>
                      <a:pt x="166" y="178"/>
                    </a:lnTo>
                    <a:lnTo>
                      <a:pt x="168" y="180"/>
                    </a:lnTo>
                    <a:lnTo>
                      <a:pt x="172" y="181"/>
                    </a:lnTo>
                    <a:lnTo>
                      <a:pt x="175" y="182"/>
                    </a:lnTo>
                    <a:lnTo>
                      <a:pt x="178" y="182"/>
                    </a:lnTo>
                    <a:lnTo>
                      <a:pt x="182" y="182"/>
                    </a:lnTo>
                    <a:lnTo>
                      <a:pt x="187" y="180"/>
                    </a:lnTo>
                    <a:lnTo>
                      <a:pt x="185" y="183"/>
                    </a:lnTo>
                    <a:lnTo>
                      <a:pt x="183" y="185"/>
                    </a:lnTo>
                    <a:lnTo>
                      <a:pt x="179" y="189"/>
                    </a:lnTo>
                    <a:lnTo>
                      <a:pt x="177" y="191"/>
                    </a:lnTo>
                    <a:lnTo>
                      <a:pt x="173" y="195"/>
                    </a:lnTo>
                    <a:lnTo>
                      <a:pt x="169" y="196"/>
                    </a:lnTo>
                    <a:lnTo>
                      <a:pt x="166" y="198"/>
                    </a:lnTo>
                    <a:lnTo>
                      <a:pt x="162" y="200"/>
                    </a:lnTo>
                    <a:lnTo>
                      <a:pt x="156" y="202"/>
                    </a:lnTo>
                    <a:lnTo>
                      <a:pt x="153" y="204"/>
                    </a:lnTo>
                    <a:lnTo>
                      <a:pt x="149" y="206"/>
                    </a:lnTo>
                    <a:lnTo>
                      <a:pt x="145" y="206"/>
                    </a:lnTo>
                    <a:lnTo>
                      <a:pt x="141" y="207"/>
                    </a:lnTo>
                    <a:lnTo>
                      <a:pt x="137" y="207"/>
                    </a:lnTo>
                    <a:lnTo>
                      <a:pt x="133" y="207"/>
                    </a:lnTo>
                    <a:lnTo>
                      <a:pt x="131" y="206"/>
                    </a:lnTo>
                    <a:lnTo>
                      <a:pt x="128" y="208"/>
                    </a:lnTo>
                    <a:lnTo>
                      <a:pt x="126" y="208"/>
                    </a:lnTo>
                    <a:lnTo>
                      <a:pt x="124" y="209"/>
                    </a:lnTo>
                    <a:lnTo>
                      <a:pt x="122" y="209"/>
                    </a:lnTo>
                    <a:lnTo>
                      <a:pt x="118" y="210"/>
                    </a:lnTo>
                    <a:lnTo>
                      <a:pt x="117" y="210"/>
                    </a:lnTo>
                    <a:lnTo>
                      <a:pt x="115" y="212"/>
                    </a:lnTo>
                    <a:lnTo>
                      <a:pt x="113" y="212"/>
                    </a:lnTo>
                    <a:lnTo>
                      <a:pt x="109" y="214"/>
                    </a:lnTo>
                    <a:lnTo>
                      <a:pt x="107" y="215"/>
                    </a:lnTo>
                    <a:lnTo>
                      <a:pt x="105" y="217"/>
                    </a:lnTo>
                    <a:lnTo>
                      <a:pt x="103" y="217"/>
                    </a:lnTo>
                    <a:lnTo>
                      <a:pt x="101" y="219"/>
                    </a:lnTo>
                    <a:lnTo>
                      <a:pt x="99" y="219"/>
                    </a:lnTo>
                    <a:lnTo>
                      <a:pt x="97" y="220"/>
                    </a:lnTo>
                    <a:lnTo>
                      <a:pt x="96" y="220"/>
                    </a:lnTo>
                    <a:lnTo>
                      <a:pt x="90" y="221"/>
                    </a:lnTo>
                    <a:lnTo>
                      <a:pt x="85" y="222"/>
                    </a:lnTo>
                    <a:lnTo>
                      <a:pt x="79" y="222"/>
                    </a:lnTo>
                    <a:lnTo>
                      <a:pt x="74" y="221"/>
                    </a:lnTo>
                    <a:lnTo>
                      <a:pt x="70" y="220"/>
                    </a:lnTo>
                    <a:lnTo>
                      <a:pt x="64" y="217"/>
                    </a:lnTo>
                    <a:lnTo>
                      <a:pt x="60" y="215"/>
                    </a:lnTo>
                    <a:lnTo>
                      <a:pt x="55" y="211"/>
                    </a:lnTo>
                    <a:lnTo>
                      <a:pt x="51" y="210"/>
                    </a:lnTo>
                    <a:lnTo>
                      <a:pt x="48" y="206"/>
                    </a:lnTo>
                    <a:lnTo>
                      <a:pt x="45" y="203"/>
                    </a:lnTo>
                    <a:lnTo>
                      <a:pt x="41" y="199"/>
                    </a:lnTo>
                    <a:lnTo>
                      <a:pt x="39" y="198"/>
                    </a:lnTo>
                    <a:lnTo>
                      <a:pt x="37" y="194"/>
                    </a:lnTo>
                    <a:lnTo>
                      <a:pt x="35" y="192"/>
                    </a:lnTo>
                    <a:lnTo>
                      <a:pt x="33" y="189"/>
                    </a:lnTo>
                    <a:lnTo>
                      <a:pt x="34" y="190"/>
                    </a:lnTo>
                    <a:lnTo>
                      <a:pt x="35" y="190"/>
                    </a:lnTo>
                    <a:lnTo>
                      <a:pt x="38" y="191"/>
                    </a:lnTo>
                    <a:lnTo>
                      <a:pt x="39" y="191"/>
                    </a:lnTo>
                    <a:lnTo>
                      <a:pt x="43" y="193"/>
                    </a:lnTo>
                    <a:lnTo>
                      <a:pt x="47" y="193"/>
                    </a:lnTo>
                    <a:lnTo>
                      <a:pt x="51" y="195"/>
                    </a:lnTo>
                    <a:lnTo>
                      <a:pt x="55" y="195"/>
                    </a:lnTo>
                    <a:lnTo>
                      <a:pt x="60" y="195"/>
                    </a:lnTo>
                    <a:lnTo>
                      <a:pt x="65" y="195"/>
                    </a:lnTo>
                    <a:lnTo>
                      <a:pt x="71" y="195"/>
                    </a:lnTo>
                    <a:lnTo>
                      <a:pt x="76" y="193"/>
                    </a:lnTo>
                    <a:lnTo>
                      <a:pt x="84" y="191"/>
                    </a:lnTo>
                    <a:lnTo>
                      <a:pt x="89" y="188"/>
                    </a:lnTo>
                    <a:lnTo>
                      <a:pt x="95" y="185"/>
                    </a:lnTo>
                    <a:lnTo>
                      <a:pt x="101" y="180"/>
                    </a:lnTo>
                    <a:lnTo>
                      <a:pt x="101" y="178"/>
                    </a:lnTo>
                    <a:lnTo>
                      <a:pt x="103" y="177"/>
                    </a:lnTo>
                    <a:lnTo>
                      <a:pt x="103" y="175"/>
                    </a:lnTo>
                    <a:lnTo>
                      <a:pt x="103" y="174"/>
                    </a:lnTo>
                    <a:lnTo>
                      <a:pt x="104" y="172"/>
                    </a:lnTo>
                    <a:lnTo>
                      <a:pt x="103" y="172"/>
                    </a:lnTo>
                    <a:lnTo>
                      <a:pt x="103" y="170"/>
                    </a:lnTo>
                    <a:lnTo>
                      <a:pt x="103" y="168"/>
                    </a:lnTo>
                    <a:lnTo>
                      <a:pt x="103" y="166"/>
                    </a:lnTo>
                    <a:lnTo>
                      <a:pt x="101" y="165"/>
                    </a:lnTo>
                    <a:lnTo>
                      <a:pt x="100" y="163"/>
                    </a:lnTo>
                    <a:lnTo>
                      <a:pt x="98" y="161"/>
                    </a:lnTo>
                    <a:lnTo>
                      <a:pt x="97" y="159"/>
                    </a:lnTo>
                    <a:lnTo>
                      <a:pt x="97" y="161"/>
                    </a:lnTo>
                    <a:lnTo>
                      <a:pt x="98" y="161"/>
                    </a:lnTo>
                    <a:lnTo>
                      <a:pt x="96" y="161"/>
                    </a:lnTo>
                    <a:lnTo>
                      <a:pt x="96" y="159"/>
                    </a:lnTo>
                    <a:lnTo>
                      <a:pt x="95" y="158"/>
                    </a:lnTo>
                    <a:lnTo>
                      <a:pt x="95" y="156"/>
                    </a:lnTo>
                    <a:lnTo>
                      <a:pt x="93" y="154"/>
                    </a:lnTo>
                    <a:lnTo>
                      <a:pt x="93" y="152"/>
                    </a:lnTo>
                    <a:lnTo>
                      <a:pt x="92" y="150"/>
                    </a:lnTo>
                    <a:lnTo>
                      <a:pt x="92" y="148"/>
                    </a:lnTo>
                    <a:lnTo>
                      <a:pt x="90" y="144"/>
                    </a:lnTo>
                    <a:lnTo>
                      <a:pt x="92" y="146"/>
                    </a:lnTo>
                    <a:lnTo>
                      <a:pt x="93" y="146"/>
                    </a:lnTo>
                    <a:lnTo>
                      <a:pt x="95" y="148"/>
                    </a:lnTo>
                    <a:lnTo>
                      <a:pt x="96" y="150"/>
                    </a:lnTo>
                    <a:lnTo>
                      <a:pt x="98" y="150"/>
                    </a:lnTo>
                    <a:lnTo>
                      <a:pt x="100" y="150"/>
                    </a:lnTo>
                    <a:lnTo>
                      <a:pt x="104" y="150"/>
                    </a:lnTo>
                    <a:lnTo>
                      <a:pt x="106" y="150"/>
                    </a:lnTo>
                    <a:lnTo>
                      <a:pt x="109" y="150"/>
                    </a:lnTo>
                    <a:lnTo>
                      <a:pt x="113" y="148"/>
                    </a:lnTo>
                    <a:lnTo>
                      <a:pt x="117" y="145"/>
                    </a:lnTo>
                    <a:lnTo>
                      <a:pt x="121" y="142"/>
                    </a:lnTo>
                    <a:lnTo>
                      <a:pt x="126" y="138"/>
                    </a:lnTo>
                    <a:lnTo>
                      <a:pt x="130" y="133"/>
                    </a:lnTo>
                    <a:lnTo>
                      <a:pt x="136" y="125"/>
                    </a:lnTo>
                    <a:lnTo>
                      <a:pt x="136" y="126"/>
                    </a:lnTo>
                    <a:lnTo>
                      <a:pt x="136" y="125"/>
                    </a:lnTo>
                    <a:lnTo>
                      <a:pt x="136" y="124"/>
                    </a:lnTo>
                    <a:lnTo>
                      <a:pt x="136" y="123"/>
                    </a:lnTo>
                    <a:lnTo>
                      <a:pt x="136" y="121"/>
                    </a:lnTo>
                    <a:lnTo>
                      <a:pt x="138" y="119"/>
                    </a:lnTo>
                    <a:lnTo>
                      <a:pt x="140" y="117"/>
                    </a:lnTo>
                    <a:lnTo>
                      <a:pt x="142" y="114"/>
                    </a:lnTo>
                    <a:lnTo>
                      <a:pt x="143" y="112"/>
                    </a:lnTo>
                    <a:lnTo>
                      <a:pt x="146" y="110"/>
                    </a:lnTo>
                    <a:lnTo>
                      <a:pt x="149" y="108"/>
                    </a:lnTo>
                    <a:lnTo>
                      <a:pt x="153" y="106"/>
                    </a:lnTo>
                    <a:lnTo>
                      <a:pt x="156" y="106"/>
                    </a:lnTo>
                    <a:lnTo>
                      <a:pt x="162" y="104"/>
                    </a:lnTo>
                    <a:lnTo>
                      <a:pt x="167" y="104"/>
                    </a:lnTo>
                    <a:lnTo>
                      <a:pt x="174" y="102"/>
                    </a:lnTo>
                    <a:lnTo>
                      <a:pt x="170" y="100"/>
                    </a:lnTo>
                    <a:lnTo>
                      <a:pt x="166" y="96"/>
                    </a:lnTo>
                    <a:lnTo>
                      <a:pt x="163" y="94"/>
                    </a:lnTo>
                    <a:lnTo>
                      <a:pt x="159" y="93"/>
                    </a:lnTo>
                    <a:lnTo>
                      <a:pt x="155" y="93"/>
                    </a:lnTo>
                    <a:lnTo>
                      <a:pt x="152" y="92"/>
                    </a:lnTo>
                    <a:lnTo>
                      <a:pt x="148" y="93"/>
                    </a:lnTo>
                    <a:lnTo>
                      <a:pt x="144" y="93"/>
                    </a:lnTo>
                    <a:lnTo>
                      <a:pt x="141" y="94"/>
                    </a:lnTo>
                    <a:lnTo>
                      <a:pt x="137" y="96"/>
                    </a:lnTo>
                    <a:lnTo>
                      <a:pt x="133" y="97"/>
                    </a:lnTo>
                    <a:lnTo>
                      <a:pt x="131" y="97"/>
                    </a:lnTo>
                    <a:lnTo>
                      <a:pt x="127" y="99"/>
                    </a:lnTo>
                    <a:lnTo>
                      <a:pt x="125" y="100"/>
                    </a:lnTo>
                    <a:lnTo>
                      <a:pt x="123" y="102"/>
                    </a:lnTo>
                    <a:lnTo>
                      <a:pt x="114" y="111"/>
                    </a:lnTo>
                    <a:lnTo>
                      <a:pt x="106" y="117"/>
                    </a:lnTo>
                    <a:lnTo>
                      <a:pt x="98" y="122"/>
                    </a:lnTo>
                    <a:lnTo>
                      <a:pt x="93" y="125"/>
                    </a:lnTo>
                    <a:lnTo>
                      <a:pt x="88" y="128"/>
                    </a:lnTo>
                    <a:lnTo>
                      <a:pt x="82" y="128"/>
                    </a:lnTo>
                    <a:lnTo>
                      <a:pt x="79" y="128"/>
                    </a:lnTo>
                    <a:lnTo>
                      <a:pt x="74" y="126"/>
                    </a:lnTo>
                    <a:lnTo>
                      <a:pt x="72" y="124"/>
                    </a:lnTo>
                    <a:lnTo>
                      <a:pt x="71" y="123"/>
                    </a:lnTo>
                    <a:lnTo>
                      <a:pt x="71" y="121"/>
                    </a:lnTo>
                    <a:lnTo>
                      <a:pt x="70" y="118"/>
                    </a:lnTo>
                    <a:lnTo>
                      <a:pt x="72" y="116"/>
                    </a:lnTo>
                    <a:lnTo>
                      <a:pt x="74" y="113"/>
                    </a:lnTo>
                    <a:lnTo>
                      <a:pt x="77" y="111"/>
                    </a:lnTo>
                    <a:lnTo>
                      <a:pt x="81" y="108"/>
                    </a:lnTo>
                    <a:lnTo>
                      <a:pt x="84" y="108"/>
                    </a:lnTo>
                    <a:lnTo>
                      <a:pt x="86" y="108"/>
                    </a:lnTo>
                    <a:lnTo>
                      <a:pt x="88" y="108"/>
                    </a:lnTo>
                    <a:lnTo>
                      <a:pt x="89" y="106"/>
                    </a:lnTo>
                    <a:lnTo>
                      <a:pt x="91" y="106"/>
                    </a:lnTo>
                    <a:lnTo>
                      <a:pt x="92" y="104"/>
                    </a:lnTo>
                    <a:lnTo>
                      <a:pt x="92" y="102"/>
                    </a:lnTo>
                    <a:lnTo>
                      <a:pt x="94" y="102"/>
                    </a:lnTo>
                    <a:lnTo>
                      <a:pt x="94" y="100"/>
                    </a:lnTo>
                    <a:lnTo>
                      <a:pt x="94" y="99"/>
                    </a:lnTo>
                    <a:lnTo>
                      <a:pt x="95" y="99"/>
                    </a:lnTo>
                    <a:lnTo>
                      <a:pt x="95" y="97"/>
                    </a:lnTo>
                    <a:lnTo>
                      <a:pt x="95" y="96"/>
                    </a:lnTo>
                    <a:lnTo>
                      <a:pt x="95" y="94"/>
                    </a:lnTo>
                    <a:lnTo>
                      <a:pt x="96" y="94"/>
                    </a:lnTo>
                    <a:lnTo>
                      <a:pt x="97" y="92"/>
                    </a:lnTo>
                    <a:lnTo>
                      <a:pt x="99" y="90"/>
                    </a:lnTo>
                    <a:lnTo>
                      <a:pt x="100" y="90"/>
                    </a:lnTo>
                    <a:lnTo>
                      <a:pt x="102" y="88"/>
                    </a:lnTo>
                    <a:lnTo>
                      <a:pt x="103" y="87"/>
                    </a:lnTo>
                    <a:lnTo>
                      <a:pt x="105" y="86"/>
                    </a:lnTo>
                    <a:lnTo>
                      <a:pt x="105" y="85"/>
                    </a:lnTo>
                    <a:lnTo>
                      <a:pt x="106" y="83"/>
                    </a:lnTo>
                    <a:lnTo>
                      <a:pt x="97" y="86"/>
                    </a:lnTo>
                    <a:lnTo>
                      <a:pt x="92" y="87"/>
                    </a:lnTo>
                    <a:lnTo>
                      <a:pt x="88" y="89"/>
                    </a:lnTo>
                    <a:lnTo>
                      <a:pt x="82" y="91"/>
                    </a:lnTo>
                    <a:lnTo>
                      <a:pt x="80" y="93"/>
                    </a:lnTo>
                    <a:lnTo>
                      <a:pt x="76" y="95"/>
                    </a:lnTo>
                    <a:lnTo>
                      <a:pt x="74" y="97"/>
                    </a:lnTo>
                    <a:lnTo>
                      <a:pt x="71" y="98"/>
                    </a:lnTo>
                    <a:lnTo>
                      <a:pt x="71" y="100"/>
                    </a:lnTo>
                    <a:lnTo>
                      <a:pt x="69" y="102"/>
                    </a:lnTo>
                    <a:lnTo>
                      <a:pt x="68" y="104"/>
                    </a:lnTo>
                    <a:lnTo>
                      <a:pt x="66" y="106"/>
                    </a:lnTo>
                    <a:lnTo>
                      <a:pt x="66" y="107"/>
                    </a:lnTo>
                    <a:lnTo>
                      <a:pt x="64" y="109"/>
                    </a:lnTo>
                    <a:lnTo>
                      <a:pt x="63" y="111"/>
                    </a:lnTo>
                    <a:lnTo>
                      <a:pt x="61" y="111"/>
                    </a:lnTo>
                    <a:lnTo>
                      <a:pt x="60" y="115"/>
                    </a:lnTo>
                    <a:lnTo>
                      <a:pt x="58" y="118"/>
                    </a:lnTo>
                    <a:lnTo>
                      <a:pt x="57" y="120"/>
                    </a:lnTo>
                    <a:lnTo>
                      <a:pt x="55" y="121"/>
                    </a:lnTo>
                    <a:lnTo>
                      <a:pt x="53" y="123"/>
                    </a:lnTo>
                    <a:lnTo>
                      <a:pt x="51" y="123"/>
                    </a:lnTo>
                    <a:lnTo>
                      <a:pt x="49" y="123"/>
                    </a:lnTo>
                    <a:lnTo>
                      <a:pt x="47" y="121"/>
                    </a:lnTo>
                    <a:lnTo>
                      <a:pt x="46" y="119"/>
                    </a:lnTo>
                    <a:lnTo>
                      <a:pt x="46" y="118"/>
                    </a:lnTo>
                    <a:lnTo>
                      <a:pt x="44" y="115"/>
                    </a:lnTo>
                    <a:lnTo>
                      <a:pt x="46" y="113"/>
                    </a:lnTo>
                    <a:lnTo>
                      <a:pt x="46" y="110"/>
                    </a:lnTo>
                    <a:lnTo>
                      <a:pt x="48" y="107"/>
                    </a:lnTo>
                    <a:lnTo>
                      <a:pt x="50" y="103"/>
                    </a:lnTo>
                    <a:lnTo>
                      <a:pt x="43" y="105"/>
                    </a:lnTo>
                    <a:lnTo>
                      <a:pt x="36" y="106"/>
                    </a:lnTo>
                    <a:lnTo>
                      <a:pt x="30" y="108"/>
                    </a:lnTo>
                    <a:lnTo>
                      <a:pt x="25" y="110"/>
                    </a:lnTo>
                    <a:lnTo>
                      <a:pt x="21" y="114"/>
                    </a:lnTo>
                    <a:lnTo>
                      <a:pt x="17" y="117"/>
                    </a:lnTo>
                    <a:lnTo>
                      <a:pt x="15" y="121"/>
                    </a:lnTo>
                    <a:lnTo>
                      <a:pt x="12" y="123"/>
                    </a:lnTo>
                    <a:lnTo>
                      <a:pt x="11" y="127"/>
                    </a:lnTo>
                    <a:lnTo>
                      <a:pt x="10" y="131"/>
                    </a:lnTo>
                    <a:lnTo>
                      <a:pt x="10" y="134"/>
                    </a:lnTo>
                    <a:lnTo>
                      <a:pt x="9" y="137"/>
                    </a:lnTo>
                    <a:lnTo>
                      <a:pt x="9" y="139"/>
                    </a:lnTo>
                    <a:lnTo>
                      <a:pt x="9" y="141"/>
                    </a:lnTo>
                    <a:lnTo>
                      <a:pt x="9" y="143"/>
                    </a:lnTo>
                    <a:lnTo>
                      <a:pt x="8" y="143"/>
                    </a:lnTo>
                    <a:lnTo>
                      <a:pt x="8" y="142"/>
                    </a:lnTo>
                    <a:lnTo>
                      <a:pt x="6" y="139"/>
                    </a:lnTo>
                    <a:lnTo>
                      <a:pt x="5" y="136"/>
                    </a:lnTo>
                    <a:lnTo>
                      <a:pt x="3" y="132"/>
                    </a:lnTo>
                    <a:lnTo>
                      <a:pt x="3" y="128"/>
                    </a:lnTo>
                    <a:lnTo>
                      <a:pt x="1" y="123"/>
                    </a:lnTo>
                    <a:lnTo>
                      <a:pt x="1" y="118"/>
                    </a:lnTo>
                    <a:lnTo>
                      <a:pt x="0" y="112"/>
                    </a:lnTo>
                    <a:lnTo>
                      <a:pt x="2" y="107"/>
                    </a:lnTo>
                    <a:lnTo>
                      <a:pt x="2" y="101"/>
                    </a:lnTo>
                    <a:lnTo>
                      <a:pt x="5" y="96"/>
                    </a:lnTo>
                    <a:lnTo>
                      <a:pt x="7" y="89"/>
                    </a:lnTo>
                    <a:lnTo>
                      <a:pt x="11" y="83"/>
                    </a:lnTo>
                    <a:lnTo>
                      <a:pt x="15" y="77"/>
                    </a:lnTo>
                    <a:lnTo>
                      <a:pt x="20" y="72"/>
                    </a:lnTo>
                    <a:lnTo>
                      <a:pt x="26" y="65"/>
                    </a:lnTo>
                    <a:lnTo>
                      <a:pt x="28" y="65"/>
                    </a:lnTo>
                    <a:lnTo>
                      <a:pt x="29" y="65"/>
                    </a:lnTo>
                    <a:lnTo>
                      <a:pt x="31" y="65"/>
                    </a:lnTo>
                    <a:lnTo>
                      <a:pt x="31" y="64"/>
                    </a:lnTo>
                    <a:lnTo>
                      <a:pt x="33" y="64"/>
                    </a:lnTo>
                    <a:lnTo>
                      <a:pt x="33" y="62"/>
                    </a:lnTo>
                    <a:lnTo>
                      <a:pt x="34" y="62"/>
                    </a:lnTo>
                    <a:lnTo>
                      <a:pt x="36" y="61"/>
                    </a:lnTo>
                    <a:lnTo>
                      <a:pt x="38" y="61"/>
                    </a:lnTo>
                    <a:lnTo>
                      <a:pt x="39" y="59"/>
                    </a:lnTo>
                    <a:lnTo>
                      <a:pt x="42" y="57"/>
                    </a:lnTo>
                    <a:lnTo>
                      <a:pt x="44" y="55"/>
                    </a:lnTo>
                    <a:lnTo>
                      <a:pt x="46" y="53"/>
                    </a:lnTo>
                    <a:lnTo>
                      <a:pt x="47" y="50"/>
                    </a:lnTo>
                    <a:lnTo>
                      <a:pt x="51" y="49"/>
                    </a:lnTo>
                    <a:lnTo>
                      <a:pt x="54" y="47"/>
                    </a:lnTo>
                    <a:lnTo>
                      <a:pt x="58" y="45"/>
                    </a:lnTo>
                    <a:lnTo>
                      <a:pt x="60" y="43"/>
                    </a:lnTo>
                    <a:lnTo>
                      <a:pt x="63" y="43"/>
                    </a:lnTo>
                    <a:lnTo>
                      <a:pt x="65" y="41"/>
                    </a:lnTo>
                    <a:lnTo>
                      <a:pt x="68" y="40"/>
                    </a:lnTo>
                    <a:lnTo>
                      <a:pt x="70" y="38"/>
                    </a:lnTo>
                    <a:lnTo>
                      <a:pt x="74" y="38"/>
                    </a:lnTo>
                    <a:lnTo>
                      <a:pt x="75" y="37"/>
                    </a:lnTo>
                    <a:lnTo>
                      <a:pt x="77" y="37"/>
                    </a:lnTo>
                    <a:lnTo>
                      <a:pt x="79" y="35"/>
                    </a:lnTo>
                    <a:lnTo>
                      <a:pt x="81" y="35"/>
                    </a:lnTo>
                    <a:lnTo>
                      <a:pt x="83" y="34"/>
                    </a:lnTo>
                    <a:lnTo>
                      <a:pt x="85" y="34"/>
                    </a:lnTo>
                    <a:lnTo>
                      <a:pt x="85" y="32"/>
                    </a:lnTo>
                    <a:lnTo>
                      <a:pt x="85" y="35"/>
                    </a:lnTo>
                    <a:lnTo>
                      <a:pt x="83" y="37"/>
                    </a:lnTo>
                    <a:lnTo>
                      <a:pt x="82" y="39"/>
                    </a:lnTo>
                    <a:lnTo>
                      <a:pt x="80" y="40"/>
                    </a:lnTo>
                    <a:lnTo>
                      <a:pt x="80" y="41"/>
                    </a:lnTo>
                    <a:lnTo>
                      <a:pt x="78" y="41"/>
                    </a:lnTo>
                    <a:lnTo>
                      <a:pt x="77" y="42"/>
                    </a:lnTo>
                    <a:lnTo>
                      <a:pt x="75" y="42"/>
                    </a:lnTo>
                    <a:lnTo>
                      <a:pt x="75" y="44"/>
                    </a:lnTo>
                    <a:lnTo>
                      <a:pt x="74" y="44"/>
                    </a:lnTo>
                    <a:lnTo>
                      <a:pt x="74" y="45"/>
                    </a:lnTo>
                    <a:lnTo>
                      <a:pt x="72" y="45"/>
                    </a:lnTo>
                    <a:lnTo>
                      <a:pt x="71" y="47"/>
                    </a:lnTo>
                    <a:lnTo>
                      <a:pt x="69" y="47"/>
                    </a:lnTo>
                    <a:lnTo>
                      <a:pt x="67" y="49"/>
                    </a:lnTo>
                    <a:lnTo>
                      <a:pt x="65" y="50"/>
                    </a:lnTo>
                    <a:lnTo>
                      <a:pt x="65" y="51"/>
                    </a:lnTo>
                    <a:lnTo>
                      <a:pt x="65" y="52"/>
                    </a:lnTo>
                    <a:lnTo>
                      <a:pt x="65" y="54"/>
                    </a:lnTo>
                    <a:lnTo>
                      <a:pt x="63" y="54"/>
                    </a:lnTo>
                    <a:lnTo>
                      <a:pt x="63" y="56"/>
                    </a:lnTo>
                    <a:lnTo>
                      <a:pt x="63" y="57"/>
                    </a:lnTo>
                    <a:lnTo>
                      <a:pt x="63" y="58"/>
                    </a:lnTo>
                    <a:lnTo>
                      <a:pt x="62" y="58"/>
                    </a:lnTo>
                    <a:lnTo>
                      <a:pt x="63" y="60"/>
                    </a:lnTo>
                    <a:lnTo>
                      <a:pt x="64" y="60"/>
                    </a:lnTo>
                    <a:lnTo>
                      <a:pt x="64" y="58"/>
                    </a:lnTo>
                    <a:lnTo>
                      <a:pt x="66" y="58"/>
                    </a:lnTo>
                    <a:lnTo>
                      <a:pt x="67" y="56"/>
                    </a:lnTo>
                    <a:lnTo>
                      <a:pt x="69" y="55"/>
                    </a:lnTo>
                    <a:lnTo>
                      <a:pt x="71" y="53"/>
                    </a:lnTo>
                    <a:lnTo>
                      <a:pt x="74" y="53"/>
                    </a:lnTo>
                    <a:lnTo>
                      <a:pt x="77" y="51"/>
                    </a:lnTo>
                    <a:lnTo>
                      <a:pt x="81" y="50"/>
                    </a:lnTo>
                    <a:lnTo>
                      <a:pt x="83" y="48"/>
                    </a:lnTo>
                    <a:lnTo>
                      <a:pt x="88" y="48"/>
                    </a:lnTo>
                    <a:lnTo>
                      <a:pt x="92" y="48"/>
                    </a:lnTo>
                    <a:lnTo>
                      <a:pt x="96" y="48"/>
                    </a:lnTo>
                    <a:lnTo>
                      <a:pt x="101" y="47"/>
                    </a:lnTo>
                    <a:lnTo>
                      <a:pt x="101" y="48"/>
                    </a:lnTo>
                    <a:lnTo>
                      <a:pt x="102" y="48"/>
                    </a:lnTo>
                    <a:lnTo>
                      <a:pt x="103" y="48"/>
                    </a:lnTo>
                    <a:lnTo>
                      <a:pt x="105" y="48"/>
                    </a:lnTo>
                    <a:lnTo>
                      <a:pt x="106" y="48"/>
                    </a:lnTo>
                    <a:lnTo>
                      <a:pt x="107" y="48"/>
                    </a:lnTo>
                    <a:lnTo>
                      <a:pt x="109" y="48"/>
                    </a:lnTo>
                    <a:lnTo>
                      <a:pt x="112" y="47"/>
                    </a:lnTo>
                    <a:lnTo>
                      <a:pt x="114" y="47"/>
                    </a:lnTo>
                    <a:lnTo>
                      <a:pt x="117" y="45"/>
                    </a:lnTo>
                    <a:lnTo>
                      <a:pt x="119" y="43"/>
                    </a:lnTo>
                    <a:lnTo>
                      <a:pt x="123" y="41"/>
                    </a:lnTo>
                    <a:lnTo>
                      <a:pt x="126" y="39"/>
                    </a:lnTo>
                    <a:lnTo>
                      <a:pt x="130" y="36"/>
                    </a:lnTo>
                    <a:lnTo>
                      <a:pt x="133" y="32"/>
                    </a:lnTo>
                    <a:lnTo>
                      <a:pt x="138" y="27"/>
                    </a:lnTo>
                    <a:lnTo>
                      <a:pt x="142" y="24"/>
                    </a:lnTo>
                    <a:lnTo>
                      <a:pt x="145" y="20"/>
                    </a:lnTo>
                    <a:lnTo>
                      <a:pt x="149" y="18"/>
                    </a:lnTo>
                    <a:lnTo>
                      <a:pt x="154" y="15"/>
                    </a:lnTo>
                    <a:lnTo>
                      <a:pt x="158" y="14"/>
                    </a:lnTo>
                    <a:lnTo>
                      <a:pt x="162" y="12"/>
                    </a:lnTo>
                    <a:lnTo>
                      <a:pt x="165" y="10"/>
                    </a:lnTo>
                    <a:lnTo>
                      <a:pt x="170" y="8"/>
                    </a:lnTo>
                    <a:lnTo>
                      <a:pt x="174" y="8"/>
                    </a:lnTo>
                    <a:lnTo>
                      <a:pt x="177" y="8"/>
                    </a:lnTo>
                    <a:lnTo>
                      <a:pt x="181" y="8"/>
                    </a:lnTo>
                    <a:lnTo>
                      <a:pt x="185" y="7"/>
                    </a:lnTo>
                    <a:lnTo>
                      <a:pt x="188" y="7"/>
                    </a:lnTo>
                    <a:lnTo>
                      <a:pt x="191" y="7"/>
                    </a:lnTo>
                    <a:lnTo>
                      <a:pt x="195" y="7"/>
                    </a:lnTo>
                    <a:lnTo>
                      <a:pt x="199" y="7"/>
                    </a:lnTo>
                    <a:lnTo>
                      <a:pt x="194" y="9"/>
                    </a:lnTo>
                    <a:lnTo>
                      <a:pt x="190" y="11"/>
                    </a:lnTo>
                    <a:lnTo>
                      <a:pt x="187" y="13"/>
                    </a:lnTo>
                    <a:lnTo>
                      <a:pt x="183" y="15"/>
                    </a:lnTo>
                    <a:lnTo>
                      <a:pt x="179" y="17"/>
                    </a:lnTo>
                    <a:lnTo>
                      <a:pt x="176" y="19"/>
                    </a:lnTo>
                    <a:lnTo>
                      <a:pt x="172" y="23"/>
                    </a:lnTo>
                    <a:lnTo>
                      <a:pt x="169" y="25"/>
                    </a:lnTo>
                    <a:lnTo>
                      <a:pt x="165" y="28"/>
                    </a:lnTo>
                    <a:lnTo>
                      <a:pt x="163" y="32"/>
                    </a:lnTo>
                    <a:lnTo>
                      <a:pt x="160" y="36"/>
                    </a:lnTo>
                    <a:lnTo>
                      <a:pt x="158" y="40"/>
                    </a:lnTo>
                    <a:lnTo>
                      <a:pt x="156" y="45"/>
                    </a:lnTo>
                    <a:lnTo>
                      <a:pt x="156" y="49"/>
                    </a:lnTo>
                    <a:lnTo>
                      <a:pt x="156" y="54"/>
                    </a:lnTo>
                    <a:lnTo>
                      <a:pt x="157" y="59"/>
                    </a:lnTo>
                    <a:lnTo>
                      <a:pt x="159" y="58"/>
                    </a:lnTo>
                    <a:lnTo>
                      <a:pt x="160" y="58"/>
                    </a:lnTo>
                    <a:lnTo>
                      <a:pt x="162" y="56"/>
                    </a:lnTo>
                    <a:lnTo>
                      <a:pt x="163" y="54"/>
                    </a:lnTo>
                    <a:lnTo>
                      <a:pt x="166" y="52"/>
                    </a:lnTo>
                    <a:lnTo>
                      <a:pt x="167" y="52"/>
                    </a:lnTo>
                    <a:lnTo>
                      <a:pt x="171" y="51"/>
                    </a:lnTo>
                    <a:lnTo>
                      <a:pt x="174" y="50"/>
                    </a:lnTo>
                    <a:lnTo>
                      <a:pt x="178" y="48"/>
                    </a:lnTo>
                    <a:lnTo>
                      <a:pt x="183" y="48"/>
                    </a:lnTo>
                    <a:lnTo>
                      <a:pt x="188" y="46"/>
                    </a:lnTo>
                    <a:lnTo>
                      <a:pt x="195" y="46"/>
                    </a:lnTo>
                    <a:lnTo>
                      <a:pt x="202" y="44"/>
                    </a:lnTo>
                    <a:lnTo>
                      <a:pt x="202" y="45"/>
                    </a:lnTo>
                    <a:lnTo>
                      <a:pt x="204" y="45"/>
                    </a:lnTo>
                    <a:lnTo>
                      <a:pt x="206" y="45"/>
                    </a:lnTo>
                    <a:lnTo>
                      <a:pt x="208" y="45"/>
                    </a:lnTo>
                    <a:lnTo>
                      <a:pt x="210" y="45"/>
                    </a:lnTo>
                    <a:lnTo>
                      <a:pt x="213" y="44"/>
                    </a:lnTo>
                    <a:lnTo>
                      <a:pt x="216" y="43"/>
                    </a:lnTo>
                    <a:lnTo>
                      <a:pt x="220" y="41"/>
                    </a:lnTo>
                    <a:lnTo>
                      <a:pt x="222" y="40"/>
                    </a:lnTo>
                    <a:lnTo>
                      <a:pt x="225" y="39"/>
                    </a:lnTo>
                    <a:lnTo>
                      <a:pt x="229" y="37"/>
                    </a:lnTo>
                    <a:lnTo>
                      <a:pt x="233" y="34"/>
                    </a:lnTo>
                    <a:lnTo>
                      <a:pt x="234" y="32"/>
                    </a:lnTo>
                    <a:lnTo>
                      <a:pt x="238" y="29"/>
                    </a:lnTo>
                    <a:lnTo>
                      <a:pt x="241" y="25"/>
                    </a:lnTo>
                    <a:lnTo>
                      <a:pt x="245" y="20"/>
                    </a:lnTo>
                    <a:lnTo>
                      <a:pt x="247" y="17"/>
                    </a:lnTo>
                    <a:lnTo>
                      <a:pt x="249" y="14"/>
                    </a:lnTo>
                    <a:lnTo>
                      <a:pt x="250" y="12"/>
                    </a:lnTo>
                    <a:lnTo>
                      <a:pt x="254" y="8"/>
                    </a:lnTo>
                    <a:lnTo>
                      <a:pt x="256" y="8"/>
                    </a:lnTo>
                    <a:lnTo>
                      <a:pt x="260" y="6"/>
                    </a:lnTo>
                    <a:lnTo>
                      <a:pt x="264" y="5"/>
                    </a:lnTo>
                    <a:lnTo>
                      <a:pt x="268" y="3"/>
                    </a:lnTo>
                    <a:lnTo>
                      <a:pt x="269" y="3"/>
                    </a:lnTo>
                    <a:lnTo>
                      <a:pt x="273" y="2"/>
                    </a:lnTo>
                    <a:lnTo>
                      <a:pt x="275" y="2"/>
                    </a:lnTo>
                    <a:lnTo>
                      <a:pt x="279" y="2"/>
                    </a:lnTo>
                    <a:lnTo>
                      <a:pt x="280" y="2"/>
                    </a:lnTo>
                    <a:lnTo>
                      <a:pt x="282" y="2"/>
                    </a:lnTo>
                    <a:lnTo>
                      <a:pt x="284" y="1"/>
                    </a:lnTo>
                    <a:lnTo>
                      <a:pt x="284" y="0"/>
                    </a:lnTo>
                  </a:path>
                </a:pathLst>
              </a:custGeom>
              <a:gradFill rotWithShape="0">
                <a:gsLst>
                  <a:gs pos="0">
                    <a:srgbClr val="D2D2D2"/>
                  </a:gs>
                  <a:gs pos="100000">
                    <a:srgbClr val="A2A2A2"/>
                  </a:gs>
                </a:gsLst>
                <a:lin ang="5400000" scaled="1"/>
              </a:gradFill>
              <a:ln w="9366" cap="flat" cmpd="sng">
                <a:solidFill>
                  <a:srgbClr val="D2D2D2"/>
                </a:solidFill>
                <a:prstDash val="solid"/>
                <a:round/>
                <a:headEnd type="none" w="med" len="med"/>
                <a:tailEnd type="none" w="med" len="med"/>
              </a:ln>
            </p:spPr>
            <p:txBody>
              <a:bodyPr/>
              <a:lstStyle/>
              <a:p>
                <a:endParaRPr lang="tr-TR"/>
              </a:p>
            </p:txBody>
          </p:sp>
          <p:sp>
            <p:nvSpPr>
              <p:cNvPr id="65558" name="Freeform 13"/>
              <p:cNvSpPr>
                <a:spLocks/>
              </p:cNvSpPr>
              <p:nvPr/>
            </p:nvSpPr>
            <p:spPr bwMode="auto">
              <a:xfrm>
                <a:off x="-182" y="1058"/>
                <a:ext cx="421" cy="709"/>
              </a:xfrm>
              <a:custGeom>
                <a:avLst/>
                <a:gdLst>
                  <a:gd name="T0" fmla="*/ 382 w 421"/>
                  <a:gd name="T1" fmla="*/ 28 h 709"/>
                  <a:gd name="T2" fmla="*/ 394 w 421"/>
                  <a:gd name="T3" fmla="*/ 138 h 709"/>
                  <a:gd name="T4" fmla="*/ 368 w 421"/>
                  <a:gd name="T5" fmla="*/ 242 h 709"/>
                  <a:gd name="T6" fmla="*/ 377 w 421"/>
                  <a:gd name="T7" fmla="*/ 253 h 709"/>
                  <a:gd name="T8" fmla="*/ 409 w 421"/>
                  <a:gd name="T9" fmla="*/ 212 h 709"/>
                  <a:gd name="T10" fmla="*/ 411 w 421"/>
                  <a:gd name="T11" fmla="*/ 288 h 709"/>
                  <a:gd name="T12" fmla="*/ 356 w 421"/>
                  <a:gd name="T13" fmla="*/ 341 h 709"/>
                  <a:gd name="T14" fmla="*/ 332 w 421"/>
                  <a:gd name="T15" fmla="*/ 402 h 709"/>
                  <a:gd name="T16" fmla="*/ 367 w 421"/>
                  <a:gd name="T17" fmla="*/ 396 h 709"/>
                  <a:gd name="T18" fmla="*/ 343 w 421"/>
                  <a:gd name="T19" fmla="*/ 442 h 709"/>
                  <a:gd name="T20" fmla="*/ 314 w 421"/>
                  <a:gd name="T21" fmla="*/ 476 h 709"/>
                  <a:gd name="T22" fmla="*/ 331 w 421"/>
                  <a:gd name="T23" fmla="*/ 524 h 709"/>
                  <a:gd name="T24" fmla="*/ 352 w 421"/>
                  <a:gd name="T25" fmla="*/ 542 h 709"/>
                  <a:gd name="T26" fmla="*/ 302 w 421"/>
                  <a:gd name="T27" fmla="*/ 613 h 709"/>
                  <a:gd name="T28" fmla="*/ 267 w 421"/>
                  <a:gd name="T29" fmla="*/ 640 h 709"/>
                  <a:gd name="T30" fmla="*/ 242 w 421"/>
                  <a:gd name="T31" fmla="*/ 682 h 709"/>
                  <a:gd name="T32" fmla="*/ 166 w 421"/>
                  <a:gd name="T33" fmla="*/ 703 h 709"/>
                  <a:gd name="T34" fmla="*/ 117 w 421"/>
                  <a:gd name="T35" fmla="*/ 669 h 709"/>
                  <a:gd name="T36" fmla="*/ 169 w 421"/>
                  <a:gd name="T37" fmla="*/ 652 h 709"/>
                  <a:gd name="T38" fmla="*/ 219 w 421"/>
                  <a:gd name="T39" fmla="*/ 580 h 709"/>
                  <a:gd name="T40" fmla="*/ 213 w 421"/>
                  <a:gd name="T41" fmla="*/ 551 h 709"/>
                  <a:gd name="T42" fmla="*/ 202 w 421"/>
                  <a:gd name="T43" fmla="*/ 543 h 709"/>
                  <a:gd name="T44" fmla="*/ 181 w 421"/>
                  <a:gd name="T45" fmla="*/ 524 h 709"/>
                  <a:gd name="T46" fmla="*/ 199 w 421"/>
                  <a:gd name="T47" fmla="*/ 516 h 709"/>
                  <a:gd name="T48" fmla="*/ 237 w 421"/>
                  <a:gd name="T49" fmla="*/ 426 h 709"/>
                  <a:gd name="T50" fmla="*/ 243 w 421"/>
                  <a:gd name="T51" fmla="*/ 386 h 709"/>
                  <a:gd name="T52" fmla="*/ 267 w 421"/>
                  <a:gd name="T53" fmla="*/ 329 h 709"/>
                  <a:gd name="T54" fmla="*/ 215 w 421"/>
                  <a:gd name="T55" fmla="*/ 359 h 709"/>
                  <a:gd name="T56" fmla="*/ 167 w 421"/>
                  <a:gd name="T57" fmla="*/ 464 h 709"/>
                  <a:gd name="T58" fmla="*/ 125 w 421"/>
                  <a:gd name="T59" fmla="*/ 459 h 709"/>
                  <a:gd name="T60" fmla="*/ 150 w 421"/>
                  <a:gd name="T61" fmla="*/ 417 h 709"/>
                  <a:gd name="T62" fmla="*/ 150 w 421"/>
                  <a:gd name="T63" fmla="*/ 394 h 709"/>
                  <a:gd name="T64" fmla="*/ 156 w 421"/>
                  <a:gd name="T65" fmla="*/ 369 h 709"/>
                  <a:gd name="T66" fmla="*/ 149 w 421"/>
                  <a:gd name="T67" fmla="*/ 365 h 709"/>
                  <a:gd name="T68" fmla="*/ 110 w 421"/>
                  <a:gd name="T69" fmla="*/ 432 h 709"/>
                  <a:gd name="T70" fmla="*/ 104 w 421"/>
                  <a:gd name="T71" fmla="*/ 485 h 709"/>
                  <a:gd name="T72" fmla="*/ 80 w 421"/>
                  <a:gd name="T73" fmla="*/ 485 h 709"/>
                  <a:gd name="T74" fmla="*/ 40 w 421"/>
                  <a:gd name="T75" fmla="*/ 501 h 709"/>
                  <a:gd name="T76" fmla="*/ 39 w 421"/>
                  <a:gd name="T77" fmla="*/ 578 h 709"/>
                  <a:gd name="T78" fmla="*/ 10 w 421"/>
                  <a:gd name="T79" fmla="*/ 531 h 709"/>
                  <a:gd name="T80" fmla="*/ 17 w 421"/>
                  <a:gd name="T81" fmla="*/ 383 h 709"/>
                  <a:gd name="T82" fmla="*/ 27 w 421"/>
                  <a:gd name="T83" fmla="*/ 367 h 709"/>
                  <a:gd name="T84" fmla="*/ 47 w 421"/>
                  <a:gd name="T85" fmla="*/ 315 h 709"/>
                  <a:gd name="T86" fmla="*/ 79 w 421"/>
                  <a:gd name="T87" fmla="*/ 268 h 709"/>
                  <a:gd name="T88" fmla="*/ 84 w 421"/>
                  <a:gd name="T89" fmla="*/ 275 h 709"/>
                  <a:gd name="T90" fmla="*/ 73 w 421"/>
                  <a:gd name="T91" fmla="*/ 299 h 709"/>
                  <a:gd name="T92" fmla="*/ 68 w 421"/>
                  <a:gd name="T93" fmla="*/ 321 h 709"/>
                  <a:gd name="T94" fmla="*/ 69 w 421"/>
                  <a:gd name="T95" fmla="*/ 334 h 709"/>
                  <a:gd name="T96" fmla="*/ 79 w 421"/>
                  <a:gd name="T97" fmla="*/ 315 h 709"/>
                  <a:gd name="T98" fmla="*/ 127 w 421"/>
                  <a:gd name="T99" fmla="*/ 273 h 709"/>
                  <a:gd name="T100" fmla="*/ 151 w 421"/>
                  <a:gd name="T101" fmla="*/ 252 h 709"/>
                  <a:gd name="T102" fmla="*/ 186 w 421"/>
                  <a:gd name="T103" fmla="*/ 159 h 709"/>
                  <a:gd name="T104" fmla="*/ 235 w 421"/>
                  <a:gd name="T105" fmla="*/ 103 h 709"/>
                  <a:gd name="T106" fmla="*/ 233 w 421"/>
                  <a:gd name="T107" fmla="*/ 131 h 709"/>
                  <a:gd name="T108" fmla="*/ 219 w 421"/>
                  <a:gd name="T109" fmla="*/ 227 h 709"/>
                  <a:gd name="T110" fmla="*/ 234 w 421"/>
                  <a:gd name="T111" fmla="*/ 234 h 709"/>
                  <a:gd name="T112" fmla="*/ 287 w 421"/>
                  <a:gd name="T113" fmla="*/ 178 h 709"/>
                  <a:gd name="T114" fmla="*/ 318 w 421"/>
                  <a:gd name="T115" fmla="*/ 149 h 709"/>
                  <a:gd name="T116" fmla="*/ 342 w 421"/>
                  <a:gd name="T117" fmla="*/ 61 h 709"/>
                  <a:gd name="T118" fmla="*/ 376 w 421"/>
                  <a:gd name="T119" fmla="*/ 9 h 709"/>
                  <a:gd name="T120" fmla="*/ 389 w 421"/>
                  <a:gd name="T121" fmla="*/ 2 h 709"/>
                  <a:gd name="T122" fmla="*/ 389 w 421"/>
                  <a:gd name="T123" fmla="*/ 1 h 7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1"/>
                  <a:gd name="T187" fmla="*/ 0 h 709"/>
                  <a:gd name="T188" fmla="*/ 421 w 421"/>
                  <a:gd name="T189" fmla="*/ 709 h 7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1" h="709">
                    <a:moveTo>
                      <a:pt x="389" y="0"/>
                    </a:moveTo>
                    <a:lnTo>
                      <a:pt x="388" y="1"/>
                    </a:lnTo>
                    <a:lnTo>
                      <a:pt x="388" y="2"/>
                    </a:lnTo>
                    <a:lnTo>
                      <a:pt x="386" y="5"/>
                    </a:lnTo>
                    <a:lnTo>
                      <a:pt x="386" y="7"/>
                    </a:lnTo>
                    <a:lnTo>
                      <a:pt x="384" y="12"/>
                    </a:lnTo>
                    <a:lnTo>
                      <a:pt x="383" y="16"/>
                    </a:lnTo>
                    <a:lnTo>
                      <a:pt x="382" y="22"/>
                    </a:lnTo>
                    <a:lnTo>
                      <a:pt x="382" y="28"/>
                    </a:lnTo>
                    <a:lnTo>
                      <a:pt x="381" y="36"/>
                    </a:lnTo>
                    <a:lnTo>
                      <a:pt x="381" y="44"/>
                    </a:lnTo>
                    <a:lnTo>
                      <a:pt x="381" y="55"/>
                    </a:lnTo>
                    <a:lnTo>
                      <a:pt x="382" y="65"/>
                    </a:lnTo>
                    <a:lnTo>
                      <a:pt x="383" y="77"/>
                    </a:lnTo>
                    <a:lnTo>
                      <a:pt x="386" y="90"/>
                    </a:lnTo>
                    <a:lnTo>
                      <a:pt x="389" y="104"/>
                    </a:lnTo>
                    <a:lnTo>
                      <a:pt x="393" y="118"/>
                    </a:lnTo>
                    <a:lnTo>
                      <a:pt x="394" y="138"/>
                    </a:lnTo>
                    <a:lnTo>
                      <a:pt x="395" y="155"/>
                    </a:lnTo>
                    <a:lnTo>
                      <a:pt x="394" y="171"/>
                    </a:lnTo>
                    <a:lnTo>
                      <a:pt x="392" y="184"/>
                    </a:lnTo>
                    <a:lnTo>
                      <a:pt x="388" y="198"/>
                    </a:lnTo>
                    <a:lnTo>
                      <a:pt x="385" y="209"/>
                    </a:lnTo>
                    <a:lnTo>
                      <a:pt x="381" y="219"/>
                    </a:lnTo>
                    <a:lnTo>
                      <a:pt x="377" y="227"/>
                    </a:lnTo>
                    <a:lnTo>
                      <a:pt x="372" y="235"/>
                    </a:lnTo>
                    <a:lnTo>
                      <a:pt x="368" y="242"/>
                    </a:lnTo>
                    <a:lnTo>
                      <a:pt x="364" y="247"/>
                    </a:lnTo>
                    <a:lnTo>
                      <a:pt x="361" y="250"/>
                    </a:lnTo>
                    <a:lnTo>
                      <a:pt x="359" y="253"/>
                    </a:lnTo>
                    <a:lnTo>
                      <a:pt x="358" y="255"/>
                    </a:lnTo>
                    <a:lnTo>
                      <a:pt x="359" y="255"/>
                    </a:lnTo>
                    <a:lnTo>
                      <a:pt x="361" y="255"/>
                    </a:lnTo>
                    <a:lnTo>
                      <a:pt x="367" y="256"/>
                    </a:lnTo>
                    <a:lnTo>
                      <a:pt x="372" y="255"/>
                    </a:lnTo>
                    <a:lnTo>
                      <a:pt x="377" y="253"/>
                    </a:lnTo>
                    <a:lnTo>
                      <a:pt x="383" y="249"/>
                    </a:lnTo>
                    <a:lnTo>
                      <a:pt x="386" y="245"/>
                    </a:lnTo>
                    <a:lnTo>
                      <a:pt x="391" y="241"/>
                    </a:lnTo>
                    <a:lnTo>
                      <a:pt x="395" y="236"/>
                    </a:lnTo>
                    <a:lnTo>
                      <a:pt x="399" y="231"/>
                    </a:lnTo>
                    <a:lnTo>
                      <a:pt x="401" y="227"/>
                    </a:lnTo>
                    <a:lnTo>
                      <a:pt x="404" y="221"/>
                    </a:lnTo>
                    <a:lnTo>
                      <a:pt x="406" y="217"/>
                    </a:lnTo>
                    <a:lnTo>
                      <a:pt x="409" y="212"/>
                    </a:lnTo>
                    <a:lnTo>
                      <a:pt x="410" y="209"/>
                    </a:lnTo>
                    <a:lnTo>
                      <a:pt x="411" y="206"/>
                    </a:lnTo>
                    <a:lnTo>
                      <a:pt x="411" y="205"/>
                    </a:lnTo>
                    <a:lnTo>
                      <a:pt x="413" y="203"/>
                    </a:lnTo>
                    <a:lnTo>
                      <a:pt x="417" y="225"/>
                    </a:lnTo>
                    <a:lnTo>
                      <a:pt x="420" y="244"/>
                    </a:lnTo>
                    <a:lnTo>
                      <a:pt x="419" y="260"/>
                    </a:lnTo>
                    <a:lnTo>
                      <a:pt x="416" y="274"/>
                    </a:lnTo>
                    <a:lnTo>
                      <a:pt x="411" y="288"/>
                    </a:lnTo>
                    <a:lnTo>
                      <a:pt x="407" y="298"/>
                    </a:lnTo>
                    <a:lnTo>
                      <a:pt x="400" y="307"/>
                    </a:lnTo>
                    <a:lnTo>
                      <a:pt x="394" y="315"/>
                    </a:lnTo>
                    <a:lnTo>
                      <a:pt x="386" y="322"/>
                    </a:lnTo>
                    <a:lnTo>
                      <a:pt x="378" y="327"/>
                    </a:lnTo>
                    <a:lnTo>
                      <a:pt x="371" y="332"/>
                    </a:lnTo>
                    <a:lnTo>
                      <a:pt x="365" y="336"/>
                    </a:lnTo>
                    <a:lnTo>
                      <a:pt x="359" y="339"/>
                    </a:lnTo>
                    <a:lnTo>
                      <a:pt x="356" y="341"/>
                    </a:lnTo>
                    <a:lnTo>
                      <a:pt x="353" y="343"/>
                    </a:lnTo>
                    <a:lnTo>
                      <a:pt x="354" y="343"/>
                    </a:lnTo>
                    <a:lnTo>
                      <a:pt x="344" y="354"/>
                    </a:lnTo>
                    <a:lnTo>
                      <a:pt x="338" y="365"/>
                    </a:lnTo>
                    <a:lnTo>
                      <a:pt x="333" y="374"/>
                    </a:lnTo>
                    <a:lnTo>
                      <a:pt x="331" y="382"/>
                    </a:lnTo>
                    <a:lnTo>
                      <a:pt x="330" y="390"/>
                    </a:lnTo>
                    <a:lnTo>
                      <a:pt x="330" y="396"/>
                    </a:lnTo>
                    <a:lnTo>
                      <a:pt x="332" y="402"/>
                    </a:lnTo>
                    <a:lnTo>
                      <a:pt x="336" y="406"/>
                    </a:lnTo>
                    <a:lnTo>
                      <a:pt x="339" y="410"/>
                    </a:lnTo>
                    <a:lnTo>
                      <a:pt x="343" y="412"/>
                    </a:lnTo>
                    <a:lnTo>
                      <a:pt x="347" y="413"/>
                    </a:lnTo>
                    <a:lnTo>
                      <a:pt x="353" y="412"/>
                    </a:lnTo>
                    <a:lnTo>
                      <a:pt x="356" y="411"/>
                    </a:lnTo>
                    <a:lnTo>
                      <a:pt x="361" y="407"/>
                    </a:lnTo>
                    <a:lnTo>
                      <a:pt x="364" y="403"/>
                    </a:lnTo>
                    <a:lnTo>
                      <a:pt x="367" y="396"/>
                    </a:lnTo>
                    <a:lnTo>
                      <a:pt x="363" y="406"/>
                    </a:lnTo>
                    <a:lnTo>
                      <a:pt x="361" y="414"/>
                    </a:lnTo>
                    <a:lnTo>
                      <a:pt x="357" y="421"/>
                    </a:lnTo>
                    <a:lnTo>
                      <a:pt x="355" y="426"/>
                    </a:lnTo>
                    <a:lnTo>
                      <a:pt x="352" y="430"/>
                    </a:lnTo>
                    <a:lnTo>
                      <a:pt x="350" y="434"/>
                    </a:lnTo>
                    <a:lnTo>
                      <a:pt x="348" y="437"/>
                    </a:lnTo>
                    <a:lnTo>
                      <a:pt x="346" y="439"/>
                    </a:lnTo>
                    <a:lnTo>
                      <a:pt x="343" y="442"/>
                    </a:lnTo>
                    <a:lnTo>
                      <a:pt x="341" y="443"/>
                    </a:lnTo>
                    <a:lnTo>
                      <a:pt x="339" y="445"/>
                    </a:lnTo>
                    <a:lnTo>
                      <a:pt x="337" y="447"/>
                    </a:lnTo>
                    <a:lnTo>
                      <a:pt x="333" y="450"/>
                    </a:lnTo>
                    <a:lnTo>
                      <a:pt x="330" y="452"/>
                    </a:lnTo>
                    <a:lnTo>
                      <a:pt x="326" y="456"/>
                    </a:lnTo>
                    <a:lnTo>
                      <a:pt x="323" y="460"/>
                    </a:lnTo>
                    <a:lnTo>
                      <a:pt x="317" y="469"/>
                    </a:lnTo>
                    <a:lnTo>
                      <a:pt x="314" y="476"/>
                    </a:lnTo>
                    <a:lnTo>
                      <a:pt x="311" y="485"/>
                    </a:lnTo>
                    <a:lnTo>
                      <a:pt x="311" y="492"/>
                    </a:lnTo>
                    <a:lnTo>
                      <a:pt x="310" y="499"/>
                    </a:lnTo>
                    <a:lnTo>
                      <a:pt x="312" y="506"/>
                    </a:lnTo>
                    <a:lnTo>
                      <a:pt x="314" y="511"/>
                    </a:lnTo>
                    <a:lnTo>
                      <a:pt x="318" y="516"/>
                    </a:lnTo>
                    <a:lnTo>
                      <a:pt x="321" y="520"/>
                    </a:lnTo>
                    <a:lnTo>
                      <a:pt x="326" y="522"/>
                    </a:lnTo>
                    <a:lnTo>
                      <a:pt x="331" y="524"/>
                    </a:lnTo>
                    <a:lnTo>
                      <a:pt x="337" y="524"/>
                    </a:lnTo>
                    <a:lnTo>
                      <a:pt x="342" y="523"/>
                    </a:lnTo>
                    <a:lnTo>
                      <a:pt x="348" y="520"/>
                    </a:lnTo>
                    <a:lnTo>
                      <a:pt x="353" y="516"/>
                    </a:lnTo>
                    <a:lnTo>
                      <a:pt x="360" y="509"/>
                    </a:lnTo>
                    <a:lnTo>
                      <a:pt x="359" y="518"/>
                    </a:lnTo>
                    <a:lnTo>
                      <a:pt x="357" y="525"/>
                    </a:lnTo>
                    <a:lnTo>
                      <a:pt x="354" y="534"/>
                    </a:lnTo>
                    <a:lnTo>
                      <a:pt x="352" y="542"/>
                    </a:lnTo>
                    <a:lnTo>
                      <a:pt x="347" y="552"/>
                    </a:lnTo>
                    <a:lnTo>
                      <a:pt x="343" y="561"/>
                    </a:lnTo>
                    <a:lnTo>
                      <a:pt x="337" y="570"/>
                    </a:lnTo>
                    <a:lnTo>
                      <a:pt x="333" y="577"/>
                    </a:lnTo>
                    <a:lnTo>
                      <a:pt x="326" y="587"/>
                    </a:lnTo>
                    <a:lnTo>
                      <a:pt x="321" y="594"/>
                    </a:lnTo>
                    <a:lnTo>
                      <a:pt x="315" y="602"/>
                    </a:lnTo>
                    <a:lnTo>
                      <a:pt x="309" y="607"/>
                    </a:lnTo>
                    <a:lnTo>
                      <a:pt x="302" y="613"/>
                    </a:lnTo>
                    <a:lnTo>
                      <a:pt x="297" y="616"/>
                    </a:lnTo>
                    <a:lnTo>
                      <a:pt x="291" y="620"/>
                    </a:lnTo>
                    <a:lnTo>
                      <a:pt x="286" y="620"/>
                    </a:lnTo>
                    <a:lnTo>
                      <a:pt x="283" y="623"/>
                    </a:lnTo>
                    <a:lnTo>
                      <a:pt x="280" y="626"/>
                    </a:lnTo>
                    <a:lnTo>
                      <a:pt x="276" y="629"/>
                    </a:lnTo>
                    <a:lnTo>
                      <a:pt x="274" y="632"/>
                    </a:lnTo>
                    <a:lnTo>
                      <a:pt x="271" y="637"/>
                    </a:lnTo>
                    <a:lnTo>
                      <a:pt x="267" y="640"/>
                    </a:lnTo>
                    <a:lnTo>
                      <a:pt x="263" y="645"/>
                    </a:lnTo>
                    <a:lnTo>
                      <a:pt x="261" y="649"/>
                    </a:lnTo>
                    <a:lnTo>
                      <a:pt x="260" y="655"/>
                    </a:lnTo>
                    <a:lnTo>
                      <a:pt x="256" y="660"/>
                    </a:lnTo>
                    <a:lnTo>
                      <a:pt x="252" y="666"/>
                    </a:lnTo>
                    <a:lnTo>
                      <a:pt x="249" y="669"/>
                    </a:lnTo>
                    <a:lnTo>
                      <a:pt x="247" y="675"/>
                    </a:lnTo>
                    <a:lnTo>
                      <a:pt x="244" y="679"/>
                    </a:lnTo>
                    <a:lnTo>
                      <a:pt x="242" y="682"/>
                    </a:lnTo>
                    <a:lnTo>
                      <a:pt x="238" y="685"/>
                    </a:lnTo>
                    <a:lnTo>
                      <a:pt x="230" y="694"/>
                    </a:lnTo>
                    <a:lnTo>
                      <a:pt x="221" y="701"/>
                    </a:lnTo>
                    <a:lnTo>
                      <a:pt x="212" y="705"/>
                    </a:lnTo>
                    <a:lnTo>
                      <a:pt x="202" y="707"/>
                    </a:lnTo>
                    <a:lnTo>
                      <a:pt x="193" y="708"/>
                    </a:lnTo>
                    <a:lnTo>
                      <a:pt x="184" y="707"/>
                    </a:lnTo>
                    <a:lnTo>
                      <a:pt x="175" y="706"/>
                    </a:lnTo>
                    <a:lnTo>
                      <a:pt x="166" y="703"/>
                    </a:lnTo>
                    <a:lnTo>
                      <a:pt x="158" y="700"/>
                    </a:lnTo>
                    <a:lnTo>
                      <a:pt x="151" y="695"/>
                    </a:lnTo>
                    <a:lnTo>
                      <a:pt x="143" y="691"/>
                    </a:lnTo>
                    <a:lnTo>
                      <a:pt x="136" y="686"/>
                    </a:lnTo>
                    <a:lnTo>
                      <a:pt x="130" y="682"/>
                    </a:lnTo>
                    <a:lnTo>
                      <a:pt x="125" y="677"/>
                    </a:lnTo>
                    <a:lnTo>
                      <a:pt x="120" y="674"/>
                    </a:lnTo>
                    <a:lnTo>
                      <a:pt x="116" y="669"/>
                    </a:lnTo>
                    <a:lnTo>
                      <a:pt x="117" y="669"/>
                    </a:lnTo>
                    <a:lnTo>
                      <a:pt x="119" y="669"/>
                    </a:lnTo>
                    <a:lnTo>
                      <a:pt x="123" y="669"/>
                    </a:lnTo>
                    <a:lnTo>
                      <a:pt x="127" y="669"/>
                    </a:lnTo>
                    <a:lnTo>
                      <a:pt x="133" y="668"/>
                    </a:lnTo>
                    <a:lnTo>
                      <a:pt x="138" y="666"/>
                    </a:lnTo>
                    <a:lnTo>
                      <a:pt x="145" y="664"/>
                    </a:lnTo>
                    <a:lnTo>
                      <a:pt x="152" y="661"/>
                    </a:lnTo>
                    <a:lnTo>
                      <a:pt x="162" y="658"/>
                    </a:lnTo>
                    <a:lnTo>
                      <a:pt x="169" y="652"/>
                    </a:lnTo>
                    <a:lnTo>
                      <a:pt x="179" y="646"/>
                    </a:lnTo>
                    <a:lnTo>
                      <a:pt x="186" y="637"/>
                    </a:lnTo>
                    <a:lnTo>
                      <a:pt x="195" y="629"/>
                    </a:lnTo>
                    <a:lnTo>
                      <a:pt x="203" y="616"/>
                    </a:lnTo>
                    <a:lnTo>
                      <a:pt x="211" y="603"/>
                    </a:lnTo>
                    <a:lnTo>
                      <a:pt x="217" y="587"/>
                    </a:lnTo>
                    <a:lnTo>
                      <a:pt x="219" y="585"/>
                    </a:lnTo>
                    <a:lnTo>
                      <a:pt x="219" y="582"/>
                    </a:lnTo>
                    <a:lnTo>
                      <a:pt x="219" y="580"/>
                    </a:lnTo>
                    <a:lnTo>
                      <a:pt x="219" y="577"/>
                    </a:lnTo>
                    <a:lnTo>
                      <a:pt x="219" y="574"/>
                    </a:lnTo>
                    <a:lnTo>
                      <a:pt x="219" y="570"/>
                    </a:lnTo>
                    <a:lnTo>
                      <a:pt x="219" y="567"/>
                    </a:lnTo>
                    <a:lnTo>
                      <a:pt x="218" y="563"/>
                    </a:lnTo>
                    <a:lnTo>
                      <a:pt x="218" y="561"/>
                    </a:lnTo>
                    <a:lnTo>
                      <a:pt x="217" y="557"/>
                    </a:lnTo>
                    <a:lnTo>
                      <a:pt x="215" y="555"/>
                    </a:lnTo>
                    <a:lnTo>
                      <a:pt x="213" y="551"/>
                    </a:lnTo>
                    <a:lnTo>
                      <a:pt x="211" y="549"/>
                    </a:lnTo>
                    <a:lnTo>
                      <a:pt x="207" y="546"/>
                    </a:lnTo>
                    <a:lnTo>
                      <a:pt x="204" y="544"/>
                    </a:lnTo>
                    <a:lnTo>
                      <a:pt x="199" y="541"/>
                    </a:lnTo>
                    <a:lnTo>
                      <a:pt x="201" y="543"/>
                    </a:lnTo>
                    <a:lnTo>
                      <a:pt x="202" y="543"/>
                    </a:lnTo>
                    <a:lnTo>
                      <a:pt x="200" y="543"/>
                    </a:lnTo>
                    <a:lnTo>
                      <a:pt x="198" y="543"/>
                    </a:lnTo>
                    <a:lnTo>
                      <a:pt x="195" y="542"/>
                    </a:lnTo>
                    <a:lnTo>
                      <a:pt x="194" y="541"/>
                    </a:lnTo>
                    <a:lnTo>
                      <a:pt x="191" y="539"/>
                    </a:lnTo>
                    <a:lnTo>
                      <a:pt x="189" y="537"/>
                    </a:lnTo>
                    <a:lnTo>
                      <a:pt x="186" y="533"/>
                    </a:lnTo>
                    <a:lnTo>
                      <a:pt x="184" y="530"/>
                    </a:lnTo>
                    <a:lnTo>
                      <a:pt x="181" y="524"/>
                    </a:lnTo>
                    <a:lnTo>
                      <a:pt x="179" y="519"/>
                    </a:lnTo>
                    <a:lnTo>
                      <a:pt x="176" y="511"/>
                    </a:lnTo>
                    <a:lnTo>
                      <a:pt x="177" y="513"/>
                    </a:lnTo>
                    <a:lnTo>
                      <a:pt x="179" y="513"/>
                    </a:lnTo>
                    <a:lnTo>
                      <a:pt x="183" y="515"/>
                    </a:lnTo>
                    <a:lnTo>
                      <a:pt x="185" y="515"/>
                    </a:lnTo>
                    <a:lnTo>
                      <a:pt x="190" y="517"/>
                    </a:lnTo>
                    <a:lnTo>
                      <a:pt x="194" y="517"/>
                    </a:lnTo>
                    <a:lnTo>
                      <a:pt x="199" y="516"/>
                    </a:lnTo>
                    <a:lnTo>
                      <a:pt x="202" y="513"/>
                    </a:lnTo>
                    <a:lnTo>
                      <a:pt x="208" y="511"/>
                    </a:lnTo>
                    <a:lnTo>
                      <a:pt x="213" y="506"/>
                    </a:lnTo>
                    <a:lnTo>
                      <a:pt x="218" y="500"/>
                    </a:lnTo>
                    <a:lnTo>
                      <a:pt x="222" y="490"/>
                    </a:lnTo>
                    <a:lnTo>
                      <a:pt x="227" y="479"/>
                    </a:lnTo>
                    <a:lnTo>
                      <a:pt x="231" y="464"/>
                    </a:lnTo>
                    <a:lnTo>
                      <a:pt x="235" y="448"/>
                    </a:lnTo>
                    <a:lnTo>
                      <a:pt x="237" y="426"/>
                    </a:lnTo>
                    <a:lnTo>
                      <a:pt x="238" y="426"/>
                    </a:lnTo>
                    <a:lnTo>
                      <a:pt x="238" y="424"/>
                    </a:lnTo>
                    <a:lnTo>
                      <a:pt x="238" y="421"/>
                    </a:lnTo>
                    <a:lnTo>
                      <a:pt x="238" y="417"/>
                    </a:lnTo>
                    <a:lnTo>
                      <a:pt x="239" y="412"/>
                    </a:lnTo>
                    <a:lnTo>
                      <a:pt x="239" y="406"/>
                    </a:lnTo>
                    <a:lnTo>
                      <a:pt x="240" y="400"/>
                    </a:lnTo>
                    <a:lnTo>
                      <a:pt x="240" y="393"/>
                    </a:lnTo>
                    <a:lnTo>
                      <a:pt x="243" y="386"/>
                    </a:lnTo>
                    <a:lnTo>
                      <a:pt x="245" y="379"/>
                    </a:lnTo>
                    <a:lnTo>
                      <a:pt x="249" y="372"/>
                    </a:lnTo>
                    <a:lnTo>
                      <a:pt x="252" y="364"/>
                    </a:lnTo>
                    <a:lnTo>
                      <a:pt x="260" y="358"/>
                    </a:lnTo>
                    <a:lnTo>
                      <a:pt x="265" y="351"/>
                    </a:lnTo>
                    <a:lnTo>
                      <a:pt x="273" y="345"/>
                    </a:lnTo>
                    <a:lnTo>
                      <a:pt x="284" y="338"/>
                    </a:lnTo>
                    <a:lnTo>
                      <a:pt x="275" y="334"/>
                    </a:lnTo>
                    <a:lnTo>
                      <a:pt x="267" y="329"/>
                    </a:lnTo>
                    <a:lnTo>
                      <a:pt x="261" y="328"/>
                    </a:lnTo>
                    <a:lnTo>
                      <a:pt x="253" y="327"/>
                    </a:lnTo>
                    <a:lnTo>
                      <a:pt x="248" y="330"/>
                    </a:lnTo>
                    <a:lnTo>
                      <a:pt x="240" y="332"/>
                    </a:lnTo>
                    <a:lnTo>
                      <a:pt x="235" y="337"/>
                    </a:lnTo>
                    <a:lnTo>
                      <a:pt x="228" y="340"/>
                    </a:lnTo>
                    <a:lnTo>
                      <a:pt x="224" y="347"/>
                    </a:lnTo>
                    <a:lnTo>
                      <a:pt x="218" y="352"/>
                    </a:lnTo>
                    <a:lnTo>
                      <a:pt x="215" y="359"/>
                    </a:lnTo>
                    <a:lnTo>
                      <a:pt x="210" y="364"/>
                    </a:lnTo>
                    <a:lnTo>
                      <a:pt x="208" y="371"/>
                    </a:lnTo>
                    <a:lnTo>
                      <a:pt x="204" y="376"/>
                    </a:lnTo>
                    <a:lnTo>
                      <a:pt x="202" y="381"/>
                    </a:lnTo>
                    <a:lnTo>
                      <a:pt x="199" y="384"/>
                    </a:lnTo>
                    <a:lnTo>
                      <a:pt x="192" y="412"/>
                    </a:lnTo>
                    <a:lnTo>
                      <a:pt x="184" y="434"/>
                    </a:lnTo>
                    <a:lnTo>
                      <a:pt x="176" y="451"/>
                    </a:lnTo>
                    <a:lnTo>
                      <a:pt x="167" y="464"/>
                    </a:lnTo>
                    <a:lnTo>
                      <a:pt x="160" y="474"/>
                    </a:lnTo>
                    <a:lnTo>
                      <a:pt x="152" y="479"/>
                    </a:lnTo>
                    <a:lnTo>
                      <a:pt x="145" y="483"/>
                    </a:lnTo>
                    <a:lnTo>
                      <a:pt x="138" y="482"/>
                    </a:lnTo>
                    <a:lnTo>
                      <a:pt x="133" y="482"/>
                    </a:lnTo>
                    <a:lnTo>
                      <a:pt x="128" y="478"/>
                    </a:lnTo>
                    <a:lnTo>
                      <a:pt x="126" y="473"/>
                    </a:lnTo>
                    <a:lnTo>
                      <a:pt x="124" y="465"/>
                    </a:lnTo>
                    <a:lnTo>
                      <a:pt x="125" y="459"/>
                    </a:lnTo>
                    <a:lnTo>
                      <a:pt x="127" y="451"/>
                    </a:lnTo>
                    <a:lnTo>
                      <a:pt x="131" y="443"/>
                    </a:lnTo>
                    <a:lnTo>
                      <a:pt x="136" y="435"/>
                    </a:lnTo>
                    <a:lnTo>
                      <a:pt x="141" y="433"/>
                    </a:lnTo>
                    <a:lnTo>
                      <a:pt x="144" y="429"/>
                    </a:lnTo>
                    <a:lnTo>
                      <a:pt x="145" y="426"/>
                    </a:lnTo>
                    <a:lnTo>
                      <a:pt x="147" y="423"/>
                    </a:lnTo>
                    <a:lnTo>
                      <a:pt x="149" y="421"/>
                    </a:lnTo>
                    <a:lnTo>
                      <a:pt x="150" y="417"/>
                    </a:lnTo>
                    <a:lnTo>
                      <a:pt x="150" y="414"/>
                    </a:lnTo>
                    <a:lnTo>
                      <a:pt x="150" y="410"/>
                    </a:lnTo>
                    <a:lnTo>
                      <a:pt x="150" y="408"/>
                    </a:lnTo>
                    <a:lnTo>
                      <a:pt x="150" y="406"/>
                    </a:lnTo>
                    <a:lnTo>
                      <a:pt x="150" y="404"/>
                    </a:lnTo>
                    <a:lnTo>
                      <a:pt x="150" y="400"/>
                    </a:lnTo>
                    <a:lnTo>
                      <a:pt x="150" y="399"/>
                    </a:lnTo>
                    <a:lnTo>
                      <a:pt x="150" y="396"/>
                    </a:lnTo>
                    <a:lnTo>
                      <a:pt x="150" y="394"/>
                    </a:lnTo>
                    <a:lnTo>
                      <a:pt x="149" y="390"/>
                    </a:lnTo>
                    <a:lnTo>
                      <a:pt x="151" y="389"/>
                    </a:lnTo>
                    <a:lnTo>
                      <a:pt x="151" y="387"/>
                    </a:lnTo>
                    <a:lnTo>
                      <a:pt x="152" y="385"/>
                    </a:lnTo>
                    <a:lnTo>
                      <a:pt x="152" y="382"/>
                    </a:lnTo>
                    <a:lnTo>
                      <a:pt x="154" y="380"/>
                    </a:lnTo>
                    <a:lnTo>
                      <a:pt x="154" y="376"/>
                    </a:lnTo>
                    <a:lnTo>
                      <a:pt x="156" y="373"/>
                    </a:lnTo>
                    <a:lnTo>
                      <a:pt x="156" y="369"/>
                    </a:lnTo>
                    <a:lnTo>
                      <a:pt x="158" y="367"/>
                    </a:lnTo>
                    <a:lnTo>
                      <a:pt x="158" y="364"/>
                    </a:lnTo>
                    <a:lnTo>
                      <a:pt x="160" y="362"/>
                    </a:lnTo>
                    <a:lnTo>
                      <a:pt x="160" y="360"/>
                    </a:lnTo>
                    <a:lnTo>
                      <a:pt x="160" y="358"/>
                    </a:lnTo>
                    <a:lnTo>
                      <a:pt x="160" y="356"/>
                    </a:lnTo>
                    <a:lnTo>
                      <a:pt x="160" y="354"/>
                    </a:lnTo>
                    <a:lnTo>
                      <a:pt x="149" y="365"/>
                    </a:lnTo>
                    <a:lnTo>
                      <a:pt x="140" y="376"/>
                    </a:lnTo>
                    <a:lnTo>
                      <a:pt x="133" y="386"/>
                    </a:lnTo>
                    <a:lnTo>
                      <a:pt x="126" y="394"/>
                    </a:lnTo>
                    <a:lnTo>
                      <a:pt x="122" y="402"/>
                    </a:lnTo>
                    <a:lnTo>
                      <a:pt x="117" y="409"/>
                    </a:lnTo>
                    <a:lnTo>
                      <a:pt x="115" y="415"/>
                    </a:lnTo>
                    <a:lnTo>
                      <a:pt x="112" y="421"/>
                    </a:lnTo>
                    <a:lnTo>
                      <a:pt x="112" y="426"/>
                    </a:lnTo>
                    <a:lnTo>
                      <a:pt x="110" y="432"/>
                    </a:lnTo>
                    <a:lnTo>
                      <a:pt x="110" y="437"/>
                    </a:lnTo>
                    <a:lnTo>
                      <a:pt x="109" y="442"/>
                    </a:lnTo>
                    <a:lnTo>
                      <a:pt x="109" y="447"/>
                    </a:lnTo>
                    <a:lnTo>
                      <a:pt x="109" y="452"/>
                    </a:lnTo>
                    <a:lnTo>
                      <a:pt x="108" y="458"/>
                    </a:lnTo>
                    <a:lnTo>
                      <a:pt x="106" y="462"/>
                    </a:lnTo>
                    <a:lnTo>
                      <a:pt x="106" y="472"/>
                    </a:lnTo>
                    <a:lnTo>
                      <a:pt x="106" y="479"/>
                    </a:lnTo>
                    <a:lnTo>
                      <a:pt x="104" y="485"/>
                    </a:lnTo>
                    <a:lnTo>
                      <a:pt x="101" y="490"/>
                    </a:lnTo>
                    <a:lnTo>
                      <a:pt x="99" y="495"/>
                    </a:lnTo>
                    <a:lnTo>
                      <a:pt x="96" y="497"/>
                    </a:lnTo>
                    <a:lnTo>
                      <a:pt x="93" y="498"/>
                    </a:lnTo>
                    <a:lnTo>
                      <a:pt x="89" y="498"/>
                    </a:lnTo>
                    <a:lnTo>
                      <a:pt x="87" y="497"/>
                    </a:lnTo>
                    <a:lnTo>
                      <a:pt x="84" y="495"/>
                    </a:lnTo>
                    <a:lnTo>
                      <a:pt x="82" y="491"/>
                    </a:lnTo>
                    <a:lnTo>
                      <a:pt x="80" y="485"/>
                    </a:lnTo>
                    <a:lnTo>
                      <a:pt x="80" y="479"/>
                    </a:lnTo>
                    <a:lnTo>
                      <a:pt x="79" y="471"/>
                    </a:lnTo>
                    <a:lnTo>
                      <a:pt x="80" y="462"/>
                    </a:lnTo>
                    <a:lnTo>
                      <a:pt x="81" y="451"/>
                    </a:lnTo>
                    <a:lnTo>
                      <a:pt x="69" y="461"/>
                    </a:lnTo>
                    <a:lnTo>
                      <a:pt x="59" y="470"/>
                    </a:lnTo>
                    <a:lnTo>
                      <a:pt x="51" y="481"/>
                    </a:lnTo>
                    <a:lnTo>
                      <a:pt x="44" y="490"/>
                    </a:lnTo>
                    <a:lnTo>
                      <a:pt x="40" y="501"/>
                    </a:lnTo>
                    <a:lnTo>
                      <a:pt x="36" y="512"/>
                    </a:lnTo>
                    <a:lnTo>
                      <a:pt x="34" y="523"/>
                    </a:lnTo>
                    <a:lnTo>
                      <a:pt x="32" y="532"/>
                    </a:lnTo>
                    <a:lnTo>
                      <a:pt x="33" y="543"/>
                    </a:lnTo>
                    <a:lnTo>
                      <a:pt x="33" y="552"/>
                    </a:lnTo>
                    <a:lnTo>
                      <a:pt x="35" y="561"/>
                    </a:lnTo>
                    <a:lnTo>
                      <a:pt x="35" y="567"/>
                    </a:lnTo>
                    <a:lnTo>
                      <a:pt x="37" y="574"/>
                    </a:lnTo>
                    <a:lnTo>
                      <a:pt x="39" y="578"/>
                    </a:lnTo>
                    <a:lnTo>
                      <a:pt x="40" y="581"/>
                    </a:lnTo>
                    <a:lnTo>
                      <a:pt x="40" y="583"/>
                    </a:lnTo>
                    <a:lnTo>
                      <a:pt x="37" y="581"/>
                    </a:lnTo>
                    <a:lnTo>
                      <a:pt x="32" y="577"/>
                    </a:lnTo>
                    <a:lnTo>
                      <a:pt x="29" y="570"/>
                    </a:lnTo>
                    <a:lnTo>
                      <a:pt x="23" y="563"/>
                    </a:lnTo>
                    <a:lnTo>
                      <a:pt x="20" y="554"/>
                    </a:lnTo>
                    <a:lnTo>
                      <a:pt x="14" y="543"/>
                    </a:lnTo>
                    <a:lnTo>
                      <a:pt x="10" y="531"/>
                    </a:lnTo>
                    <a:lnTo>
                      <a:pt x="6" y="517"/>
                    </a:lnTo>
                    <a:lnTo>
                      <a:pt x="4" y="503"/>
                    </a:lnTo>
                    <a:lnTo>
                      <a:pt x="1" y="488"/>
                    </a:lnTo>
                    <a:lnTo>
                      <a:pt x="1" y="472"/>
                    </a:lnTo>
                    <a:lnTo>
                      <a:pt x="0" y="455"/>
                    </a:lnTo>
                    <a:lnTo>
                      <a:pt x="3" y="439"/>
                    </a:lnTo>
                    <a:lnTo>
                      <a:pt x="6" y="420"/>
                    </a:lnTo>
                    <a:lnTo>
                      <a:pt x="10" y="402"/>
                    </a:lnTo>
                    <a:lnTo>
                      <a:pt x="17" y="383"/>
                    </a:lnTo>
                    <a:lnTo>
                      <a:pt x="18" y="383"/>
                    </a:lnTo>
                    <a:lnTo>
                      <a:pt x="18" y="382"/>
                    </a:lnTo>
                    <a:lnTo>
                      <a:pt x="20" y="380"/>
                    </a:lnTo>
                    <a:lnTo>
                      <a:pt x="20" y="378"/>
                    </a:lnTo>
                    <a:lnTo>
                      <a:pt x="21" y="376"/>
                    </a:lnTo>
                    <a:lnTo>
                      <a:pt x="23" y="375"/>
                    </a:lnTo>
                    <a:lnTo>
                      <a:pt x="25" y="373"/>
                    </a:lnTo>
                    <a:lnTo>
                      <a:pt x="25" y="370"/>
                    </a:lnTo>
                    <a:lnTo>
                      <a:pt x="27" y="367"/>
                    </a:lnTo>
                    <a:lnTo>
                      <a:pt x="28" y="364"/>
                    </a:lnTo>
                    <a:lnTo>
                      <a:pt x="30" y="360"/>
                    </a:lnTo>
                    <a:lnTo>
                      <a:pt x="32" y="354"/>
                    </a:lnTo>
                    <a:lnTo>
                      <a:pt x="34" y="350"/>
                    </a:lnTo>
                    <a:lnTo>
                      <a:pt x="36" y="343"/>
                    </a:lnTo>
                    <a:lnTo>
                      <a:pt x="38" y="336"/>
                    </a:lnTo>
                    <a:lnTo>
                      <a:pt x="39" y="328"/>
                    </a:lnTo>
                    <a:lnTo>
                      <a:pt x="43" y="323"/>
                    </a:lnTo>
                    <a:lnTo>
                      <a:pt x="47" y="315"/>
                    </a:lnTo>
                    <a:lnTo>
                      <a:pt x="51" y="309"/>
                    </a:lnTo>
                    <a:lnTo>
                      <a:pt x="53" y="302"/>
                    </a:lnTo>
                    <a:lnTo>
                      <a:pt x="57" y="296"/>
                    </a:lnTo>
                    <a:lnTo>
                      <a:pt x="61" y="290"/>
                    </a:lnTo>
                    <a:lnTo>
                      <a:pt x="64" y="284"/>
                    </a:lnTo>
                    <a:lnTo>
                      <a:pt x="68" y="279"/>
                    </a:lnTo>
                    <a:lnTo>
                      <a:pt x="71" y="275"/>
                    </a:lnTo>
                    <a:lnTo>
                      <a:pt x="75" y="271"/>
                    </a:lnTo>
                    <a:lnTo>
                      <a:pt x="79" y="268"/>
                    </a:lnTo>
                    <a:lnTo>
                      <a:pt x="80" y="264"/>
                    </a:lnTo>
                    <a:lnTo>
                      <a:pt x="84" y="262"/>
                    </a:lnTo>
                    <a:lnTo>
                      <a:pt x="85" y="259"/>
                    </a:lnTo>
                    <a:lnTo>
                      <a:pt x="87" y="257"/>
                    </a:lnTo>
                    <a:lnTo>
                      <a:pt x="88" y="255"/>
                    </a:lnTo>
                    <a:lnTo>
                      <a:pt x="88" y="261"/>
                    </a:lnTo>
                    <a:lnTo>
                      <a:pt x="86" y="267"/>
                    </a:lnTo>
                    <a:lnTo>
                      <a:pt x="86" y="271"/>
                    </a:lnTo>
                    <a:lnTo>
                      <a:pt x="84" y="275"/>
                    </a:lnTo>
                    <a:lnTo>
                      <a:pt x="84" y="279"/>
                    </a:lnTo>
                    <a:lnTo>
                      <a:pt x="82" y="281"/>
                    </a:lnTo>
                    <a:lnTo>
                      <a:pt x="81" y="283"/>
                    </a:lnTo>
                    <a:lnTo>
                      <a:pt x="79" y="285"/>
                    </a:lnTo>
                    <a:lnTo>
                      <a:pt x="79" y="289"/>
                    </a:lnTo>
                    <a:lnTo>
                      <a:pt x="77" y="291"/>
                    </a:lnTo>
                    <a:lnTo>
                      <a:pt x="76" y="294"/>
                    </a:lnTo>
                    <a:lnTo>
                      <a:pt x="74" y="295"/>
                    </a:lnTo>
                    <a:lnTo>
                      <a:pt x="73" y="299"/>
                    </a:lnTo>
                    <a:lnTo>
                      <a:pt x="71" y="303"/>
                    </a:lnTo>
                    <a:lnTo>
                      <a:pt x="69" y="308"/>
                    </a:lnTo>
                    <a:lnTo>
                      <a:pt x="68" y="312"/>
                    </a:lnTo>
                    <a:lnTo>
                      <a:pt x="68" y="314"/>
                    </a:lnTo>
                    <a:lnTo>
                      <a:pt x="68" y="315"/>
                    </a:lnTo>
                    <a:lnTo>
                      <a:pt x="68" y="317"/>
                    </a:lnTo>
                    <a:lnTo>
                      <a:pt x="68" y="319"/>
                    </a:lnTo>
                    <a:lnTo>
                      <a:pt x="68" y="321"/>
                    </a:lnTo>
                    <a:lnTo>
                      <a:pt x="68" y="323"/>
                    </a:lnTo>
                    <a:lnTo>
                      <a:pt x="68" y="325"/>
                    </a:lnTo>
                    <a:lnTo>
                      <a:pt x="68" y="326"/>
                    </a:lnTo>
                    <a:lnTo>
                      <a:pt x="68" y="328"/>
                    </a:lnTo>
                    <a:lnTo>
                      <a:pt x="68" y="330"/>
                    </a:lnTo>
                    <a:lnTo>
                      <a:pt x="68" y="331"/>
                    </a:lnTo>
                    <a:lnTo>
                      <a:pt x="69" y="333"/>
                    </a:lnTo>
                    <a:lnTo>
                      <a:pt x="69" y="334"/>
                    </a:lnTo>
                    <a:lnTo>
                      <a:pt x="71" y="337"/>
                    </a:lnTo>
                    <a:lnTo>
                      <a:pt x="71" y="336"/>
                    </a:lnTo>
                    <a:lnTo>
                      <a:pt x="71" y="335"/>
                    </a:lnTo>
                    <a:lnTo>
                      <a:pt x="71" y="332"/>
                    </a:lnTo>
                    <a:lnTo>
                      <a:pt x="73" y="329"/>
                    </a:lnTo>
                    <a:lnTo>
                      <a:pt x="74" y="326"/>
                    </a:lnTo>
                    <a:lnTo>
                      <a:pt x="77" y="321"/>
                    </a:lnTo>
                    <a:lnTo>
                      <a:pt x="79" y="315"/>
                    </a:lnTo>
                    <a:lnTo>
                      <a:pt x="82" y="310"/>
                    </a:lnTo>
                    <a:lnTo>
                      <a:pt x="86" y="304"/>
                    </a:lnTo>
                    <a:lnTo>
                      <a:pt x="91" y="299"/>
                    </a:lnTo>
                    <a:lnTo>
                      <a:pt x="95" y="292"/>
                    </a:lnTo>
                    <a:lnTo>
                      <a:pt x="102" y="288"/>
                    </a:lnTo>
                    <a:lnTo>
                      <a:pt x="109" y="282"/>
                    </a:lnTo>
                    <a:lnTo>
                      <a:pt x="117" y="278"/>
                    </a:lnTo>
                    <a:lnTo>
                      <a:pt x="125" y="273"/>
                    </a:lnTo>
                    <a:lnTo>
                      <a:pt x="127" y="273"/>
                    </a:lnTo>
                    <a:lnTo>
                      <a:pt x="128" y="272"/>
                    </a:lnTo>
                    <a:lnTo>
                      <a:pt x="130" y="272"/>
                    </a:lnTo>
                    <a:lnTo>
                      <a:pt x="132" y="270"/>
                    </a:lnTo>
                    <a:lnTo>
                      <a:pt x="136" y="269"/>
                    </a:lnTo>
                    <a:lnTo>
                      <a:pt x="138" y="268"/>
                    </a:lnTo>
                    <a:lnTo>
                      <a:pt x="141" y="265"/>
                    </a:lnTo>
                    <a:lnTo>
                      <a:pt x="143" y="261"/>
                    </a:lnTo>
                    <a:lnTo>
                      <a:pt x="147" y="258"/>
                    </a:lnTo>
                    <a:lnTo>
                      <a:pt x="151" y="252"/>
                    </a:lnTo>
                    <a:lnTo>
                      <a:pt x="154" y="246"/>
                    </a:lnTo>
                    <a:lnTo>
                      <a:pt x="157" y="238"/>
                    </a:lnTo>
                    <a:lnTo>
                      <a:pt x="161" y="229"/>
                    </a:lnTo>
                    <a:lnTo>
                      <a:pt x="165" y="219"/>
                    </a:lnTo>
                    <a:lnTo>
                      <a:pt x="168" y="207"/>
                    </a:lnTo>
                    <a:lnTo>
                      <a:pt x="172" y="192"/>
                    </a:lnTo>
                    <a:lnTo>
                      <a:pt x="177" y="180"/>
                    </a:lnTo>
                    <a:lnTo>
                      <a:pt x="181" y="168"/>
                    </a:lnTo>
                    <a:lnTo>
                      <a:pt x="186" y="159"/>
                    </a:lnTo>
                    <a:lnTo>
                      <a:pt x="190" y="148"/>
                    </a:lnTo>
                    <a:lnTo>
                      <a:pt x="195" y="141"/>
                    </a:lnTo>
                    <a:lnTo>
                      <a:pt x="201" y="133"/>
                    </a:lnTo>
                    <a:lnTo>
                      <a:pt x="206" y="127"/>
                    </a:lnTo>
                    <a:lnTo>
                      <a:pt x="212" y="120"/>
                    </a:lnTo>
                    <a:lnTo>
                      <a:pt x="218" y="116"/>
                    </a:lnTo>
                    <a:lnTo>
                      <a:pt x="224" y="111"/>
                    </a:lnTo>
                    <a:lnTo>
                      <a:pt x="229" y="107"/>
                    </a:lnTo>
                    <a:lnTo>
                      <a:pt x="235" y="103"/>
                    </a:lnTo>
                    <a:lnTo>
                      <a:pt x="240" y="101"/>
                    </a:lnTo>
                    <a:lnTo>
                      <a:pt x="246" y="98"/>
                    </a:lnTo>
                    <a:lnTo>
                      <a:pt x="251" y="96"/>
                    </a:lnTo>
                    <a:lnTo>
                      <a:pt x="256" y="92"/>
                    </a:lnTo>
                    <a:lnTo>
                      <a:pt x="252" y="100"/>
                    </a:lnTo>
                    <a:lnTo>
                      <a:pt x="247" y="106"/>
                    </a:lnTo>
                    <a:lnTo>
                      <a:pt x="242" y="114"/>
                    </a:lnTo>
                    <a:lnTo>
                      <a:pt x="237" y="122"/>
                    </a:lnTo>
                    <a:lnTo>
                      <a:pt x="233" y="131"/>
                    </a:lnTo>
                    <a:lnTo>
                      <a:pt x="229" y="140"/>
                    </a:lnTo>
                    <a:lnTo>
                      <a:pt x="225" y="150"/>
                    </a:lnTo>
                    <a:lnTo>
                      <a:pt x="221" y="159"/>
                    </a:lnTo>
                    <a:lnTo>
                      <a:pt x="219" y="170"/>
                    </a:lnTo>
                    <a:lnTo>
                      <a:pt x="217" y="181"/>
                    </a:lnTo>
                    <a:lnTo>
                      <a:pt x="217" y="192"/>
                    </a:lnTo>
                    <a:lnTo>
                      <a:pt x="216" y="203"/>
                    </a:lnTo>
                    <a:lnTo>
                      <a:pt x="217" y="216"/>
                    </a:lnTo>
                    <a:lnTo>
                      <a:pt x="219" y="227"/>
                    </a:lnTo>
                    <a:lnTo>
                      <a:pt x="222" y="240"/>
                    </a:lnTo>
                    <a:lnTo>
                      <a:pt x="226" y="251"/>
                    </a:lnTo>
                    <a:lnTo>
                      <a:pt x="227" y="251"/>
                    </a:lnTo>
                    <a:lnTo>
                      <a:pt x="227" y="249"/>
                    </a:lnTo>
                    <a:lnTo>
                      <a:pt x="229" y="248"/>
                    </a:lnTo>
                    <a:lnTo>
                      <a:pt x="229" y="245"/>
                    </a:lnTo>
                    <a:lnTo>
                      <a:pt x="230" y="242"/>
                    </a:lnTo>
                    <a:lnTo>
                      <a:pt x="232" y="238"/>
                    </a:lnTo>
                    <a:lnTo>
                      <a:pt x="234" y="234"/>
                    </a:lnTo>
                    <a:lnTo>
                      <a:pt x="236" y="229"/>
                    </a:lnTo>
                    <a:lnTo>
                      <a:pt x="240" y="224"/>
                    </a:lnTo>
                    <a:lnTo>
                      <a:pt x="243" y="218"/>
                    </a:lnTo>
                    <a:lnTo>
                      <a:pt x="249" y="213"/>
                    </a:lnTo>
                    <a:lnTo>
                      <a:pt x="254" y="206"/>
                    </a:lnTo>
                    <a:lnTo>
                      <a:pt x="261" y="200"/>
                    </a:lnTo>
                    <a:lnTo>
                      <a:pt x="268" y="192"/>
                    </a:lnTo>
                    <a:lnTo>
                      <a:pt x="276" y="185"/>
                    </a:lnTo>
                    <a:lnTo>
                      <a:pt x="287" y="178"/>
                    </a:lnTo>
                    <a:lnTo>
                      <a:pt x="289" y="178"/>
                    </a:lnTo>
                    <a:lnTo>
                      <a:pt x="291" y="177"/>
                    </a:lnTo>
                    <a:lnTo>
                      <a:pt x="293" y="175"/>
                    </a:lnTo>
                    <a:lnTo>
                      <a:pt x="297" y="172"/>
                    </a:lnTo>
                    <a:lnTo>
                      <a:pt x="300" y="169"/>
                    </a:lnTo>
                    <a:lnTo>
                      <a:pt x="305" y="166"/>
                    </a:lnTo>
                    <a:lnTo>
                      <a:pt x="308" y="160"/>
                    </a:lnTo>
                    <a:lnTo>
                      <a:pt x="314" y="154"/>
                    </a:lnTo>
                    <a:lnTo>
                      <a:pt x="318" y="149"/>
                    </a:lnTo>
                    <a:lnTo>
                      <a:pt x="321" y="142"/>
                    </a:lnTo>
                    <a:lnTo>
                      <a:pt x="325" y="134"/>
                    </a:lnTo>
                    <a:lnTo>
                      <a:pt x="330" y="125"/>
                    </a:lnTo>
                    <a:lnTo>
                      <a:pt x="332" y="116"/>
                    </a:lnTo>
                    <a:lnTo>
                      <a:pt x="336" y="105"/>
                    </a:lnTo>
                    <a:lnTo>
                      <a:pt x="338" y="94"/>
                    </a:lnTo>
                    <a:lnTo>
                      <a:pt x="340" y="81"/>
                    </a:lnTo>
                    <a:lnTo>
                      <a:pt x="340" y="71"/>
                    </a:lnTo>
                    <a:lnTo>
                      <a:pt x="342" y="61"/>
                    </a:lnTo>
                    <a:lnTo>
                      <a:pt x="343" y="53"/>
                    </a:lnTo>
                    <a:lnTo>
                      <a:pt x="347" y="44"/>
                    </a:lnTo>
                    <a:lnTo>
                      <a:pt x="351" y="38"/>
                    </a:lnTo>
                    <a:lnTo>
                      <a:pt x="355" y="30"/>
                    </a:lnTo>
                    <a:lnTo>
                      <a:pt x="359" y="25"/>
                    </a:lnTo>
                    <a:lnTo>
                      <a:pt x="364" y="19"/>
                    </a:lnTo>
                    <a:lnTo>
                      <a:pt x="368" y="16"/>
                    </a:lnTo>
                    <a:lnTo>
                      <a:pt x="373" y="12"/>
                    </a:lnTo>
                    <a:lnTo>
                      <a:pt x="376" y="9"/>
                    </a:lnTo>
                    <a:lnTo>
                      <a:pt x="381" y="7"/>
                    </a:lnTo>
                    <a:lnTo>
                      <a:pt x="383" y="5"/>
                    </a:lnTo>
                    <a:lnTo>
                      <a:pt x="386" y="4"/>
                    </a:lnTo>
                    <a:lnTo>
                      <a:pt x="388" y="4"/>
                    </a:lnTo>
                    <a:lnTo>
                      <a:pt x="389" y="2"/>
                    </a:lnTo>
                    <a:lnTo>
                      <a:pt x="389" y="1"/>
                    </a:lnTo>
                    <a:lnTo>
                      <a:pt x="389" y="0"/>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5559" name="Freeform 14"/>
              <p:cNvSpPr>
                <a:spLocks/>
              </p:cNvSpPr>
              <p:nvPr/>
            </p:nvSpPr>
            <p:spPr bwMode="auto">
              <a:xfrm>
                <a:off x="-184" y="1235"/>
                <a:ext cx="248" cy="415"/>
              </a:xfrm>
              <a:custGeom>
                <a:avLst/>
                <a:gdLst>
                  <a:gd name="T0" fmla="*/ 225 w 248"/>
                  <a:gd name="T1" fmla="*/ 16 h 415"/>
                  <a:gd name="T2" fmla="*/ 233 w 248"/>
                  <a:gd name="T3" fmla="*/ 81 h 415"/>
                  <a:gd name="T4" fmla="*/ 218 w 248"/>
                  <a:gd name="T5" fmla="*/ 142 h 415"/>
                  <a:gd name="T6" fmla="*/ 223 w 248"/>
                  <a:gd name="T7" fmla="*/ 149 h 415"/>
                  <a:gd name="T8" fmla="*/ 240 w 248"/>
                  <a:gd name="T9" fmla="*/ 124 h 415"/>
                  <a:gd name="T10" fmla="*/ 243 w 248"/>
                  <a:gd name="T11" fmla="*/ 168 h 415"/>
                  <a:gd name="T12" fmla="*/ 210 w 248"/>
                  <a:gd name="T13" fmla="*/ 198 h 415"/>
                  <a:gd name="T14" fmla="*/ 197 w 248"/>
                  <a:gd name="T15" fmla="*/ 235 h 415"/>
                  <a:gd name="T16" fmla="*/ 215 w 248"/>
                  <a:gd name="T17" fmla="*/ 231 h 415"/>
                  <a:gd name="T18" fmla="*/ 204 w 248"/>
                  <a:gd name="T19" fmla="*/ 259 h 415"/>
                  <a:gd name="T20" fmla="*/ 185 w 248"/>
                  <a:gd name="T21" fmla="*/ 279 h 415"/>
                  <a:gd name="T22" fmla="*/ 196 w 248"/>
                  <a:gd name="T23" fmla="*/ 307 h 415"/>
                  <a:gd name="T24" fmla="*/ 207 w 248"/>
                  <a:gd name="T25" fmla="*/ 317 h 415"/>
                  <a:gd name="T26" fmla="*/ 180 w 248"/>
                  <a:gd name="T27" fmla="*/ 359 h 415"/>
                  <a:gd name="T28" fmla="*/ 158 w 248"/>
                  <a:gd name="T29" fmla="*/ 376 h 415"/>
                  <a:gd name="T30" fmla="*/ 142 w 248"/>
                  <a:gd name="T31" fmla="*/ 399 h 415"/>
                  <a:gd name="T32" fmla="*/ 97 w 248"/>
                  <a:gd name="T33" fmla="*/ 411 h 415"/>
                  <a:gd name="T34" fmla="*/ 69 w 248"/>
                  <a:gd name="T35" fmla="*/ 391 h 415"/>
                  <a:gd name="T36" fmla="*/ 100 w 248"/>
                  <a:gd name="T37" fmla="*/ 382 h 415"/>
                  <a:gd name="T38" fmla="*/ 129 w 248"/>
                  <a:gd name="T39" fmla="*/ 340 h 415"/>
                  <a:gd name="T40" fmla="*/ 125 w 248"/>
                  <a:gd name="T41" fmla="*/ 322 h 415"/>
                  <a:gd name="T42" fmla="*/ 119 w 248"/>
                  <a:gd name="T43" fmla="*/ 318 h 415"/>
                  <a:gd name="T44" fmla="*/ 106 w 248"/>
                  <a:gd name="T45" fmla="*/ 307 h 415"/>
                  <a:gd name="T46" fmla="*/ 118 w 248"/>
                  <a:gd name="T47" fmla="*/ 302 h 415"/>
                  <a:gd name="T48" fmla="*/ 140 w 248"/>
                  <a:gd name="T49" fmla="*/ 249 h 415"/>
                  <a:gd name="T50" fmla="*/ 143 w 248"/>
                  <a:gd name="T51" fmla="*/ 226 h 415"/>
                  <a:gd name="T52" fmla="*/ 158 w 248"/>
                  <a:gd name="T53" fmla="*/ 194 h 415"/>
                  <a:gd name="T54" fmla="*/ 127 w 248"/>
                  <a:gd name="T55" fmla="*/ 210 h 415"/>
                  <a:gd name="T56" fmla="*/ 99 w 248"/>
                  <a:gd name="T57" fmla="*/ 271 h 415"/>
                  <a:gd name="T58" fmla="*/ 75 w 248"/>
                  <a:gd name="T59" fmla="*/ 269 h 415"/>
                  <a:gd name="T60" fmla="*/ 88 w 248"/>
                  <a:gd name="T61" fmla="*/ 243 h 415"/>
                  <a:gd name="T62" fmla="*/ 88 w 248"/>
                  <a:gd name="T63" fmla="*/ 230 h 415"/>
                  <a:gd name="T64" fmla="*/ 92 w 248"/>
                  <a:gd name="T65" fmla="*/ 216 h 415"/>
                  <a:gd name="T66" fmla="*/ 88 w 248"/>
                  <a:gd name="T67" fmla="*/ 214 h 415"/>
                  <a:gd name="T68" fmla="*/ 65 w 248"/>
                  <a:gd name="T69" fmla="*/ 253 h 415"/>
                  <a:gd name="T70" fmla="*/ 62 w 248"/>
                  <a:gd name="T71" fmla="*/ 284 h 415"/>
                  <a:gd name="T72" fmla="*/ 47 w 248"/>
                  <a:gd name="T73" fmla="*/ 284 h 415"/>
                  <a:gd name="T74" fmla="*/ 24 w 248"/>
                  <a:gd name="T75" fmla="*/ 295 h 415"/>
                  <a:gd name="T76" fmla="*/ 23 w 248"/>
                  <a:gd name="T77" fmla="*/ 339 h 415"/>
                  <a:gd name="T78" fmla="*/ 8 w 248"/>
                  <a:gd name="T79" fmla="*/ 311 h 415"/>
                  <a:gd name="T80" fmla="*/ 10 w 248"/>
                  <a:gd name="T81" fmla="*/ 224 h 415"/>
                  <a:gd name="T82" fmla="*/ 17 w 248"/>
                  <a:gd name="T83" fmla="*/ 215 h 415"/>
                  <a:gd name="T84" fmla="*/ 29 w 248"/>
                  <a:gd name="T85" fmla="*/ 184 h 415"/>
                  <a:gd name="T86" fmla="*/ 46 w 248"/>
                  <a:gd name="T87" fmla="*/ 157 h 415"/>
                  <a:gd name="T88" fmla="*/ 49 w 248"/>
                  <a:gd name="T89" fmla="*/ 161 h 415"/>
                  <a:gd name="T90" fmla="*/ 44 w 248"/>
                  <a:gd name="T91" fmla="*/ 174 h 415"/>
                  <a:gd name="T92" fmla="*/ 40 w 248"/>
                  <a:gd name="T93" fmla="*/ 188 h 415"/>
                  <a:gd name="T94" fmla="*/ 41 w 248"/>
                  <a:gd name="T95" fmla="*/ 195 h 415"/>
                  <a:gd name="T96" fmla="*/ 46 w 248"/>
                  <a:gd name="T97" fmla="*/ 184 h 415"/>
                  <a:gd name="T98" fmla="*/ 76 w 248"/>
                  <a:gd name="T99" fmla="*/ 160 h 415"/>
                  <a:gd name="T100" fmla="*/ 89 w 248"/>
                  <a:gd name="T101" fmla="*/ 148 h 415"/>
                  <a:gd name="T102" fmla="*/ 110 w 248"/>
                  <a:gd name="T103" fmla="*/ 93 h 415"/>
                  <a:gd name="T104" fmla="*/ 138 w 248"/>
                  <a:gd name="T105" fmla="*/ 60 h 415"/>
                  <a:gd name="T106" fmla="*/ 138 w 248"/>
                  <a:gd name="T107" fmla="*/ 76 h 415"/>
                  <a:gd name="T108" fmla="*/ 129 w 248"/>
                  <a:gd name="T109" fmla="*/ 133 h 415"/>
                  <a:gd name="T110" fmla="*/ 138 w 248"/>
                  <a:gd name="T111" fmla="*/ 138 h 415"/>
                  <a:gd name="T112" fmla="*/ 168 w 248"/>
                  <a:gd name="T113" fmla="*/ 104 h 415"/>
                  <a:gd name="T114" fmla="*/ 188 w 248"/>
                  <a:gd name="T115" fmla="*/ 87 h 415"/>
                  <a:gd name="T116" fmla="*/ 201 w 248"/>
                  <a:gd name="T117" fmla="*/ 36 h 415"/>
                  <a:gd name="T118" fmla="*/ 222 w 248"/>
                  <a:gd name="T119" fmla="*/ 6 h 415"/>
                  <a:gd name="T120" fmla="*/ 228 w 248"/>
                  <a:gd name="T121" fmla="*/ 1 h 415"/>
                  <a:gd name="T122" fmla="*/ 228 w 248"/>
                  <a:gd name="T123" fmla="*/ 1 h 4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8"/>
                  <a:gd name="T187" fmla="*/ 0 h 415"/>
                  <a:gd name="T188" fmla="*/ 248 w 248"/>
                  <a:gd name="T189" fmla="*/ 415 h 4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8" h="415">
                    <a:moveTo>
                      <a:pt x="228" y="0"/>
                    </a:moveTo>
                    <a:lnTo>
                      <a:pt x="228" y="1"/>
                    </a:lnTo>
                    <a:lnTo>
                      <a:pt x="228" y="3"/>
                    </a:lnTo>
                    <a:lnTo>
                      <a:pt x="227" y="4"/>
                    </a:lnTo>
                    <a:lnTo>
                      <a:pt x="227" y="7"/>
                    </a:lnTo>
                    <a:lnTo>
                      <a:pt x="227" y="9"/>
                    </a:lnTo>
                    <a:lnTo>
                      <a:pt x="227" y="13"/>
                    </a:lnTo>
                    <a:lnTo>
                      <a:pt x="225" y="16"/>
                    </a:lnTo>
                    <a:lnTo>
                      <a:pt x="225" y="22"/>
                    </a:lnTo>
                    <a:lnTo>
                      <a:pt x="225" y="26"/>
                    </a:lnTo>
                    <a:lnTo>
                      <a:pt x="226" y="33"/>
                    </a:lnTo>
                    <a:lnTo>
                      <a:pt x="226" y="38"/>
                    </a:lnTo>
                    <a:lnTo>
                      <a:pt x="228" y="46"/>
                    </a:lnTo>
                    <a:lnTo>
                      <a:pt x="228" y="53"/>
                    </a:lnTo>
                    <a:lnTo>
                      <a:pt x="230" y="61"/>
                    </a:lnTo>
                    <a:lnTo>
                      <a:pt x="231" y="69"/>
                    </a:lnTo>
                    <a:lnTo>
                      <a:pt x="233" y="81"/>
                    </a:lnTo>
                    <a:lnTo>
                      <a:pt x="234" y="92"/>
                    </a:lnTo>
                    <a:lnTo>
                      <a:pt x="234" y="101"/>
                    </a:lnTo>
                    <a:lnTo>
                      <a:pt x="232" y="108"/>
                    </a:lnTo>
                    <a:lnTo>
                      <a:pt x="231" y="116"/>
                    </a:lnTo>
                    <a:lnTo>
                      <a:pt x="228" y="123"/>
                    </a:lnTo>
                    <a:lnTo>
                      <a:pt x="226" y="128"/>
                    </a:lnTo>
                    <a:lnTo>
                      <a:pt x="223" y="133"/>
                    </a:lnTo>
                    <a:lnTo>
                      <a:pt x="221" y="138"/>
                    </a:lnTo>
                    <a:lnTo>
                      <a:pt x="218" y="142"/>
                    </a:lnTo>
                    <a:lnTo>
                      <a:pt x="216" y="145"/>
                    </a:lnTo>
                    <a:lnTo>
                      <a:pt x="214" y="147"/>
                    </a:lnTo>
                    <a:lnTo>
                      <a:pt x="213" y="149"/>
                    </a:lnTo>
                    <a:lnTo>
                      <a:pt x="212" y="150"/>
                    </a:lnTo>
                    <a:lnTo>
                      <a:pt x="212" y="149"/>
                    </a:lnTo>
                    <a:lnTo>
                      <a:pt x="215" y="150"/>
                    </a:lnTo>
                    <a:lnTo>
                      <a:pt x="219" y="150"/>
                    </a:lnTo>
                    <a:lnTo>
                      <a:pt x="223" y="149"/>
                    </a:lnTo>
                    <a:lnTo>
                      <a:pt x="226" y="147"/>
                    </a:lnTo>
                    <a:lnTo>
                      <a:pt x="229" y="145"/>
                    </a:lnTo>
                    <a:lnTo>
                      <a:pt x="231" y="142"/>
                    </a:lnTo>
                    <a:lnTo>
                      <a:pt x="233" y="139"/>
                    </a:lnTo>
                    <a:lnTo>
                      <a:pt x="235" y="135"/>
                    </a:lnTo>
                    <a:lnTo>
                      <a:pt x="237" y="133"/>
                    </a:lnTo>
                    <a:lnTo>
                      <a:pt x="239" y="129"/>
                    </a:lnTo>
                    <a:lnTo>
                      <a:pt x="240" y="128"/>
                    </a:lnTo>
                    <a:lnTo>
                      <a:pt x="240" y="124"/>
                    </a:lnTo>
                    <a:lnTo>
                      <a:pt x="242" y="123"/>
                    </a:lnTo>
                    <a:lnTo>
                      <a:pt x="242" y="121"/>
                    </a:lnTo>
                    <a:lnTo>
                      <a:pt x="242" y="120"/>
                    </a:lnTo>
                    <a:lnTo>
                      <a:pt x="242" y="119"/>
                    </a:lnTo>
                    <a:lnTo>
                      <a:pt x="246" y="132"/>
                    </a:lnTo>
                    <a:lnTo>
                      <a:pt x="247" y="142"/>
                    </a:lnTo>
                    <a:lnTo>
                      <a:pt x="247" y="152"/>
                    </a:lnTo>
                    <a:lnTo>
                      <a:pt x="245" y="160"/>
                    </a:lnTo>
                    <a:lnTo>
                      <a:pt x="243" y="168"/>
                    </a:lnTo>
                    <a:lnTo>
                      <a:pt x="240" y="174"/>
                    </a:lnTo>
                    <a:lnTo>
                      <a:pt x="236" y="180"/>
                    </a:lnTo>
                    <a:lnTo>
                      <a:pt x="231" y="184"/>
                    </a:lnTo>
                    <a:lnTo>
                      <a:pt x="228" y="188"/>
                    </a:lnTo>
                    <a:lnTo>
                      <a:pt x="223" y="191"/>
                    </a:lnTo>
                    <a:lnTo>
                      <a:pt x="219" y="194"/>
                    </a:lnTo>
                    <a:lnTo>
                      <a:pt x="215" y="195"/>
                    </a:lnTo>
                    <a:lnTo>
                      <a:pt x="213" y="197"/>
                    </a:lnTo>
                    <a:lnTo>
                      <a:pt x="210" y="198"/>
                    </a:lnTo>
                    <a:lnTo>
                      <a:pt x="209" y="199"/>
                    </a:lnTo>
                    <a:lnTo>
                      <a:pt x="208" y="199"/>
                    </a:lnTo>
                    <a:lnTo>
                      <a:pt x="204" y="207"/>
                    </a:lnTo>
                    <a:lnTo>
                      <a:pt x="199" y="213"/>
                    </a:lnTo>
                    <a:lnTo>
                      <a:pt x="197" y="219"/>
                    </a:lnTo>
                    <a:lnTo>
                      <a:pt x="195" y="223"/>
                    </a:lnTo>
                    <a:lnTo>
                      <a:pt x="195" y="228"/>
                    </a:lnTo>
                    <a:lnTo>
                      <a:pt x="195" y="231"/>
                    </a:lnTo>
                    <a:lnTo>
                      <a:pt x="197" y="235"/>
                    </a:lnTo>
                    <a:lnTo>
                      <a:pt x="197" y="237"/>
                    </a:lnTo>
                    <a:lnTo>
                      <a:pt x="201" y="240"/>
                    </a:lnTo>
                    <a:lnTo>
                      <a:pt x="202" y="241"/>
                    </a:lnTo>
                    <a:lnTo>
                      <a:pt x="206" y="241"/>
                    </a:lnTo>
                    <a:lnTo>
                      <a:pt x="207" y="241"/>
                    </a:lnTo>
                    <a:lnTo>
                      <a:pt x="211" y="241"/>
                    </a:lnTo>
                    <a:lnTo>
                      <a:pt x="213" y="239"/>
                    </a:lnTo>
                    <a:lnTo>
                      <a:pt x="215" y="236"/>
                    </a:lnTo>
                    <a:lnTo>
                      <a:pt x="215" y="231"/>
                    </a:lnTo>
                    <a:lnTo>
                      <a:pt x="215" y="238"/>
                    </a:lnTo>
                    <a:lnTo>
                      <a:pt x="213" y="242"/>
                    </a:lnTo>
                    <a:lnTo>
                      <a:pt x="211" y="246"/>
                    </a:lnTo>
                    <a:lnTo>
                      <a:pt x="209" y="249"/>
                    </a:lnTo>
                    <a:lnTo>
                      <a:pt x="209" y="252"/>
                    </a:lnTo>
                    <a:lnTo>
                      <a:pt x="207" y="254"/>
                    </a:lnTo>
                    <a:lnTo>
                      <a:pt x="206" y="256"/>
                    </a:lnTo>
                    <a:lnTo>
                      <a:pt x="204" y="257"/>
                    </a:lnTo>
                    <a:lnTo>
                      <a:pt x="204" y="259"/>
                    </a:lnTo>
                    <a:lnTo>
                      <a:pt x="202" y="260"/>
                    </a:lnTo>
                    <a:lnTo>
                      <a:pt x="200" y="262"/>
                    </a:lnTo>
                    <a:lnTo>
                      <a:pt x="198" y="262"/>
                    </a:lnTo>
                    <a:lnTo>
                      <a:pt x="196" y="263"/>
                    </a:lnTo>
                    <a:lnTo>
                      <a:pt x="194" y="265"/>
                    </a:lnTo>
                    <a:lnTo>
                      <a:pt x="193" y="266"/>
                    </a:lnTo>
                    <a:lnTo>
                      <a:pt x="190" y="268"/>
                    </a:lnTo>
                    <a:lnTo>
                      <a:pt x="188" y="274"/>
                    </a:lnTo>
                    <a:lnTo>
                      <a:pt x="185" y="279"/>
                    </a:lnTo>
                    <a:lnTo>
                      <a:pt x="185" y="284"/>
                    </a:lnTo>
                    <a:lnTo>
                      <a:pt x="184" y="288"/>
                    </a:lnTo>
                    <a:lnTo>
                      <a:pt x="185" y="292"/>
                    </a:lnTo>
                    <a:lnTo>
                      <a:pt x="185" y="296"/>
                    </a:lnTo>
                    <a:lnTo>
                      <a:pt x="186" y="299"/>
                    </a:lnTo>
                    <a:lnTo>
                      <a:pt x="187" y="301"/>
                    </a:lnTo>
                    <a:lnTo>
                      <a:pt x="191" y="305"/>
                    </a:lnTo>
                    <a:lnTo>
                      <a:pt x="193" y="307"/>
                    </a:lnTo>
                    <a:lnTo>
                      <a:pt x="196" y="307"/>
                    </a:lnTo>
                    <a:lnTo>
                      <a:pt x="198" y="307"/>
                    </a:lnTo>
                    <a:lnTo>
                      <a:pt x="202" y="307"/>
                    </a:lnTo>
                    <a:lnTo>
                      <a:pt x="206" y="305"/>
                    </a:lnTo>
                    <a:lnTo>
                      <a:pt x="209" y="301"/>
                    </a:lnTo>
                    <a:lnTo>
                      <a:pt x="212" y="297"/>
                    </a:lnTo>
                    <a:lnTo>
                      <a:pt x="212" y="303"/>
                    </a:lnTo>
                    <a:lnTo>
                      <a:pt x="211" y="307"/>
                    </a:lnTo>
                    <a:lnTo>
                      <a:pt x="209" y="312"/>
                    </a:lnTo>
                    <a:lnTo>
                      <a:pt x="207" y="317"/>
                    </a:lnTo>
                    <a:lnTo>
                      <a:pt x="206" y="322"/>
                    </a:lnTo>
                    <a:lnTo>
                      <a:pt x="202" y="328"/>
                    </a:lnTo>
                    <a:lnTo>
                      <a:pt x="199" y="333"/>
                    </a:lnTo>
                    <a:lnTo>
                      <a:pt x="196" y="338"/>
                    </a:lnTo>
                    <a:lnTo>
                      <a:pt x="194" y="343"/>
                    </a:lnTo>
                    <a:lnTo>
                      <a:pt x="190" y="347"/>
                    </a:lnTo>
                    <a:lnTo>
                      <a:pt x="186" y="352"/>
                    </a:lnTo>
                    <a:lnTo>
                      <a:pt x="183" y="355"/>
                    </a:lnTo>
                    <a:lnTo>
                      <a:pt x="180" y="359"/>
                    </a:lnTo>
                    <a:lnTo>
                      <a:pt x="177" y="361"/>
                    </a:lnTo>
                    <a:lnTo>
                      <a:pt x="173" y="363"/>
                    </a:lnTo>
                    <a:lnTo>
                      <a:pt x="169" y="363"/>
                    </a:lnTo>
                    <a:lnTo>
                      <a:pt x="168" y="365"/>
                    </a:lnTo>
                    <a:lnTo>
                      <a:pt x="166" y="366"/>
                    </a:lnTo>
                    <a:lnTo>
                      <a:pt x="164" y="368"/>
                    </a:lnTo>
                    <a:lnTo>
                      <a:pt x="162" y="370"/>
                    </a:lnTo>
                    <a:lnTo>
                      <a:pt x="160" y="374"/>
                    </a:lnTo>
                    <a:lnTo>
                      <a:pt x="158" y="376"/>
                    </a:lnTo>
                    <a:lnTo>
                      <a:pt x="157" y="379"/>
                    </a:lnTo>
                    <a:lnTo>
                      <a:pt x="154" y="380"/>
                    </a:lnTo>
                    <a:lnTo>
                      <a:pt x="153" y="384"/>
                    </a:lnTo>
                    <a:lnTo>
                      <a:pt x="151" y="387"/>
                    </a:lnTo>
                    <a:lnTo>
                      <a:pt x="149" y="390"/>
                    </a:lnTo>
                    <a:lnTo>
                      <a:pt x="147" y="392"/>
                    </a:lnTo>
                    <a:lnTo>
                      <a:pt x="146" y="395"/>
                    </a:lnTo>
                    <a:lnTo>
                      <a:pt x="144" y="397"/>
                    </a:lnTo>
                    <a:lnTo>
                      <a:pt x="142" y="399"/>
                    </a:lnTo>
                    <a:lnTo>
                      <a:pt x="140" y="401"/>
                    </a:lnTo>
                    <a:lnTo>
                      <a:pt x="135" y="407"/>
                    </a:lnTo>
                    <a:lnTo>
                      <a:pt x="130" y="410"/>
                    </a:lnTo>
                    <a:lnTo>
                      <a:pt x="124" y="413"/>
                    </a:lnTo>
                    <a:lnTo>
                      <a:pt x="119" y="414"/>
                    </a:lnTo>
                    <a:lnTo>
                      <a:pt x="114" y="414"/>
                    </a:lnTo>
                    <a:lnTo>
                      <a:pt x="108" y="414"/>
                    </a:lnTo>
                    <a:lnTo>
                      <a:pt x="103" y="413"/>
                    </a:lnTo>
                    <a:lnTo>
                      <a:pt x="97" y="411"/>
                    </a:lnTo>
                    <a:lnTo>
                      <a:pt x="94" y="410"/>
                    </a:lnTo>
                    <a:lnTo>
                      <a:pt x="88" y="407"/>
                    </a:lnTo>
                    <a:lnTo>
                      <a:pt x="84" y="405"/>
                    </a:lnTo>
                    <a:lnTo>
                      <a:pt x="79" y="401"/>
                    </a:lnTo>
                    <a:lnTo>
                      <a:pt x="77" y="400"/>
                    </a:lnTo>
                    <a:lnTo>
                      <a:pt x="73" y="397"/>
                    </a:lnTo>
                    <a:lnTo>
                      <a:pt x="71" y="395"/>
                    </a:lnTo>
                    <a:lnTo>
                      <a:pt x="68" y="391"/>
                    </a:lnTo>
                    <a:lnTo>
                      <a:pt x="69" y="391"/>
                    </a:lnTo>
                    <a:lnTo>
                      <a:pt x="70" y="391"/>
                    </a:lnTo>
                    <a:lnTo>
                      <a:pt x="73" y="391"/>
                    </a:lnTo>
                    <a:lnTo>
                      <a:pt x="75" y="391"/>
                    </a:lnTo>
                    <a:lnTo>
                      <a:pt x="78" y="391"/>
                    </a:lnTo>
                    <a:lnTo>
                      <a:pt x="81" y="390"/>
                    </a:lnTo>
                    <a:lnTo>
                      <a:pt x="86" y="389"/>
                    </a:lnTo>
                    <a:lnTo>
                      <a:pt x="89" y="387"/>
                    </a:lnTo>
                    <a:lnTo>
                      <a:pt x="95" y="385"/>
                    </a:lnTo>
                    <a:lnTo>
                      <a:pt x="100" y="382"/>
                    </a:lnTo>
                    <a:lnTo>
                      <a:pt x="105" y="379"/>
                    </a:lnTo>
                    <a:lnTo>
                      <a:pt x="110" y="374"/>
                    </a:lnTo>
                    <a:lnTo>
                      <a:pt x="115" y="369"/>
                    </a:lnTo>
                    <a:lnTo>
                      <a:pt x="119" y="362"/>
                    </a:lnTo>
                    <a:lnTo>
                      <a:pt x="124" y="354"/>
                    </a:lnTo>
                    <a:lnTo>
                      <a:pt x="128" y="344"/>
                    </a:lnTo>
                    <a:lnTo>
                      <a:pt x="129" y="343"/>
                    </a:lnTo>
                    <a:lnTo>
                      <a:pt x="129" y="342"/>
                    </a:lnTo>
                    <a:lnTo>
                      <a:pt x="129" y="340"/>
                    </a:lnTo>
                    <a:lnTo>
                      <a:pt x="129" y="338"/>
                    </a:lnTo>
                    <a:lnTo>
                      <a:pt x="129" y="336"/>
                    </a:lnTo>
                    <a:lnTo>
                      <a:pt x="129" y="334"/>
                    </a:lnTo>
                    <a:lnTo>
                      <a:pt x="129" y="332"/>
                    </a:lnTo>
                    <a:lnTo>
                      <a:pt x="128" y="330"/>
                    </a:lnTo>
                    <a:lnTo>
                      <a:pt x="128" y="328"/>
                    </a:lnTo>
                    <a:lnTo>
                      <a:pt x="127" y="326"/>
                    </a:lnTo>
                    <a:lnTo>
                      <a:pt x="127" y="324"/>
                    </a:lnTo>
                    <a:lnTo>
                      <a:pt x="125" y="322"/>
                    </a:lnTo>
                    <a:lnTo>
                      <a:pt x="124" y="322"/>
                    </a:lnTo>
                    <a:lnTo>
                      <a:pt x="122" y="320"/>
                    </a:lnTo>
                    <a:lnTo>
                      <a:pt x="120" y="319"/>
                    </a:lnTo>
                    <a:lnTo>
                      <a:pt x="116" y="317"/>
                    </a:lnTo>
                    <a:lnTo>
                      <a:pt x="118" y="318"/>
                    </a:lnTo>
                    <a:lnTo>
                      <a:pt x="119" y="318"/>
                    </a:lnTo>
                    <a:lnTo>
                      <a:pt x="118" y="318"/>
                    </a:lnTo>
                    <a:lnTo>
                      <a:pt x="116" y="317"/>
                    </a:lnTo>
                    <a:lnTo>
                      <a:pt x="115" y="317"/>
                    </a:lnTo>
                    <a:lnTo>
                      <a:pt x="113" y="316"/>
                    </a:lnTo>
                    <a:lnTo>
                      <a:pt x="111" y="314"/>
                    </a:lnTo>
                    <a:lnTo>
                      <a:pt x="110" y="312"/>
                    </a:lnTo>
                    <a:lnTo>
                      <a:pt x="108" y="310"/>
                    </a:lnTo>
                    <a:lnTo>
                      <a:pt x="106" y="307"/>
                    </a:lnTo>
                    <a:lnTo>
                      <a:pt x="105" y="303"/>
                    </a:lnTo>
                    <a:lnTo>
                      <a:pt x="103" y="299"/>
                    </a:lnTo>
                    <a:lnTo>
                      <a:pt x="105" y="300"/>
                    </a:lnTo>
                    <a:lnTo>
                      <a:pt x="106" y="300"/>
                    </a:lnTo>
                    <a:lnTo>
                      <a:pt x="108" y="301"/>
                    </a:lnTo>
                    <a:lnTo>
                      <a:pt x="110" y="301"/>
                    </a:lnTo>
                    <a:lnTo>
                      <a:pt x="112" y="302"/>
                    </a:lnTo>
                    <a:lnTo>
                      <a:pt x="114" y="302"/>
                    </a:lnTo>
                    <a:lnTo>
                      <a:pt x="118" y="302"/>
                    </a:lnTo>
                    <a:lnTo>
                      <a:pt x="119" y="300"/>
                    </a:lnTo>
                    <a:lnTo>
                      <a:pt x="123" y="299"/>
                    </a:lnTo>
                    <a:lnTo>
                      <a:pt x="125" y="297"/>
                    </a:lnTo>
                    <a:lnTo>
                      <a:pt x="129" y="293"/>
                    </a:lnTo>
                    <a:lnTo>
                      <a:pt x="131" y="287"/>
                    </a:lnTo>
                    <a:lnTo>
                      <a:pt x="134" y="281"/>
                    </a:lnTo>
                    <a:lnTo>
                      <a:pt x="136" y="272"/>
                    </a:lnTo>
                    <a:lnTo>
                      <a:pt x="138" y="262"/>
                    </a:lnTo>
                    <a:lnTo>
                      <a:pt x="140" y="249"/>
                    </a:lnTo>
                    <a:lnTo>
                      <a:pt x="140" y="247"/>
                    </a:lnTo>
                    <a:lnTo>
                      <a:pt x="140" y="244"/>
                    </a:lnTo>
                    <a:lnTo>
                      <a:pt x="141" y="241"/>
                    </a:lnTo>
                    <a:lnTo>
                      <a:pt x="141" y="238"/>
                    </a:lnTo>
                    <a:lnTo>
                      <a:pt x="142" y="234"/>
                    </a:lnTo>
                    <a:lnTo>
                      <a:pt x="142" y="230"/>
                    </a:lnTo>
                    <a:lnTo>
                      <a:pt x="143" y="226"/>
                    </a:lnTo>
                    <a:lnTo>
                      <a:pt x="145" y="222"/>
                    </a:lnTo>
                    <a:lnTo>
                      <a:pt x="147" y="219"/>
                    </a:lnTo>
                    <a:lnTo>
                      <a:pt x="149" y="213"/>
                    </a:lnTo>
                    <a:lnTo>
                      <a:pt x="153" y="209"/>
                    </a:lnTo>
                    <a:lnTo>
                      <a:pt x="157" y="206"/>
                    </a:lnTo>
                    <a:lnTo>
                      <a:pt x="162" y="202"/>
                    </a:lnTo>
                    <a:lnTo>
                      <a:pt x="167" y="198"/>
                    </a:lnTo>
                    <a:lnTo>
                      <a:pt x="164" y="196"/>
                    </a:lnTo>
                    <a:lnTo>
                      <a:pt x="158" y="194"/>
                    </a:lnTo>
                    <a:lnTo>
                      <a:pt x="155" y="193"/>
                    </a:lnTo>
                    <a:lnTo>
                      <a:pt x="149" y="192"/>
                    </a:lnTo>
                    <a:lnTo>
                      <a:pt x="146" y="193"/>
                    </a:lnTo>
                    <a:lnTo>
                      <a:pt x="142" y="194"/>
                    </a:lnTo>
                    <a:lnTo>
                      <a:pt x="138" y="197"/>
                    </a:lnTo>
                    <a:lnTo>
                      <a:pt x="135" y="199"/>
                    </a:lnTo>
                    <a:lnTo>
                      <a:pt x="133" y="203"/>
                    </a:lnTo>
                    <a:lnTo>
                      <a:pt x="129" y="206"/>
                    </a:lnTo>
                    <a:lnTo>
                      <a:pt x="127" y="210"/>
                    </a:lnTo>
                    <a:lnTo>
                      <a:pt x="124" y="213"/>
                    </a:lnTo>
                    <a:lnTo>
                      <a:pt x="122" y="217"/>
                    </a:lnTo>
                    <a:lnTo>
                      <a:pt x="121" y="220"/>
                    </a:lnTo>
                    <a:lnTo>
                      <a:pt x="119" y="223"/>
                    </a:lnTo>
                    <a:lnTo>
                      <a:pt x="118" y="225"/>
                    </a:lnTo>
                    <a:lnTo>
                      <a:pt x="114" y="241"/>
                    </a:lnTo>
                    <a:lnTo>
                      <a:pt x="109" y="253"/>
                    </a:lnTo>
                    <a:lnTo>
                      <a:pt x="105" y="264"/>
                    </a:lnTo>
                    <a:lnTo>
                      <a:pt x="99" y="271"/>
                    </a:lnTo>
                    <a:lnTo>
                      <a:pt x="95" y="277"/>
                    </a:lnTo>
                    <a:lnTo>
                      <a:pt x="90" y="281"/>
                    </a:lnTo>
                    <a:lnTo>
                      <a:pt x="86" y="283"/>
                    </a:lnTo>
                    <a:lnTo>
                      <a:pt x="81" y="283"/>
                    </a:lnTo>
                    <a:lnTo>
                      <a:pt x="79" y="282"/>
                    </a:lnTo>
                    <a:lnTo>
                      <a:pt x="76" y="280"/>
                    </a:lnTo>
                    <a:lnTo>
                      <a:pt x="75" y="277"/>
                    </a:lnTo>
                    <a:lnTo>
                      <a:pt x="73" y="273"/>
                    </a:lnTo>
                    <a:lnTo>
                      <a:pt x="75" y="269"/>
                    </a:lnTo>
                    <a:lnTo>
                      <a:pt x="75" y="264"/>
                    </a:lnTo>
                    <a:lnTo>
                      <a:pt x="78" y="260"/>
                    </a:lnTo>
                    <a:lnTo>
                      <a:pt x="80" y="254"/>
                    </a:lnTo>
                    <a:lnTo>
                      <a:pt x="82" y="252"/>
                    </a:lnTo>
                    <a:lnTo>
                      <a:pt x="84" y="251"/>
                    </a:lnTo>
                    <a:lnTo>
                      <a:pt x="86" y="249"/>
                    </a:lnTo>
                    <a:lnTo>
                      <a:pt x="87" y="247"/>
                    </a:lnTo>
                    <a:lnTo>
                      <a:pt x="88" y="245"/>
                    </a:lnTo>
                    <a:lnTo>
                      <a:pt x="88" y="243"/>
                    </a:lnTo>
                    <a:lnTo>
                      <a:pt x="88" y="241"/>
                    </a:lnTo>
                    <a:lnTo>
                      <a:pt x="88" y="240"/>
                    </a:lnTo>
                    <a:lnTo>
                      <a:pt x="88" y="238"/>
                    </a:lnTo>
                    <a:lnTo>
                      <a:pt x="88" y="236"/>
                    </a:lnTo>
                    <a:lnTo>
                      <a:pt x="88" y="234"/>
                    </a:lnTo>
                    <a:lnTo>
                      <a:pt x="88" y="232"/>
                    </a:lnTo>
                    <a:lnTo>
                      <a:pt x="88" y="230"/>
                    </a:lnTo>
                    <a:lnTo>
                      <a:pt x="87" y="229"/>
                    </a:lnTo>
                    <a:lnTo>
                      <a:pt x="89" y="229"/>
                    </a:lnTo>
                    <a:lnTo>
                      <a:pt x="89" y="227"/>
                    </a:lnTo>
                    <a:lnTo>
                      <a:pt x="90" y="225"/>
                    </a:lnTo>
                    <a:lnTo>
                      <a:pt x="90" y="223"/>
                    </a:lnTo>
                    <a:lnTo>
                      <a:pt x="92" y="222"/>
                    </a:lnTo>
                    <a:lnTo>
                      <a:pt x="92" y="220"/>
                    </a:lnTo>
                    <a:lnTo>
                      <a:pt x="92" y="218"/>
                    </a:lnTo>
                    <a:lnTo>
                      <a:pt x="92" y="216"/>
                    </a:lnTo>
                    <a:lnTo>
                      <a:pt x="94" y="216"/>
                    </a:lnTo>
                    <a:lnTo>
                      <a:pt x="94" y="214"/>
                    </a:lnTo>
                    <a:lnTo>
                      <a:pt x="94" y="212"/>
                    </a:lnTo>
                    <a:lnTo>
                      <a:pt x="94" y="211"/>
                    </a:lnTo>
                    <a:lnTo>
                      <a:pt x="94" y="209"/>
                    </a:lnTo>
                    <a:lnTo>
                      <a:pt x="94" y="207"/>
                    </a:lnTo>
                    <a:lnTo>
                      <a:pt x="88" y="214"/>
                    </a:lnTo>
                    <a:lnTo>
                      <a:pt x="82" y="220"/>
                    </a:lnTo>
                    <a:lnTo>
                      <a:pt x="78" y="226"/>
                    </a:lnTo>
                    <a:lnTo>
                      <a:pt x="74" y="231"/>
                    </a:lnTo>
                    <a:lnTo>
                      <a:pt x="72" y="236"/>
                    </a:lnTo>
                    <a:lnTo>
                      <a:pt x="69" y="240"/>
                    </a:lnTo>
                    <a:lnTo>
                      <a:pt x="68" y="243"/>
                    </a:lnTo>
                    <a:lnTo>
                      <a:pt x="66" y="246"/>
                    </a:lnTo>
                    <a:lnTo>
                      <a:pt x="66" y="250"/>
                    </a:lnTo>
                    <a:lnTo>
                      <a:pt x="65" y="253"/>
                    </a:lnTo>
                    <a:lnTo>
                      <a:pt x="65" y="257"/>
                    </a:lnTo>
                    <a:lnTo>
                      <a:pt x="65" y="259"/>
                    </a:lnTo>
                    <a:lnTo>
                      <a:pt x="65" y="262"/>
                    </a:lnTo>
                    <a:lnTo>
                      <a:pt x="64" y="265"/>
                    </a:lnTo>
                    <a:lnTo>
                      <a:pt x="64" y="268"/>
                    </a:lnTo>
                    <a:lnTo>
                      <a:pt x="62" y="270"/>
                    </a:lnTo>
                    <a:lnTo>
                      <a:pt x="63" y="276"/>
                    </a:lnTo>
                    <a:lnTo>
                      <a:pt x="62" y="281"/>
                    </a:lnTo>
                    <a:lnTo>
                      <a:pt x="62" y="284"/>
                    </a:lnTo>
                    <a:lnTo>
                      <a:pt x="60" y="287"/>
                    </a:lnTo>
                    <a:lnTo>
                      <a:pt x="58" y="290"/>
                    </a:lnTo>
                    <a:lnTo>
                      <a:pt x="57" y="292"/>
                    </a:lnTo>
                    <a:lnTo>
                      <a:pt x="55" y="292"/>
                    </a:lnTo>
                    <a:lnTo>
                      <a:pt x="53" y="292"/>
                    </a:lnTo>
                    <a:lnTo>
                      <a:pt x="52" y="292"/>
                    </a:lnTo>
                    <a:lnTo>
                      <a:pt x="50" y="290"/>
                    </a:lnTo>
                    <a:lnTo>
                      <a:pt x="49" y="288"/>
                    </a:lnTo>
                    <a:lnTo>
                      <a:pt x="47" y="284"/>
                    </a:lnTo>
                    <a:lnTo>
                      <a:pt x="47" y="281"/>
                    </a:lnTo>
                    <a:lnTo>
                      <a:pt x="46" y="276"/>
                    </a:lnTo>
                    <a:lnTo>
                      <a:pt x="47" y="271"/>
                    </a:lnTo>
                    <a:lnTo>
                      <a:pt x="47" y="264"/>
                    </a:lnTo>
                    <a:lnTo>
                      <a:pt x="41" y="270"/>
                    </a:lnTo>
                    <a:lnTo>
                      <a:pt x="35" y="276"/>
                    </a:lnTo>
                    <a:lnTo>
                      <a:pt x="31" y="282"/>
                    </a:lnTo>
                    <a:lnTo>
                      <a:pt x="26" y="287"/>
                    </a:lnTo>
                    <a:lnTo>
                      <a:pt x="24" y="295"/>
                    </a:lnTo>
                    <a:lnTo>
                      <a:pt x="22" y="300"/>
                    </a:lnTo>
                    <a:lnTo>
                      <a:pt x="21" y="307"/>
                    </a:lnTo>
                    <a:lnTo>
                      <a:pt x="19" y="312"/>
                    </a:lnTo>
                    <a:lnTo>
                      <a:pt x="20" y="318"/>
                    </a:lnTo>
                    <a:lnTo>
                      <a:pt x="20" y="323"/>
                    </a:lnTo>
                    <a:lnTo>
                      <a:pt x="21" y="329"/>
                    </a:lnTo>
                    <a:lnTo>
                      <a:pt x="21" y="332"/>
                    </a:lnTo>
                    <a:lnTo>
                      <a:pt x="23" y="336"/>
                    </a:lnTo>
                    <a:lnTo>
                      <a:pt x="23" y="339"/>
                    </a:lnTo>
                    <a:lnTo>
                      <a:pt x="24" y="341"/>
                    </a:lnTo>
                    <a:lnTo>
                      <a:pt x="22" y="340"/>
                    </a:lnTo>
                    <a:lnTo>
                      <a:pt x="20" y="337"/>
                    </a:lnTo>
                    <a:lnTo>
                      <a:pt x="18" y="334"/>
                    </a:lnTo>
                    <a:lnTo>
                      <a:pt x="14" y="330"/>
                    </a:lnTo>
                    <a:lnTo>
                      <a:pt x="12" y="325"/>
                    </a:lnTo>
                    <a:lnTo>
                      <a:pt x="9" y="319"/>
                    </a:lnTo>
                    <a:lnTo>
                      <a:pt x="8" y="311"/>
                    </a:lnTo>
                    <a:lnTo>
                      <a:pt x="4" y="303"/>
                    </a:lnTo>
                    <a:lnTo>
                      <a:pt x="3" y="296"/>
                    </a:lnTo>
                    <a:lnTo>
                      <a:pt x="1" y="287"/>
                    </a:lnTo>
                    <a:lnTo>
                      <a:pt x="1" y="277"/>
                    </a:lnTo>
                    <a:lnTo>
                      <a:pt x="0" y="267"/>
                    </a:lnTo>
                    <a:lnTo>
                      <a:pt x="2" y="257"/>
                    </a:lnTo>
                    <a:lnTo>
                      <a:pt x="4" y="246"/>
                    </a:lnTo>
                    <a:lnTo>
                      <a:pt x="7" y="235"/>
                    </a:lnTo>
                    <a:lnTo>
                      <a:pt x="10" y="224"/>
                    </a:lnTo>
                    <a:lnTo>
                      <a:pt x="12" y="224"/>
                    </a:lnTo>
                    <a:lnTo>
                      <a:pt x="12" y="223"/>
                    </a:lnTo>
                    <a:lnTo>
                      <a:pt x="12" y="222"/>
                    </a:lnTo>
                    <a:lnTo>
                      <a:pt x="14" y="222"/>
                    </a:lnTo>
                    <a:lnTo>
                      <a:pt x="14" y="220"/>
                    </a:lnTo>
                    <a:lnTo>
                      <a:pt x="15" y="219"/>
                    </a:lnTo>
                    <a:lnTo>
                      <a:pt x="15" y="217"/>
                    </a:lnTo>
                    <a:lnTo>
                      <a:pt x="17" y="215"/>
                    </a:lnTo>
                    <a:lnTo>
                      <a:pt x="18" y="213"/>
                    </a:lnTo>
                    <a:lnTo>
                      <a:pt x="20" y="211"/>
                    </a:lnTo>
                    <a:lnTo>
                      <a:pt x="20" y="207"/>
                    </a:lnTo>
                    <a:lnTo>
                      <a:pt x="22" y="205"/>
                    </a:lnTo>
                    <a:lnTo>
                      <a:pt x="22" y="201"/>
                    </a:lnTo>
                    <a:lnTo>
                      <a:pt x="23" y="196"/>
                    </a:lnTo>
                    <a:lnTo>
                      <a:pt x="23" y="191"/>
                    </a:lnTo>
                    <a:lnTo>
                      <a:pt x="27" y="187"/>
                    </a:lnTo>
                    <a:lnTo>
                      <a:pt x="29" y="184"/>
                    </a:lnTo>
                    <a:lnTo>
                      <a:pt x="30" y="180"/>
                    </a:lnTo>
                    <a:lnTo>
                      <a:pt x="32" y="176"/>
                    </a:lnTo>
                    <a:lnTo>
                      <a:pt x="34" y="174"/>
                    </a:lnTo>
                    <a:lnTo>
                      <a:pt x="36" y="170"/>
                    </a:lnTo>
                    <a:lnTo>
                      <a:pt x="38" y="167"/>
                    </a:lnTo>
                    <a:lnTo>
                      <a:pt x="40" y="163"/>
                    </a:lnTo>
                    <a:lnTo>
                      <a:pt x="42" y="161"/>
                    </a:lnTo>
                    <a:lnTo>
                      <a:pt x="44" y="159"/>
                    </a:lnTo>
                    <a:lnTo>
                      <a:pt x="46" y="157"/>
                    </a:lnTo>
                    <a:lnTo>
                      <a:pt x="47" y="154"/>
                    </a:lnTo>
                    <a:lnTo>
                      <a:pt x="49" y="153"/>
                    </a:lnTo>
                    <a:lnTo>
                      <a:pt x="50" y="151"/>
                    </a:lnTo>
                    <a:lnTo>
                      <a:pt x="51" y="150"/>
                    </a:lnTo>
                    <a:lnTo>
                      <a:pt x="51" y="148"/>
                    </a:lnTo>
                    <a:lnTo>
                      <a:pt x="51" y="152"/>
                    </a:lnTo>
                    <a:lnTo>
                      <a:pt x="51" y="156"/>
                    </a:lnTo>
                    <a:lnTo>
                      <a:pt x="51" y="159"/>
                    </a:lnTo>
                    <a:lnTo>
                      <a:pt x="49" y="161"/>
                    </a:lnTo>
                    <a:lnTo>
                      <a:pt x="49" y="163"/>
                    </a:lnTo>
                    <a:lnTo>
                      <a:pt x="48" y="164"/>
                    </a:lnTo>
                    <a:lnTo>
                      <a:pt x="48" y="166"/>
                    </a:lnTo>
                    <a:lnTo>
                      <a:pt x="46" y="167"/>
                    </a:lnTo>
                    <a:lnTo>
                      <a:pt x="46" y="169"/>
                    </a:lnTo>
                    <a:lnTo>
                      <a:pt x="46" y="170"/>
                    </a:lnTo>
                    <a:lnTo>
                      <a:pt x="46" y="172"/>
                    </a:lnTo>
                    <a:lnTo>
                      <a:pt x="44" y="173"/>
                    </a:lnTo>
                    <a:lnTo>
                      <a:pt x="44" y="174"/>
                    </a:lnTo>
                    <a:lnTo>
                      <a:pt x="42" y="176"/>
                    </a:lnTo>
                    <a:lnTo>
                      <a:pt x="42" y="179"/>
                    </a:lnTo>
                    <a:lnTo>
                      <a:pt x="40" y="181"/>
                    </a:lnTo>
                    <a:lnTo>
                      <a:pt x="40" y="183"/>
                    </a:lnTo>
                    <a:lnTo>
                      <a:pt x="40" y="184"/>
                    </a:lnTo>
                    <a:lnTo>
                      <a:pt x="40" y="186"/>
                    </a:lnTo>
                    <a:lnTo>
                      <a:pt x="40" y="188"/>
                    </a:lnTo>
                    <a:lnTo>
                      <a:pt x="40" y="190"/>
                    </a:lnTo>
                    <a:lnTo>
                      <a:pt x="41" y="192"/>
                    </a:lnTo>
                    <a:lnTo>
                      <a:pt x="41" y="194"/>
                    </a:lnTo>
                    <a:lnTo>
                      <a:pt x="41" y="195"/>
                    </a:lnTo>
                    <a:lnTo>
                      <a:pt x="42" y="197"/>
                    </a:lnTo>
                    <a:lnTo>
                      <a:pt x="42" y="196"/>
                    </a:lnTo>
                    <a:lnTo>
                      <a:pt x="42" y="195"/>
                    </a:lnTo>
                    <a:lnTo>
                      <a:pt x="44" y="193"/>
                    </a:lnTo>
                    <a:lnTo>
                      <a:pt x="44" y="190"/>
                    </a:lnTo>
                    <a:lnTo>
                      <a:pt x="46" y="188"/>
                    </a:lnTo>
                    <a:lnTo>
                      <a:pt x="46" y="184"/>
                    </a:lnTo>
                    <a:lnTo>
                      <a:pt x="49" y="183"/>
                    </a:lnTo>
                    <a:lnTo>
                      <a:pt x="51" y="179"/>
                    </a:lnTo>
                    <a:lnTo>
                      <a:pt x="54" y="175"/>
                    </a:lnTo>
                    <a:lnTo>
                      <a:pt x="57" y="171"/>
                    </a:lnTo>
                    <a:lnTo>
                      <a:pt x="61" y="170"/>
                    </a:lnTo>
                    <a:lnTo>
                      <a:pt x="65" y="166"/>
                    </a:lnTo>
                    <a:lnTo>
                      <a:pt x="70" y="163"/>
                    </a:lnTo>
                    <a:lnTo>
                      <a:pt x="74" y="160"/>
                    </a:lnTo>
                    <a:lnTo>
                      <a:pt x="76" y="160"/>
                    </a:lnTo>
                    <a:lnTo>
                      <a:pt x="78" y="160"/>
                    </a:lnTo>
                    <a:lnTo>
                      <a:pt x="78" y="159"/>
                    </a:lnTo>
                    <a:lnTo>
                      <a:pt x="79" y="159"/>
                    </a:lnTo>
                    <a:lnTo>
                      <a:pt x="81" y="157"/>
                    </a:lnTo>
                    <a:lnTo>
                      <a:pt x="83" y="155"/>
                    </a:lnTo>
                    <a:lnTo>
                      <a:pt x="84" y="153"/>
                    </a:lnTo>
                    <a:lnTo>
                      <a:pt x="87" y="151"/>
                    </a:lnTo>
                    <a:lnTo>
                      <a:pt x="89" y="148"/>
                    </a:lnTo>
                    <a:lnTo>
                      <a:pt x="91" y="144"/>
                    </a:lnTo>
                    <a:lnTo>
                      <a:pt x="93" y="139"/>
                    </a:lnTo>
                    <a:lnTo>
                      <a:pt x="95" y="135"/>
                    </a:lnTo>
                    <a:lnTo>
                      <a:pt x="97" y="128"/>
                    </a:lnTo>
                    <a:lnTo>
                      <a:pt x="99" y="121"/>
                    </a:lnTo>
                    <a:lnTo>
                      <a:pt x="101" y="112"/>
                    </a:lnTo>
                    <a:lnTo>
                      <a:pt x="105" y="106"/>
                    </a:lnTo>
                    <a:lnTo>
                      <a:pt x="106" y="98"/>
                    </a:lnTo>
                    <a:lnTo>
                      <a:pt x="110" y="93"/>
                    </a:lnTo>
                    <a:lnTo>
                      <a:pt x="112" y="87"/>
                    </a:lnTo>
                    <a:lnTo>
                      <a:pt x="116" y="83"/>
                    </a:lnTo>
                    <a:lnTo>
                      <a:pt x="119" y="78"/>
                    </a:lnTo>
                    <a:lnTo>
                      <a:pt x="123" y="74"/>
                    </a:lnTo>
                    <a:lnTo>
                      <a:pt x="125" y="70"/>
                    </a:lnTo>
                    <a:lnTo>
                      <a:pt x="129" y="68"/>
                    </a:lnTo>
                    <a:lnTo>
                      <a:pt x="132" y="65"/>
                    </a:lnTo>
                    <a:lnTo>
                      <a:pt x="136" y="63"/>
                    </a:lnTo>
                    <a:lnTo>
                      <a:pt x="138" y="60"/>
                    </a:lnTo>
                    <a:lnTo>
                      <a:pt x="142" y="58"/>
                    </a:lnTo>
                    <a:lnTo>
                      <a:pt x="146" y="57"/>
                    </a:lnTo>
                    <a:lnTo>
                      <a:pt x="149" y="55"/>
                    </a:lnTo>
                    <a:lnTo>
                      <a:pt x="151" y="53"/>
                    </a:lnTo>
                    <a:lnTo>
                      <a:pt x="149" y="58"/>
                    </a:lnTo>
                    <a:lnTo>
                      <a:pt x="146" y="61"/>
                    </a:lnTo>
                    <a:lnTo>
                      <a:pt x="143" y="67"/>
                    </a:lnTo>
                    <a:lnTo>
                      <a:pt x="140" y="71"/>
                    </a:lnTo>
                    <a:lnTo>
                      <a:pt x="138" y="76"/>
                    </a:lnTo>
                    <a:lnTo>
                      <a:pt x="135" y="82"/>
                    </a:lnTo>
                    <a:lnTo>
                      <a:pt x="133" y="87"/>
                    </a:lnTo>
                    <a:lnTo>
                      <a:pt x="130" y="93"/>
                    </a:lnTo>
                    <a:lnTo>
                      <a:pt x="129" y="100"/>
                    </a:lnTo>
                    <a:lnTo>
                      <a:pt x="127" y="106"/>
                    </a:lnTo>
                    <a:lnTo>
                      <a:pt x="127" y="113"/>
                    </a:lnTo>
                    <a:lnTo>
                      <a:pt x="127" y="118"/>
                    </a:lnTo>
                    <a:lnTo>
                      <a:pt x="128" y="126"/>
                    </a:lnTo>
                    <a:lnTo>
                      <a:pt x="129" y="133"/>
                    </a:lnTo>
                    <a:lnTo>
                      <a:pt x="131" y="140"/>
                    </a:lnTo>
                    <a:lnTo>
                      <a:pt x="133" y="146"/>
                    </a:lnTo>
                    <a:lnTo>
                      <a:pt x="135" y="146"/>
                    </a:lnTo>
                    <a:lnTo>
                      <a:pt x="135" y="145"/>
                    </a:lnTo>
                    <a:lnTo>
                      <a:pt x="135" y="143"/>
                    </a:lnTo>
                    <a:lnTo>
                      <a:pt x="136" y="141"/>
                    </a:lnTo>
                    <a:lnTo>
                      <a:pt x="136" y="139"/>
                    </a:lnTo>
                    <a:lnTo>
                      <a:pt x="138" y="138"/>
                    </a:lnTo>
                    <a:lnTo>
                      <a:pt x="138" y="134"/>
                    </a:lnTo>
                    <a:lnTo>
                      <a:pt x="142" y="132"/>
                    </a:lnTo>
                    <a:lnTo>
                      <a:pt x="143" y="128"/>
                    </a:lnTo>
                    <a:lnTo>
                      <a:pt x="146" y="125"/>
                    </a:lnTo>
                    <a:lnTo>
                      <a:pt x="149" y="121"/>
                    </a:lnTo>
                    <a:lnTo>
                      <a:pt x="154" y="117"/>
                    </a:lnTo>
                    <a:lnTo>
                      <a:pt x="157" y="113"/>
                    </a:lnTo>
                    <a:lnTo>
                      <a:pt x="163" y="109"/>
                    </a:lnTo>
                    <a:lnTo>
                      <a:pt x="168" y="104"/>
                    </a:lnTo>
                    <a:lnTo>
                      <a:pt x="170" y="104"/>
                    </a:lnTo>
                    <a:lnTo>
                      <a:pt x="171" y="103"/>
                    </a:lnTo>
                    <a:lnTo>
                      <a:pt x="173" y="103"/>
                    </a:lnTo>
                    <a:lnTo>
                      <a:pt x="175" y="101"/>
                    </a:lnTo>
                    <a:lnTo>
                      <a:pt x="179" y="99"/>
                    </a:lnTo>
                    <a:lnTo>
                      <a:pt x="181" y="96"/>
                    </a:lnTo>
                    <a:lnTo>
                      <a:pt x="183" y="94"/>
                    </a:lnTo>
                    <a:lnTo>
                      <a:pt x="185" y="91"/>
                    </a:lnTo>
                    <a:lnTo>
                      <a:pt x="188" y="87"/>
                    </a:lnTo>
                    <a:lnTo>
                      <a:pt x="190" y="83"/>
                    </a:lnTo>
                    <a:lnTo>
                      <a:pt x="193" y="79"/>
                    </a:lnTo>
                    <a:lnTo>
                      <a:pt x="194" y="73"/>
                    </a:lnTo>
                    <a:lnTo>
                      <a:pt x="196" y="68"/>
                    </a:lnTo>
                    <a:lnTo>
                      <a:pt x="198" y="61"/>
                    </a:lnTo>
                    <a:lnTo>
                      <a:pt x="199" y="55"/>
                    </a:lnTo>
                    <a:lnTo>
                      <a:pt x="199" y="47"/>
                    </a:lnTo>
                    <a:lnTo>
                      <a:pt x="201" y="42"/>
                    </a:lnTo>
                    <a:lnTo>
                      <a:pt x="201" y="36"/>
                    </a:lnTo>
                    <a:lnTo>
                      <a:pt x="203" y="31"/>
                    </a:lnTo>
                    <a:lnTo>
                      <a:pt x="204" y="26"/>
                    </a:lnTo>
                    <a:lnTo>
                      <a:pt x="207" y="22"/>
                    </a:lnTo>
                    <a:lnTo>
                      <a:pt x="209" y="19"/>
                    </a:lnTo>
                    <a:lnTo>
                      <a:pt x="212" y="15"/>
                    </a:lnTo>
                    <a:lnTo>
                      <a:pt x="214" y="12"/>
                    </a:lnTo>
                    <a:lnTo>
                      <a:pt x="218" y="10"/>
                    </a:lnTo>
                    <a:lnTo>
                      <a:pt x="219" y="7"/>
                    </a:lnTo>
                    <a:lnTo>
                      <a:pt x="222" y="6"/>
                    </a:lnTo>
                    <a:lnTo>
                      <a:pt x="224" y="4"/>
                    </a:lnTo>
                    <a:lnTo>
                      <a:pt x="226" y="4"/>
                    </a:lnTo>
                    <a:lnTo>
                      <a:pt x="227" y="2"/>
                    </a:lnTo>
                    <a:lnTo>
                      <a:pt x="228" y="2"/>
                    </a:lnTo>
                    <a:lnTo>
                      <a:pt x="228" y="1"/>
                    </a:lnTo>
                    <a:lnTo>
                      <a:pt x="228" y="0"/>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5560" name="Freeform 15"/>
              <p:cNvSpPr>
                <a:spLocks/>
              </p:cNvSpPr>
              <p:nvPr/>
            </p:nvSpPr>
            <p:spPr bwMode="auto">
              <a:xfrm>
                <a:off x="-108" y="1303"/>
                <a:ext cx="323" cy="472"/>
              </a:xfrm>
              <a:custGeom>
                <a:avLst/>
                <a:gdLst>
                  <a:gd name="T0" fmla="*/ 309 w 323"/>
                  <a:gd name="T1" fmla="*/ 12 h 472"/>
                  <a:gd name="T2" fmla="*/ 252 w 323"/>
                  <a:gd name="T3" fmla="*/ 15 h 472"/>
                  <a:gd name="T4" fmla="*/ 203 w 323"/>
                  <a:gd name="T5" fmla="*/ 59 h 472"/>
                  <a:gd name="T6" fmla="*/ 197 w 323"/>
                  <a:gd name="T7" fmla="*/ 52 h 472"/>
                  <a:gd name="T8" fmla="*/ 212 w 323"/>
                  <a:gd name="T9" fmla="*/ 14 h 472"/>
                  <a:gd name="T10" fmla="*/ 177 w 323"/>
                  <a:gd name="T11" fmla="*/ 23 h 472"/>
                  <a:gd name="T12" fmla="*/ 160 w 323"/>
                  <a:gd name="T13" fmla="*/ 87 h 472"/>
                  <a:gd name="T14" fmla="*/ 132 w 323"/>
                  <a:gd name="T15" fmla="*/ 119 h 472"/>
                  <a:gd name="T16" fmla="*/ 128 w 323"/>
                  <a:gd name="T17" fmla="*/ 84 h 472"/>
                  <a:gd name="T18" fmla="*/ 111 w 323"/>
                  <a:gd name="T19" fmla="*/ 115 h 472"/>
                  <a:gd name="T20" fmla="*/ 98 w 323"/>
                  <a:gd name="T21" fmla="*/ 150 h 472"/>
                  <a:gd name="T22" fmla="*/ 72 w 323"/>
                  <a:gd name="T23" fmla="*/ 139 h 472"/>
                  <a:gd name="T24" fmla="*/ 59 w 323"/>
                  <a:gd name="T25" fmla="*/ 122 h 472"/>
                  <a:gd name="T26" fmla="*/ 32 w 323"/>
                  <a:gd name="T27" fmla="*/ 183 h 472"/>
                  <a:gd name="T28" fmla="*/ 23 w 323"/>
                  <a:gd name="T29" fmla="*/ 223 h 472"/>
                  <a:gd name="T30" fmla="*/ 6 w 323"/>
                  <a:gd name="T31" fmla="*/ 256 h 472"/>
                  <a:gd name="T32" fmla="*/ 7 w 323"/>
                  <a:gd name="T33" fmla="*/ 336 h 472"/>
                  <a:gd name="T34" fmla="*/ 32 w 323"/>
                  <a:gd name="T35" fmla="*/ 381 h 472"/>
                  <a:gd name="T36" fmla="*/ 33 w 323"/>
                  <a:gd name="T37" fmla="*/ 325 h 472"/>
                  <a:gd name="T38" fmla="*/ 61 w 323"/>
                  <a:gd name="T39" fmla="*/ 264 h 472"/>
                  <a:gd name="T40" fmla="*/ 77 w 323"/>
                  <a:gd name="T41" fmla="*/ 266 h 472"/>
                  <a:gd name="T42" fmla="*/ 82 w 323"/>
                  <a:gd name="T43" fmla="*/ 277 h 472"/>
                  <a:gd name="T44" fmla="*/ 94 w 323"/>
                  <a:gd name="T45" fmla="*/ 294 h 472"/>
                  <a:gd name="T46" fmla="*/ 97 w 323"/>
                  <a:gd name="T47" fmla="*/ 275 h 472"/>
                  <a:gd name="T48" fmla="*/ 134 w 323"/>
                  <a:gd name="T49" fmla="*/ 220 h 472"/>
                  <a:gd name="T50" fmla="*/ 153 w 323"/>
                  <a:gd name="T51" fmla="*/ 211 h 472"/>
                  <a:gd name="T52" fmla="*/ 177 w 323"/>
                  <a:gd name="T53" fmla="*/ 174 h 472"/>
                  <a:gd name="T54" fmla="*/ 173 w 323"/>
                  <a:gd name="T55" fmla="*/ 235 h 472"/>
                  <a:gd name="T56" fmla="*/ 126 w 323"/>
                  <a:gd name="T57" fmla="*/ 297 h 472"/>
                  <a:gd name="T58" fmla="*/ 136 w 323"/>
                  <a:gd name="T59" fmla="*/ 342 h 472"/>
                  <a:gd name="T60" fmla="*/ 153 w 323"/>
                  <a:gd name="T61" fmla="*/ 309 h 472"/>
                  <a:gd name="T62" fmla="*/ 164 w 323"/>
                  <a:gd name="T63" fmla="*/ 306 h 472"/>
                  <a:gd name="T64" fmla="*/ 174 w 323"/>
                  <a:gd name="T65" fmla="*/ 294 h 472"/>
                  <a:gd name="T66" fmla="*/ 177 w 323"/>
                  <a:gd name="T67" fmla="*/ 302 h 472"/>
                  <a:gd name="T68" fmla="*/ 152 w 323"/>
                  <a:gd name="T69" fmla="*/ 351 h 472"/>
                  <a:gd name="T70" fmla="*/ 126 w 323"/>
                  <a:gd name="T71" fmla="*/ 367 h 472"/>
                  <a:gd name="T72" fmla="*/ 129 w 323"/>
                  <a:gd name="T73" fmla="*/ 389 h 472"/>
                  <a:gd name="T74" fmla="*/ 128 w 323"/>
                  <a:gd name="T75" fmla="*/ 434 h 472"/>
                  <a:gd name="T76" fmla="*/ 90 w 323"/>
                  <a:gd name="T77" fmla="*/ 446 h 472"/>
                  <a:gd name="T78" fmla="*/ 118 w 323"/>
                  <a:gd name="T79" fmla="*/ 468 h 472"/>
                  <a:gd name="T80" fmla="*/ 188 w 323"/>
                  <a:gd name="T81" fmla="*/ 437 h 472"/>
                  <a:gd name="T82" fmla="*/ 194 w 323"/>
                  <a:gd name="T83" fmla="*/ 425 h 472"/>
                  <a:gd name="T84" fmla="*/ 217 w 323"/>
                  <a:gd name="T85" fmla="*/ 397 h 472"/>
                  <a:gd name="T86" fmla="*/ 236 w 323"/>
                  <a:gd name="T87" fmla="*/ 359 h 472"/>
                  <a:gd name="T88" fmla="*/ 232 w 323"/>
                  <a:gd name="T89" fmla="*/ 353 h 472"/>
                  <a:gd name="T90" fmla="*/ 222 w 323"/>
                  <a:gd name="T91" fmla="*/ 368 h 472"/>
                  <a:gd name="T92" fmla="*/ 210 w 323"/>
                  <a:gd name="T93" fmla="*/ 377 h 472"/>
                  <a:gd name="T94" fmla="*/ 204 w 323"/>
                  <a:gd name="T95" fmla="*/ 377 h 472"/>
                  <a:gd name="T96" fmla="*/ 212 w 323"/>
                  <a:gd name="T97" fmla="*/ 365 h 472"/>
                  <a:gd name="T98" fmla="*/ 226 w 323"/>
                  <a:gd name="T99" fmla="*/ 310 h 472"/>
                  <a:gd name="T100" fmla="*/ 233 w 323"/>
                  <a:gd name="T101" fmla="*/ 283 h 472"/>
                  <a:gd name="T102" fmla="*/ 274 w 323"/>
                  <a:gd name="T103" fmla="*/ 233 h 472"/>
                  <a:gd name="T104" fmla="*/ 294 w 323"/>
                  <a:gd name="T105" fmla="*/ 174 h 472"/>
                  <a:gd name="T106" fmla="*/ 280 w 323"/>
                  <a:gd name="T107" fmla="*/ 180 h 472"/>
                  <a:gd name="T108" fmla="*/ 235 w 323"/>
                  <a:gd name="T109" fmla="*/ 209 h 472"/>
                  <a:gd name="T110" fmla="*/ 229 w 323"/>
                  <a:gd name="T111" fmla="*/ 195 h 472"/>
                  <a:gd name="T112" fmla="*/ 249 w 323"/>
                  <a:gd name="T113" fmla="*/ 130 h 472"/>
                  <a:gd name="T114" fmla="*/ 258 w 323"/>
                  <a:gd name="T115" fmla="*/ 96 h 472"/>
                  <a:gd name="T116" fmla="*/ 298 w 323"/>
                  <a:gd name="T117" fmla="*/ 59 h 472"/>
                  <a:gd name="T118" fmla="*/ 317 w 323"/>
                  <a:gd name="T119" fmla="*/ 14 h 472"/>
                  <a:gd name="T120" fmla="*/ 320 w 323"/>
                  <a:gd name="T121" fmla="*/ 1 h 472"/>
                  <a:gd name="T122" fmla="*/ 321 w 323"/>
                  <a:gd name="T123" fmla="*/ 1 h 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3"/>
                  <a:gd name="T187" fmla="*/ 0 h 472"/>
                  <a:gd name="T188" fmla="*/ 323 w 323"/>
                  <a:gd name="T189" fmla="*/ 472 h 4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3" h="472">
                    <a:moveTo>
                      <a:pt x="322" y="1"/>
                    </a:moveTo>
                    <a:lnTo>
                      <a:pt x="321" y="2"/>
                    </a:lnTo>
                    <a:lnTo>
                      <a:pt x="321" y="3"/>
                    </a:lnTo>
                    <a:lnTo>
                      <a:pt x="319" y="4"/>
                    </a:lnTo>
                    <a:lnTo>
                      <a:pt x="318" y="5"/>
                    </a:lnTo>
                    <a:lnTo>
                      <a:pt x="316" y="7"/>
                    </a:lnTo>
                    <a:lnTo>
                      <a:pt x="314" y="9"/>
                    </a:lnTo>
                    <a:lnTo>
                      <a:pt x="311" y="11"/>
                    </a:lnTo>
                    <a:lnTo>
                      <a:pt x="309" y="12"/>
                    </a:lnTo>
                    <a:lnTo>
                      <a:pt x="304" y="14"/>
                    </a:lnTo>
                    <a:lnTo>
                      <a:pt x="301" y="15"/>
                    </a:lnTo>
                    <a:lnTo>
                      <a:pt x="295" y="17"/>
                    </a:lnTo>
                    <a:lnTo>
                      <a:pt x="290" y="17"/>
                    </a:lnTo>
                    <a:lnTo>
                      <a:pt x="283" y="17"/>
                    </a:lnTo>
                    <a:lnTo>
                      <a:pt x="278" y="17"/>
                    </a:lnTo>
                    <a:lnTo>
                      <a:pt x="270" y="16"/>
                    </a:lnTo>
                    <a:lnTo>
                      <a:pt x="263" y="14"/>
                    </a:lnTo>
                    <a:lnTo>
                      <a:pt x="252" y="15"/>
                    </a:lnTo>
                    <a:lnTo>
                      <a:pt x="244" y="18"/>
                    </a:lnTo>
                    <a:lnTo>
                      <a:pt x="235" y="22"/>
                    </a:lnTo>
                    <a:lnTo>
                      <a:pt x="229" y="25"/>
                    </a:lnTo>
                    <a:lnTo>
                      <a:pt x="223" y="31"/>
                    </a:lnTo>
                    <a:lnTo>
                      <a:pt x="217" y="36"/>
                    </a:lnTo>
                    <a:lnTo>
                      <a:pt x="213" y="41"/>
                    </a:lnTo>
                    <a:lnTo>
                      <a:pt x="210" y="47"/>
                    </a:lnTo>
                    <a:lnTo>
                      <a:pt x="206" y="53"/>
                    </a:lnTo>
                    <a:lnTo>
                      <a:pt x="203" y="59"/>
                    </a:lnTo>
                    <a:lnTo>
                      <a:pt x="201" y="63"/>
                    </a:lnTo>
                    <a:lnTo>
                      <a:pt x="200" y="67"/>
                    </a:lnTo>
                    <a:lnTo>
                      <a:pt x="199" y="70"/>
                    </a:lnTo>
                    <a:lnTo>
                      <a:pt x="199" y="71"/>
                    </a:lnTo>
                    <a:lnTo>
                      <a:pt x="199" y="69"/>
                    </a:lnTo>
                    <a:lnTo>
                      <a:pt x="197" y="63"/>
                    </a:lnTo>
                    <a:lnTo>
                      <a:pt x="197" y="57"/>
                    </a:lnTo>
                    <a:lnTo>
                      <a:pt x="197" y="52"/>
                    </a:lnTo>
                    <a:lnTo>
                      <a:pt x="198" y="46"/>
                    </a:lnTo>
                    <a:lnTo>
                      <a:pt x="199" y="41"/>
                    </a:lnTo>
                    <a:lnTo>
                      <a:pt x="201" y="36"/>
                    </a:lnTo>
                    <a:lnTo>
                      <a:pt x="203" y="32"/>
                    </a:lnTo>
                    <a:lnTo>
                      <a:pt x="205" y="26"/>
                    </a:lnTo>
                    <a:lnTo>
                      <a:pt x="207" y="23"/>
                    </a:lnTo>
                    <a:lnTo>
                      <a:pt x="209" y="19"/>
                    </a:lnTo>
                    <a:lnTo>
                      <a:pt x="210" y="17"/>
                    </a:lnTo>
                    <a:lnTo>
                      <a:pt x="212" y="14"/>
                    </a:lnTo>
                    <a:lnTo>
                      <a:pt x="213" y="13"/>
                    </a:lnTo>
                    <a:lnTo>
                      <a:pt x="215" y="11"/>
                    </a:lnTo>
                    <a:lnTo>
                      <a:pt x="215" y="10"/>
                    </a:lnTo>
                    <a:lnTo>
                      <a:pt x="216" y="9"/>
                    </a:lnTo>
                    <a:lnTo>
                      <a:pt x="204" y="8"/>
                    </a:lnTo>
                    <a:lnTo>
                      <a:pt x="196" y="8"/>
                    </a:lnTo>
                    <a:lnTo>
                      <a:pt x="188" y="11"/>
                    </a:lnTo>
                    <a:lnTo>
                      <a:pt x="182" y="15"/>
                    </a:lnTo>
                    <a:lnTo>
                      <a:pt x="177" y="23"/>
                    </a:lnTo>
                    <a:lnTo>
                      <a:pt x="173" y="28"/>
                    </a:lnTo>
                    <a:lnTo>
                      <a:pt x="169" y="37"/>
                    </a:lnTo>
                    <a:lnTo>
                      <a:pt x="166" y="45"/>
                    </a:lnTo>
                    <a:lnTo>
                      <a:pt x="164" y="54"/>
                    </a:lnTo>
                    <a:lnTo>
                      <a:pt x="163" y="62"/>
                    </a:lnTo>
                    <a:lnTo>
                      <a:pt x="163" y="70"/>
                    </a:lnTo>
                    <a:lnTo>
                      <a:pt x="161" y="76"/>
                    </a:lnTo>
                    <a:lnTo>
                      <a:pt x="161" y="82"/>
                    </a:lnTo>
                    <a:lnTo>
                      <a:pt x="160" y="87"/>
                    </a:lnTo>
                    <a:lnTo>
                      <a:pt x="160" y="89"/>
                    </a:lnTo>
                    <a:lnTo>
                      <a:pt x="158" y="89"/>
                    </a:lnTo>
                    <a:lnTo>
                      <a:pt x="154" y="101"/>
                    </a:lnTo>
                    <a:lnTo>
                      <a:pt x="150" y="109"/>
                    </a:lnTo>
                    <a:lnTo>
                      <a:pt x="147" y="115"/>
                    </a:lnTo>
                    <a:lnTo>
                      <a:pt x="142" y="118"/>
                    </a:lnTo>
                    <a:lnTo>
                      <a:pt x="139" y="120"/>
                    </a:lnTo>
                    <a:lnTo>
                      <a:pt x="135" y="120"/>
                    </a:lnTo>
                    <a:lnTo>
                      <a:pt x="132" y="119"/>
                    </a:lnTo>
                    <a:lnTo>
                      <a:pt x="129" y="117"/>
                    </a:lnTo>
                    <a:lnTo>
                      <a:pt x="128" y="114"/>
                    </a:lnTo>
                    <a:lnTo>
                      <a:pt x="126" y="110"/>
                    </a:lnTo>
                    <a:lnTo>
                      <a:pt x="125" y="106"/>
                    </a:lnTo>
                    <a:lnTo>
                      <a:pt x="124" y="101"/>
                    </a:lnTo>
                    <a:lnTo>
                      <a:pt x="125" y="97"/>
                    </a:lnTo>
                    <a:lnTo>
                      <a:pt x="125" y="92"/>
                    </a:lnTo>
                    <a:lnTo>
                      <a:pt x="126" y="89"/>
                    </a:lnTo>
                    <a:lnTo>
                      <a:pt x="128" y="84"/>
                    </a:lnTo>
                    <a:lnTo>
                      <a:pt x="125" y="89"/>
                    </a:lnTo>
                    <a:lnTo>
                      <a:pt x="121" y="93"/>
                    </a:lnTo>
                    <a:lnTo>
                      <a:pt x="120" y="96"/>
                    </a:lnTo>
                    <a:lnTo>
                      <a:pt x="117" y="100"/>
                    </a:lnTo>
                    <a:lnTo>
                      <a:pt x="115" y="103"/>
                    </a:lnTo>
                    <a:lnTo>
                      <a:pt x="114" y="106"/>
                    </a:lnTo>
                    <a:lnTo>
                      <a:pt x="113" y="109"/>
                    </a:lnTo>
                    <a:lnTo>
                      <a:pt x="111" y="111"/>
                    </a:lnTo>
                    <a:lnTo>
                      <a:pt x="111" y="115"/>
                    </a:lnTo>
                    <a:lnTo>
                      <a:pt x="110" y="117"/>
                    </a:lnTo>
                    <a:lnTo>
                      <a:pt x="110" y="121"/>
                    </a:lnTo>
                    <a:lnTo>
                      <a:pt x="109" y="123"/>
                    </a:lnTo>
                    <a:lnTo>
                      <a:pt x="109" y="127"/>
                    </a:lnTo>
                    <a:lnTo>
                      <a:pt x="107" y="130"/>
                    </a:lnTo>
                    <a:lnTo>
                      <a:pt x="106" y="134"/>
                    </a:lnTo>
                    <a:lnTo>
                      <a:pt x="104" y="138"/>
                    </a:lnTo>
                    <a:lnTo>
                      <a:pt x="102" y="145"/>
                    </a:lnTo>
                    <a:lnTo>
                      <a:pt x="98" y="150"/>
                    </a:lnTo>
                    <a:lnTo>
                      <a:pt x="94" y="154"/>
                    </a:lnTo>
                    <a:lnTo>
                      <a:pt x="91" y="155"/>
                    </a:lnTo>
                    <a:lnTo>
                      <a:pt x="88" y="157"/>
                    </a:lnTo>
                    <a:lnTo>
                      <a:pt x="84" y="156"/>
                    </a:lnTo>
                    <a:lnTo>
                      <a:pt x="81" y="155"/>
                    </a:lnTo>
                    <a:lnTo>
                      <a:pt x="77" y="151"/>
                    </a:lnTo>
                    <a:lnTo>
                      <a:pt x="75" y="148"/>
                    </a:lnTo>
                    <a:lnTo>
                      <a:pt x="73" y="144"/>
                    </a:lnTo>
                    <a:lnTo>
                      <a:pt x="72" y="139"/>
                    </a:lnTo>
                    <a:lnTo>
                      <a:pt x="70" y="134"/>
                    </a:lnTo>
                    <a:lnTo>
                      <a:pt x="70" y="128"/>
                    </a:lnTo>
                    <a:lnTo>
                      <a:pt x="70" y="122"/>
                    </a:lnTo>
                    <a:lnTo>
                      <a:pt x="72" y="116"/>
                    </a:lnTo>
                    <a:lnTo>
                      <a:pt x="73" y="108"/>
                    </a:lnTo>
                    <a:lnTo>
                      <a:pt x="70" y="111"/>
                    </a:lnTo>
                    <a:lnTo>
                      <a:pt x="66" y="114"/>
                    </a:lnTo>
                    <a:lnTo>
                      <a:pt x="62" y="118"/>
                    </a:lnTo>
                    <a:lnTo>
                      <a:pt x="59" y="122"/>
                    </a:lnTo>
                    <a:lnTo>
                      <a:pt x="55" y="127"/>
                    </a:lnTo>
                    <a:lnTo>
                      <a:pt x="51" y="133"/>
                    </a:lnTo>
                    <a:lnTo>
                      <a:pt x="48" y="140"/>
                    </a:lnTo>
                    <a:lnTo>
                      <a:pt x="44" y="146"/>
                    </a:lnTo>
                    <a:lnTo>
                      <a:pt x="42" y="153"/>
                    </a:lnTo>
                    <a:lnTo>
                      <a:pt x="38" y="161"/>
                    </a:lnTo>
                    <a:lnTo>
                      <a:pt x="36" y="168"/>
                    </a:lnTo>
                    <a:lnTo>
                      <a:pt x="34" y="175"/>
                    </a:lnTo>
                    <a:lnTo>
                      <a:pt x="32" y="183"/>
                    </a:lnTo>
                    <a:lnTo>
                      <a:pt x="30" y="189"/>
                    </a:lnTo>
                    <a:lnTo>
                      <a:pt x="30" y="195"/>
                    </a:lnTo>
                    <a:lnTo>
                      <a:pt x="29" y="200"/>
                    </a:lnTo>
                    <a:lnTo>
                      <a:pt x="29" y="203"/>
                    </a:lnTo>
                    <a:lnTo>
                      <a:pt x="28" y="207"/>
                    </a:lnTo>
                    <a:lnTo>
                      <a:pt x="27" y="211"/>
                    </a:lnTo>
                    <a:lnTo>
                      <a:pt x="25" y="215"/>
                    </a:lnTo>
                    <a:lnTo>
                      <a:pt x="24" y="219"/>
                    </a:lnTo>
                    <a:lnTo>
                      <a:pt x="23" y="223"/>
                    </a:lnTo>
                    <a:lnTo>
                      <a:pt x="21" y="227"/>
                    </a:lnTo>
                    <a:lnTo>
                      <a:pt x="19" y="230"/>
                    </a:lnTo>
                    <a:lnTo>
                      <a:pt x="17" y="235"/>
                    </a:lnTo>
                    <a:lnTo>
                      <a:pt x="15" y="239"/>
                    </a:lnTo>
                    <a:lnTo>
                      <a:pt x="13" y="243"/>
                    </a:lnTo>
                    <a:lnTo>
                      <a:pt x="11" y="246"/>
                    </a:lnTo>
                    <a:lnTo>
                      <a:pt x="10" y="250"/>
                    </a:lnTo>
                    <a:lnTo>
                      <a:pt x="8" y="253"/>
                    </a:lnTo>
                    <a:lnTo>
                      <a:pt x="6" y="256"/>
                    </a:lnTo>
                    <a:lnTo>
                      <a:pt x="4" y="258"/>
                    </a:lnTo>
                    <a:lnTo>
                      <a:pt x="2" y="269"/>
                    </a:lnTo>
                    <a:lnTo>
                      <a:pt x="0" y="280"/>
                    </a:lnTo>
                    <a:lnTo>
                      <a:pt x="0" y="290"/>
                    </a:lnTo>
                    <a:lnTo>
                      <a:pt x="0" y="300"/>
                    </a:lnTo>
                    <a:lnTo>
                      <a:pt x="2" y="310"/>
                    </a:lnTo>
                    <a:lnTo>
                      <a:pt x="3" y="319"/>
                    </a:lnTo>
                    <a:lnTo>
                      <a:pt x="5" y="328"/>
                    </a:lnTo>
                    <a:lnTo>
                      <a:pt x="7" y="336"/>
                    </a:lnTo>
                    <a:lnTo>
                      <a:pt x="11" y="345"/>
                    </a:lnTo>
                    <a:lnTo>
                      <a:pt x="14" y="352"/>
                    </a:lnTo>
                    <a:lnTo>
                      <a:pt x="18" y="359"/>
                    </a:lnTo>
                    <a:lnTo>
                      <a:pt x="21" y="365"/>
                    </a:lnTo>
                    <a:lnTo>
                      <a:pt x="25" y="370"/>
                    </a:lnTo>
                    <a:lnTo>
                      <a:pt x="27" y="375"/>
                    </a:lnTo>
                    <a:lnTo>
                      <a:pt x="30" y="379"/>
                    </a:lnTo>
                    <a:lnTo>
                      <a:pt x="32" y="381"/>
                    </a:lnTo>
                    <a:lnTo>
                      <a:pt x="32" y="379"/>
                    </a:lnTo>
                    <a:lnTo>
                      <a:pt x="32" y="376"/>
                    </a:lnTo>
                    <a:lnTo>
                      <a:pt x="31" y="371"/>
                    </a:lnTo>
                    <a:lnTo>
                      <a:pt x="31" y="366"/>
                    </a:lnTo>
                    <a:lnTo>
                      <a:pt x="31" y="359"/>
                    </a:lnTo>
                    <a:lnTo>
                      <a:pt x="31" y="352"/>
                    </a:lnTo>
                    <a:lnTo>
                      <a:pt x="30" y="343"/>
                    </a:lnTo>
                    <a:lnTo>
                      <a:pt x="32" y="335"/>
                    </a:lnTo>
                    <a:lnTo>
                      <a:pt x="33" y="325"/>
                    </a:lnTo>
                    <a:lnTo>
                      <a:pt x="35" y="316"/>
                    </a:lnTo>
                    <a:lnTo>
                      <a:pt x="37" y="305"/>
                    </a:lnTo>
                    <a:lnTo>
                      <a:pt x="41" y="296"/>
                    </a:lnTo>
                    <a:lnTo>
                      <a:pt x="45" y="285"/>
                    </a:lnTo>
                    <a:lnTo>
                      <a:pt x="50" y="275"/>
                    </a:lnTo>
                    <a:lnTo>
                      <a:pt x="56" y="264"/>
                    </a:lnTo>
                    <a:lnTo>
                      <a:pt x="57" y="264"/>
                    </a:lnTo>
                    <a:lnTo>
                      <a:pt x="59" y="264"/>
                    </a:lnTo>
                    <a:lnTo>
                      <a:pt x="61" y="264"/>
                    </a:lnTo>
                    <a:lnTo>
                      <a:pt x="62" y="262"/>
                    </a:lnTo>
                    <a:lnTo>
                      <a:pt x="64" y="262"/>
                    </a:lnTo>
                    <a:lnTo>
                      <a:pt x="66" y="262"/>
                    </a:lnTo>
                    <a:lnTo>
                      <a:pt x="68" y="262"/>
                    </a:lnTo>
                    <a:lnTo>
                      <a:pt x="69" y="262"/>
                    </a:lnTo>
                    <a:lnTo>
                      <a:pt x="71" y="264"/>
                    </a:lnTo>
                    <a:lnTo>
                      <a:pt x="73" y="264"/>
                    </a:lnTo>
                    <a:lnTo>
                      <a:pt x="75" y="265"/>
                    </a:lnTo>
                    <a:lnTo>
                      <a:pt x="77" y="266"/>
                    </a:lnTo>
                    <a:lnTo>
                      <a:pt x="78" y="269"/>
                    </a:lnTo>
                    <a:lnTo>
                      <a:pt x="80" y="271"/>
                    </a:lnTo>
                    <a:lnTo>
                      <a:pt x="82" y="275"/>
                    </a:lnTo>
                    <a:lnTo>
                      <a:pt x="82" y="277"/>
                    </a:lnTo>
                    <a:lnTo>
                      <a:pt x="82" y="275"/>
                    </a:lnTo>
                    <a:lnTo>
                      <a:pt x="81" y="275"/>
                    </a:lnTo>
                    <a:lnTo>
                      <a:pt x="82" y="277"/>
                    </a:lnTo>
                    <a:lnTo>
                      <a:pt x="83" y="279"/>
                    </a:lnTo>
                    <a:lnTo>
                      <a:pt x="83" y="281"/>
                    </a:lnTo>
                    <a:lnTo>
                      <a:pt x="85" y="285"/>
                    </a:lnTo>
                    <a:lnTo>
                      <a:pt x="86" y="286"/>
                    </a:lnTo>
                    <a:lnTo>
                      <a:pt x="88" y="288"/>
                    </a:lnTo>
                    <a:lnTo>
                      <a:pt x="90" y="290"/>
                    </a:lnTo>
                    <a:lnTo>
                      <a:pt x="92" y="292"/>
                    </a:lnTo>
                    <a:lnTo>
                      <a:pt x="94" y="294"/>
                    </a:lnTo>
                    <a:lnTo>
                      <a:pt x="98" y="296"/>
                    </a:lnTo>
                    <a:lnTo>
                      <a:pt x="101" y="296"/>
                    </a:lnTo>
                    <a:lnTo>
                      <a:pt x="100" y="294"/>
                    </a:lnTo>
                    <a:lnTo>
                      <a:pt x="100" y="291"/>
                    </a:lnTo>
                    <a:lnTo>
                      <a:pt x="98" y="287"/>
                    </a:lnTo>
                    <a:lnTo>
                      <a:pt x="98" y="284"/>
                    </a:lnTo>
                    <a:lnTo>
                      <a:pt x="97" y="279"/>
                    </a:lnTo>
                    <a:lnTo>
                      <a:pt x="97" y="275"/>
                    </a:lnTo>
                    <a:lnTo>
                      <a:pt x="96" y="269"/>
                    </a:lnTo>
                    <a:lnTo>
                      <a:pt x="98" y="264"/>
                    </a:lnTo>
                    <a:lnTo>
                      <a:pt x="99" y="259"/>
                    </a:lnTo>
                    <a:lnTo>
                      <a:pt x="102" y="253"/>
                    </a:lnTo>
                    <a:lnTo>
                      <a:pt x="105" y="246"/>
                    </a:lnTo>
                    <a:lnTo>
                      <a:pt x="110" y="241"/>
                    </a:lnTo>
                    <a:lnTo>
                      <a:pt x="117" y="233"/>
                    </a:lnTo>
                    <a:lnTo>
                      <a:pt x="125" y="227"/>
                    </a:lnTo>
                    <a:lnTo>
                      <a:pt x="134" y="220"/>
                    </a:lnTo>
                    <a:lnTo>
                      <a:pt x="135" y="220"/>
                    </a:lnTo>
                    <a:lnTo>
                      <a:pt x="136" y="220"/>
                    </a:lnTo>
                    <a:lnTo>
                      <a:pt x="138" y="220"/>
                    </a:lnTo>
                    <a:lnTo>
                      <a:pt x="139" y="219"/>
                    </a:lnTo>
                    <a:lnTo>
                      <a:pt x="142" y="219"/>
                    </a:lnTo>
                    <a:lnTo>
                      <a:pt x="144" y="218"/>
                    </a:lnTo>
                    <a:lnTo>
                      <a:pt x="148" y="216"/>
                    </a:lnTo>
                    <a:lnTo>
                      <a:pt x="150" y="213"/>
                    </a:lnTo>
                    <a:lnTo>
                      <a:pt x="153" y="211"/>
                    </a:lnTo>
                    <a:lnTo>
                      <a:pt x="157" y="207"/>
                    </a:lnTo>
                    <a:lnTo>
                      <a:pt x="161" y="202"/>
                    </a:lnTo>
                    <a:lnTo>
                      <a:pt x="163" y="195"/>
                    </a:lnTo>
                    <a:lnTo>
                      <a:pt x="166" y="189"/>
                    </a:lnTo>
                    <a:lnTo>
                      <a:pt x="167" y="181"/>
                    </a:lnTo>
                    <a:lnTo>
                      <a:pt x="169" y="171"/>
                    </a:lnTo>
                    <a:lnTo>
                      <a:pt x="169" y="159"/>
                    </a:lnTo>
                    <a:lnTo>
                      <a:pt x="174" y="167"/>
                    </a:lnTo>
                    <a:lnTo>
                      <a:pt x="177" y="174"/>
                    </a:lnTo>
                    <a:lnTo>
                      <a:pt x="180" y="182"/>
                    </a:lnTo>
                    <a:lnTo>
                      <a:pt x="180" y="189"/>
                    </a:lnTo>
                    <a:lnTo>
                      <a:pt x="181" y="197"/>
                    </a:lnTo>
                    <a:lnTo>
                      <a:pt x="181" y="204"/>
                    </a:lnTo>
                    <a:lnTo>
                      <a:pt x="180" y="211"/>
                    </a:lnTo>
                    <a:lnTo>
                      <a:pt x="178" y="217"/>
                    </a:lnTo>
                    <a:lnTo>
                      <a:pt x="176" y="224"/>
                    </a:lnTo>
                    <a:lnTo>
                      <a:pt x="174" y="229"/>
                    </a:lnTo>
                    <a:lnTo>
                      <a:pt x="173" y="235"/>
                    </a:lnTo>
                    <a:lnTo>
                      <a:pt x="169" y="239"/>
                    </a:lnTo>
                    <a:lnTo>
                      <a:pt x="167" y="243"/>
                    </a:lnTo>
                    <a:lnTo>
                      <a:pt x="164" y="247"/>
                    </a:lnTo>
                    <a:lnTo>
                      <a:pt x="162" y="250"/>
                    </a:lnTo>
                    <a:lnTo>
                      <a:pt x="159" y="251"/>
                    </a:lnTo>
                    <a:lnTo>
                      <a:pt x="148" y="264"/>
                    </a:lnTo>
                    <a:lnTo>
                      <a:pt x="139" y="276"/>
                    </a:lnTo>
                    <a:lnTo>
                      <a:pt x="132" y="287"/>
                    </a:lnTo>
                    <a:lnTo>
                      <a:pt x="126" y="297"/>
                    </a:lnTo>
                    <a:lnTo>
                      <a:pt x="123" y="307"/>
                    </a:lnTo>
                    <a:lnTo>
                      <a:pt x="121" y="316"/>
                    </a:lnTo>
                    <a:lnTo>
                      <a:pt x="121" y="323"/>
                    </a:lnTo>
                    <a:lnTo>
                      <a:pt x="121" y="330"/>
                    </a:lnTo>
                    <a:lnTo>
                      <a:pt x="124" y="336"/>
                    </a:lnTo>
                    <a:lnTo>
                      <a:pt x="126" y="340"/>
                    </a:lnTo>
                    <a:lnTo>
                      <a:pt x="130" y="342"/>
                    </a:lnTo>
                    <a:lnTo>
                      <a:pt x="132" y="342"/>
                    </a:lnTo>
                    <a:lnTo>
                      <a:pt x="136" y="342"/>
                    </a:lnTo>
                    <a:lnTo>
                      <a:pt x="139" y="338"/>
                    </a:lnTo>
                    <a:lnTo>
                      <a:pt x="142" y="332"/>
                    </a:lnTo>
                    <a:lnTo>
                      <a:pt x="144" y="323"/>
                    </a:lnTo>
                    <a:lnTo>
                      <a:pt x="146" y="321"/>
                    </a:lnTo>
                    <a:lnTo>
                      <a:pt x="148" y="317"/>
                    </a:lnTo>
                    <a:lnTo>
                      <a:pt x="150" y="315"/>
                    </a:lnTo>
                    <a:lnTo>
                      <a:pt x="150" y="312"/>
                    </a:lnTo>
                    <a:lnTo>
                      <a:pt x="152" y="311"/>
                    </a:lnTo>
                    <a:lnTo>
                      <a:pt x="153" y="309"/>
                    </a:lnTo>
                    <a:lnTo>
                      <a:pt x="155" y="309"/>
                    </a:lnTo>
                    <a:lnTo>
                      <a:pt x="155" y="307"/>
                    </a:lnTo>
                    <a:lnTo>
                      <a:pt x="156" y="307"/>
                    </a:lnTo>
                    <a:lnTo>
                      <a:pt x="158" y="307"/>
                    </a:lnTo>
                    <a:lnTo>
                      <a:pt x="160" y="307"/>
                    </a:lnTo>
                    <a:lnTo>
                      <a:pt x="162" y="307"/>
                    </a:lnTo>
                    <a:lnTo>
                      <a:pt x="163" y="307"/>
                    </a:lnTo>
                    <a:lnTo>
                      <a:pt x="164" y="306"/>
                    </a:lnTo>
                    <a:lnTo>
                      <a:pt x="164" y="304"/>
                    </a:lnTo>
                    <a:lnTo>
                      <a:pt x="166" y="304"/>
                    </a:lnTo>
                    <a:lnTo>
                      <a:pt x="167" y="303"/>
                    </a:lnTo>
                    <a:lnTo>
                      <a:pt x="169" y="302"/>
                    </a:lnTo>
                    <a:lnTo>
                      <a:pt x="169" y="300"/>
                    </a:lnTo>
                    <a:lnTo>
                      <a:pt x="171" y="300"/>
                    </a:lnTo>
                    <a:lnTo>
                      <a:pt x="173" y="298"/>
                    </a:lnTo>
                    <a:lnTo>
                      <a:pt x="174" y="296"/>
                    </a:lnTo>
                    <a:lnTo>
                      <a:pt x="174" y="294"/>
                    </a:lnTo>
                    <a:lnTo>
                      <a:pt x="176" y="294"/>
                    </a:lnTo>
                    <a:lnTo>
                      <a:pt x="177" y="292"/>
                    </a:lnTo>
                    <a:lnTo>
                      <a:pt x="179" y="292"/>
                    </a:lnTo>
                    <a:lnTo>
                      <a:pt x="179" y="290"/>
                    </a:lnTo>
                    <a:lnTo>
                      <a:pt x="180" y="290"/>
                    </a:lnTo>
                    <a:lnTo>
                      <a:pt x="180" y="289"/>
                    </a:lnTo>
                    <a:lnTo>
                      <a:pt x="180" y="288"/>
                    </a:lnTo>
                    <a:lnTo>
                      <a:pt x="177" y="302"/>
                    </a:lnTo>
                    <a:lnTo>
                      <a:pt x="174" y="312"/>
                    </a:lnTo>
                    <a:lnTo>
                      <a:pt x="171" y="322"/>
                    </a:lnTo>
                    <a:lnTo>
                      <a:pt x="167" y="329"/>
                    </a:lnTo>
                    <a:lnTo>
                      <a:pt x="165" y="336"/>
                    </a:lnTo>
                    <a:lnTo>
                      <a:pt x="162" y="341"/>
                    </a:lnTo>
                    <a:lnTo>
                      <a:pt x="159" y="345"/>
                    </a:lnTo>
                    <a:lnTo>
                      <a:pt x="155" y="347"/>
                    </a:lnTo>
                    <a:lnTo>
                      <a:pt x="153" y="349"/>
                    </a:lnTo>
                    <a:lnTo>
                      <a:pt x="152" y="351"/>
                    </a:lnTo>
                    <a:lnTo>
                      <a:pt x="150" y="353"/>
                    </a:lnTo>
                    <a:lnTo>
                      <a:pt x="146" y="353"/>
                    </a:lnTo>
                    <a:lnTo>
                      <a:pt x="144" y="354"/>
                    </a:lnTo>
                    <a:lnTo>
                      <a:pt x="141" y="355"/>
                    </a:lnTo>
                    <a:lnTo>
                      <a:pt x="139" y="357"/>
                    </a:lnTo>
                    <a:lnTo>
                      <a:pt x="136" y="358"/>
                    </a:lnTo>
                    <a:lnTo>
                      <a:pt x="132" y="361"/>
                    </a:lnTo>
                    <a:lnTo>
                      <a:pt x="128" y="363"/>
                    </a:lnTo>
                    <a:lnTo>
                      <a:pt x="126" y="367"/>
                    </a:lnTo>
                    <a:lnTo>
                      <a:pt x="123" y="368"/>
                    </a:lnTo>
                    <a:lnTo>
                      <a:pt x="123" y="372"/>
                    </a:lnTo>
                    <a:lnTo>
                      <a:pt x="121" y="376"/>
                    </a:lnTo>
                    <a:lnTo>
                      <a:pt x="121" y="379"/>
                    </a:lnTo>
                    <a:lnTo>
                      <a:pt x="121" y="381"/>
                    </a:lnTo>
                    <a:lnTo>
                      <a:pt x="123" y="385"/>
                    </a:lnTo>
                    <a:lnTo>
                      <a:pt x="124" y="388"/>
                    </a:lnTo>
                    <a:lnTo>
                      <a:pt x="127" y="389"/>
                    </a:lnTo>
                    <a:lnTo>
                      <a:pt x="129" y="389"/>
                    </a:lnTo>
                    <a:lnTo>
                      <a:pt x="132" y="390"/>
                    </a:lnTo>
                    <a:lnTo>
                      <a:pt x="136" y="389"/>
                    </a:lnTo>
                    <a:lnTo>
                      <a:pt x="141" y="386"/>
                    </a:lnTo>
                    <a:lnTo>
                      <a:pt x="145" y="382"/>
                    </a:lnTo>
                    <a:lnTo>
                      <a:pt x="143" y="397"/>
                    </a:lnTo>
                    <a:lnTo>
                      <a:pt x="140" y="408"/>
                    </a:lnTo>
                    <a:lnTo>
                      <a:pt x="136" y="419"/>
                    </a:lnTo>
                    <a:lnTo>
                      <a:pt x="132" y="426"/>
                    </a:lnTo>
                    <a:lnTo>
                      <a:pt x="128" y="434"/>
                    </a:lnTo>
                    <a:lnTo>
                      <a:pt x="123" y="438"/>
                    </a:lnTo>
                    <a:lnTo>
                      <a:pt x="118" y="443"/>
                    </a:lnTo>
                    <a:lnTo>
                      <a:pt x="112" y="445"/>
                    </a:lnTo>
                    <a:lnTo>
                      <a:pt x="109" y="447"/>
                    </a:lnTo>
                    <a:lnTo>
                      <a:pt x="104" y="448"/>
                    </a:lnTo>
                    <a:lnTo>
                      <a:pt x="101" y="448"/>
                    </a:lnTo>
                    <a:lnTo>
                      <a:pt x="95" y="447"/>
                    </a:lnTo>
                    <a:lnTo>
                      <a:pt x="93" y="447"/>
                    </a:lnTo>
                    <a:lnTo>
                      <a:pt x="90" y="446"/>
                    </a:lnTo>
                    <a:lnTo>
                      <a:pt x="88" y="445"/>
                    </a:lnTo>
                    <a:lnTo>
                      <a:pt x="86" y="443"/>
                    </a:lnTo>
                    <a:lnTo>
                      <a:pt x="90" y="447"/>
                    </a:lnTo>
                    <a:lnTo>
                      <a:pt x="92" y="451"/>
                    </a:lnTo>
                    <a:lnTo>
                      <a:pt x="96" y="455"/>
                    </a:lnTo>
                    <a:lnTo>
                      <a:pt x="100" y="458"/>
                    </a:lnTo>
                    <a:lnTo>
                      <a:pt x="105" y="462"/>
                    </a:lnTo>
                    <a:lnTo>
                      <a:pt x="110" y="466"/>
                    </a:lnTo>
                    <a:lnTo>
                      <a:pt x="118" y="468"/>
                    </a:lnTo>
                    <a:lnTo>
                      <a:pt x="124" y="469"/>
                    </a:lnTo>
                    <a:lnTo>
                      <a:pt x="132" y="471"/>
                    </a:lnTo>
                    <a:lnTo>
                      <a:pt x="140" y="470"/>
                    </a:lnTo>
                    <a:lnTo>
                      <a:pt x="149" y="469"/>
                    </a:lnTo>
                    <a:lnTo>
                      <a:pt x="156" y="466"/>
                    </a:lnTo>
                    <a:lnTo>
                      <a:pt x="165" y="462"/>
                    </a:lnTo>
                    <a:lnTo>
                      <a:pt x="173" y="455"/>
                    </a:lnTo>
                    <a:lnTo>
                      <a:pt x="181" y="447"/>
                    </a:lnTo>
                    <a:lnTo>
                      <a:pt x="188" y="437"/>
                    </a:lnTo>
                    <a:lnTo>
                      <a:pt x="188" y="436"/>
                    </a:lnTo>
                    <a:lnTo>
                      <a:pt x="189" y="434"/>
                    </a:lnTo>
                    <a:lnTo>
                      <a:pt x="189" y="433"/>
                    </a:lnTo>
                    <a:lnTo>
                      <a:pt x="191" y="431"/>
                    </a:lnTo>
                    <a:lnTo>
                      <a:pt x="191" y="429"/>
                    </a:lnTo>
                    <a:lnTo>
                      <a:pt x="193" y="427"/>
                    </a:lnTo>
                    <a:lnTo>
                      <a:pt x="194" y="425"/>
                    </a:lnTo>
                    <a:lnTo>
                      <a:pt x="196" y="424"/>
                    </a:lnTo>
                    <a:lnTo>
                      <a:pt x="198" y="422"/>
                    </a:lnTo>
                    <a:lnTo>
                      <a:pt x="200" y="418"/>
                    </a:lnTo>
                    <a:lnTo>
                      <a:pt x="202" y="416"/>
                    </a:lnTo>
                    <a:lnTo>
                      <a:pt x="205" y="413"/>
                    </a:lnTo>
                    <a:lnTo>
                      <a:pt x="209" y="409"/>
                    </a:lnTo>
                    <a:lnTo>
                      <a:pt x="212" y="405"/>
                    </a:lnTo>
                    <a:lnTo>
                      <a:pt x="214" y="402"/>
                    </a:lnTo>
                    <a:lnTo>
                      <a:pt x="217" y="397"/>
                    </a:lnTo>
                    <a:lnTo>
                      <a:pt x="219" y="393"/>
                    </a:lnTo>
                    <a:lnTo>
                      <a:pt x="223" y="388"/>
                    </a:lnTo>
                    <a:lnTo>
                      <a:pt x="224" y="384"/>
                    </a:lnTo>
                    <a:lnTo>
                      <a:pt x="227" y="379"/>
                    </a:lnTo>
                    <a:lnTo>
                      <a:pt x="229" y="375"/>
                    </a:lnTo>
                    <a:lnTo>
                      <a:pt x="232" y="370"/>
                    </a:lnTo>
                    <a:lnTo>
                      <a:pt x="233" y="366"/>
                    </a:lnTo>
                    <a:lnTo>
                      <a:pt x="234" y="362"/>
                    </a:lnTo>
                    <a:lnTo>
                      <a:pt x="236" y="359"/>
                    </a:lnTo>
                    <a:lnTo>
                      <a:pt x="238" y="355"/>
                    </a:lnTo>
                    <a:lnTo>
                      <a:pt x="238" y="353"/>
                    </a:lnTo>
                    <a:lnTo>
                      <a:pt x="240" y="349"/>
                    </a:lnTo>
                    <a:lnTo>
                      <a:pt x="240" y="347"/>
                    </a:lnTo>
                    <a:lnTo>
                      <a:pt x="242" y="345"/>
                    </a:lnTo>
                    <a:lnTo>
                      <a:pt x="238" y="347"/>
                    </a:lnTo>
                    <a:lnTo>
                      <a:pt x="235" y="349"/>
                    </a:lnTo>
                    <a:lnTo>
                      <a:pt x="234" y="351"/>
                    </a:lnTo>
                    <a:lnTo>
                      <a:pt x="232" y="353"/>
                    </a:lnTo>
                    <a:lnTo>
                      <a:pt x="230" y="354"/>
                    </a:lnTo>
                    <a:lnTo>
                      <a:pt x="230" y="356"/>
                    </a:lnTo>
                    <a:lnTo>
                      <a:pt x="228" y="358"/>
                    </a:lnTo>
                    <a:lnTo>
                      <a:pt x="228" y="359"/>
                    </a:lnTo>
                    <a:lnTo>
                      <a:pt x="226" y="360"/>
                    </a:lnTo>
                    <a:lnTo>
                      <a:pt x="225" y="362"/>
                    </a:lnTo>
                    <a:lnTo>
                      <a:pt x="223" y="364"/>
                    </a:lnTo>
                    <a:lnTo>
                      <a:pt x="223" y="366"/>
                    </a:lnTo>
                    <a:lnTo>
                      <a:pt x="222" y="368"/>
                    </a:lnTo>
                    <a:lnTo>
                      <a:pt x="220" y="370"/>
                    </a:lnTo>
                    <a:lnTo>
                      <a:pt x="218" y="371"/>
                    </a:lnTo>
                    <a:lnTo>
                      <a:pt x="216" y="373"/>
                    </a:lnTo>
                    <a:lnTo>
                      <a:pt x="214" y="375"/>
                    </a:lnTo>
                    <a:lnTo>
                      <a:pt x="212" y="375"/>
                    </a:lnTo>
                    <a:lnTo>
                      <a:pt x="210" y="377"/>
                    </a:lnTo>
                    <a:lnTo>
                      <a:pt x="209" y="377"/>
                    </a:lnTo>
                    <a:lnTo>
                      <a:pt x="208" y="377"/>
                    </a:lnTo>
                    <a:lnTo>
                      <a:pt x="206" y="377"/>
                    </a:lnTo>
                    <a:lnTo>
                      <a:pt x="204" y="377"/>
                    </a:lnTo>
                    <a:lnTo>
                      <a:pt x="204" y="376"/>
                    </a:lnTo>
                    <a:lnTo>
                      <a:pt x="202" y="377"/>
                    </a:lnTo>
                    <a:lnTo>
                      <a:pt x="204" y="375"/>
                    </a:lnTo>
                    <a:lnTo>
                      <a:pt x="206" y="373"/>
                    </a:lnTo>
                    <a:lnTo>
                      <a:pt x="208" y="371"/>
                    </a:lnTo>
                    <a:lnTo>
                      <a:pt x="209" y="368"/>
                    </a:lnTo>
                    <a:lnTo>
                      <a:pt x="212" y="365"/>
                    </a:lnTo>
                    <a:lnTo>
                      <a:pt x="214" y="361"/>
                    </a:lnTo>
                    <a:lnTo>
                      <a:pt x="216" y="357"/>
                    </a:lnTo>
                    <a:lnTo>
                      <a:pt x="218" y="351"/>
                    </a:lnTo>
                    <a:lnTo>
                      <a:pt x="221" y="345"/>
                    </a:lnTo>
                    <a:lnTo>
                      <a:pt x="222" y="338"/>
                    </a:lnTo>
                    <a:lnTo>
                      <a:pt x="224" y="330"/>
                    </a:lnTo>
                    <a:lnTo>
                      <a:pt x="224" y="321"/>
                    </a:lnTo>
                    <a:lnTo>
                      <a:pt x="226" y="310"/>
                    </a:lnTo>
                    <a:lnTo>
                      <a:pt x="226" y="308"/>
                    </a:lnTo>
                    <a:lnTo>
                      <a:pt x="226" y="307"/>
                    </a:lnTo>
                    <a:lnTo>
                      <a:pt x="226" y="304"/>
                    </a:lnTo>
                    <a:lnTo>
                      <a:pt x="226" y="302"/>
                    </a:lnTo>
                    <a:lnTo>
                      <a:pt x="227" y="299"/>
                    </a:lnTo>
                    <a:lnTo>
                      <a:pt x="228" y="295"/>
                    </a:lnTo>
                    <a:lnTo>
                      <a:pt x="230" y="291"/>
                    </a:lnTo>
                    <a:lnTo>
                      <a:pt x="231" y="287"/>
                    </a:lnTo>
                    <a:lnTo>
                      <a:pt x="233" y="283"/>
                    </a:lnTo>
                    <a:lnTo>
                      <a:pt x="235" y="279"/>
                    </a:lnTo>
                    <a:lnTo>
                      <a:pt x="239" y="274"/>
                    </a:lnTo>
                    <a:lnTo>
                      <a:pt x="243" y="268"/>
                    </a:lnTo>
                    <a:lnTo>
                      <a:pt x="247" y="263"/>
                    </a:lnTo>
                    <a:lnTo>
                      <a:pt x="252" y="257"/>
                    </a:lnTo>
                    <a:lnTo>
                      <a:pt x="259" y="251"/>
                    </a:lnTo>
                    <a:lnTo>
                      <a:pt x="265" y="245"/>
                    </a:lnTo>
                    <a:lnTo>
                      <a:pt x="270" y="239"/>
                    </a:lnTo>
                    <a:lnTo>
                      <a:pt x="274" y="233"/>
                    </a:lnTo>
                    <a:lnTo>
                      <a:pt x="278" y="226"/>
                    </a:lnTo>
                    <a:lnTo>
                      <a:pt x="280" y="220"/>
                    </a:lnTo>
                    <a:lnTo>
                      <a:pt x="284" y="213"/>
                    </a:lnTo>
                    <a:lnTo>
                      <a:pt x="286" y="207"/>
                    </a:lnTo>
                    <a:lnTo>
                      <a:pt x="289" y="200"/>
                    </a:lnTo>
                    <a:lnTo>
                      <a:pt x="290" y="194"/>
                    </a:lnTo>
                    <a:lnTo>
                      <a:pt x="291" y="187"/>
                    </a:lnTo>
                    <a:lnTo>
                      <a:pt x="292" y="181"/>
                    </a:lnTo>
                    <a:lnTo>
                      <a:pt x="294" y="174"/>
                    </a:lnTo>
                    <a:lnTo>
                      <a:pt x="294" y="168"/>
                    </a:lnTo>
                    <a:lnTo>
                      <a:pt x="294" y="162"/>
                    </a:lnTo>
                    <a:lnTo>
                      <a:pt x="294" y="156"/>
                    </a:lnTo>
                    <a:lnTo>
                      <a:pt x="296" y="149"/>
                    </a:lnTo>
                    <a:lnTo>
                      <a:pt x="293" y="156"/>
                    </a:lnTo>
                    <a:lnTo>
                      <a:pt x="290" y="162"/>
                    </a:lnTo>
                    <a:lnTo>
                      <a:pt x="287" y="168"/>
                    </a:lnTo>
                    <a:lnTo>
                      <a:pt x="284" y="174"/>
                    </a:lnTo>
                    <a:lnTo>
                      <a:pt x="280" y="180"/>
                    </a:lnTo>
                    <a:lnTo>
                      <a:pt x="277" y="185"/>
                    </a:lnTo>
                    <a:lnTo>
                      <a:pt x="272" y="191"/>
                    </a:lnTo>
                    <a:lnTo>
                      <a:pt x="269" y="195"/>
                    </a:lnTo>
                    <a:lnTo>
                      <a:pt x="263" y="200"/>
                    </a:lnTo>
                    <a:lnTo>
                      <a:pt x="258" y="204"/>
                    </a:lnTo>
                    <a:lnTo>
                      <a:pt x="253" y="207"/>
                    </a:lnTo>
                    <a:lnTo>
                      <a:pt x="247" y="208"/>
                    </a:lnTo>
                    <a:lnTo>
                      <a:pt x="241" y="210"/>
                    </a:lnTo>
                    <a:lnTo>
                      <a:pt x="235" y="209"/>
                    </a:lnTo>
                    <a:lnTo>
                      <a:pt x="228" y="208"/>
                    </a:lnTo>
                    <a:lnTo>
                      <a:pt x="223" y="205"/>
                    </a:lnTo>
                    <a:lnTo>
                      <a:pt x="222" y="205"/>
                    </a:lnTo>
                    <a:lnTo>
                      <a:pt x="222" y="204"/>
                    </a:lnTo>
                    <a:lnTo>
                      <a:pt x="224" y="202"/>
                    </a:lnTo>
                    <a:lnTo>
                      <a:pt x="225" y="200"/>
                    </a:lnTo>
                    <a:lnTo>
                      <a:pt x="227" y="198"/>
                    </a:lnTo>
                    <a:lnTo>
                      <a:pt x="229" y="195"/>
                    </a:lnTo>
                    <a:lnTo>
                      <a:pt x="232" y="192"/>
                    </a:lnTo>
                    <a:lnTo>
                      <a:pt x="233" y="188"/>
                    </a:lnTo>
                    <a:lnTo>
                      <a:pt x="235" y="183"/>
                    </a:lnTo>
                    <a:lnTo>
                      <a:pt x="237" y="177"/>
                    </a:lnTo>
                    <a:lnTo>
                      <a:pt x="240" y="170"/>
                    </a:lnTo>
                    <a:lnTo>
                      <a:pt x="242" y="162"/>
                    </a:lnTo>
                    <a:lnTo>
                      <a:pt x="244" y="152"/>
                    </a:lnTo>
                    <a:lnTo>
                      <a:pt x="245" y="142"/>
                    </a:lnTo>
                    <a:lnTo>
                      <a:pt x="249" y="130"/>
                    </a:lnTo>
                    <a:lnTo>
                      <a:pt x="249" y="128"/>
                    </a:lnTo>
                    <a:lnTo>
                      <a:pt x="249" y="127"/>
                    </a:lnTo>
                    <a:lnTo>
                      <a:pt x="249" y="124"/>
                    </a:lnTo>
                    <a:lnTo>
                      <a:pt x="250" y="120"/>
                    </a:lnTo>
                    <a:lnTo>
                      <a:pt x="250" y="116"/>
                    </a:lnTo>
                    <a:lnTo>
                      <a:pt x="252" y="111"/>
                    </a:lnTo>
                    <a:lnTo>
                      <a:pt x="254" y="106"/>
                    </a:lnTo>
                    <a:lnTo>
                      <a:pt x="256" y="100"/>
                    </a:lnTo>
                    <a:lnTo>
                      <a:pt x="258" y="96"/>
                    </a:lnTo>
                    <a:lnTo>
                      <a:pt x="261" y="91"/>
                    </a:lnTo>
                    <a:lnTo>
                      <a:pt x="264" y="85"/>
                    </a:lnTo>
                    <a:lnTo>
                      <a:pt x="268" y="80"/>
                    </a:lnTo>
                    <a:lnTo>
                      <a:pt x="272" y="76"/>
                    </a:lnTo>
                    <a:lnTo>
                      <a:pt x="277" y="71"/>
                    </a:lnTo>
                    <a:lnTo>
                      <a:pt x="282" y="67"/>
                    </a:lnTo>
                    <a:lnTo>
                      <a:pt x="289" y="63"/>
                    </a:lnTo>
                    <a:lnTo>
                      <a:pt x="293" y="61"/>
                    </a:lnTo>
                    <a:lnTo>
                      <a:pt x="298" y="59"/>
                    </a:lnTo>
                    <a:lnTo>
                      <a:pt x="302" y="55"/>
                    </a:lnTo>
                    <a:lnTo>
                      <a:pt x="306" y="50"/>
                    </a:lnTo>
                    <a:lnTo>
                      <a:pt x="308" y="46"/>
                    </a:lnTo>
                    <a:lnTo>
                      <a:pt x="311" y="40"/>
                    </a:lnTo>
                    <a:lnTo>
                      <a:pt x="313" y="35"/>
                    </a:lnTo>
                    <a:lnTo>
                      <a:pt x="315" y="28"/>
                    </a:lnTo>
                    <a:lnTo>
                      <a:pt x="315" y="24"/>
                    </a:lnTo>
                    <a:lnTo>
                      <a:pt x="317" y="19"/>
                    </a:lnTo>
                    <a:lnTo>
                      <a:pt x="317" y="14"/>
                    </a:lnTo>
                    <a:lnTo>
                      <a:pt x="319" y="10"/>
                    </a:lnTo>
                    <a:lnTo>
                      <a:pt x="319" y="6"/>
                    </a:lnTo>
                    <a:lnTo>
                      <a:pt x="319" y="3"/>
                    </a:lnTo>
                    <a:lnTo>
                      <a:pt x="319" y="1"/>
                    </a:lnTo>
                    <a:lnTo>
                      <a:pt x="320" y="0"/>
                    </a:lnTo>
                    <a:lnTo>
                      <a:pt x="320" y="1"/>
                    </a:lnTo>
                    <a:lnTo>
                      <a:pt x="321" y="1"/>
                    </a:lnTo>
                    <a:lnTo>
                      <a:pt x="322" y="1"/>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5561" name="Freeform 16"/>
              <p:cNvSpPr>
                <a:spLocks/>
              </p:cNvSpPr>
              <p:nvPr/>
            </p:nvSpPr>
            <p:spPr bwMode="auto">
              <a:xfrm>
                <a:off x="85" y="1431"/>
                <a:ext cx="116" cy="184"/>
              </a:xfrm>
              <a:custGeom>
                <a:avLst/>
                <a:gdLst>
                  <a:gd name="T0" fmla="*/ 78 w 116"/>
                  <a:gd name="T1" fmla="*/ 7 h 184"/>
                  <a:gd name="T2" fmla="*/ 91 w 116"/>
                  <a:gd name="T3" fmla="*/ 29 h 184"/>
                  <a:gd name="T4" fmla="*/ 92 w 116"/>
                  <a:gd name="T5" fmla="*/ 55 h 184"/>
                  <a:gd name="T6" fmla="*/ 96 w 116"/>
                  <a:gd name="T7" fmla="*/ 56 h 184"/>
                  <a:gd name="T8" fmla="*/ 102 w 116"/>
                  <a:gd name="T9" fmla="*/ 43 h 184"/>
                  <a:gd name="T10" fmla="*/ 109 w 116"/>
                  <a:gd name="T11" fmla="*/ 59 h 184"/>
                  <a:gd name="T12" fmla="*/ 98 w 116"/>
                  <a:gd name="T13" fmla="*/ 78 h 184"/>
                  <a:gd name="T14" fmla="*/ 97 w 116"/>
                  <a:gd name="T15" fmla="*/ 95 h 184"/>
                  <a:gd name="T16" fmla="*/ 107 w 116"/>
                  <a:gd name="T17" fmla="*/ 88 h 184"/>
                  <a:gd name="T18" fmla="*/ 102 w 116"/>
                  <a:gd name="T19" fmla="*/ 102 h 184"/>
                  <a:gd name="T20" fmla="*/ 97 w 116"/>
                  <a:gd name="T21" fmla="*/ 113 h 184"/>
                  <a:gd name="T22" fmla="*/ 107 w 116"/>
                  <a:gd name="T23" fmla="*/ 122 h 184"/>
                  <a:gd name="T24" fmla="*/ 115 w 116"/>
                  <a:gd name="T25" fmla="*/ 122 h 184"/>
                  <a:gd name="T26" fmla="*/ 106 w 116"/>
                  <a:gd name="T27" fmla="*/ 144 h 184"/>
                  <a:gd name="T28" fmla="*/ 97 w 116"/>
                  <a:gd name="T29" fmla="*/ 156 h 184"/>
                  <a:gd name="T30" fmla="*/ 94 w 116"/>
                  <a:gd name="T31" fmla="*/ 168 h 184"/>
                  <a:gd name="T32" fmla="*/ 73 w 116"/>
                  <a:gd name="T33" fmla="*/ 182 h 184"/>
                  <a:gd name="T34" fmla="*/ 55 w 116"/>
                  <a:gd name="T35" fmla="*/ 182 h 184"/>
                  <a:gd name="T36" fmla="*/ 69 w 116"/>
                  <a:gd name="T37" fmla="*/ 172 h 184"/>
                  <a:gd name="T38" fmla="*/ 77 w 116"/>
                  <a:gd name="T39" fmla="*/ 150 h 184"/>
                  <a:gd name="T40" fmla="*/ 73 w 116"/>
                  <a:gd name="T41" fmla="*/ 144 h 184"/>
                  <a:gd name="T42" fmla="*/ 68 w 116"/>
                  <a:gd name="T43" fmla="*/ 144 h 184"/>
                  <a:gd name="T44" fmla="*/ 62 w 116"/>
                  <a:gd name="T45" fmla="*/ 142 h 184"/>
                  <a:gd name="T46" fmla="*/ 65 w 116"/>
                  <a:gd name="T47" fmla="*/ 138 h 184"/>
                  <a:gd name="T48" fmla="*/ 70 w 116"/>
                  <a:gd name="T49" fmla="*/ 113 h 184"/>
                  <a:gd name="T50" fmla="*/ 67 w 116"/>
                  <a:gd name="T51" fmla="*/ 103 h 184"/>
                  <a:gd name="T52" fmla="*/ 71 w 116"/>
                  <a:gd name="T53" fmla="*/ 88 h 184"/>
                  <a:gd name="T54" fmla="*/ 56 w 116"/>
                  <a:gd name="T55" fmla="*/ 102 h 184"/>
                  <a:gd name="T56" fmla="*/ 52 w 116"/>
                  <a:gd name="T57" fmla="*/ 131 h 184"/>
                  <a:gd name="T58" fmla="*/ 39 w 116"/>
                  <a:gd name="T59" fmla="*/ 136 h 184"/>
                  <a:gd name="T60" fmla="*/ 42 w 116"/>
                  <a:gd name="T61" fmla="*/ 124 h 184"/>
                  <a:gd name="T62" fmla="*/ 40 w 116"/>
                  <a:gd name="T63" fmla="*/ 119 h 184"/>
                  <a:gd name="T64" fmla="*/ 40 w 116"/>
                  <a:gd name="T65" fmla="*/ 112 h 184"/>
                  <a:gd name="T66" fmla="*/ 38 w 116"/>
                  <a:gd name="T67" fmla="*/ 112 h 184"/>
                  <a:gd name="T68" fmla="*/ 31 w 116"/>
                  <a:gd name="T69" fmla="*/ 132 h 184"/>
                  <a:gd name="T70" fmla="*/ 35 w 116"/>
                  <a:gd name="T71" fmla="*/ 144 h 184"/>
                  <a:gd name="T72" fmla="*/ 28 w 116"/>
                  <a:gd name="T73" fmla="*/ 147 h 184"/>
                  <a:gd name="T74" fmla="*/ 16 w 116"/>
                  <a:gd name="T75" fmla="*/ 157 h 184"/>
                  <a:gd name="T76" fmla="*/ 24 w 116"/>
                  <a:gd name="T77" fmla="*/ 173 h 184"/>
                  <a:gd name="T78" fmla="*/ 11 w 116"/>
                  <a:gd name="T79" fmla="*/ 167 h 184"/>
                  <a:gd name="T80" fmla="*/ 1 w 116"/>
                  <a:gd name="T81" fmla="*/ 134 h 184"/>
                  <a:gd name="T82" fmla="*/ 1 w 116"/>
                  <a:gd name="T83" fmla="*/ 131 h 184"/>
                  <a:gd name="T84" fmla="*/ 2 w 116"/>
                  <a:gd name="T85" fmla="*/ 115 h 184"/>
                  <a:gd name="T86" fmla="*/ 5 w 116"/>
                  <a:gd name="T87" fmla="*/ 102 h 184"/>
                  <a:gd name="T88" fmla="*/ 10 w 116"/>
                  <a:gd name="T89" fmla="*/ 102 h 184"/>
                  <a:gd name="T90" fmla="*/ 9 w 116"/>
                  <a:gd name="T91" fmla="*/ 109 h 184"/>
                  <a:gd name="T92" fmla="*/ 9 w 116"/>
                  <a:gd name="T93" fmla="*/ 114 h 184"/>
                  <a:gd name="T94" fmla="*/ 9 w 116"/>
                  <a:gd name="T95" fmla="*/ 116 h 184"/>
                  <a:gd name="T96" fmla="*/ 13 w 116"/>
                  <a:gd name="T97" fmla="*/ 111 h 184"/>
                  <a:gd name="T98" fmla="*/ 23 w 116"/>
                  <a:gd name="T99" fmla="*/ 95 h 184"/>
                  <a:gd name="T100" fmla="*/ 27 w 116"/>
                  <a:gd name="T101" fmla="*/ 88 h 184"/>
                  <a:gd name="T102" fmla="*/ 30 w 116"/>
                  <a:gd name="T103" fmla="*/ 63 h 184"/>
                  <a:gd name="T104" fmla="*/ 40 w 116"/>
                  <a:gd name="T105" fmla="*/ 44 h 184"/>
                  <a:gd name="T106" fmla="*/ 41 w 116"/>
                  <a:gd name="T107" fmla="*/ 51 h 184"/>
                  <a:gd name="T108" fmla="*/ 46 w 116"/>
                  <a:gd name="T109" fmla="*/ 72 h 184"/>
                  <a:gd name="T110" fmla="*/ 51 w 116"/>
                  <a:gd name="T111" fmla="*/ 72 h 184"/>
                  <a:gd name="T112" fmla="*/ 63 w 116"/>
                  <a:gd name="T113" fmla="*/ 52 h 184"/>
                  <a:gd name="T114" fmla="*/ 69 w 116"/>
                  <a:gd name="T115" fmla="*/ 42 h 184"/>
                  <a:gd name="T116" fmla="*/ 68 w 116"/>
                  <a:gd name="T117" fmla="*/ 20 h 184"/>
                  <a:gd name="T118" fmla="*/ 75 w 116"/>
                  <a:gd name="T119" fmla="*/ 4 h 184"/>
                  <a:gd name="T120" fmla="*/ 78 w 116"/>
                  <a:gd name="T121" fmla="*/ 0 h 184"/>
                  <a:gd name="T122" fmla="*/ 78 w 116"/>
                  <a:gd name="T123" fmla="*/ 0 h 1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6"/>
                  <a:gd name="T187" fmla="*/ 0 h 184"/>
                  <a:gd name="T188" fmla="*/ 116 w 116"/>
                  <a:gd name="T189" fmla="*/ 184 h 1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6" h="184">
                    <a:moveTo>
                      <a:pt x="78" y="0"/>
                    </a:moveTo>
                    <a:lnTo>
                      <a:pt x="77" y="1"/>
                    </a:lnTo>
                    <a:lnTo>
                      <a:pt x="77" y="2"/>
                    </a:lnTo>
                    <a:lnTo>
                      <a:pt x="77" y="3"/>
                    </a:lnTo>
                    <a:lnTo>
                      <a:pt x="77" y="5"/>
                    </a:lnTo>
                    <a:lnTo>
                      <a:pt x="77" y="7"/>
                    </a:lnTo>
                    <a:lnTo>
                      <a:pt x="78" y="7"/>
                    </a:lnTo>
                    <a:lnTo>
                      <a:pt x="78" y="9"/>
                    </a:lnTo>
                    <a:lnTo>
                      <a:pt x="79" y="11"/>
                    </a:lnTo>
                    <a:lnTo>
                      <a:pt x="79" y="13"/>
                    </a:lnTo>
                    <a:lnTo>
                      <a:pt x="81" y="15"/>
                    </a:lnTo>
                    <a:lnTo>
                      <a:pt x="83" y="18"/>
                    </a:lnTo>
                    <a:lnTo>
                      <a:pt x="85" y="20"/>
                    </a:lnTo>
                    <a:lnTo>
                      <a:pt x="86" y="23"/>
                    </a:lnTo>
                    <a:lnTo>
                      <a:pt x="90" y="24"/>
                    </a:lnTo>
                    <a:lnTo>
                      <a:pt x="91" y="29"/>
                    </a:lnTo>
                    <a:lnTo>
                      <a:pt x="93" y="33"/>
                    </a:lnTo>
                    <a:lnTo>
                      <a:pt x="93" y="36"/>
                    </a:lnTo>
                    <a:lnTo>
                      <a:pt x="95" y="40"/>
                    </a:lnTo>
                    <a:lnTo>
                      <a:pt x="94" y="44"/>
                    </a:lnTo>
                    <a:lnTo>
                      <a:pt x="94" y="46"/>
                    </a:lnTo>
                    <a:lnTo>
                      <a:pt x="94" y="49"/>
                    </a:lnTo>
                    <a:lnTo>
                      <a:pt x="94" y="51"/>
                    </a:lnTo>
                    <a:lnTo>
                      <a:pt x="92" y="53"/>
                    </a:lnTo>
                    <a:lnTo>
                      <a:pt x="92" y="55"/>
                    </a:lnTo>
                    <a:lnTo>
                      <a:pt x="92" y="57"/>
                    </a:lnTo>
                    <a:lnTo>
                      <a:pt x="92" y="58"/>
                    </a:lnTo>
                    <a:lnTo>
                      <a:pt x="91" y="59"/>
                    </a:lnTo>
                    <a:lnTo>
                      <a:pt x="92" y="58"/>
                    </a:lnTo>
                    <a:lnTo>
                      <a:pt x="93" y="58"/>
                    </a:lnTo>
                    <a:lnTo>
                      <a:pt x="95" y="57"/>
                    </a:lnTo>
                    <a:lnTo>
                      <a:pt x="96" y="56"/>
                    </a:lnTo>
                    <a:lnTo>
                      <a:pt x="98" y="55"/>
                    </a:lnTo>
                    <a:lnTo>
                      <a:pt x="98" y="53"/>
                    </a:lnTo>
                    <a:lnTo>
                      <a:pt x="99" y="51"/>
                    </a:lnTo>
                    <a:lnTo>
                      <a:pt x="99" y="50"/>
                    </a:lnTo>
                    <a:lnTo>
                      <a:pt x="101" y="48"/>
                    </a:lnTo>
                    <a:lnTo>
                      <a:pt x="101" y="46"/>
                    </a:lnTo>
                    <a:lnTo>
                      <a:pt x="101" y="45"/>
                    </a:lnTo>
                    <a:lnTo>
                      <a:pt x="102" y="43"/>
                    </a:lnTo>
                    <a:lnTo>
                      <a:pt x="102" y="42"/>
                    </a:lnTo>
                    <a:lnTo>
                      <a:pt x="103" y="40"/>
                    </a:lnTo>
                    <a:lnTo>
                      <a:pt x="106" y="44"/>
                    </a:lnTo>
                    <a:lnTo>
                      <a:pt x="108" y="48"/>
                    </a:lnTo>
                    <a:lnTo>
                      <a:pt x="109" y="51"/>
                    </a:lnTo>
                    <a:lnTo>
                      <a:pt x="110" y="55"/>
                    </a:lnTo>
                    <a:lnTo>
                      <a:pt x="109" y="59"/>
                    </a:lnTo>
                    <a:lnTo>
                      <a:pt x="109" y="61"/>
                    </a:lnTo>
                    <a:lnTo>
                      <a:pt x="108" y="65"/>
                    </a:lnTo>
                    <a:lnTo>
                      <a:pt x="108" y="67"/>
                    </a:lnTo>
                    <a:lnTo>
                      <a:pt x="106" y="70"/>
                    </a:lnTo>
                    <a:lnTo>
                      <a:pt x="104" y="72"/>
                    </a:lnTo>
                    <a:lnTo>
                      <a:pt x="102" y="74"/>
                    </a:lnTo>
                    <a:lnTo>
                      <a:pt x="101" y="75"/>
                    </a:lnTo>
                    <a:lnTo>
                      <a:pt x="99" y="77"/>
                    </a:lnTo>
                    <a:lnTo>
                      <a:pt x="98" y="78"/>
                    </a:lnTo>
                    <a:lnTo>
                      <a:pt x="98" y="79"/>
                    </a:lnTo>
                    <a:lnTo>
                      <a:pt x="96" y="83"/>
                    </a:lnTo>
                    <a:lnTo>
                      <a:pt x="95" y="86"/>
                    </a:lnTo>
                    <a:lnTo>
                      <a:pt x="94" y="89"/>
                    </a:lnTo>
                    <a:lnTo>
                      <a:pt x="94" y="91"/>
                    </a:lnTo>
                    <a:lnTo>
                      <a:pt x="94" y="92"/>
                    </a:lnTo>
                    <a:lnTo>
                      <a:pt x="96" y="94"/>
                    </a:lnTo>
                    <a:lnTo>
                      <a:pt x="97" y="95"/>
                    </a:lnTo>
                    <a:lnTo>
                      <a:pt x="98" y="95"/>
                    </a:lnTo>
                    <a:lnTo>
                      <a:pt x="98" y="96"/>
                    </a:lnTo>
                    <a:lnTo>
                      <a:pt x="100" y="96"/>
                    </a:lnTo>
                    <a:lnTo>
                      <a:pt x="102" y="96"/>
                    </a:lnTo>
                    <a:lnTo>
                      <a:pt x="104" y="94"/>
                    </a:lnTo>
                    <a:lnTo>
                      <a:pt x="106" y="92"/>
                    </a:lnTo>
                    <a:lnTo>
                      <a:pt x="106" y="90"/>
                    </a:lnTo>
                    <a:lnTo>
                      <a:pt x="107" y="88"/>
                    </a:lnTo>
                    <a:lnTo>
                      <a:pt x="105" y="92"/>
                    </a:lnTo>
                    <a:lnTo>
                      <a:pt x="105" y="94"/>
                    </a:lnTo>
                    <a:lnTo>
                      <a:pt x="105" y="96"/>
                    </a:lnTo>
                    <a:lnTo>
                      <a:pt x="105" y="97"/>
                    </a:lnTo>
                    <a:lnTo>
                      <a:pt x="104" y="99"/>
                    </a:lnTo>
                    <a:lnTo>
                      <a:pt x="104" y="101"/>
                    </a:lnTo>
                    <a:lnTo>
                      <a:pt x="102" y="102"/>
                    </a:lnTo>
                    <a:lnTo>
                      <a:pt x="101" y="103"/>
                    </a:lnTo>
                    <a:lnTo>
                      <a:pt x="99" y="105"/>
                    </a:lnTo>
                    <a:lnTo>
                      <a:pt x="98" y="107"/>
                    </a:lnTo>
                    <a:lnTo>
                      <a:pt x="97" y="111"/>
                    </a:lnTo>
                    <a:lnTo>
                      <a:pt x="97" y="113"/>
                    </a:lnTo>
                    <a:lnTo>
                      <a:pt x="97" y="115"/>
                    </a:lnTo>
                    <a:lnTo>
                      <a:pt x="98" y="116"/>
                    </a:lnTo>
                    <a:lnTo>
                      <a:pt x="98" y="118"/>
                    </a:lnTo>
                    <a:lnTo>
                      <a:pt x="99" y="120"/>
                    </a:lnTo>
                    <a:lnTo>
                      <a:pt x="100" y="122"/>
                    </a:lnTo>
                    <a:lnTo>
                      <a:pt x="102" y="122"/>
                    </a:lnTo>
                    <a:lnTo>
                      <a:pt x="103" y="122"/>
                    </a:lnTo>
                    <a:lnTo>
                      <a:pt x="105" y="122"/>
                    </a:lnTo>
                    <a:lnTo>
                      <a:pt x="107" y="122"/>
                    </a:lnTo>
                    <a:lnTo>
                      <a:pt x="108" y="121"/>
                    </a:lnTo>
                    <a:lnTo>
                      <a:pt x="109" y="120"/>
                    </a:lnTo>
                    <a:lnTo>
                      <a:pt x="111" y="118"/>
                    </a:lnTo>
                    <a:lnTo>
                      <a:pt x="113" y="116"/>
                    </a:lnTo>
                    <a:lnTo>
                      <a:pt x="115" y="113"/>
                    </a:lnTo>
                    <a:lnTo>
                      <a:pt x="115" y="116"/>
                    </a:lnTo>
                    <a:lnTo>
                      <a:pt x="115" y="118"/>
                    </a:lnTo>
                    <a:lnTo>
                      <a:pt x="115" y="120"/>
                    </a:lnTo>
                    <a:lnTo>
                      <a:pt x="115" y="122"/>
                    </a:lnTo>
                    <a:lnTo>
                      <a:pt x="113" y="126"/>
                    </a:lnTo>
                    <a:lnTo>
                      <a:pt x="113" y="127"/>
                    </a:lnTo>
                    <a:lnTo>
                      <a:pt x="113" y="131"/>
                    </a:lnTo>
                    <a:lnTo>
                      <a:pt x="113" y="133"/>
                    </a:lnTo>
                    <a:lnTo>
                      <a:pt x="111" y="136"/>
                    </a:lnTo>
                    <a:lnTo>
                      <a:pt x="109" y="138"/>
                    </a:lnTo>
                    <a:lnTo>
                      <a:pt x="108" y="140"/>
                    </a:lnTo>
                    <a:lnTo>
                      <a:pt x="108" y="142"/>
                    </a:lnTo>
                    <a:lnTo>
                      <a:pt x="106" y="144"/>
                    </a:lnTo>
                    <a:lnTo>
                      <a:pt x="105" y="146"/>
                    </a:lnTo>
                    <a:lnTo>
                      <a:pt x="103" y="147"/>
                    </a:lnTo>
                    <a:lnTo>
                      <a:pt x="101" y="149"/>
                    </a:lnTo>
                    <a:lnTo>
                      <a:pt x="101" y="150"/>
                    </a:lnTo>
                    <a:lnTo>
                      <a:pt x="99" y="152"/>
                    </a:lnTo>
                    <a:lnTo>
                      <a:pt x="97" y="154"/>
                    </a:lnTo>
                    <a:lnTo>
                      <a:pt x="97" y="156"/>
                    </a:lnTo>
                    <a:lnTo>
                      <a:pt x="97" y="158"/>
                    </a:lnTo>
                    <a:lnTo>
                      <a:pt x="96" y="159"/>
                    </a:lnTo>
                    <a:lnTo>
                      <a:pt x="96" y="161"/>
                    </a:lnTo>
                    <a:lnTo>
                      <a:pt x="96" y="163"/>
                    </a:lnTo>
                    <a:lnTo>
                      <a:pt x="96" y="164"/>
                    </a:lnTo>
                    <a:lnTo>
                      <a:pt x="94" y="166"/>
                    </a:lnTo>
                    <a:lnTo>
                      <a:pt x="94" y="168"/>
                    </a:lnTo>
                    <a:lnTo>
                      <a:pt x="90" y="172"/>
                    </a:lnTo>
                    <a:lnTo>
                      <a:pt x="89" y="175"/>
                    </a:lnTo>
                    <a:lnTo>
                      <a:pt x="86" y="177"/>
                    </a:lnTo>
                    <a:lnTo>
                      <a:pt x="84" y="179"/>
                    </a:lnTo>
                    <a:lnTo>
                      <a:pt x="80" y="180"/>
                    </a:lnTo>
                    <a:lnTo>
                      <a:pt x="78" y="181"/>
                    </a:lnTo>
                    <a:lnTo>
                      <a:pt x="75" y="182"/>
                    </a:lnTo>
                    <a:lnTo>
                      <a:pt x="73" y="182"/>
                    </a:lnTo>
                    <a:lnTo>
                      <a:pt x="69" y="183"/>
                    </a:lnTo>
                    <a:lnTo>
                      <a:pt x="67" y="183"/>
                    </a:lnTo>
                    <a:lnTo>
                      <a:pt x="64" y="183"/>
                    </a:lnTo>
                    <a:lnTo>
                      <a:pt x="62" y="183"/>
                    </a:lnTo>
                    <a:lnTo>
                      <a:pt x="60" y="183"/>
                    </a:lnTo>
                    <a:lnTo>
                      <a:pt x="58" y="183"/>
                    </a:lnTo>
                    <a:lnTo>
                      <a:pt x="56" y="183"/>
                    </a:lnTo>
                    <a:lnTo>
                      <a:pt x="55" y="182"/>
                    </a:lnTo>
                    <a:lnTo>
                      <a:pt x="56" y="182"/>
                    </a:lnTo>
                    <a:lnTo>
                      <a:pt x="58" y="181"/>
                    </a:lnTo>
                    <a:lnTo>
                      <a:pt x="59" y="181"/>
                    </a:lnTo>
                    <a:lnTo>
                      <a:pt x="61" y="179"/>
                    </a:lnTo>
                    <a:lnTo>
                      <a:pt x="63" y="177"/>
                    </a:lnTo>
                    <a:lnTo>
                      <a:pt x="65" y="175"/>
                    </a:lnTo>
                    <a:lnTo>
                      <a:pt x="67" y="173"/>
                    </a:lnTo>
                    <a:lnTo>
                      <a:pt x="69" y="172"/>
                    </a:lnTo>
                    <a:lnTo>
                      <a:pt x="71" y="170"/>
                    </a:lnTo>
                    <a:lnTo>
                      <a:pt x="74" y="166"/>
                    </a:lnTo>
                    <a:lnTo>
                      <a:pt x="75" y="163"/>
                    </a:lnTo>
                    <a:lnTo>
                      <a:pt x="76" y="159"/>
                    </a:lnTo>
                    <a:lnTo>
                      <a:pt x="77" y="156"/>
                    </a:lnTo>
                    <a:lnTo>
                      <a:pt x="79" y="150"/>
                    </a:lnTo>
                    <a:lnTo>
                      <a:pt x="77" y="150"/>
                    </a:lnTo>
                    <a:lnTo>
                      <a:pt x="77" y="148"/>
                    </a:lnTo>
                    <a:lnTo>
                      <a:pt x="76" y="148"/>
                    </a:lnTo>
                    <a:lnTo>
                      <a:pt x="76" y="147"/>
                    </a:lnTo>
                    <a:lnTo>
                      <a:pt x="76" y="146"/>
                    </a:lnTo>
                    <a:lnTo>
                      <a:pt x="75" y="146"/>
                    </a:lnTo>
                    <a:lnTo>
                      <a:pt x="73" y="146"/>
                    </a:lnTo>
                    <a:lnTo>
                      <a:pt x="73" y="144"/>
                    </a:lnTo>
                    <a:lnTo>
                      <a:pt x="72" y="144"/>
                    </a:lnTo>
                    <a:lnTo>
                      <a:pt x="71" y="144"/>
                    </a:lnTo>
                    <a:lnTo>
                      <a:pt x="69" y="144"/>
                    </a:lnTo>
                    <a:lnTo>
                      <a:pt x="69" y="143"/>
                    </a:lnTo>
                    <a:lnTo>
                      <a:pt x="69" y="144"/>
                    </a:lnTo>
                    <a:lnTo>
                      <a:pt x="70" y="144"/>
                    </a:lnTo>
                    <a:lnTo>
                      <a:pt x="68" y="144"/>
                    </a:lnTo>
                    <a:lnTo>
                      <a:pt x="66" y="144"/>
                    </a:lnTo>
                    <a:lnTo>
                      <a:pt x="65" y="144"/>
                    </a:lnTo>
                    <a:lnTo>
                      <a:pt x="63" y="144"/>
                    </a:lnTo>
                    <a:lnTo>
                      <a:pt x="63" y="143"/>
                    </a:lnTo>
                    <a:lnTo>
                      <a:pt x="62" y="143"/>
                    </a:lnTo>
                    <a:lnTo>
                      <a:pt x="62" y="142"/>
                    </a:lnTo>
                    <a:lnTo>
                      <a:pt x="60" y="141"/>
                    </a:lnTo>
                    <a:lnTo>
                      <a:pt x="60" y="139"/>
                    </a:lnTo>
                    <a:lnTo>
                      <a:pt x="61" y="139"/>
                    </a:lnTo>
                    <a:lnTo>
                      <a:pt x="62" y="139"/>
                    </a:lnTo>
                    <a:lnTo>
                      <a:pt x="64" y="138"/>
                    </a:lnTo>
                    <a:lnTo>
                      <a:pt x="65" y="138"/>
                    </a:lnTo>
                    <a:lnTo>
                      <a:pt x="67" y="136"/>
                    </a:lnTo>
                    <a:lnTo>
                      <a:pt x="68" y="134"/>
                    </a:lnTo>
                    <a:lnTo>
                      <a:pt x="68" y="132"/>
                    </a:lnTo>
                    <a:lnTo>
                      <a:pt x="70" y="129"/>
                    </a:lnTo>
                    <a:lnTo>
                      <a:pt x="70" y="126"/>
                    </a:lnTo>
                    <a:lnTo>
                      <a:pt x="71" y="123"/>
                    </a:lnTo>
                    <a:lnTo>
                      <a:pt x="70" y="118"/>
                    </a:lnTo>
                    <a:lnTo>
                      <a:pt x="70" y="113"/>
                    </a:lnTo>
                    <a:lnTo>
                      <a:pt x="69" y="113"/>
                    </a:lnTo>
                    <a:lnTo>
                      <a:pt x="69" y="111"/>
                    </a:lnTo>
                    <a:lnTo>
                      <a:pt x="68" y="111"/>
                    </a:lnTo>
                    <a:lnTo>
                      <a:pt x="68" y="109"/>
                    </a:lnTo>
                    <a:lnTo>
                      <a:pt x="68" y="107"/>
                    </a:lnTo>
                    <a:lnTo>
                      <a:pt x="68" y="105"/>
                    </a:lnTo>
                    <a:lnTo>
                      <a:pt x="67" y="103"/>
                    </a:lnTo>
                    <a:lnTo>
                      <a:pt x="67" y="102"/>
                    </a:lnTo>
                    <a:lnTo>
                      <a:pt x="67" y="100"/>
                    </a:lnTo>
                    <a:lnTo>
                      <a:pt x="68" y="98"/>
                    </a:lnTo>
                    <a:lnTo>
                      <a:pt x="70" y="96"/>
                    </a:lnTo>
                    <a:lnTo>
                      <a:pt x="72" y="93"/>
                    </a:lnTo>
                    <a:lnTo>
                      <a:pt x="73" y="91"/>
                    </a:lnTo>
                    <a:lnTo>
                      <a:pt x="77" y="88"/>
                    </a:lnTo>
                    <a:lnTo>
                      <a:pt x="73" y="88"/>
                    </a:lnTo>
                    <a:lnTo>
                      <a:pt x="71" y="88"/>
                    </a:lnTo>
                    <a:lnTo>
                      <a:pt x="68" y="90"/>
                    </a:lnTo>
                    <a:lnTo>
                      <a:pt x="66" y="90"/>
                    </a:lnTo>
                    <a:lnTo>
                      <a:pt x="63" y="92"/>
                    </a:lnTo>
                    <a:lnTo>
                      <a:pt x="62" y="93"/>
                    </a:lnTo>
                    <a:lnTo>
                      <a:pt x="60" y="95"/>
                    </a:lnTo>
                    <a:lnTo>
                      <a:pt x="60" y="96"/>
                    </a:lnTo>
                    <a:lnTo>
                      <a:pt x="58" y="98"/>
                    </a:lnTo>
                    <a:lnTo>
                      <a:pt x="57" y="100"/>
                    </a:lnTo>
                    <a:lnTo>
                      <a:pt x="56" y="102"/>
                    </a:lnTo>
                    <a:lnTo>
                      <a:pt x="56" y="103"/>
                    </a:lnTo>
                    <a:lnTo>
                      <a:pt x="55" y="105"/>
                    </a:lnTo>
                    <a:lnTo>
                      <a:pt x="55" y="107"/>
                    </a:lnTo>
                    <a:lnTo>
                      <a:pt x="55" y="109"/>
                    </a:lnTo>
                    <a:lnTo>
                      <a:pt x="54" y="116"/>
                    </a:lnTo>
                    <a:lnTo>
                      <a:pt x="54" y="122"/>
                    </a:lnTo>
                    <a:lnTo>
                      <a:pt x="52" y="127"/>
                    </a:lnTo>
                    <a:lnTo>
                      <a:pt x="52" y="131"/>
                    </a:lnTo>
                    <a:lnTo>
                      <a:pt x="50" y="134"/>
                    </a:lnTo>
                    <a:lnTo>
                      <a:pt x="48" y="137"/>
                    </a:lnTo>
                    <a:lnTo>
                      <a:pt x="46" y="138"/>
                    </a:lnTo>
                    <a:lnTo>
                      <a:pt x="45" y="138"/>
                    </a:lnTo>
                    <a:lnTo>
                      <a:pt x="43" y="140"/>
                    </a:lnTo>
                    <a:lnTo>
                      <a:pt x="41" y="140"/>
                    </a:lnTo>
                    <a:lnTo>
                      <a:pt x="40" y="139"/>
                    </a:lnTo>
                    <a:lnTo>
                      <a:pt x="39" y="137"/>
                    </a:lnTo>
                    <a:lnTo>
                      <a:pt x="39" y="136"/>
                    </a:lnTo>
                    <a:lnTo>
                      <a:pt x="39" y="134"/>
                    </a:lnTo>
                    <a:lnTo>
                      <a:pt x="40" y="132"/>
                    </a:lnTo>
                    <a:lnTo>
                      <a:pt x="41" y="128"/>
                    </a:lnTo>
                    <a:lnTo>
                      <a:pt x="41" y="127"/>
                    </a:lnTo>
                    <a:lnTo>
                      <a:pt x="42" y="125"/>
                    </a:lnTo>
                    <a:lnTo>
                      <a:pt x="42" y="124"/>
                    </a:lnTo>
                    <a:lnTo>
                      <a:pt x="42" y="122"/>
                    </a:lnTo>
                    <a:lnTo>
                      <a:pt x="40" y="122"/>
                    </a:lnTo>
                    <a:lnTo>
                      <a:pt x="40" y="120"/>
                    </a:lnTo>
                    <a:lnTo>
                      <a:pt x="40" y="119"/>
                    </a:lnTo>
                    <a:lnTo>
                      <a:pt x="40" y="117"/>
                    </a:lnTo>
                    <a:lnTo>
                      <a:pt x="40" y="115"/>
                    </a:lnTo>
                    <a:lnTo>
                      <a:pt x="40" y="113"/>
                    </a:lnTo>
                    <a:lnTo>
                      <a:pt x="40" y="112"/>
                    </a:lnTo>
                    <a:lnTo>
                      <a:pt x="40" y="110"/>
                    </a:lnTo>
                    <a:lnTo>
                      <a:pt x="40" y="109"/>
                    </a:lnTo>
                    <a:lnTo>
                      <a:pt x="41" y="108"/>
                    </a:lnTo>
                    <a:lnTo>
                      <a:pt x="38" y="112"/>
                    </a:lnTo>
                    <a:lnTo>
                      <a:pt x="36" y="116"/>
                    </a:lnTo>
                    <a:lnTo>
                      <a:pt x="34" y="120"/>
                    </a:lnTo>
                    <a:lnTo>
                      <a:pt x="33" y="122"/>
                    </a:lnTo>
                    <a:lnTo>
                      <a:pt x="31" y="124"/>
                    </a:lnTo>
                    <a:lnTo>
                      <a:pt x="31" y="126"/>
                    </a:lnTo>
                    <a:lnTo>
                      <a:pt x="31" y="127"/>
                    </a:lnTo>
                    <a:lnTo>
                      <a:pt x="31" y="129"/>
                    </a:lnTo>
                    <a:lnTo>
                      <a:pt x="31" y="131"/>
                    </a:lnTo>
                    <a:lnTo>
                      <a:pt x="31" y="132"/>
                    </a:lnTo>
                    <a:lnTo>
                      <a:pt x="31" y="134"/>
                    </a:lnTo>
                    <a:lnTo>
                      <a:pt x="33" y="134"/>
                    </a:lnTo>
                    <a:lnTo>
                      <a:pt x="33" y="136"/>
                    </a:lnTo>
                    <a:lnTo>
                      <a:pt x="33" y="138"/>
                    </a:lnTo>
                    <a:lnTo>
                      <a:pt x="34" y="138"/>
                    </a:lnTo>
                    <a:lnTo>
                      <a:pt x="34" y="140"/>
                    </a:lnTo>
                    <a:lnTo>
                      <a:pt x="35" y="142"/>
                    </a:lnTo>
                    <a:lnTo>
                      <a:pt x="35" y="144"/>
                    </a:lnTo>
                    <a:lnTo>
                      <a:pt x="35" y="146"/>
                    </a:lnTo>
                    <a:lnTo>
                      <a:pt x="33" y="147"/>
                    </a:lnTo>
                    <a:lnTo>
                      <a:pt x="33" y="148"/>
                    </a:lnTo>
                    <a:lnTo>
                      <a:pt x="32" y="148"/>
                    </a:lnTo>
                    <a:lnTo>
                      <a:pt x="30" y="149"/>
                    </a:lnTo>
                    <a:lnTo>
                      <a:pt x="28" y="149"/>
                    </a:lnTo>
                    <a:lnTo>
                      <a:pt x="28" y="147"/>
                    </a:lnTo>
                    <a:lnTo>
                      <a:pt x="26" y="146"/>
                    </a:lnTo>
                    <a:lnTo>
                      <a:pt x="26" y="144"/>
                    </a:lnTo>
                    <a:lnTo>
                      <a:pt x="26" y="142"/>
                    </a:lnTo>
                    <a:lnTo>
                      <a:pt x="26" y="139"/>
                    </a:lnTo>
                    <a:lnTo>
                      <a:pt x="22" y="143"/>
                    </a:lnTo>
                    <a:lnTo>
                      <a:pt x="20" y="147"/>
                    </a:lnTo>
                    <a:lnTo>
                      <a:pt x="18" y="150"/>
                    </a:lnTo>
                    <a:lnTo>
                      <a:pt x="17" y="153"/>
                    </a:lnTo>
                    <a:lnTo>
                      <a:pt x="16" y="157"/>
                    </a:lnTo>
                    <a:lnTo>
                      <a:pt x="16" y="159"/>
                    </a:lnTo>
                    <a:lnTo>
                      <a:pt x="16" y="162"/>
                    </a:lnTo>
                    <a:lnTo>
                      <a:pt x="18" y="164"/>
                    </a:lnTo>
                    <a:lnTo>
                      <a:pt x="18" y="166"/>
                    </a:lnTo>
                    <a:lnTo>
                      <a:pt x="20" y="168"/>
                    </a:lnTo>
                    <a:lnTo>
                      <a:pt x="20" y="170"/>
                    </a:lnTo>
                    <a:lnTo>
                      <a:pt x="22" y="171"/>
                    </a:lnTo>
                    <a:lnTo>
                      <a:pt x="22" y="173"/>
                    </a:lnTo>
                    <a:lnTo>
                      <a:pt x="24" y="173"/>
                    </a:lnTo>
                    <a:lnTo>
                      <a:pt x="26" y="173"/>
                    </a:lnTo>
                    <a:lnTo>
                      <a:pt x="24" y="173"/>
                    </a:lnTo>
                    <a:lnTo>
                      <a:pt x="22" y="173"/>
                    </a:lnTo>
                    <a:lnTo>
                      <a:pt x="20" y="173"/>
                    </a:lnTo>
                    <a:lnTo>
                      <a:pt x="18" y="172"/>
                    </a:lnTo>
                    <a:lnTo>
                      <a:pt x="15" y="171"/>
                    </a:lnTo>
                    <a:lnTo>
                      <a:pt x="13" y="169"/>
                    </a:lnTo>
                    <a:lnTo>
                      <a:pt x="11" y="167"/>
                    </a:lnTo>
                    <a:lnTo>
                      <a:pt x="9" y="164"/>
                    </a:lnTo>
                    <a:lnTo>
                      <a:pt x="6" y="162"/>
                    </a:lnTo>
                    <a:lnTo>
                      <a:pt x="4" y="159"/>
                    </a:lnTo>
                    <a:lnTo>
                      <a:pt x="2" y="156"/>
                    </a:lnTo>
                    <a:lnTo>
                      <a:pt x="1" y="152"/>
                    </a:lnTo>
                    <a:lnTo>
                      <a:pt x="0" y="148"/>
                    </a:lnTo>
                    <a:lnTo>
                      <a:pt x="0" y="144"/>
                    </a:lnTo>
                    <a:lnTo>
                      <a:pt x="0" y="139"/>
                    </a:lnTo>
                    <a:lnTo>
                      <a:pt x="1" y="134"/>
                    </a:lnTo>
                    <a:lnTo>
                      <a:pt x="1" y="133"/>
                    </a:lnTo>
                    <a:lnTo>
                      <a:pt x="1" y="131"/>
                    </a:lnTo>
                    <a:lnTo>
                      <a:pt x="1" y="129"/>
                    </a:lnTo>
                    <a:lnTo>
                      <a:pt x="1" y="128"/>
                    </a:lnTo>
                    <a:lnTo>
                      <a:pt x="1" y="126"/>
                    </a:lnTo>
                    <a:lnTo>
                      <a:pt x="1" y="125"/>
                    </a:lnTo>
                    <a:lnTo>
                      <a:pt x="1" y="123"/>
                    </a:lnTo>
                    <a:lnTo>
                      <a:pt x="1" y="121"/>
                    </a:lnTo>
                    <a:lnTo>
                      <a:pt x="2" y="118"/>
                    </a:lnTo>
                    <a:lnTo>
                      <a:pt x="2" y="117"/>
                    </a:lnTo>
                    <a:lnTo>
                      <a:pt x="2" y="115"/>
                    </a:lnTo>
                    <a:lnTo>
                      <a:pt x="2" y="113"/>
                    </a:lnTo>
                    <a:lnTo>
                      <a:pt x="4" y="112"/>
                    </a:lnTo>
                    <a:lnTo>
                      <a:pt x="4" y="111"/>
                    </a:lnTo>
                    <a:lnTo>
                      <a:pt x="4" y="109"/>
                    </a:lnTo>
                    <a:lnTo>
                      <a:pt x="4" y="107"/>
                    </a:lnTo>
                    <a:lnTo>
                      <a:pt x="5" y="105"/>
                    </a:lnTo>
                    <a:lnTo>
                      <a:pt x="5" y="103"/>
                    </a:lnTo>
                    <a:lnTo>
                      <a:pt x="5" y="102"/>
                    </a:lnTo>
                    <a:lnTo>
                      <a:pt x="7" y="100"/>
                    </a:lnTo>
                    <a:lnTo>
                      <a:pt x="8" y="98"/>
                    </a:lnTo>
                    <a:lnTo>
                      <a:pt x="10" y="96"/>
                    </a:lnTo>
                    <a:lnTo>
                      <a:pt x="10" y="98"/>
                    </a:lnTo>
                    <a:lnTo>
                      <a:pt x="10" y="99"/>
                    </a:lnTo>
                    <a:lnTo>
                      <a:pt x="10" y="101"/>
                    </a:lnTo>
                    <a:lnTo>
                      <a:pt x="10" y="102"/>
                    </a:lnTo>
                    <a:lnTo>
                      <a:pt x="10" y="103"/>
                    </a:lnTo>
                    <a:lnTo>
                      <a:pt x="10" y="104"/>
                    </a:lnTo>
                    <a:lnTo>
                      <a:pt x="9" y="106"/>
                    </a:lnTo>
                    <a:lnTo>
                      <a:pt x="9" y="107"/>
                    </a:lnTo>
                    <a:lnTo>
                      <a:pt x="9" y="109"/>
                    </a:lnTo>
                    <a:lnTo>
                      <a:pt x="9" y="111"/>
                    </a:lnTo>
                    <a:lnTo>
                      <a:pt x="9" y="113"/>
                    </a:lnTo>
                    <a:lnTo>
                      <a:pt x="9" y="114"/>
                    </a:lnTo>
                    <a:lnTo>
                      <a:pt x="9" y="116"/>
                    </a:lnTo>
                    <a:lnTo>
                      <a:pt x="11" y="116"/>
                    </a:lnTo>
                    <a:lnTo>
                      <a:pt x="11" y="114"/>
                    </a:lnTo>
                    <a:lnTo>
                      <a:pt x="11" y="113"/>
                    </a:lnTo>
                    <a:lnTo>
                      <a:pt x="13" y="111"/>
                    </a:lnTo>
                    <a:lnTo>
                      <a:pt x="13" y="110"/>
                    </a:lnTo>
                    <a:lnTo>
                      <a:pt x="13" y="108"/>
                    </a:lnTo>
                    <a:lnTo>
                      <a:pt x="13" y="106"/>
                    </a:lnTo>
                    <a:lnTo>
                      <a:pt x="15" y="104"/>
                    </a:lnTo>
                    <a:lnTo>
                      <a:pt x="16" y="102"/>
                    </a:lnTo>
                    <a:lnTo>
                      <a:pt x="18" y="101"/>
                    </a:lnTo>
                    <a:lnTo>
                      <a:pt x="20" y="99"/>
                    </a:lnTo>
                    <a:lnTo>
                      <a:pt x="23" y="95"/>
                    </a:lnTo>
                    <a:lnTo>
                      <a:pt x="24" y="94"/>
                    </a:lnTo>
                    <a:lnTo>
                      <a:pt x="25" y="93"/>
                    </a:lnTo>
                    <a:lnTo>
                      <a:pt x="25" y="92"/>
                    </a:lnTo>
                    <a:lnTo>
                      <a:pt x="27" y="91"/>
                    </a:lnTo>
                    <a:lnTo>
                      <a:pt x="27" y="90"/>
                    </a:lnTo>
                    <a:lnTo>
                      <a:pt x="27" y="88"/>
                    </a:lnTo>
                    <a:lnTo>
                      <a:pt x="27" y="86"/>
                    </a:lnTo>
                    <a:lnTo>
                      <a:pt x="29" y="83"/>
                    </a:lnTo>
                    <a:lnTo>
                      <a:pt x="29" y="81"/>
                    </a:lnTo>
                    <a:lnTo>
                      <a:pt x="29" y="79"/>
                    </a:lnTo>
                    <a:lnTo>
                      <a:pt x="29" y="75"/>
                    </a:lnTo>
                    <a:lnTo>
                      <a:pt x="30" y="70"/>
                    </a:lnTo>
                    <a:lnTo>
                      <a:pt x="30" y="69"/>
                    </a:lnTo>
                    <a:lnTo>
                      <a:pt x="30" y="65"/>
                    </a:lnTo>
                    <a:lnTo>
                      <a:pt x="30" y="63"/>
                    </a:lnTo>
                    <a:lnTo>
                      <a:pt x="30" y="59"/>
                    </a:lnTo>
                    <a:lnTo>
                      <a:pt x="30" y="57"/>
                    </a:lnTo>
                    <a:lnTo>
                      <a:pt x="32" y="55"/>
                    </a:lnTo>
                    <a:lnTo>
                      <a:pt x="33" y="53"/>
                    </a:lnTo>
                    <a:lnTo>
                      <a:pt x="35" y="50"/>
                    </a:lnTo>
                    <a:lnTo>
                      <a:pt x="35" y="49"/>
                    </a:lnTo>
                    <a:lnTo>
                      <a:pt x="37" y="47"/>
                    </a:lnTo>
                    <a:lnTo>
                      <a:pt x="39" y="45"/>
                    </a:lnTo>
                    <a:lnTo>
                      <a:pt x="40" y="44"/>
                    </a:lnTo>
                    <a:lnTo>
                      <a:pt x="41" y="44"/>
                    </a:lnTo>
                    <a:lnTo>
                      <a:pt x="42" y="42"/>
                    </a:lnTo>
                    <a:lnTo>
                      <a:pt x="44" y="40"/>
                    </a:lnTo>
                    <a:lnTo>
                      <a:pt x="46" y="38"/>
                    </a:lnTo>
                    <a:lnTo>
                      <a:pt x="44" y="42"/>
                    </a:lnTo>
                    <a:lnTo>
                      <a:pt x="44" y="44"/>
                    </a:lnTo>
                    <a:lnTo>
                      <a:pt x="42" y="46"/>
                    </a:lnTo>
                    <a:lnTo>
                      <a:pt x="42" y="48"/>
                    </a:lnTo>
                    <a:lnTo>
                      <a:pt x="41" y="51"/>
                    </a:lnTo>
                    <a:lnTo>
                      <a:pt x="41" y="53"/>
                    </a:lnTo>
                    <a:lnTo>
                      <a:pt x="41" y="56"/>
                    </a:lnTo>
                    <a:lnTo>
                      <a:pt x="41" y="57"/>
                    </a:lnTo>
                    <a:lnTo>
                      <a:pt x="41" y="61"/>
                    </a:lnTo>
                    <a:lnTo>
                      <a:pt x="41" y="63"/>
                    </a:lnTo>
                    <a:lnTo>
                      <a:pt x="41" y="66"/>
                    </a:lnTo>
                    <a:lnTo>
                      <a:pt x="43" y="68"/>
                    </a:lnTo>
                    <a:lnTo>
                      <a:pt x="44" y="70"/>
                    </a:lnTo>
                    <a:lnTo>
                      <a:pt x="46" y="72"/>
                    </a:lnTo>
                    <a:lnTo>
                      <a:pt x="48" y="74"/>
                    </a:lnTo>
                    <a:lnTo>
                      <a:pt x="51" y="76"/>
                    </a:lnTo>
                    <a:lnTo>
                      <a:pt x="51" y="75"/>
                    </a:lnTo>
                    <a:lnTo>
                      <a:pt x="51" y="74"/>
                    </a:lnTo>
                    <a:lnTo>
                      <a:pt x="51" y="72"/>
                    </a:lnTo>
                    <a:lnTo>
                      <a:pt x="52" y="70"/>
                    </a:lnTo>
                    <a:lnTo>
                      <a:pt x="52" y="69"/>
                    </a:lnTo>
                    <a:lnTo>
                      <a:pt x="52" y="67"/>
                    </a:lnTo>
                    <a:lnTo>
                      <a:pt x="53" y="66"/>
                    </a:lnTo>
                    <a:lnTo>
                      <a:pt x="55" y="63"/>
                    </a:lnTo>
                    <a:lnTo>
                      <a:pt x="56" y="61"/>
                    </a:lnTo>
                    <a:lnTo>
                      <a:pt x="58" y="58"/>
                    </a:lnTo>
                    <a:lnTo>
                      <a:pt x="60" y="56"/>
                    </a:lnTo>
                    <a:lnTo>
                      <a:pt x="63" y="52"/>
                    </a:lnTo>
                    <a:lnTo>
                      <a:pt x="65" y="50"/>
                    </a:lnTo>
                    <a:lnTo>
                      <a:pt x="65" y="49"/>
                    </a:lnTo>
                    <a:lnTo>
                      <a:pt x="67" y="47"/>
                    </a:lnTo>
                    <a:lnTo>
                      <a:pt x="67" y="45"/>
                    </a:lnTo>
                    <a:lnTo>
                      <a:pt x="69" y="44"/>
                    </a:lnTo>
                    <a:lnTo>
                      <a:pt x="69" y="42"/>
                    </a:lnTo>
                    <a:lnTo>
                      <a:pt x="70" y="40"/>
                    </a:lnTo>
                    <a:lnTo>
                      <a:pt x="70" y="38"/>
                    </a:lnTo>
                    <a:lnTo>
                      <a:pt x="71" y="35"/>
                    </a:lnTo>
                    <a:lnTo>
                      <a:pt x="71" y="33"/>
                    </a:lnTo>
                    <a:lnTo>
                      <a:pt x="71" y="29"/>
                    </a:lnTo>
                    <a:lnTo>
                      <a:pt x="70" y="27"/>
                    </a:lnTo>
                    <a:lnTo>
                      <a:pt x="70" y="24"/>
                    </a:lnTo>
                    <a:lnTo>
                      <a:pt x="68" y="22"/>
                    </a:lnTo>
                    <a:lnTo>
                      <a:pt x="68" y="20"/>
                    </a:lnTo>
                    <a:lnTo>
                      <a:pt x="68" y="18"/>
                    </a:lnTo>
                    <a:lnTo>
                      <a:pt x="68" y="15"/>
                    </a:lnTo>
                    <a:lnTo>
                      <a:pt x="68" y="13"/>
                    </a:lnTo>
                    <a:lnTo>
                      <a:pt x="70" y="11"/>
                    </a:lnTo>
                    <a:lnTo>
                      <a:pt x="70" y="10"/>
                    </a:lnTo>
                    <a:lnTo>
                      <a:pt x="72" y="7"/>
                    </a:lnTo>
                    <a:lnTo>
                      <a:pt x="74" y="5"/>
                    </a:lnTo>
                    <a:lnTo>
                      <a:pt x="75" y="4"/>
                    </a:lnTo>
                    <a:lnTo>
                      <a:pt x="76" y="2"/>
                    </a:lnTo>
                    <a:lnTo>
                      <a:pt x="77" y="1"/>
                    </a:lnTo>
                    <a:lnTo>
                      <a:pt x="79" y="0"/>
                    </a:lnTo>
                    <a:lnTo>
                      <a:pt x="78" y="0"/>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grpSp>
        <p:grpSp>
          <p:nvGrpSpPr>
            <p:cNvPr id="65547" name="Group 17"/>
            <p:cNvGrpSpPr>
              <a:grpSpLocks/>
            </p:cNvGrpSpPr>
            <p:nvPr/>
          </p:nvGrpSpPr>
          <p:grpSpPr bwMode="auto">
            <a:xfrm rot="-485552">
              <a:off x="288" y="2832"/>
              <a:ext cx="645" cy="629"/>
              <a:chOff x="-396" y="1078"/>
              <a:chExt cx="484" cy="714"/>
            </a:xfrm>
          </p:grpSpPr>
          <p:sp>
            <p:nvSpPr>
              <p:cNvPr id="65548" name="Freeform 18"/>
              <p:cNvSpPr>
                <a:spLocks/>
              </p:cNvSpPr>
              <p:nvPr/>
            </p:nvSpPr>
            <p:spPr bwMode="auto">
              <a:xfrm>
                <a:off x="-127" y="1427"/>
                <a:ext cx="215" cy="306"/>
              </a:xfrm>
              <a:custGeom>
                <a:avLst/>
                <a:gdLst>
                  <a:gd name="T0" fmla="*/ 179 w 215"/>
                  <a:gd name="T1" fmla="*/ 13 h 306"/>
                  <a:gd name="T2" fmla="*/ 195 w 215"/>
                  <a:gd name="T3" fmla="*/ 53 h 306"/>
                  <a:gd name="T4" fmla="*/ 187 w 215"/>
                  <a:gd name="T5" fmla="*/ 97 h 306"/>
                  <a:gd name="T6" fmla="*/ 193 w 215"/>
                  <a:gd name="T7" fmla="*/ 101 h 306"/>
                  <a:gd name="T8" fmla="*/ 207 w 215"/>
                  <a:gd name="T9" fmla="*/ 81 h 306"/>
                  <a:gd name="T10" fmla="*/ 212 w 215"/>
                  <a:gd name="T11" fmla="*/ 110 h 306"/>
                  <a:gd name="T12" fmla="*/ 187 w 215"/>
                  <a:gd name="T13" fmla="*/ 138 h 306"/>
                  <a:gd name="T14" fmla="*/ 180 w 215"/>
                  <a:gd name="T15" fmla="*/ 165 h 306"/>
                  <a:gd name="T16" fmla="*/ 196 w 215"/>
                  <a:gd name="T17" fmla="*/ 158 h 306"/>
                  <a:gd name="T18" fmla="*/ 188 w 215"/>
                  <a:gd name="T19" fmla="*/ 179 h 306"/>
                  <a:gd name="T20" fmla="*/ 173 w 215"/>
                  <a:gd name="T21" fmla="*/ 196 h 306"/>
                  <a:gd name="T22" fmla="*/ 188 w 215"/>
                  <a:gd name="T23" fmla="*/ 214 h 306"/>
                  <a:gd name="T24" fmla="*/ 199 w 215"/>
                  <a:gd name="T25" fmla="*/ 217 h 306"/>
                  <a:gd name="T26" fmla="*/ 179 w 215"/>
                  <a:gd name="T27" fmla="*/ 252 h 306"/>
                  <a:gd name="T28" fmla="*/ 160 w 215"/>
                  <a:gd name="T29" fmla="*/ 267 h 306"/>
                  <a:gd name="T30" fmla="*/ 149 w 215"/>
                  <a:gd name="T31" fmla="*/ 286 h 306"/>
                  <a:gd name="T32" fmla="*/ 108 w 215"/>
                  <a:gd name="T33" fmla="*/ 304 h 306"/>
                  <a:gd name="T34" fmla="*/ 79 w 215"/>
                  <a:gd name="T35" fmla="*/ 297 h 306"/>
                  <a:gd name="T36" fmla="*/ 107 w 215"/>
                  <a:gd name="T37" fmla="*/ 284 h 306"/>
                  <a:gd name="T38" fmla="*/ 128 w 215"/>
                  <a:gd name="T39" fmla="*/ 249 h 306"/>
                  <a:gd name="T40" fmla="*/ 124 w 215"/>
                  <a:gd name="T41" fmla="*/ 238 h 306"/>
                  <a:gd name="T42" fmla="*/ 117 w 215"/>
                  <a:gd name="T43" fmla="*/ 237 h 306"/>
                  <a:gd name="T44" fmla="*/ 103 w 215"/>
                  <a:gd name="T45" fmla="*/ 232 h 306"/>
                  <a:gd name="T46" fmla="*/ 113 w 215"/>
                  <a:gd name="T47" fmla="*/ 227 h 306"/>
                  <a:gd name="T48" fmla="*/ 127 w 215"/>
                  <a:gd name="T49" fmla="*/ 186 h 306"/>
                  <a:gd name="T50" fmla="*/ 128 w 215"/>
                  <a:gd name="T51" fmla="*/ 172 h 306"/>
                  <a:gd name="T52" fmla="*/ 138 w 215"/>
                  <a:gd name="T53" fmla="*/ 145 h 306"/>
                  <a:gd name="T54" fmla="*/ 111 w 215"/>
                  <a:gd name="T55" fmla="*/ 165 h 306"/>
                  <a:gd name="T56" fmla="*/ 92 w 215"/>
                  <a:gd name="T57" fmla="*/ 210 h 306"/>
                  <a:gd name="T58" fmla="*/ 68 w 215"/>
                  <a:gd name="T59" fmla="*/ 214 h 306"/>
                  <a:gd name="T60" fmla="*/ 78 w 215"/>
                  <a:gd name="T61" fmla="*/ 195 h 306"/>
                  <a:gd name="T62" fmla="*/ 78 w 215"/>
                  <a:gd name="T63" fmla="*/ 186 h 306"/>
                  <a:gd name="T64" fmla="*/ 79 w 215"/>
                  <a:gd name="T65" fmla="*/ 175 h 306"/>
                  <a:gd name="T66" fmla="*/ 75 w 215"/>
                  <a:gd name="T67" fmla="*/ 175 h 306"/>
                  <a:gd name="T68" fmla="*/ 59 w 215"/>
                  <a:gd name="T69" fmla="*/ 205 h 306"/>
                  <a:gd name="T70" fmla="*/ 59 w 215"/>
                  <a:gd name="T71" fmla="*/ 227 h 306"/>
                  <a:gd name="T72" fmla="*/ 46 w 215"/>
                  <a:gd name="T73" fmla="*/ 230 h 306"/>
                  <a:gd name="T74" fmla="*/ 25 w 215"/>
                  <a:gd name="T75" fmla="*/ 242 h 306"/>
                  <a:gd name="T76" fmla="*/ 30 w 215"/>
                  <a:gd name="T77" fmla="*/ 271 h 306"/>
                  <a:gd name="T78" fmla="*/ 11 w 215"/>
                  <a:gd name="T79" fmla="*/ 257 h 306"/>
                  <a:gd name="T80" fmla="*/ 3 w 215"/>
                  <a:gd name="T81" fmla="*/ 198 h 306"/>
                  <a:gd name="T82" fmla="*/ 9 w 215"/>
                  <a:gd name="T83" fmla="*/ 191 h 306"/>
                  <a:gd name="T84" fmla="*/ 15 w 215"/>
                  <a:gd name="T85" fmla="*/ 168 h 306"/>
                  <a:gd name="T86" fmla="*/ 30 w 215"/>
                  <a:gd name="T87" fmla="*/ 145 h 306"/>
                  <a:gd name="T88" fmla="*/ 32 w 215"/>
                  <a:gd name="T89" fmla="*/ 148 h 306"/>
                  <a:gd name="T90" fmla="*/ 29 w 215"/>
                  <a:gd name="T91" fmla="*/ 158 h 306"/>
                  <a:gd name="T92" fmla="*/ 27 w 215"/>
                  <a:gd name="T93" fmla="*/ 168 h 306"/>
                  <a:gd name="T94" fmla="*/ 29 w 215"/>
                  <a:gd name="T95" fmla="*/ 172 h 306"/>
                  <a:gd name="T96" fmla="*/ 32 w 215"/>
                  <a:gd name="T97" fmla="*/ 163 h 306"/>
                  <a:gd name="T98" fmla="*/ 57 w 215"/>
                  <a:gd name="T99" fmla="*/ 141 h 306"/>
                  <a:gd name="T100" fmla="*/ 68 w 215"/>
                  <a:gd name="T101" fmla="*/ 131 h 306"/>
                  <a:gd name="T102" fmla="*/ 80 w 215"/>
                  <a:gd name="T103" fmla="*/ 90 h 306"/>
                  <a:gd name="T104" fmla="*/ 103 w 215"/>
                  <a:gd name="T105" fmla="*/ 61 h 306"/>
                  <a:gd name="T106" fmla="*/ 104 w 215"/>
                  <a:gd name="T107" fmla="*/ 73 h 306"/>
                  <a:gd name="T108" fmla="*/ 102 w 215"/>
                  <a:gd name="T109" fmla="*/ 111 h 306"/>
                  <a:gd name="T110" fmla="*/ 113 w 215"/>
                  <a:gd name="T111" fmla="*/ 112 h 306"/>
                  <a:gd name="T112" fmla="*/ 137 w 215"/>
                  <a:gd name="T113" fmla="*/ 83 h 306"/>
                  <a:gd name="T114" fmla="*/ 152 w 215"/>
                  <a:gd name="T115" fmla="*/ 69 h 306"/>
                  <a:gd name="T116" fmla="*/ 160 w 215"/>
                  <a:gd name="T117" fmla="*/ 31 h 306"/>
                  <a:gd name="T118" fmla="*/ 175 w 215"/>
                  <a:gd name="T119" fmla="*/ 7 h 306"/>
                  <a:gd name="T120" fmla="*/ 181 w 215"/>
                  <a:gd name="T121" fmla="*/ 2 h 306"/>
                  <a:gd name="T122" fmla="*/ 181 w 215"/>
                  <a:gd name="T123" fmla="*/ 2 h 3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5"/>
                  <a:gd name="T187" fmla="*/ 0 h 306"/>
                  <a:gd name="T188" fmla="*/ 215 w 215"/>
                  <a:gd name="T189" fmla="*/ 306 h 3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5" h="306">
                    <a:moveTo>
                      <a:pt x="180" y="0"/>
                    </a:moveTo>
                    <a:lnTo>
                      <a:pt x="180" y="2"/>
                    </a:lnTo>
                    <a:lnTo>
                      <a:pt x="180" y="3"/>
                    </a:lnTo>
                    <a:lnTo>
                      <a:pt x="180" y="4"/>
                    </a:lnTo>
                    <a:lnTo>
                      <a:pt x="180" y="6"/>
                    </a:lnTo>
                    <a:lnTo>
                      <a:pt x="180" y="8"/>
                    </a:lnTo>
                    <a:lnTo>
                      <a:pt x="180" y="11"/>
                    </a:lnTo>
                    <a:lnTo>
                      <a:pt x="179" y="13"/>
                    </a:lnTo>
                    <a:lnTo>
                      <a:pt x="181" y="16"/>
                    </a:lnTo>
                    <a:lnTo>
                      <a:pt x="181" y="19"/>
                    </a:lnTo>
                    <a:lnTo>
                      <a:pt x="182" y="23"/>
                    </a:lnTo>
                    <a:lnTo>
                      <a:pt x="182" y="27"/>
                    </a:lnTo>
                    <a:lnTo>
                      <a:pt x="185" y="32"/>
                    </a:lnTo>
                    <a:lnTo>
                      <a:pt x="186" y="36"/>
                    </a:lnTo>
                    <a:lnTo>
                      <a:pt x="190" y="41"/>
                    </a:lnTo>
                    <a:lnTo>
                      <a:pt x="192" y="46"/>
                    </a:lnTo>
                    <a:lnTo>
                      <a:pt x="195" y="53"/>
                    </a:lnTo>
                    <a:lnTo>
                      <a:pt x="196" y="60"/>
                    </a:lnTo>
                    <a:lnTo>
                      <a:pt x="197" y="67"/>
                    </a:lnTo>
                    <a:lnTo>
                      <a:pt x="196" y="72"/>
                    </a:lnTo>
                    <a:lnTo>
                      <a:pt x="196" y="78"/>
                    </a:lnTo>
                    <a:lnTo>
                      <a:pt x="195" y="83"/>
                    </a:lnTo>
                    <a:lnTo>
                      <a:pt x="193" y="87"/>
                    </a:lnTo>
                    <a:lnTo>
                      <a:pt x="191" y="91"/>
                    </a:lnTo>
                    <a:lnTo>
                      <a:pt x="189" y="94"/>
                    </a:lnTo>
                    <a:lnTo>
                      <a:pt x="187" y="97"/>
                    </a:lnTo>
                    <a:lnTo>
                      <a:pt x="185" y="100"/>
                    </a:lnTo>
                    <a:lnTo>
                      <a:pt x="183" y="102"/>
                    </a:lnTo>
                    <a:lnTo>
                      <a:pt x="183" y="103"/>
                    </a:lnTo>
                    <a:lnTo>
                      <a:pt x="182" y="105"/>
                    </a:lnTo>
                    <a:lnTo>
                      <a:pt x="183" y="105"/>
                    </a:lnTo>
                    <a:lnTo>
                      <a:pt x="183" y="103"/>
                    </a:lnTo>
                    <a:lnTo>
                      <a:pt x="186" y="103"/>
                    </a:lnTo>
                    <a:lnTo>
                      <a:pt x="190" y="103"/>
                    </a:lnTo>
                    <a:lnTo>
                      <a:pt x="193" y="101"/>
                    </a:lnTo>
                    <a:lnTo>
                      <a:pt x="195" y="99"/>
                    </a:lnTo>
                    <a:lnTo>
                      <a:pt x="197" y="97"/>
                    </a:lnTo>
                    <a:lnTo>
                      <a:pt x="199" y="95"/>
                    </a:lnTo>
                    <a:lnTo>
                      <a:pt x="201" y="94"/>
                    </a:lnTo>
                    <a:lnTo>
                      <a:pt x="203" y="90"/>
                    </a:lnTo>
                    <a:lnTo>
                      <a:pt x="205" y="88"/>
                    </a:lnTo>
                    <a:lnTo>
                      <a:pt x="205" y="86"/>
                    </a:lnTo>
                    <a:lnTo>
                      <a:pt x="207" y="84"/>
                    </a:lnTo>
                    <a:lnTo>
                      <a:pt x="207" y="81"/>
                    </a:lnTo>
                    <a:lnTo>
                      <a:pt x="207" y="79"/>
                    </a:lnTo>
                    <a:lnTo>
                      <a:pt x="207" y="78"/>
                    </a:lnTo>
                    <a:lnTo>
                      <a:pt x="207" y="77"/>
                    </a:lnTo>
                    <a:lnTo>
                      <a:pt x="210" y="85"/>
                    </a:lnTo>
                    <a:lnTo>
                      <a:pt x="214" y="92"/>
                    </a:lnTo>
                    <a:lnTo>
                      <a:pt x="214" y="99"/>
                    </a:lnTo>
                    <a:lnTo>
                      <a:pt x="214" y="105"/>
                    </a:lnTo>
                    <a:lnTo>
                      <a:pt x="212" y="110"/>
                    </a:lnTo>
                    <a:lnTo>
                      <a:pt x="210" y="115"/>
                    </a:lnTo>
                    <a:lnTo>
                      <a:pt x="208" y="119"/>
                    </a:lnTo>
                    <a:lnTo>
                      <a:pt x="205" y="123"/>
                    </a:lnTo>
                    <a:lnTo>
                      <a:pt x="202" y="127"/>
                    </a:lnTo>
                    <a:lnTo>
                      <a:pt x="198" y="130"/>
                    </a:lnTo>
                    <a:lnTo>
                      <a:pt x="195" y="133"/>
                    </a:lnTo>
                    <a:lnTo>
                      <a:pt x="192" y="135"/>
                    </a:lnTo>
                    <a:lnTo>
                      <a:pt x="190" y="137"/>
                    </a:lnTo>
                    <a:lnTo>
                      <a:pt x="187" y="138"/>
                    </a:lnTo>
                    <a:lnTo>
                      <a:pt x="186" y="139"/>
                    </a:lnTo>
                    <a:lnTo>
                      <a:pt x="185" y="139"/>
                    </a:lnTo>
                    <a:lnTo>
                      <a:pt x="182" y="145"/>
                    </a:lnTo>
                    <a:lnTo>
                      <a:pt x="179" y="150"/>
                    </a:lnTo>
                    <a:lnTo>
                      <a:pt x="178" y="154"/>
                    </a:lnTo>
                    <a:lnTo>
                      <a:pt x="177" y="157"/>
                    </a:lnTo>
                    <a:lnTo>
                      <a:pt x="178" y="161"/>
                    </a:lnTo>
                    <a:lnTo>
                      <a:pt x="178" y="163"/>
                    </a:lnTo>
                    <a:lnTo>
                      <a:pt x="180" y="165"/>
                    </a:lnTo>
                    <a:lnTo>
                      <a:pt x="181" y="166"/>
                    </a:lnTo>
                    <a:lnTo>
                      <a:pt x="184" y="168"/>
                    </a:lnTo>
                    <a:lnTo>
                      <a:pt x="186" y="168"/>
                    </a:lnTo>
                    <a:lnTo>
                      <a:pt x="188" y="168"/>
                    </a:lnTo>
                    <a:lnTo>
                      <a:pt x="190" y="166"/>
                    </a:lnTo>
                    <a:lnTo>
                      <a:pt x="192" y="166"/>
                    </a:lnTo>
                    <a:lnTo>
                      <a:pt x="194" y="164"/>
                    </a:lnTo>
                    <a:lnTo>
                      <a:pt x="196" y="162"/>
                    </a:lnTo>
                    <a:lnTo>
                      <a:pt x="196" y="158"/>
                    </a:lnTo>
                    <a:lnTo>
                      <a:pt x="196" y="163"/>
                    </a:lnTo>
                    <a:lnTo>
                      <a:pt x="194" y="166"/>
                    </a:lnTo>
                    <a:lnTo>
                      <a:pt x="194" y="170"/>
                    </a:lnTo>
                    <a:lnTo>
                      <a:pt x="192" y="172"/>
                    </a:lnTo>
                    <a:lnTo>
                      <a:pt x="192" y="174"/>
                    </a:lnTo>
                    <a:lnTo>
                      <a:pt x="190" y="176"/>
                    </a:lnTo>
                    <a:lnTo>
                      <a:pt x="190" y="177"/>
                    </a:lnTo>
                    <a:lnTo>
                      <a:pt x="188" y="177"/>
                    </a:lnTo>
                    <a:lnTo>
                      <a:pt x="188" y="179"/>
                    </a:lnTo>
                    <a:lnTo>
                      <a:pt x="186" y="181"/>
                    </a:lnTo>
                    <a:lnTo>
                      <a:pt x="185" y="183"/>
                    </a:lnTo>
                    <a:lnTo>
                      <a:pt x="183" y="183"/>
                    </a:lnTo>
                    <a:lnTo>
                      <a:pt x="182" y="184"/>
                    </a:lnTo>
                    <a:lnTo>
                      <a:pt x="181" y="186"/>
                    </a:lnTo>
                    <a:lnTo>
                      <a:pt x="179" y="187"/>
                    </a:lnTo>
                    <a:lnTo>
                      <a:pt x="177" y="188"/>
                    </a:lnTo>
                    <a:lnTo>
                      <a:pt x="175" y="192"/>
                    </a:lnTo>
                    <a:lnTo>
                      <a:pt x="173" y="196"/>
                    </a:lnTo>
                    <a:lnTo>
                      <a:pt x="173" y="199"/>
                    </a:lnTo>
                    <a:lnTo>
                      <a:pt x="172" y="203"/>
                    </a:lnTo>
                    <a:lnTo>
                      <a:pt x="174" y="207"/>
                    </a:lnTo>
                    <a:lnTo>
                      <a:pt x="175" y="208"/>
                    </a:lnTo>
                    <a:lnTo>
                      <a:pt x="177" y="210"/>
                    </a:lnTo>
                    <a:lnTo>
                      <a:pt x="178" y="211"/>
                    </a:lnTo>
                    <a:lnTo>
                      <a:pt x="182" y="213"/>
                    </a:lnTo>
                    <a:lnTo>
                      <a:pt x="184" y="214"/>
                    </a:lnTo>
                    <a:lnTo>
                      <a:pt x="188" y="214"/>
                    </a:lnTo>
                    <a:lnTo>
                      <a:pt x="190" y="212"/>
                    </a:lnTo>
                    <a:lnTo>
                      <a:pt x="193" y="211"/>
                    </a:lnTo>
                    <a:lnTo>
                      <a:pt x="196" y="209"/>
                    </a:lnTo>
                    <a:lnTo>
                      <a:pt x="199" y="207"/>
                    </a:lnTo>
                    <a:lnTo>
                      <a:pt x="201" y="203"/>
                    </a:lnTo>
                    <a:lnTo>
                      <a:pt x="201" y="207"/>
                    </a:lnTo>
                    <a:lnTo>
                      <a:pt x="201" y="209"/>
                    </a:lnTo>
                    <a:lnTo>
                      <a:pt x="201" y="213"/>
                    </a:lnTo>
                    <a:lnTo>
                      <a:pt x="199" y="217"/>
                    </a:lnTo>
                    <a:lnTo>
                      <a:pt x="198" y="222"/>
                    </a:lnTo>
                    <a:lnTo>
                      <a:pt x="196" y="226"/>
                    </a:lnTo>
                    <a:lnTo>
                      <a:pt x="195" y="230"/>
                    </a:lnTo>
                    <a:lnTo>
                      <a:pt x="192" y="233"/>
                    </a:lnTo>
                    <a:lnTo>
                      <a:pt x="190" y="238"/>
                    </a:lnTo>
                    <a:lnTo>
                      <a:pt x="186" y="242"/>
                    </a:lnTo>
                    <a:lnTo>
                      <a:pt x="184" y="245"/>
                    </a:lnTo>
                    <a:lnTo>
                      <a:pt x="181" y="248"/>
                    </a:lnTo>
                    <a:lnTo>
                      <a:pt x="179" y="252"/>
                    </a:lnTo>
                    <a:lnTo>
                      <a:pt x="175" y="254"/>
                    </a:lnTo>
                    <a:lnTo>
                      <a:pt x="172" y="255"/>
                    </a:lnTo>
                    <a:lnTo>
                      <a:pt x="168" y="256"/>
                    </a:lnTo>
                    <a:lnTo>
                      <a:pt x="168" y="258"/>
                    </a:lnTo>
                    <a:lnTo>
                      <a:pt x="166" y="259"/>
                    </a:lnTo>
                    <a:lnTo>
                      <a:pt x="164" y="261"/>
                    </a:lnTo>
                    <a:lnTo>
                      <a:pt x="162" y="262"/>
                    </a:lnTo>
                    <a:lnTo>
                      <a:pt x="162" y="265"/>
                    </a:lnTo>
                    <a:lnTo>
                      <a:pt x="160" y="267"/>
                    </a:lnTo>
                    <a:lnTo>
                      <a:pt x="158" y="269"/>
                    </a:lnTo>
                    <a:lnTo>
                      <a:pt x="157" y="271"/>
                    </a:lnTo>
                    <a:lnTo>
                      <a:pt x="157" y="275"/>
                    </a:lnTo>
                    <a:lnTo>
                      <a:pt x="155" y="276"/>
                    </a:lnTo>
                    <a:lnTo>
                      <a:pt x="153" y="278"/>
                    </a:lnTo>
                    <a:lnTo>
                      <a:pt x="151" y="280"/>
                    </a:lnTo>
                    <a:lnTo>
                      <a:pt x="151" y="283"/>
                    </a:lnTo>
                    <a:lnTo>
                      <a:pt x="150" y="284"/>
                    </a:lnTo>
                    <a:lnTo>
                      <a:pt x="149" y="286"/>
                    </a:lnTo>
                    <a:lnTo>
                      <a:pt x="147" y="288"/>
                    </a:lnTo>
                    <a:lnTo>
                      <a:pt x="143" y="293"/>
                    </a:lnTo>
                    <a:lnTo>
                      <a:pt x="138" y="297"/>
                    </a:lnTo>
                    <a:lnTo>
                      <a:pt x="133" y="300"/>
                    </a:lnTo>
                    <a:lnTo>
                      <a:pt x="128" y="301"/>
                    </a:lnTo>
                    <a:lnTo>
                      <a:pt x="124" y="303"/>
                    </a:lnTo>
                    <a:lnTo>
                      <a:pt x="119" y="305"/>
                    </a:lnTo>
                    <a:lnTo>
                      <a:pt x="113" y="305"/>
                    </a:lnTo>
                    <a:lnTo>
                      <a:pt x="108" y="304"/>
                    </a:lnTo>
                    <a:lnTo>
                      <a:pt x="104" y="304"/>
                    </a:lnTo>
                    <a:lnTo>
                      <a:pt x="99" y="303"/>
                    </a:lnTo>
                    <a:lnTo>
                      <a:pt x="96" y="303"/>
                    </a:lnTo>
                    <a:lnTo>
                      <a:pt x="90" y="301"/>
                    </a:lnTo>
                    <a:lnTo>
                      <a:pt x="88" y="301"/>
                    </a:lnTo>
                    <a:lnTo>
                      <a:pt x="84" y="300"/>
                    </a:lnTo>
                    <a:lnTo>
                      <a:pt x="81" y="299"/>
                    </a:lnTo>
                    <a:lnTo>
                      <a:pt x="78" y="297"/>
                    </a:lnTo>
                    <a:lnTo>
                      <a:pt x="79" y="297"/>
                    </a:lnTo>
                    <a:lnTo>
                      <a:pt x="82" y="297"/>
                    </a:lnTo>
                    <a:lnTo>
                      <a:pt x="84" y="295"/>
                    </a:lnTo>
                    <a:lnTo>
                      <a:pt x="88" y="295"/>
                    </a:lnTo>
                    <a:lnTo>
                      <a:pt x="90" y="293"/>
                    </a:lnTo>
                    <a:lnTo>
                      <a:pt x="94" y="291"/>
                    </a:lnTo>
                    <a:lnTo>
                      <a:pt x="98" y="289"/>
                    </a:lnTo>
                    <a:lnTo>
                      <a:pt x="103" y="287"/>
                    </a:lnTo>
                    <a:lnTo>
                      <a:pt x="107" y="284"/>
                    </a:lnTo>
                    <a:lnTo>
                      <a:pt x="111" y="280"/>
                    </a:lnTo>
                    <a:lnTo>
                      <a:pt x="115" y="275"/>
                    </a:lnTo>
                    <a:lnTo>
                      <a:pt x="119" y="271"/>
                    </a:lnTo>
                    <a:lnTo>
                      <a:pt x="122" y="265"/>
                    </a:lnTo>
                    <a:lnTo>
                      <a:pt x="126" y="259"/>
                    </a:lnTo>
                    <a:lnTo>
                      <a:pt x="128" y="251"/>
                    </a:lnTo>
                    <a:lnTo>
                      <a:pt x="128" y="249"/>
                    </a:lnTo>
                    <a:lnTo>
                      <a:pt x="128" y="247"/>
                    </a:lnTo>
                    <a:lnTo>
                      <a:pt x="128" y="246"/>
                    </a:lnTo>
                    <a:lnTo>
                      <a:pt x="128" y="244"/>
                    </a:lnTo>
                    <a:lnTo>
                      <a:pt x="127" y="242"/>
                    </a:lnTo>
                    <a:lnTo>
                      <a:pt x="126" y="240"/>
                    </a:lnTo>
                    <a:lnTo>
                      <a:pt x="125" y="240"/>
                    </a:lnTo>
                    <a:lnTo>
                      <a:pt x="124" y="238"/>
                    </a:lnTo>
                    <a:lnTo>
                      <a:pt x="122" y="238"/>
                    </a:lnTo>
                    <a:lnTo>
                      <a:pt x="120" y="238"/>
                    </a:lnTo>
                    <a:lnTo>
                      <a:pt x="118" y="238"/>
                    </a:lnTo>
                    <a:lnTo>
                      <a:pt x="114" y="236"/>
                    </a:lnTo>
                    <a:lnTo>
                      <a:pt x="116" y="237"/>
                    </a:lnTo>
                    <a:lnTo>
                      <a:pt x="117" y="237"/>
                    </a:lnTo>
                    <a:lnTo>
                      <a:pt x="116" y="237"/>
                    </a:lnTo>
                    <a:lnTo>
                      <a:pt x="115" y="237"/>
                    </a:lnTo>
                    <a:lnTo>
                      <a:pt x="113" y="237"/>
                    </a:lnTo>
                    <a:lnTo>
                      <a:pt x="111" y="237"/>
                    </a:lnTo>
                    <a:lnTo>
                      <a:pt x="109" y="237"/>
                    </a:lnTo>
                    <a:lnTo>
                      <a:pt x="107" y="235"/>
                    </a:lnTo>
                    <a:lnTo>
                      <a:pt x="105" y="234"/>
                    </a:lnTo>
                    <a:lnTo>
                      <a:pt x="103" y="232"/>
                    </a:lnTo>
                    <a:lnTo>
                      <a:pt x="101" y="230"/>
                    </a:lnTo>
                    <a:lnTo>
                      <a:pt x="100" y="227"/>
                    </a:lnTo>
                    <a:lnTo>
                      <a:pt x="101" y="228"/>
                    </a:lnTo>
                    <a:lnTo>
                      <a:pt x="102" y="228"/>
                    </a:lnTo>
                    <a:lnTo>
                      <a:pt x="104" y="228"/>
                    </a:lnTo>
                    <a:lnTo>
                      <a:pt x="106" y="228"/>
                    </a:lnTo>
                    <a:lnTo>
                      <a:pt x="109" y="228"/>
                    </a:lnTo>
                    <a:lnTo>
                      <a:pt x="111" y="228"/>
                    </a:lnTo>
                    <a:lnTo>
                      <a:pt x="113" y="227"/>
                    </a:lnTo>
                    <a:lnTo>
                      <a:pt x="115" y="225"/>
                    </a:lnTo>
                    <a:lnTo>
                      <a:pt x="118" y="223"/>
                    </a:lnTo>
                    <a:lnTo>
                      <a:pt x="120" y="221"/>
                    </a:lnTo>
                    <a:lnTo>
                      <a:pt x="122" y="218"/>
                    </a:lnTo>
                    <a:lnTo>
                      <a:pt x="124" y="213"/>
                    </a:lnTo>
                    <a:lnTo>
                      <a:pt x="125" y="208"/>
                    </a:lnTo>
                    <a:lnTo>
                      <a:pt x="127" y="202"/>
                    </a:lnTo>
                    <a:lnTo>
                      <a:pt x="127" y="196"/>
                    </a:lnTo>
                    <a:lnTo>
                      <a:pt x="127" y="186"/>
                    </a:lnTo>
                    <a:lnTo>
                      <a:pt x="128" y="186"/>
                    </a:lnTo>
                    <a:lnTo>
                      <a:pt x="128" y="185"/>
                    </a:lnTo>
                    <a:lnTo>
                      <a:pt x="128" y="183"/>
                    </a:lnTo>
                    <a:lnTo>
                      <a:pt x="128" y="181"/>
                    </a:lnTo>
                    <a:lnTo>
                      <a:pt x="128" y="179"/>
                    </a:lnTo>
                    <a:lnTo>
                      <a:pt x="128" y="177"/>
                    </a:lnTo>
                    <a:lnTo>
                      <a:pt x="127" y="173"/>
                    </a:lnTo>
                    <a:lnTo>
                      <a:pt x="128" y="172"/>
                    </a:lnTo>
                    <a:lnTo>
                      <a:pt x="128" y="168"/>
                    </a:lnTo>
                    <a:lnTo>
                      <a:pt x="130" y="164"/>
                    </a:lnTo>
                    <a:lnTo>
                      <a:pt x="131" y="161"/>
                    </a:lnTo>
                    <a:lnTo>
                      <a:pt x="135" y="157"/>
                    </a:lnTo>
                    <a:lnTo>
                      <a:pt x="137" y="153"/>
                    </a:lnTo>
                    <a:lnTo>
                      <a:pt x="142" y="150"/>
                    </a:lnTo>
                    <a:lnTo>
                      <a:pt x="147" y="146"/>
                    </a:lnTo>
                    <a:lnTo>
                      <a:pt x="143" y="146"/>
                    </a:lnTo>
                    <a:lnTo>
                      <a:pt x="138" y="145"/>
                    </a:lnTo>
                    <a:lnTo>
                      <a:pt x="134" y="146"/>
                    </a:lnTo>
                    <a:lnTo>
                      <a:pt x="129" y="146"/>
                    </a:lnTo>
                    <a:lnTo>
                      <a:pt x="127" y="148"/>
                    </a:lnTo>
                    <a:lnTo>
                      <a:pt x="124" y="150"/>
                    </a:lnTo>
                    <a:lnTo>
                      <a:pt x="121" y="152"/>
                    </a:lnTo>
                    <a:lnTo>
                      <a:pt x="117" y="154"/>
                    </a:lnTo>
                    <a:lnTo>
                      <a:pt x="115" y="158"/>
                    </a:lnTo>
                    <a:lnTo>
                      <a:pt x="113" y="161"/>
                    </a:lnTo>
                    <a:lnTo>
                      <a:pt x="111" y="165"/>
                    </a:lnTo>
                    <a:lnTo>
                      <a:pt x="109" y="166"/>
                    </a:lnTo>
                    <a:lnTo>
                      <a:pt x="109" y="170"/>
                    </a:lnTo>
                    <a:lnTo>
                      <a:pt x="107" y="172"/>
                    </a:lnTo>
                    <a:lnTo>
                      <a:pt x="105" y="174"/>
                    </a:lnTo>
                    <a:lnTo>
                      <a:pt x="103" y="175"/>
                    </a:lnTo>
                    <a:lnTo>
                      <a:pt x="101" y="187"/>
                    </a:lnTo>
                    <a:lnTo>
                      <a:pt x="99" y="197"/>
                    </a:lnTo>
                    <a:lnTo>
                      <a:pt x="96" y="205"/>
                    </a:lnTo>
                    <a:lnTo>
                      <a:pt x="92" y="210"/>
                    </a:lnTo>
                    <a:lnTo>
                      <a:pt x="88" y="216"/>
                    </a:lnTo>
                    <a:lnTo>
                      <a:pt x="85" y="219"/>
                    </a:lnTo>
                    <a:lnTo>
                      <a:pt x="81" y="221"/>
                    </a:lnTo>
                    <a:lnTo>
                      <a:pt x="77" y="221"/>
                    </a:lnTo>
                    <a:lnTo>
                      <a:pt x="75" y="222"/>
                    </a:lnTo>
                    <a:lnTo>
                      <a:pt x="72" y="221"/>
                    </a:lnTo>
                    <a:lnTo>
                      <a:pt x="70" y="219"/>
                    </a:lnTo>
                    <a:lnTo>
                      <a:pt x="68" y="217"/>
                    </a:lnTo>
                    <a:lnTo>
                      <a:pt x="68" y="214"/>
                    </a:lnTo>
                    <a:lnTo>
                      <a:pt x="68" y="211"/>
                    </a:lnTo>
                    <a:lnTo>
                      <a:pt x="70" y="207"/>
                    </a:lnTo>
                    <a:lnTo>
                      <a:pt x="72" y="203"/>
                    </a:lnTo>
                    <a:lnTo>
                      <a:pt x="75" y="202"/>
                    </a:lnTo>
                    <a:lnTo>
                      <a:pt x="76" y="200"/>
                    </a:lnTo>
                    <a:lnTo>
                      <a:pt x="78" y="198"/>
                    </a:lnTo>
                    <a:lnTo>
                      <a:pt x="78" y="197"/>
                    </a:lnTo>
                    <a:lnTo>
                      <a:pt x="78" y="195"/>
                    </a:lnTo>
                    <a:lnTo>
                      <a:pt x="78" y="194"/>
                    </a:lnTo>
                    <a:lnTo>
                      <a:pt x="78" y="192"/>
                    </a:lnTo>
                    <a:lnTo>
                      <a:pt x="78" y="190"/>
                    </a:lnTo>
                    <a:lnTo>
                      <a:pt x="78" y="188"/>
                    </a:lnTo>
                    <a:lnTo>
                      <a:pt x="78" y="186"/>
                    </a:lnTo>
                    <a:lnTo>
                      <a:pt x="76" y="184"/>
                    </a:lnTo>
                    <a:lnTo>
                      <a:pt x="78" y="184"/>
                    </a:lnTo>
                    <a:lnTo>
                      <a:pt x="78" y="183"/>
                    </a:lnTo>
                    <a:lnTo>
                      <a:pt x="78" y="181"/>
                    </a:lnTo>
                    <a:lnTo>
                      <a:pt x="79" y="181"/>
                    </a:lnTo>
                    <a:lnTo>
                      <a:pt x="79" y="179"/>
                    </a:lnTo>
                    <a:lnTo>
                      <a:pt x="79" y="177"/>
                    </a:lnTo>
                    <a:lnTo>
                      <a:pt x="79" y="175"/>
                    </a:lnTo>
                    <a:lnTo>
                      <a:pt x="80" y="175"/>
                    </a:lnTo>
                    <a:lnTo>
                      <a:pt x="80" y="173"/>
                    </a:lnTo>
                    <a:lnTo>
                      <a:pt x="80" y="171"/>
                    </a:lnTo>
                    <a:lnTo>
                      <a:pt x="80" y="170"/>
                    </a:lnTo>
                    <a:lnTo>
                      <a:pt x="79" y="168"/>
                    </a:lnTo>
                    <a:lnTo>
                      <a:pt x="75" y="175"/>
                    </a:lnTo>
                    <a:lnTo>
                      <a:pt x="70" y="181"/>
                    </a:lnTo>
                    <a:lnTo>
                      <a:pt x="68" y="185"/>
                    </a:lnTo>
                    <a:lnTo>
                      <a:pt x="64" y="188"/>
                    </a:lnTo>
                    <a:lnTo>
                      <a:pt x="63" y="192"/>
                    </a:lnTo>
                    <a:lnTo>
                      <a:pt x="61" y="196"/>
                    </a:lnTo>
                    <a:lnTo>
                      <a:pt x="61" y="198"/>
                    </a:lnTo>
                    <a:lnTo>
                      <a:pt x="59" y="200"/>
                    </a:lnTo>
                    <a:lnTo>
                      <a:pt x="59" y="203"/>
                    </a:lnTo>
                    <a:lnTo>
                      <a:pt x="59" y="205"/>
                    </a:lnTo>
                    <a:lnTo>
                      <a:pt x="59" y="207"/>
                    </a:lnTo>
                    <a:lnTo>
                      <a:pt x="58" y="208"/>
                    </a:lnTo>
                    <a:lnTo>
                      <a:pt x="58" y="211"/>
                    </a:lnTo>
                    <a:lnTo>
                      <a:pt x="58" y="212"/>
                    </a:lnTo>
                    <a:lnTo>
                      <a:pt x="58" y="214"/>
                    </a:lnTo>
                    <a:lnTo>
                      <a:pt x="57" y="216"/>
                    </a:lnTo>
                    <a:lnTo>
                      <a:pt x="59" y="220"/>
                    </a:lnTo>
                    <a:lnTo>
                      <a:pt x="59" y="223"/>
                    </a:lnTo>
                    <a:lnTo>
                      <a:pt x="59" y="227"/>
                    </a:lnTo>
                    <a:lnTo>
                      <a:pt x="57" y="229"/>
                    </a:lnTo>
                    <a:lnTo>
                      <a:pt x="57" y="230"/>
                    </a:lnTo>
                    <a:lnTo>
                      <a:pt x="55" y="232"/>
                    </a:lnTo>
                    <a:lnTo>
                      <a:pt x="53" y="233"/>
                    </a:lnTo>
                    <a:lnTo>
                      <a:pt x="51" y="233"/>
                    </a:lnTo>
                    <a:lnTo>
                      <a:pt x="49" y="233"/>
                    </a:lnTo>
                    <a:lnTo>
                      <a:pt x="48" y="232"/>
                    </a:lnTo>
                    <a:lnTo>
                      <a:pt x="46" y="230"/>
                    </a:lnTo>
                    <a:lnTo>
                      <a:pt x="46" y="228"/>
                    </a:lnTo>
                    <a:lnTo>
                      <a:pt x="44" y="224"/>
                    </a:lnTo>
                    <a:lnTo>
                      <a:pt x="44" y="221"/>
                    </a:lnTo>
                    <a:lnTo>
                      <a:pt x="43" y="216"/>
                    </a:lnTo>
                    <a:lnTo>
                      <a:pt x="38" y="221"/>
                    </a:lnTo>
                    <a:lnTo>
                      <a:pt x="33" y="227"/>
                    </a:lnTo>
                    <a:lnTo>
                      <a:pt x="29" y="232"/>
                    </a:lnTo>
                    <a:lnTo>
                      <a:pt x="25" y="236"/>
                    </a:lnTo>
                    <a:lnTo>
                      <a:pt x="25" y="242"/>
                    </a:lnTo>
                    <a:lnTo>
                      <a:pt x="23" y="246"/>
                    </a:lnTo>
                    <a:lnTo>
                      <a:pt x="23" y="250"/>
                    </a:lnTo>
                    <a:lnTo>
                      <a:pt x="22" y="254"/>
                    </a:lnTo>
                    <a:lnTo>
                      <a:pt x="24" y="258"/>
                    </a:lnTo>
                    <a:lnTo>
                      <a:pt x="25" y="262"/>
                    </a:lnTo>
                    <a:lnTo>
                      <a:pt x="27" y="265"/>
                    </a:lnTo>
                    <a:lnTo>
                      <a:pt x="27" y="267"/>
                    </a:lnTo>
                    <a:lnTo>
                      <a:pt x="29" y="270"/>
                    </a:lnTo>
                    <a:lnTo>
                      <a:pt x="30" y="271"/>
                    </a:lnTo>
                    <a:lnTo>
                      <a:pt x="31" y="272"/>
                    </a:lnTo>
                    <a:lnTo>
                      <a:pt x="29" y="272"/>
                    </a:lnTo>
                    <a:lnTo>
                      <a:pt x="27" y="271"/>
                    </a:lnTo>
                    <a:lnTo>
                      <a:pt x="24" y="270"/>
                    </a:lnTo>
                    <a:lnTo>
                      <a:pt x="20" y="267"/>
                    </a:lnTo>
                    <a:lnTo>
                      <a:pt x="18" y="264"/>
                    </a:lnTo>
                    <a:lnTo>
                      <a:pt x="14" y="260"/>
                    </a:lnTo>
                    <a:lnTo>
                      <a:pt x="11" y="257"/>
                    </a:lnTo>
                    <a:lnTo>
                      <a:pt x="7" y="251"/>
                    </a:lnTo>
                    <a:lnTo>
                      <a:pt x="5" y="247"/>
                    </a:lnTo>
                    <a:lnTo>
                      <a:pt x="3" y="242"/>
                    </a:lnTo>
                    <a:lnTo>
                      <a:pt x="1" y="236"/>
                    </a:lnTo>
                    <a:lnTo>
                      <a:pt x="0" y="229"/>
                    </a:lnTo>
                    <a:lnTo>
                      <a:pt x="0" y="222"/>
                    </a:lnTo>
                    <a:lnTo>
                      <a:pt x="0" y="214"/>
                    </a:lnTo>
                    <a:lnTo>
                      <a:pt x="1" y="207"/>
                    </a:lnTo>
                    <a:lnTo>
                      <a:pt x="3" y="198"/>
                    </a:lnTo>
                    <a:lnTo>
                      <a:pt x="5" y="198"/>
                    </a:lnTo>
                    <a:lnTo>
                      <a:pt x="5" y="196"/>
                    </a:lnTo>
                    <a:lnTo>
                      <a:pt x="7" y="196"/>
                    </a:lnTo>
                    <a:lnTo>
                      <a:pt x="7" y="194"/>
                    </a:lnTo>
                    <a:lnTo>
                      <a:pt x="7" y="192"/>
                    </a:lnTo>
                    <a:lnTo>
                      <a:pt x="9" y="191"/>
                    </a:lnTo>
                    <a:lnTo>
                      <a:pt x="9" y="189"/>
                    </a:lnTo>
                    <a:lnTo>
                      <a:pt x="9" y="187"/>
                    </a:lnTo>
                    <a:lnTo>
                      <a:pt x="9" y="185"/>
                    </a:lnTo>
                    <a:lnTo>
                      <a:pt x="11" y="183"/>
                    </a:lnTo>
                    <a:lnTo>
                      <a:pt x="11" y="180"/>
                    </a:lnTo>
                    <a:lnTo>
                      <a:pt x="11" y="177"/>
                    </a:lnTo>
                    <a:lnTo>
                      <a:pt x="11" y="173"/>
                    </a:lnTo>
                    <a:lnTo>
                      <a:pt x="13" y="172"/>
                    </a:lnTo>
                    <a:lnTo>
                      <a:pt x="15" y="168"/>
                    </a:lnTo>
                    <a:lnTo>
                      <a:pt x="17" y="165"/>
                    </a:lnTo>
                    <a:lnTo>
                      <a:pt x="18" y="162"/>
                    </a:lnTo>
                    <a:lnTo>
                      <a:pt x="20" y="160"/>
                    </a:lnTo>
                    <a:lnTo>
                      <a:pt x="22" y="156"/>
                    </a:lnTo>
                    <a:lnTo>
                      <a:pt x="24" y="154"/>
                    </a:lnTo>
                    <a:lnTo>
                      <a:pt x="24" y="151"/>
                    </a:lnTo>
                    <a:lnTo>
                      <a:pt x="26" y="149"/>
                    </a:lnTo>
                    <a:lnTo>
                      <a:pt x="28" y="147"/>
                    </a:lnTo>
                    <a:lnTo>
                      <a:pt x="30" y="145"/>
                    </a:lnTo>
                    <a:lnTo>
                      <a:pt x="30" y="143"/>
                    </a:lnTo>
                    <a:lnTo>
                      <a:pt x="32" y="143"/>
                    </a:lnTo>
                    <a:lnTo>
                      <a:pt x="32" y="141"/>
                    </a:lnTo>
                    <a:lnTo>
                      <a:pt x="33" y="141"/>
                    </a:lnTo>
                    <a:lnTo>
                      <a:pt x="33" y="139"/>
                    </a:lnTo>
                    <a:lnTo>
                      <a:pt x="33" y="142"/>
                    </a:lnTo>
                    <a:lnTo>
                      <a:pt x="33" y="144"/>
                    </a:lnTo>
                    <a:lnTo>
                      <a:pt x="33" y="146"/>
                    </a:lnTo>
                    <a:lnTo>
                      <a:pt x="32" y="148"/>
                    </a:lnTo>
                    <a:lnTo>
                      <a:pt x="32" y="150"/>
                    </a:lnTo>
                    <a:lnTo>
                      <a:pt x="32" y="152"/>
                    </a:lnTo>
                    <a:lnTo>
                      <a:pt x="30" y="152"/>
                    </a:lnTo>
                    <a:lnTo>
                      <a:pt x="30" y="153"/>
                    </a:lnTo>
                    <a:lnTo>
                      <a:pt x="30" y="154"/>
                    </a:lnTo>
                    <a:lnTo>
                      <a:pt x="30" y="156"/>
                    </a:lnTo>
                    <a:lnTo>
                      <a:pt x="29" y="156"/>
                    </a:lnTo>
                    <a:lnTo>
                      <a:pt x="29" y="158"/>
                    </a:lnTo>
                    <a:lnTo>
                      <a:pt x="29" y="160"/>
                    </a:lnTo>
                    <a:lnTo>
                      <a:pt x="29" y="162"/>
                    </a:lnTo>
                    <a:lnTo>
                      <a:pt x="27" y="163"/>
                    </a:lnTo>
                    <a:lnTo>
                      <a:pt x="27" y="165"/>
                    </a:lnTo>
                    <a:lnTo>
                      <a:pt x="27" y="166"/>
                    </a:lnTo>
                    <a:lnTo>
                      <a:pt x="27" y="168"/>
                    </a:lnTo>
                    <a:lnTo>
                      <a:pt x="28" y="170"/>
                    </a:lnTo>
                    <a:lnTo>
                      <a:pt x="28" y="171"/>
                    </a:lnTo>
                    <a:lnTo>
                      <a:pt x="29" y="172"/>
                    </a:lnTo>
                    <a:lnTo>
                      <a:pt x="30" y="173"/>
                    </a:lnTo>
                    <a:lnTo>
                      <a:pt x="30" y="172"/>
                    </a:lnTo>
                    <a:lnTo>
                      <a:pt x="32" y="171"/>
                    </a:lnTo>
                    <a:lnTo>
                      <a:pt x="32" y="169"/>
                    </a:lnTo>
                    <a:lnTo>
                      <a:pt x="32" y="167"/>
                    </a:lnTo>
                    <a:lnTo>
                      <a:pt x="32" y="163"/>
                    </a:lnTo>
                    <a:lnTo>
                      <a:pt x="34" y="162"/>
                    </a:lnTo>
                    <a:lnTo>
                      <a:pt x="36" y="159"/>
                    </a:lnTo>
                    <a:lnTo>
                      <a:pt x="38" y="157"/>
                    </a:lnTo>
                    <a:lnTo>
                      <a:pt x="40" y="153"/>
                    </a:lnTo>
                    <a:lnTo>
                      <a:pt x="44" y="151"/>
                    </a:lnTo>
                    <a:lnTo>
                      <a:pt x="46" y="148"/>
                    </a:lnTo>
                    <a:lnTo>
                      <a:pt x="51" y="144"/>
                    </a:lnTo>
                    <a:lnTo>
                      <a:pt x="55" y="141"/>
                    </a:lnTo>
                    <a:lnTo>
                      <a:pt x="57" y="141"/>
                    </a:lnTo>
                    <a:lnTo>
                      <a:pt x="59" y="141"/>
                    </a:lnTo>
                    <a:lnTo>
                      <a:pt x="59" y="140"/>
                    </a:lnTo>
                    <a:lnTo>
                      <a:pt x="61" y="140"/>
                    </a:lnTo>
                    <a:lnTo>
                      <a:pt x="62" y="138"/>
                    </a:lnTo>
                    <a:lnTo>
                      <a:pt x="64" y="137"/>
                    </a:lnTo>
                    <a:lnTo>
                      <a:pt x="64" y="135"/>
                    </a:lnTo>
                    <a:lnTo>
                      <a:pt x="66" y="133"/>
                    </a:lnTo>
                    <a:lnTo>
                      <a:pt x="68" y="131"/>
                    </a:lnTo>
                    <a:lnTo>
                      <a:pt x="70" y="128"/>
                    </a:lnTo>
                    <a:lnTo>
                      <a:pt x="70" y="124"/>
                    </a:lnTo>
                    <a:lnTo>
                      <a:pt x="72" y="120"/>
                    </a:lnTo>
                    <a:lnTo>
                      <a:pt x="73" y="116"/>
                    </a:lnTo>
                    <a:lnTo>
                      <a:pt x="75" y="110"/>
                    </a:lnTo>
                    <a:lnTo>
                      <a:pt x="75" y="103"/>
                    </a:lnTo>
                    <a:lnTo>
                      <a:pt x="76" y="99"/>
                    </a:lnTo>
                    <a:lnTo>
                      <a:pt x="78" y="94"/>
                    </a:lnTo>
                    <a:lnTo>
                      <a:pt x="80" y="90"/>
                    </a:lnTo>
                    <a:lnTo>
                      <a:pt x="82" y="84"/>
                    </a:lnTo>
                    <a:lnTo>
                      <a:pt x="85" y="81"/>
                    </a:lnTo>
                    <a:lnTo>
                      <a:pt x="87" y="77"/>
                    </a:lnTo>
                    <a:lnTo>
                      <a:pt x="89" y="74"/>
                    </a:lnTo>
                    <a:lnTo>
                      <a:pt x="91" y="70"/>
                    </a:lnTo>
                    <a:lnTo>
                      <a:pt x="95" y="68"/>
                    </a:lnTo>
                    <a:lnTo>
                      <a:pt x="97" y="66"/>
                    </a:lnTo>
                    <a:lnTo>
                      <a:pt x="101" y="64"/>
                    </a:lnTo>
                    <a:lnTo>
                      <a:pt x="103" y="61"/>
                    </a:lnTo>
                    <a:lnTo>
                      <a:pt x="107" y="59"/>
                    </a:lnTo>
                    <a:lnTo>
                      <a:pt x="109" y="57"/>
                    </a:lnTo>
                    <a:lnTo>
                      <a:pt x="112" y="55"/>
                    </a:lnTo>
                    <a:lnTo>
                      <a:pt x="114" y="53"/>
                    </a:lnTo>
                    <a:lnTo>
                      <a:pt x="112" y="57"/>
                    </a:lnTo>
                    <a:lnTo>
                      <a:pt x="110" y="60"/>
                    </a:lnTo>
                    <a:lnTo>
                      <a:pt x="109" y="64"/>
                    </a:lnTo>
                    <a:lnTo>
                      <a:pt x="105" y="68"/>
                    </a:lnTo>
                    <a:lnTo>
                      <a:pt x="104" y="73"/>
                    </a:lnTo>
                    <a:lnTo>
                      <a:pt x="102" y="76"/>
                    </a:lnTo>
                    <a:lnTo>
                      <a:pt x="101" y="80"/>
                    </a:lnTo>
                    <a:lnTo>
                      <a:pt x="99" y="84"/>
                    </a:lnTo>
                    <a:lnTo>
                      <a:pt x="99" y="89"/>
                    </a:lnTo>
                    <a:lnTo>
                      <a:pt x="99" y="93"/>
                    </a:lnTo>
                    <a:lnTo>
                      <a:pt x="99" y="98"/>
                    </a:lnTo>
                    <a:lnTo>
                      <a:pt x="99" y="102"/>
                    </a:lnTo>
                    <a:lnTo>
                      <a:pt x="101" y="107"/>
                    </a:lnTo>
                    <a:lnTo>
                      <a:pt x="102" y="111"/>
                    </a:lnTo>
                    <a:lnTo>
                      <a:pt x="105" y="116"/>
                    </a:lnTo>
                    <a:lnTo>
                      <a:pt x="108" y="119"/>
                    </a:lnTo>
                    <a:lnTo>
                      <a:pt x="110" y="119"/>
                    </a:lnTo>
                    <a:lnTo>
                      <a:pt x="110" y="117"/>
                    </a:lnTo>
                    <a:lnTo>
                      <a:pt x="111" y="116"/>
                    </a:lnTo>
                    <a:lnTo>
                      <a:pt x="111" y="114"/>
                    </a:lnTo>
                    <a:lnTo>
                      <a:pt x="113" y="112"/>
                    </a:lnTo>
                    <a:lnTo>
                      <a:pt x="113" y="109"/>
                    </a:lnTo>
                    <a:lnTo>
                      <a:pt x="114" y="107"/>
                    </a:lnTo>
                    <a:lnTo>
                      <a:pt x="116" y="105"/>
                    </a:lnTo>
                    <a:lnTo>
                      <a:pt x="120" y="102"/>
                    </a:lnTo>
                    <a:lnTo>
                      <a:pt x="121" y="98"/>
                    </a:lnTo>
                    <a:lnTo>
                      <a:pt x="125" y="95"/>
                    </a:lnTo>
                    <a:lnTo>
                      <a:pt x="128" y="92"/>
                    </a:lnTo>
                    <a:lnTo>
                      <a:pt x="133" y="88"/>
                    </a:lnTo>
                    <a:lnTo>
                      <a:pt x="137" y="83"/>
                    </a:lnTo>
                    <a:lnTo>
                      <a:pt x="139" y="83"/>
                    </a:lnTo>
                    <a:lnTo>
                      <a:pt x="140" y="83"/>
                    </a:lnTo>
                    <a:lnTo>
                      <a:pt x="142" y="82"/>
                    </a:lnTo>
                    <a:lnTo>
                      <a:pt x="142" y="80"/>
                    </a:lnTo>
                    <a:lnTo>
                      <a:pt x="145" y="78"/>
                    </a:lnTo>
                    <a:lnTo>
                      <a:pt x="147" y="76"/>
                    </a:lnTo>
                    <a:lnTo>
                      <a:pt x="149" y="74"/>
                    </a:lnTo>
                    <a:lnTo>
                      <a:pt x="150" y="71"/>
                    </a:lnTo>
                    <a:lnTo>
                      <a:pt x="152" y="69"/>
                    </a:lnTo>
                    <a:lnTo>
                      <a:pt x="154" y="65"/>
                    </a:lnTo>
                    <a:lnTo>
                      <a:pt x="156" y="61"/>
                    </a:lnTo>
                    <a:lnTo>
                      <a:pt x="157" y="57"/>
                    </a:lnTo>
                    <a:lnTo>
                      <a:pt x="159" y="54"/>
                    </a:lnTo>
                    <a:lnTo>
                      <a:pt x="160" y="49"/>
                    </a:lnTo>
                    <a:lnTo>
                      <a:pt x="160" y="44"/>
                    </a:lnTo>
                    <a:lnTo>
                      <a:pt x="159" y="39"/>
                    </a:lnTo>
                    <a:lnTo>
                      <a:pt x="160" y="35"/>
                    </a:lnTo>
                    <a:lnTo>
                      <a:pt x="160" y="31"/>
                    </a:lnTo>
                    <a:lnTo>
                      <a:pt x="161" y="27"/>
                    </a:lnTo>
                    <a:lnTo>
                      <a:pt x="161" y="24"/>
                    </a:lnTo>
                    <a:lnTo>
                      <a:pt x="163" y="21"/>
                    </a:lnTo>
                    <a:lnTo>
                      <a:pt x="165" y="17"/>
                    </a:lnTo>
                    <a:lnTo>
                      <a:pt x="167" y="15"/>
                    </a:lnTo>
                    <a:lnTo>
                      <a:pt x="169" y="11"/>
                    </a:lnTo>
                    <a:lnTo>
                      <a:pt x="172" y="10"/>
                    </a:lnTo>
                    <a:lnTo>
                      <a:pt x="174" y="8"/>
                    </a:lnTo>
                    <a:lnTo>
                      <a:pt x="175" y="7"/>
                    </a:lnTo>
                    <a:lnTo>
                      <a:pt x="177" y="5"/>
                    </a:lnTo>
                    <a:lnTo>
                      <a:pt x="179" y="5"/>
                    </a:lnTo>
                    <a:lnTo>
                      <a:pt x="180" y="3"/>
                    </a:lnTo>
                    <a:lnTo>
                      <a:pt x="181" y="3"/>
                    </a:lnTo>
                    <a:lnTo>
                      <a:pt x="181" y="2"/>
                    </a:lnTo>
                    <a:lnTo>
                      <a:pt x="180" y="0"/>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sp>
            <p:nvSpPr>
              <p:cNvPr id="65549" name="Freeform 19"/>
              <p:cNvSpPr>
                <a:spLocks/>
              </p:cNvSpPr>
              <p:nvPr/>
            </p:nvSpPr>
            <p:spPr bwMode="auto">
              <a:xfrm>
                <a:off x="-130" y="1518"/>
                <a:ext cx="129" cy="178"/>
              </a:xfrm>
              <a:custGeom>
                <a:avLst/>
                <a:gdLst>
                  <a:gd name="T0" fmla="*/ 106 w 129"/>
                  <a:gd name="T1" fmla="*/ 7 h 178"/>
                  <a:gd name="T2" fmla="*/ 115 w 129"/>
                  <a:gd name="T3" fmla="*/ 31 h 178"/>
                  <a:gd name="T4" fmla="*/ 112 w 129"/>
                  <a:gd name="T5" fmla="*/ 57 h 178"/>
                  <a:gd name="T6" fmla="*/ 114 w 129"/>
                  <a:gd name="T7" fmla="*/ 59 h 178"/>
                  <a:gd name="T8" fmla="*/ 123 w 129"/>
                  <a:gd name="T9" fmla="*/ 46 h 178"/>
                  <a:gd name="T10" fmla="*/ 127 w 129"/>
                  <a:gd name="T11" fmla="*/ 64 h 178"/>
                  <a:gd name="T12" fmla="*/ 112 w 129"/>
                  <a:gd name="T13" fmla="*/ 80 h 178"/>
                  <a:gd name="T14" fmla="*/ 107 w 129"/>
                  <a:gd name="T15" fmla="*/ 96 h 178"/>
                  <a:gd name="T16" fmla="*/ 116 w 129"/>
                  <a:gd name="T17" fmla="*/ 92 h 178"/>
                  <a:gd name="T18" fmla="*/ 112 w 129"/>
                  <a:gd name="T19" fmla="*/ 105 h 178"/>
                  <a:gd name="T20" fmla="*/ 103 w 129"/>
                  <a:gd name="T21" fmla="*/ 114 h 178"/>
                  <a:gd name="T22" fmla="*/ 112 w 129"/>
                  <a:gd name="T23" fmla="*/ 124 h 178"/>
                  <a:gd name="T24" fmla="*/ 118 w 129"/>
                  <a:gd name="T25" fmla="*/ 127 h 178"/>
                  <a:gd name="T26" fmla="*/ 105 w 129"/>
                  <a:gd name="T27" fmla="*/ 146 h 178"/>
                  <a:gd name="T28" fmla="*/ 95 w 129"/>
                  <a:gd name="T29" fmla="*/ 156 h 178"/>
                  <a:gd name="T30" fmla="*/ 89 w 129"/>
                  <a:gd name="T31" fmla="*/ 168 h 178"/>
                  <a:gd name="T32" fmla="*/ 64 w 129"/>
                  <a:gd name="T33" fmla="*/ 177 h 178"/>
                  <a:gd name="T34" fmla="*/ 47 w 129"/>
                  <a:gd name="T35" fmla="*/ 173 h 178"/>
                  <a:gd name="T36" fmla="*/ 64 w 129"/>
                  <a:gd name="T37" fmla="*/ 165 h 178"/>
                  <a:gd name="T38" fmla="*/ 76 w 129"/>
                  <a:gd name="T39" fmla="*/ 146 h 178"/>
                  <a:gd name="T40" fmla="*/ 73 w 129"/>
                  <a:gd name="T41" fmla="*/ 139 h 178"/>
                  <a:gd name="T42" fmla="*/ 70 w 129"/>
                  <a:gd name="T43" fmla="*/ 138 h 178"/>
                  <a:gd name="T44" fmla="*/ 62 w 129"/>
                  <a:gd name="T45" fmla="*/ 135 h 178"/>
                  <a:gd name="T46" fmla="*/ 68 w 129"/>
                  <a:gd name="T47" fmla="*/ 132 h 178"/>
                  <a:gd name="T48" fmla="*/ 75 w 129"/>
                  <a:gd name="T49" fmla="*/ 107 h 178"/>
                  <a:gd name="T50" fmla="*/ 77 w 129"/>
                  <a:gd name="T51" fmla="*/ 99 h 178"/>
                  <a:gd name="T52" fmla="*/ 82 w 129"/>
                  <a:gd name="T53" fmla="*/ 85 h 178"/>
                  <a:gd name="T54" fmla="*/ 67 w 129"/>
                  <a:gd name="T55" fmla="*/ 95 h 178"/>
                  <a:gd name="T56" fmla="*/ 55 w 129"/>
                  <a:gd name="T57" fmla="*/ 123 h 178"/>
                  <a:gd name="T58" fmla="*/ 41 w 129"/>
                  <a:gd name="T59" fmla="*/ 124 h 178"/>
                  <a:gd name="T60" fmla="*/ 47 w 129"/>
                  <a:gd name="T61" fmla="*/ 113 h 178"/>
                  <a:gd name="T62" fmla="*/ 47 w 129"/>
                  <a:gd name="T63" fmla="*/ 108 h 178"/>
                  <a:gd name="T64" fmla="*/ 47 w 129"/>
                  <a:gd name="T65" fmla="*/ 102 h 178"/>
                  <a:gd name="T66" fmla="*/ 46 w 129"/>
                  <a:gd name="T67" fmla="*/ 101 h 178"/>
                  <a:gd name="T68" fmla="*/ 36 w 129"/>
                  <a:gd name="T69" fmla="*/ 120 h 178"/>
                  <a:gd name="T70" fmla="*/ 36 w 129"/>
                  <a:gd name="T71" fmla="*/ 132 h 178"/>
                  <a:gd name="T72" fmla="*/ 28 w 129"/>
                  <a:gd name="T73" fmla="*/ 134 h 178"/>
                  <a:gd name="T74" fmla="*/ 17 w 129"/>
                  <a:gd name="T75" fmla="*/ 141 h 178"/>
                  <a:gd name="T76" fmla="*/ 19 w 129"/>
                  <a:gd name="T77" fmla="*/ 158 h 178"/>
                  <a:gd name="T78" fmla="*/ 8 w 129"/>
                  <a:gd name="T79" fmla="*/ 151 h 178"/>
                  <a:gd name="T80" fmla="*/ 3 w 129"/>
                  <a:gd name="T81" fmla="*/ 115 h 178"/>
                  <a:gd name="T82" fmla="*/ 7 w 129"/>
                  <a:gd name="T83" fmla="*/ 112 h 178"/>
                  <a:gd name="T84" fmla="*/ 10 w 129"/>
                  <a:gd name="T85" fmla="*/ 97 h 178"/>
                  <a:gd name="T86" fmla="*/ 19 w 129"/>
                  <a:gd name="T87" fmla="*/ 85 h 178"/>
                  <a:gd name="T88" fmla="*/ 20 w 129"/>
                  <a:gd name="T89" fmla="*/ 86 h 178"/>
                  <a:gd name="T90" fmla="*/ 19 w 129"/>
                  <a:gd name="T91" fmla="*/ 93 h 178"/>
                  <a:gd name="T92" fmla="*/ 17 w 129"/>
                  <a:gd name="T93" fmla="*/ 97 h 178"/>
                  <a:gd name="T94" fmla="*/ 18 w 129"/>
                  <a:gd name="T95" fmla="*/ 99 h 178"/>
                  <a:gd name="T96" fmla="*/ 20 w 129"/>
                  <a:gd name="T97" fmla="*/ 95 h 178"/>
                  <a:gd name="T98" fmla="*/ 35 w 129"/>
                  <a:gd name="T99" fmla="*/ 82 h 178"/>
                  <a:gd name="T100" fmla="*/ 40 w 129"/>
                  <a:gd name="T101" fmla="*/ 76 h 178"/>
                  <a:gd name="T102" fmla="*/ 49 w 129"/>
                  <a:gd name="T103" fmla="*/ 52 h 178"/>
                  <a:gd name="T104" fmla="*/ 62 w 129"/>
                  <a:gd name="T105" fmla="*/ 36 h 178"/>
                  <a:gd name="T106" fmla="*/ 63 w 129"/>
                  <a:gd name="T107" fmla="*/ 43 h 178"/>
                  <a:gd name="T108" fmla="*/ 62 w 129"/>
                  <a:gd name="T109" fmla="*/ 64 h 178"/>
                  <a:gd name="T110" fmla="*/ 67 w 129"/>
                  <a:gd name="T111" fmla="*/ 65 h 178"/>
                  <a:gd name="T112" fmla="*/ 81 w 129"/>
                  <a:gd name="T113" fmla="*/ 48 h 178"/>
                  <a:gd name="T114" fmla="*/ 91 w 129"/>
                  <a:gd name="T115" fmla="*/ 39 h 178"/>
                  <a:gd name="T116" fmla="*/ 95 w 129"/>
                  <a:gd name="T117" fmla="*/ 18 h 178"/>
                  <a:gd name="T118" fmla="*/ 104 w 129"/>
                  <a:gd name="T119" fmla="*/ 4 h 178"/>
                  <a:gd name="T120" fmla="*/ 106 w 129"/>
                  <a:gd name="T121" fmla="*/ 1 h 178"/>
                  <a:gd name="T122" fmla="*/ 106 w 129"/>
                  <a:gd name="T123" fmla="*/ 0 h 1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9"/>
                  <a:gd name="T187" fmla="*/ 0 h 178"/>
                  <a:gd name="T188" fmla="*/ 129 w 129"/>
                  <a:gd name="T189" fmla="*/ 178 h 1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9" h="178">
                    <a:moveTo>
                      <a:pt x="106" y="0"/>
                    </a:moveTo>
                    <a:lnTo>
                      <a:pt x="106" y="1"/>
                    </a:lnTo>
                    <a:lnTo>
                      <a:pt x="106" y="3"/>
                    </a:lnTo>
                    <a:lnTo>
                      <a:pt x="106" y="4"/>
                    </a:lnTo>
                    <a:lnTo>
                      <a:pt x="106" y="6"/>
                    </a:lnTo>
                    <a:lnTo>
                      <a:pt x="106" y="7"/>
                    </a:lnTo>
                    <a:lnTo>
                      <a:pt x="108" y="9"/>
                    </a:lnTo>
                    <a:lnTo>
                      <a:pt x="108" y="11"/>
                    </a:lnTo>
                    <a:lnTo>
                      <a:pt x="108" y="13"/>
                    </a:lnTo>
                    <a:lnTo>
                      <a:pt x="108" y="15"/>
                    </a:lnTo>
                    <a:lnTo>
                      <a:pt x="110" y="18"/>
                    </a:lnTo>
                    <a:lnTo>
                      <a:pt x="111" y="20"/>
                    </a:lnTo>
                    <a:lnTo>
                      <a:pt x="113" y="24"/>
                    </a:lnTo>
                    <a:lnTo>
                      <a:pt x="113" y="26"/>
                    </a:lnTo>
                    <a:lnTo>
                      <a:pt x="115" y="31"/>
                    </a:lnTo>
                    <a:lnTo>
                      <a:pt x="116" y="35"/>
                    </a:lnTo>
                    <a:lnTo>
                      <a:pt x="116" y="39"/>
                    </a:lnTo>
                    <a:lnTo>
                      <a:pt x="116" y="42"/>
                    </a:lnTo>
                    <a:lnTo>
                      <a:pt x="116" y="46"/>
                    </a:lnTo>
                    <a:lnTo>
                      <a:pt x="115" y="48"/>
                    </a:lnTo>
                    <a:lnTo>
                      <a:pt x="115" y="50"/>
                    </a:lnTo>
                    <a:lnTo>
                      <a:pt x="113" y="52"/>
                    </a:lnTo>
                    <a:lnTo>
                      <a:pt x="113" y="55"/>
                    </a:lnTo>
                    <a:lnTo>
                      <a:pt x="112" y="57"/>
                    </a:lnTo>
                    <a:lnTo>
                      <a:pt x="112" y="59"/>
                    </a:lnTo>
                    <a:lnTo>
                      <a:pt x="110" y="59"/>
                    </a:lnTo>
                    <a:lnTo>
                      <a:pt x="110" y="60"/>
                    </a:lnTo>
                    <a:lnTo>
                      <a:pt x="109" y="60"/>
                    </a:lnTo>
                    <a:lnTo>
                      <a:pt x="108" y="59"/>
                    </a:lnTo>
                    <a:lnTo>
                      <a:pt x="111" y="59"/>
                    </a:lnTo>
                    <a:lnTo>
                      <a:pt x="113" y="59"/>
                    </a:lnTo>
                    <a:lnTo>
                      <a:pt x="114" y="59"/>
                    </a:lnTo>
                    <a:lnTo>
                      <a:pt x="116" y="57"/>
                    </a:lnTo>
                    <a:lnTo>
                      <a:pt x="117" y="57"/>
                    </a:lnTo>
                    <a:lnTo>
                      <a:pt x="118" y="55"/>
                    </a:lnTo>
                    <a:lnTo>
                      <a:pt x="120" y="53"/>
                    </a:lnTo>
                    <a:lnTo>
                      <a:pt x="120" y="51"/>
                    </a:lnTo>
                    <a:lnTo>
                      <a:pt x="122" y="51"/>
                    </a:lnTo>
                    <a:lnTo>
                      <a:pt x="122" y="49"/>
                    </a:lnTo>
                    <a:lnTo>
                      <a:pt x="123" y="48"/>
                    </a:lnTo>
                    <a:lnTo>
                      <a:pt x="123" y="46"/>
                    </a:lnTo>
                    <a:lnTo>
                      <a:pt x="123" y="44"/>
                    </a:lnTo>
                    <a:lnTo>
                      <a:pt x="125" y="50"/>
                    </a:lnTo>
                    <a:lnTo>
                      <a:pt x="127" y="53"/>
                    </a:lnTo>
                    <a:lnTo>
                      <a:pt x="128" y="57"/>
                    </a:lnTo>
                    <a:lnTo>
                      <a:pt x="127" y="60"/>
                    </a:lnTo>
                    <a:lnTo>
                      <a:pt x="127" y="64"/>
                    </a:lnTo>
                    <a:lnTo>
                      <a:pt x="125" y="66"/>
                    </a:lnTo>
                    <a:lnTo>
                      <a:pt x="124" y="70"/>
                    </a:lnTo>
                    <a:lnTo>
                      <a:pt x="122" y="71"/>
                    </a:lnTo>
                    <a:lnTo>
                      <a:pt x="120" y="74"/>
                    </a:lnTo>
                    <a:lnTo>
                      <a:pt x="118" y="75"/>
                    </a:lnTo>
                    <a:lnTo>
                      <a:pt x="116" y="77"/>
                    </a:lnTo>
                    <a:lnTo>
                      <a:pt x="114" y="78"/>
                    </a:lnTo>
                    <a:lnTo>
                      <a:pt x="113" y="80"/>
                    </a:lnTo>
                    <a:lnTo>
                      <a:pt x="112" y="80"/>
                    </a:lnTo>
                    <a:lnTo>
                      <a:pt x="111" y="80"/>
                    </a:lnTo>
                    <a:lnTo>
                      <a:pt x="110" y="80"/>
                    </a:lnTo>
                    <a:lnTo>
                      <a:pt x="108" y="84"/>
                    </a:lnTo>
                    <a:lnTo>
                      <a:pt x="106" y="86"/>
                    </a:lnTo>
                    <a:lnTo>
                      <a:pt x="106" y="89"/>
                    </a:lnTo>
                    <a:lnTo>
                      <a:pt x="104" y="91"/>
                    </a:lnTo>
                    <a:lnTo>
                      <a:pt x="105" y="93"/>
                    </a:lnTo>
                    <a:lnTo>
                      <a:pt x="105" y="95"/>
                    </a:lnTo>
                    <a:lnTo>
                      <a:pt x="107" y="96"/>
                    </a:lnTo>
                    <a:lnTo>
                      <a:pt x="109" y="97"/>
                    </a:lnTo>
                    <a:lnTo>
                      <a:pt x="111" y="97"/>
                    </a:lnTo>
                    <a:lnTo>
                      <a:pt x="113" y="97"/>
                    </a:lnTo>
                    <a:lnTo>
                      <a:pt x="113" y="96"/>
                    </a:lnTo>
                    <a:lnTo>
                      <a:pt x="114" y="96"/>
                    </a:lnTo>
                    <a:lnTo>
                      <a:pt x="115" y="95"/>
                    </a:lnTo>
                    <a:lnTo>
                      <a:pt x="116" y="93"/>
                    </a:lnTo>
                    <a:lnTo>
                      <a:pt x="116" y="92"/>
                    </a:lnTo>
                    <a:lnTo>
                      <a:pt x="116" y="95"/>
                    </a:lnTo>
                    <a:lnTo>
                      <a:pt x="116" y="96"/>
                    </a:lnTo>
                    <a:lnTo>
                      <a:pt x="116" y="98"/>
                    </a:lnTo>
                    <a:lnTo>
                      <a:pt x="114" y="99"/>
                    </a:lnTo>
                    <a:lnTo>
                      <a:pt x="114" y="101"/>
                    </a:lnTo>
                    <a:lnTo>
                      <a:pt x="114" y="102"/>
                    </a:lnTo>
                    <a:lnTo>
                      <a:pt x="114" y="103"/>
                    </a:lnTo>
                    <a:lnTo>
                      <a:pt x="112" y="103"/>
                    </a:lnTo>
                    <a:lnTo>
                      <a:pt x="112" y="105"/>
                    </a:lnTo>
                    <a:lnTo>
                      <a:pt x="111" y="105"/>
                    </a:lnTo>
                    <a:lnTo>
                      <a:pt x="111" y="106"/>
                    </a:lnTo>
                    <a:lnTo>
                      <a:pt x="109" y="106"/>
                    </a:lnTo>
                    <a:lnTo>
                      <a:pt x="109" y="108"/>
                    </a:lnTo>
                    <a:lnTo>
                      <a:pt x="107" y="108"/>
                    </a:lnTo>
                    <a:lnTo>
                      <a:pt x="106" y="108"/>
                    </a:lnTo>
                    <a:lnTo>
                      <a:pt x="104" y="108"/>
                    </a:lnTo>
                    <a:lnTo>
                      <a:pt x="104" y="112"/>
                    </a:lnTo>
                    <a:lnTo>
                      <a:pt x="103" y="114"/>
                    </a:lnTo>
                    <a:lnTo>
                      <a:pt x="103" y="116"/>
                    </a:lnTo>
                    <a:lnTo>
                      <a:pt x="103" y="118"/>
                    </a:lnTo>
                    <a:lnTo>
                      <a:pt x="104" y="120"/>
                    </a:lnTo>
                    <a:lnTo>
                      <a:pt x="104" y="121"/>
                    </a:lnTo>
                    <a:lnTo>
                      <a:pt x="106" y="123"/>
                    </a:lnTo>
                    <a:lnTo>
                      <a:pt x="108" y="124"/>
                    </a:lnTo>
                    <a:lnTo>
                      <a:pt x="110" y="124"/>
                    </a:lnTo>
                    <a:lnTo>
                      <a:pt x="112" y="124"/>
                    </a:lnTo>
                    <a:lnTo>
                      <a:pt x="113" y="123"/>
                    </a:lnTo>
                    <a:lnTo>
                      <a:pt x="114" y="123"/>
                    </a:lnTo>
                    <a:lnTo>
                      <a:pt x="116" y="121"/>
                    </a:lnTo>
                    <a:lnTo>
                      <a:pt x="118" y="120"/>
                    </a:lnTo>
                    <a:lnTo>
                      <a:pt x="119" y="117"/>
                    </a:lnTo>
                    <a:lnTo>
                      <a:pt x="119" y="120"/>
                    </a:lnTo>
                    <a:lnTo>
                      <a:pt x="119" y="122"/>
                    </a:lnTo>
                    <a:lnTo>
                      <a:pt x="119" y="125"/>
                    </a:lnTo>
                    <a:lnTo>
                      <a:pt x="118" y="127"/>
                    </a:lnTo>
                    <a:lnTo>
                      <a:pt x="118" y="130"/>
                    </a:lnTo>
                    <a:lnTo>
                      <a:pt x="116" y="132"/>
                    </a:lnTo>
                    <a:lnTo>
                      <a:pt x="115" y="134"/>
                    </a:lnTo>
                    <a:lnTo>
                      <a:pt x="113" y="136"/>
                    </a:lnTo>
                    <a:lnTo>
                      <a:pt x="113" y="139"/>
                    </a:lnTo>
                    <a:lnTo>
                      <a:pt x="111" y="141"/>
                    </a:lnTo>
                    <a:lnTo>
                      <a:pt x="109" y="142"/>
                    </a:lnTo>
                    <a:lnTo>
                      <a:pt x="107" y="144"/>
                    </a:lnTo>
                    <a:lnTo>
                      <a:pt x="105" y="146"/>
                    </a:lnTo>
                    <a:lnTo>
                      <a:pt x="103" y="148"/>
                    </a:lnTo>
                    <a:lnTo>
                      <a:pt x="102" y="149"/>
                    </a:lnTo>
                    <a:lnTo>
                      <a:pt x="100" y="149"/>
                    </a:lnTo>
                    <a:lnTo>
                      <a:pt x="100" y="151"/>
                    </a:lnTo>
                    <a:lnTo>
                      <a:pt x="99" y="151"/>
                    </a:lnTo>
                    <a:lnTo>
                      <a:pt x="99" y="153"/>
                    </a:lnTo>
                    <a:lnTo>
                      <a:pt x="97" y="153"/>
                    </a:lnTo>
                    <a:lnTo>
                      <a:pt x="97" y="155"/>
                    </a:lnTo>
                    <a:lnTo>
                      <a:pt x="95" y="156"/>
                    </a:lnTo>
                    <a:lnTo>
                      <a:pt x="95" y="158"/>
                    </a:lnTo>
                    <a:lnTo>
                      <a:pt x="93" y="158"/>
                    </a:lnTo>
                    <a:lnTo>
                      <a:pt x="93" y="160"/>
                    </a:lnTo>
                    <a:lnTo>
                      <a:pt x="92" y="162"/>
                    </a:lnTo>
                    <a:lnTo>
                      <a:pt x="92" y="163"/>
                    </a:lnTo>
                    <a:lnTo>
                      <a:pt x="91" y="163"/>
                    </a:lnTo>
                    <a:lnTo>
                      <a:pt x="91" y="165"/>
                    </a:lnTo>
                    <a:lnTo>
                      <a:pt x="89" y="166"/>
                    </a:lnTo>
                    <a:lnTo>
                      <a:pt x="89" y="168"/>
                    </a:lnTo>
                    <a:lnTo>
                      <a:pt x="87" y="168"/>
                    </a:lnTo>
                    <a:lnTo>
                      <a:pt x="85" y="171"/>
                    </a:lnTo>
                    <a:lnTo>
                      <a:pt x="82" y="173"/>
                    </a:lnTo>
                    <a:lnTo>
                      <a:pt x="80" y="174"/>
                    </a:lnTo>
                    <a:lnTo>
                      <a:pt x="76" y="176"/>
                    </a:lnTo>
                    <a:lnTo>
                      <a:pt x="75" y="177"/>
                    </a:lnTo>
                    <a:lnTo>
                      <a:pt x="71" y="177"/>
                    </a:lnTo>
                    <a:lnTo>
                      <a:pt x="68" y="177"/>
                    </a:lnTo>
                    <a:lnTo>
                      <a:pt x="64" y="177"/>
                    </a:lnTo>
                    <a:lnTo>
                      <a:pt x="62" y="177"/>
                    </a:lnTo>
                    <a:lnTo>
                      <a:pt x="59" y="177"/>
                    </a:lnTo>
                    <a:lnTo>
                      <a:pt x="57" y="177"/>
                    </a:lnTo>
                    <a:lnTo>
                      <a:pt x="54" y="176"/>
                    </a:lnTo>
                    <a:lnTo>
                      <a:pt x="52" y="176"/>
                    </a:lnTo>
                    <a:lnTo>
                      <a:pt x="50" y="174"/>
                    </a:lnTo>
                    <a:lnTo>
                      <a:pt x="48" y="174"/>
                    </a:lnTo>
                    <a:lnTo>
                      <a:pt x="46" y="173"/>
                    </a:lnTo>
                    <a:lnTo>
                      <a:pt x="47" y="173"/>
                    </a:lnTo>
                    <a:lnTo>
                      <a:pt x="48" y="173"/>
                    </a:lnTo>
                    <a:lnTo>
                      <a:pt x="50" y="173"/>
                    </a:lnTo>
                    <a:lnTo>
                      <a:pt x="51" y="172"/>
                    </a:lnTo>
                    <a:lnTo>
                      <a:pt x="53" y="172"/>
                    </a:lnTo>
                    <a:lnTo>
                      <a:pt x="55" y="171"/>
                    </a:lnTo>
                    <a:lnTo>
                      <a:pt x="57" y="170"/>
                    </a:lnTo>
                    <a:lnTo>
                      <a:pt x="58" y="168"/>
                    </a:lnTo>
                    <a:lnTo>
                      <a:pt x="62" y="167"/>
                    </a:lnTo>
                    <a:lnTo>
                      <a:pt x="64" y="165"/>
                    </a:lnTo>
                    <a:lnTo>
                      <a:pt x="67" y="163"/>
                    </a:lnTo>
                    <a:lnTo>
                      <a:pt x="68" y="161"/>
                    </a:lnTo>
                    <a:lnTo>
                      <a:pt x="71" y="158"/>
                    </a:lnTo>
                    <a:lnTo>
                      <a:pt x="73" y="155"/>
                    </a:lnTo>
                    <a:lnTo>
                      <a:pt x="75" y="151"/>
                    </a:lnTo>
                    <a:lnTo>
                      <a:pt x="76" y="146"/>
                    </a:lnTo>
                    <a:lnTo>
                      <a:pt x="76" y="144"/>
                    </a:lnTo>
                    <a:lnTo>
                      <a:pt x="76" y="143"/>
                    </a:lnTo>
                    <a:lnTo>
                      <a:pt x="76" y="141"/>
                    </a:lnTo>
                    <a:lnTo>
                      <a:pt x="75" y="141"/>
                    </a:lnTo>
                    <a:lnTo>
                      <a:pt x="73" y="139"/>
                    </a:lnTo>
                    <a:lnTo>
                      <a:pt x="71" y="139"/>
                    </a:lnTo>
                    <a:lnTo>
                      <a:pt x="70" y="139"/>
                    </a:lnTo>
                    <a:lnTo>
                      <a:pt x="68" y="138"/>
                    </a:lnTo>
                    <a:lnTo>
                      <a:pt x="70" y="138"/>
                    </a:lnTo>
                    <a:lnTo>
                      <a:pt x="68" y="138"/>
                    </a:lnTo>
                    <a:lnTo>
                      <a:pt x="66" y="138"/>
                    </a:lnTo>
                    <a:lnTo>
                      <a:pt x="64" y="137"/>
                    </a:lnTo>
                    <a:lnTo>
                      <a:pt x="62" y="135"/>
                    </a:lnTo>
                    <a:lnTo>
                      <a:pt x="61" y="134"/>
                    </a:lnTo>
                    <a:lnTo>
                      <a:pt x="59" y="132"/>
                    </a:lnTo>
                    <a:lnTo>
                      <a:pt x="61" y="132"/>
                    </a:lnTo>
                    <a:lnTo>
                      <a:pt x="63" y="132"/>
                    </a:lnTo>
                    <a:lnTo>
                      <a:pt x="65" y="132"/>
                    </a:lnTo>
                    <a:lnTo>
                      <a:pt x="66" y="132"/>
                    </a:lnTo>
                    <a:lnTo>
                      <a:pt x="68" y="132"/>
                    </a:lnTo>
                    <a:lnTo>
                      <a:pt x="68" y="131"/>
                    </a:lnTo>
                    <a:lnTo>
                      <a:pt x="70" y="131"/>
                    </a:lnTo>
                    <a:lnTo>
                      <a:pt x="71" y="129"/>
                    </a:lnTo>
                    <a:lnTo>
                      <a:pt x="73" y="127"/>
                    </a:lnTo>
                    <a:lnTo>
                      <a:pt x="73" y="124"/>
                    </a:lnTo>
                    <a:lnTo>
                      <a:pt x="75" y="121"/>
                    </a:lnTo>
                    <a:lnTo>
                      <a:pt x="75" y="118"/>
                    </a:lnTo>
                    <a:lnTo>
                      <a:pt x="75" y="113"/>
                    </a:lnTo>
                    <a:lnTo>
                      <a:pt x="75" y="107"/>
                    </a:lnTo>
                    <a:lnTo>
                      <a:pt x="76" y="108"/>
                    </a:lnTo>
                    <a:lnTo>
                      <a:pt x="76" y="106"/>
                    </a:lnTo>
                    <a:lnTo>
                      <a:pt x="76" y="105"/>
                    </a:lnTo>
                    <a:lnTo>
                      <a:pt x="76" y="103"/>
                    </a:lnTo>
                    <a:lnTo>
                      <a:pt x="75" y="101"/>
                    </a:lnTo>
                    <a:lnTo>
                      <a:pt x="77" y="99"/>
                    </a:lnTo>
                    <a:lnTo>
                      <a:pt x="77" y="97"/>
                    </a:lnTo>
                    <a:lnTo>
                      <a:pt x="78" y="96"/>
                    </a:lnTo>
                    <a:lnTo>
                      <a:pt x="78" y="94"/>
                    </a:lnTo>
                    <a:lnTo>
                      <a:pt x="81" y="92"/>
                    </a:lnTo>
                    <a:lnTo>
                      <a:pt x="82" y="90"/>
                    </a:lnTo>
                    <a:lnTo>
                      <a:pt x="86" y="88"/>
                    </a:lnTo>
                    <a:lnTo>
                      <a:pt x="88" y="85"/>
                    </a:lnTo>
                    <a:lnTo>
                      <a:pt x="86" y="85"/>
                    </a:lnTo>
                    <a:lnTo>
                      <a:pt x="82" y="85"/>
                    </a:lnTo>
                    <a:lnTo>
                      <a:pt x="81" y="85"/>
                    </a:lnTo>
                    <a:lnTo>
                      <a:pt x="77" y="85"/>
                    </a:lnTo>
                    <a:lnTo>
                      <a:pt x="75" y="87"/>
                    </a:lnTo>
                    <a:lnTo>
                      <a:pt x="73" y="88"/>
                    </a:lnTo>
                    <a:lnTo>
                      <a:pt x="71" y="90"/>
                    </a:lnTo>
                    <a:lnTo>
                      <a:pt x="70" y="90"/>
                    </a:lnTo>
                    <a:lnTo>
                      <a:pt x="70" y="92"/>
                    </a:lnTo>
                    <a:lnTo>
                      <a:pt x="68" y="93"/>
                    </a:lnTo>
                    <a:lnTo>
                      <a:pt x="67" y="95"/>
                    </a:lnTo>
                    <a:lnTo>
                      <a:pt x="65" y="96"/>
                    </a:lnTo>
                    <a:lnTo>
                      <a:pt x="65" y="98"/>
                    </a:lnTo>
                    <a:lnTo>
                      <a:pt x="64" y="100"/>
                    </a:lnTo>
                    <a:lnTo>
                      <a:pt x="64" y="102"/>
                    </a:lnTo>
                    <a:lnTo>
                      <a:pt x="62" y="102"/>
                    </a:lnTo>
                    <a:lnTo>
                      <a:pt x="61" y="109"/>
                    </a:lnTo>
                    <a:lnTo>
                      <a:pt x="59" y="115"/>
                    </a:lnTo>
                    <a:lnTo>
                      <a:pt x="57" y="120"/>
                    </a:lnTo>
                    <a:lnTo>
                      <a:pt x="55" y="123"/>
                    </a:lnTo>
                    <a:lnTo>
                      <a:pt x="53" y="127"/>
                    </a:lnTo>
                    <a:lnTo>
                      <a:pt x="51" y="128"/>
                    </a:lnTo>
                    <a:lnTo>
                      <a:pt x="49" y="129"/>
                    </a:lnTo>
                    <a:lnTo>
                      <a:pt x="46" y="129"/>
                    </a:lnTo>
                    <a:lnTo>
                      <a:pt x="46" y="130"/>
                    </a:lnTo>
                    <a:lnTo>
                      <a:pt x="44" y="129"/>
                    </a:lnTo>
                    <a:lnTo>
                      <a:pt x="43" y="128"/>
                    </a:lnTo>
                    <a:lnTo>
                      <a:pt x="41" y="126"/>
                    </a:lnTo>
                    <a:lnTo>
                      <a:pt x="41" y="124"/>
                    </a:lnTo>
                    <a:lnTo>
                      <a:pt x="41" y="122"/>
                    </a:lnTo>
                    <a:lnTo>
                      <a:pt x="43" y="120"/>
                    </a:lnTo>
                    <a:lnTo>
                      <a:pt x="43" y="117"/>
                    </a:lnTo>
                    <a:lnTo>
                      <a:pt x="45" y="117"/>
                    </a:lnTo>
                    <a:lnTo>
                      <a:pt x="46" y="116"/>
                    </a:lnTo>
                    <a:lnTo>
                      <a:pt x="47" y="116"/>
                    </a:lnTo>
                    <a:lnTo>
                      <a:pt x="47" y="114"/>
                    </a:lnTo>
                    <a:lnTo>
                      <a:pt x="47" y="113"/>
                    </a:lnTo>
                    <a:lnTo>
                      <a:pt x="47" y="111"/>
                    </a:lnTo>
                    <a:lnTo>
                      <a:pt x="47" y="109"/>
                    </a:lnTo>
                    <a:lnTo>
                      <a:pt x="47" y="108"/>
                    </a:lnTo>
                    <a:lnTo>
                      <a:pt x="46" y="106"/>
                    </a:lnTo>
                    <a:lnTo>
                      <a:pt x="47" y="106"/>
                    </a:lnTo>
                    <a:lnTo>
                      <a:pt x="47" y="105"/>
                    </a:lnTo>
                    <a:lnTo>
                      <a:pt x="47" y="104"/>
                    </a:lnTo>
                    <a:lnTo>
                      <a:pt x="47" y="102"/>
                    </a:lnTo>
                    <a:lnTo>
                      <a:pt x="48" y="102"/>
                    </a:lnTo>
                    <a:lnTo>
                      <a:pt x="48" y="101"/>
                    </a:lnTo>
                    <a:lnTo>
                      <a:pt x="48" y="99"/>
                    </a:lnTo>
                    <a:lnTo>
                      <a:pt x="47" y="97"/>
                    </a:lnTo>
                    <a:lnTo>
                      <a:pt x="46" y="101"/>
                    </a:lnTo>
                    <a:lnTo>
                      <a:pt x="43" y="105"/>
                    </a:lnTo>
                    <a:lnTo>
                      <a:pt x="41" y="107"/>
                    </a:lnTo>
                    <a:lnTo>
                      <a:pt x="38" y="109"/>
                    </a:lnTo>
                    <a:lnTo>
                      <a:pt x="38" y="112"/>
                    </a:lnTo>
                    <a:lnTo>
                      <a:pt x="37" y="114"/>
                    </a:lnTo>
                    <a:lnTo>
                      <a:pt x="37" y="116"/>
                    </a:lnTo>
                    <a:lnTo>
                      <a:pt x="35" y="116"/>
                    </a:lnTo>
                    <a:lnTo>
                      <a:pt x="36" y="118"/>
                    </a:lnTo>
                    <a:lnTo>
                      <a:pt x="36" y="120"/>
                    </a:lnTo>
                    <a:lnTo>
                      <a:pt x="36" y="121"/>
                    </a:lnTo>
                    <a:lnTo>
                      <a:pt x="36" y="123"/>
                    </a:lnTo>
                    <a:lnTo>
                      <a:pt x="36" y="125"/>
                    </a:lnTo>
                    <a:lnTo>
                      <a:pt x="36" y="127"/>
                    </a:lnTo>
                    <a:lnTo>
                      <a:pt x="35" y="127"/>
                    </a:lnTo>
                    <a:lnTo>
                      <a:pt x="36" y="129"/>
                    </a:lnTo>
                    <a:lnTo>
                      <a:pt x="36" y="131"/>
                    </a:lnTo>
                    <a:lnTo>
                      <a:pt x="36" y="132"/>
                    </a:lnTo>
                    <a:lnTo>
                      <a:pt x="35" y="134"/>
                    </a:lnTo>
                    <a:lnTo>
                      <a:pt x="35" y="136"/>
                    </a:lnTo>
                    <a:lnTo>
                      <a:pt x="33" y="136"/>
                    </a:lnTo>
                    <a:lnTo>
                      <a:pt x="32" y="136"/>
                    </a:lnTo>
                    <a:lnTo>
                      <a:pt x="30" y="136"/>
                    </a:lnTo>
                    <a:lnTo>
                      <a:pt x="28" y="134"/>
                    </a:lnTo>
                    <a:lnTo>
                      <a:pt x="28" y="132"/>
                    </a:lnTo>
                    <a:lnTo>
                      <a:pt x="27" y="131"/>
                    </a:lnTo>
                    <a:lnTo>
                      <a:pt x="27" y="129"/>
                    </a:lnTo>
                    <a:lnTo>
                      <a:pt x="26" y="125"/>
                    </a:lnTo>
                    <a:lnTo>
                      <a:pt x="24" y="129"/>
                    </a:lnTo>
                    <a:lnTo>
                      <a:pt x="21" y="132"/>
                    </a:lnTo>
                    <a:lnTo>
                      <a:pt x="19" y="136"/>
                    </a:lnTo>
                    <a:lnTo>
                      <a:pt x="17" y="138"/>
                    </a:lnTo>
                    <a:lnTo>
                      <a:pt x="17" y="141"/>
                    </a:lnTo>
                    <a:lnTo>
                      <a:pt x="16" y="143"/>
                    </a:lnTo>
                    <a:lnTo>
                      <a:pt x="16" y="146"/>
                    </a:lnTo>
                    <a:lnTo>
                      <a:pt x="14" y="148"/>
                    </a:lnTo>
                    <a:lnTo>
                      <a:pt x="16" y="151"/>
                    </a:lnTo>
                    <a:lnTo>
                      <a:pt x="16" y="153"/>
                    </a:lnTo>
                    <a:lnTo>
                      <a:pt x="17" y="155"/>
                    </a:lnTo>
                    <a:lnTo>
                      <a:pt x="17" y="156"/>
                    </a:lnTo>
                    <a:lnTo>
                      <a:pt x="19" y="158"/>
                    </a:lnTo>
                    <a:lnTo>
                      <a:pt x="17" y="158"/>
                    </a:lnTo>
                    <a:lnTo>
                      <a:pt x="15" y="158"/>
                    </a:lnTo>
                    <a:lnTo>
                      <a:pt x="13" y="156"/>
                    </a:lnTo>
                    <a:lnTo>
                      <a:pt x="11" y="154"/>
                    </a:lnTo>
                    <a:lnTo>
                      <a:pt x="10" y="152"/>
                    </a:lnTo>
                    <a:lnTo>
                      <a:pt x="8" y="151"/>
                    </a:lnTo>
                    <a:lnTo>
                      <a:pt x="5" y="147"/>
                    </a:lnTo>
                    <a:lnTo>
                      <a:pt x="4" y="144"/>
                    </a:lnTo>
                    <a:lnTo>
                      <a:pt x="3" y="141"/>
                    </a:lnTo>
                    <a:lnTo>
                      <a:pt x="2" y="137"/>
                    </a:lnTo>
                    <a:lnTo>
                      <a:pt x="0" y="133"/>
                    </a:lnTo>
                    <a:lnTo>
                      <a:pt x="1" y="130"/>
                    </a:lnTo>
                    <a:lnTo>
                      <a:pt x="1" y="125"/>
                    </a:lnTo>
                    <a:lnTo>
                      <a:pt x="2" y="120"/>
                    </a:lnTo>
                    <a:lnTo>
                      <a:pt x="3" y="115"/>
                    </a:lnTo>
                    <a:lnTo>
                      <a:pt x="4" y="115"/>
                    </a:lnTo>
                    <a:lnTo>
                      <a:pt x="4" y="114"/>
                    </a:lnTo>
                    <a:lnTo>
                      <a:pt x="5" y="114"/>
                    </a:lnTo>
                    <a:lnTo>
                      <a:pt x="5" y="112"/>
                    </a:lnTo>
                    <a:lnTo>
                      <a:pt x="7" y="112"/>
                    </a:lnTo>
                    <a:lnTo>
                      <a:pt x="7" y="110"/>
                    </a:lnTo>
                    <a:lnTo>
                      <a:pt x="7" y="108"/>
                    </a:lnTo>
                    <a:lnTo>
                      <a:pt x="8" y="106"/>
                    </a:lnTo>
                    <a:lnTo>
                      <a:pt x="8" y="105"/>
                    </a:lnTo>
                    <a:lnTo>
                      <a:pt x="8" y="103"/>
                    </a:lnTo>
                    <a:lnTo>
                      <a:pt x="8" y="100"/>
                    </a:lnTo>
                    <a:lnTo>
                      <a:pt x="10" y="99"/>
                    </a:lnTo>
                    <a:lnTo>
                      <a:pt x="10" y="97"/>
                    </a:lnTo>
                    <a:lnTo>
                      <a:pt x="11" y="96"/>
                    </a:lnTo>
                    <a:lnTo>
                      <a:pt x="11" y="94"/>
                    </a:lnTo>
                    <a:lnTo>
                      <a:pt x="13" y="93"/>
                    </a:lnTo>
                    <a:lnTo>
                      <a:pt x="13" y="92"/>
                    </a:lnTo>
                    <a:lnTo>
                      <a:pt x="15" y="90"/>
                    </a:lnTo>
                    <a:lnTo>
                      <a:pt x="15" y="88"/>
                    </a:lnTo>
                    <a:lnTo>
                      <a:pt x="17" y="88"/>
                    </a:lnTo>
                    <a:lnTo>
                      <a:pt x="17" y="86"/>
                    </a:lnTo>
                    <a:lnTo>
                      <a:pt x="19" y="85"/>
                    </a:lnTo>
                    <a:lnTo>
                      <a:pt x="19" y="84"/>
                    </a:lnTo>
                    <a:lnTo>
                      <a:pt x="20" y="84"/>
                    </a:lnTo>
                    <a:lnTo>
                      <a:pt x="20" y="82"/>
                    </a:lnTo>
                    <a:lnTo>
                      <a:pt x="20" y="80"/>
                    </a:lnTo>
                    <a:lnTo>
                      <a:pt x="20" y="82"/>
                    </a:lnTo>
                    <a:lnTo>
                      <a:pt x="20" y="84"/>
                    </a:lnTo>
                    <a:lnTo>
                      <a:pt x="20" y="85"/>
                    </a:lnTo>
                    <a:lnTo>
                      <a:pt x="20" y="86"/>
                    </a:lnTo>
                    <a:lnTo>
                      <a:pt x="20" y="88"/>
                    </a:lnTo>
                    <a:lnTo>
                      <a:pt x="19" y="88"/>
                    </a:lnTo>
                    <a:lnTo>
                      <a:pt x="19" y="90"/>
                    </a:lnTo>
                    <a:lnTo>
                      <a:pt x="19" y="91"/>
                    </a:lnTo>
                    <a:lnTo>
                      <a:pt x="19" y="93"/>
                    </a:lnTo>
                    <a:lnTo>
                      <a:pt x="19" y="95"/>
                    </a:lnTo>
                    <a:lnTo>
                      <a:pt x="17" y="95"/>
                    </a:lnTo>
                    <a:lnTo>
                      <a:pt x="17" y="96"/>
                    </a:lnTo>
                    <a:lnTo>
                      <a:pt x="17" y="97"/>
                    </a:lnTo>
                    <a:lnTo>
                      <a:pt x="18" y="99"/>
                    </a:lnTo>
                    <a:lnTo>
                      <a:pt x="19" y="100"/>
                    </a:lnTo>
                    <a:lnTo>
                      <a:pt x="19" y="99"/>
                    </a:lnTo>
                    <a:lnTo>
                      <a:pt x="20" y="99"/>
                    </a:lnTo>
                    <a:lnTo>
                      <a:pt x="20" y="97"/>
                    </a:lnTo>
                    <a:lnTo>
                      <a:pt x="20" y="96"/>
                    </a:lnTo>
                    <a:lnTo>
                      <a:pt x="20" y="95"/>
                    </a:lnTo>
                    <a:lnTo>
                      <a:pt x="22" y="94"/>
                    </a:lnTo>
                    <a:lnTo>
                      <a:pt x="22" y="92"/>
                    </a:lnTo>
                    <a:lnTo>
                      <a:pt x="24" y="90"/>
                    </a:lnTo>
                    <a:lnTo>
                      <a:pt x="25" y="88"/>
                    </a:lnTo>
                    <a:lnTo>
                      <a:pt x="27" y="87"/>
                    </a:lnTo>
                    <a:lnTo>
                      <a:pt x="28" y="85"/>
                    </a:lnTo>
                    <a:lnTo>
                      <a:pt x="31" y="84"/>
                    </a:lnTo>
                    <a:lnTo>
                      <a:pt x="33" y="82"/>
                    </a:lnTo>
                    <a:lnTo>
                      <a:pt x="35" y="82"/>
                    </a:lnTo>
                    <a:lnTo>
                      <a:pt x="35" y="81"/>
                    </a:lnTo>
                    <a:lnTo>
                      <a:pt x="37" y="81"/>
                    </a:lnTo>
                    <a:lnTo>
                      <a:pt x="37" y="80"/>
                    </a:lnTo>
                    <a:lnTo>
                      <a:pt x="38" y="80"/>
                    </a:lnTo>
                    <a:lnTo>
                      <a:pt x="38" y="78"/>
                    </a:lnTo>
                    <a:lnTo>
                      <a:pt x="40" y="78"/>
                    </a:lnTo>
                    <a:lnTo>
                      <a:pt x="40" y="76"/>
                    </a:lnTo>
                    <a:lnTo>
                      <a:pt x="42" y="74"/>
                    </a:lnTo>
                    <a:lnTo>
                      <a:pt x="42" y="72"/>
                    </a:lnTo>
                    <a:lnTo>
                      <a:pt x="44" y="70"/>
                    </a:lnTo>
                    <a:lnTo>
                      <a:pt x="44" y="67"/>
                    </a:lnTo>
                    <a:lnTo>
                      <a:pt x="45" y="63"/>
                    </a:lnTo>
                    <a:lnTo>
                      <a:pt x="45" y="59"/>
                    </a:lnTo>
                    <a:lnTo>
                      <a:pt x="46" y="57"/>
                    </a:lnTo>
                    <a:lnTo>
                      <a:pt x="47" y="54"/>
                    </a:lnTo>
                    <a:lnTo>
                      <a:pt x="49" y="52"/>
                    </a:lnTo>
                    <a:lnTo>
                      <a:pt x="49" y="49"/>
                    </a:lnTo>
                    <a:lnTo>
                      <a:pt x="51" y="47"/>
                    </a:lnTo>
                    <a:lnTo>
                      <a:pt x="52" y="45"/>
                    </a:lnTo>
                    <a:lnTo>
                      <a:pt x="54" y="43"/>
                    </a:lnTo>
                    <a:lnTo>
                      <a:pt x="54" y="40"/>
                    </a:lnTo>
                    <a:lnTo>
                      <a:pt x="56" y="40"/>
                    </a:lnTo>
                    <a:lnTo>
                      <a:pt x="58" y="39"/>
                    </a:lnTo>
                    <a:lnTo>
                      <a:pt x="60" y="38"/>
                    </a:lnTo>
                    <a:lnTo>
                      <a:pt x="62" y="36"/>
                    </a:lnTo>
                    <a:lnTo>
                      <a:pt x="64" y="36"/>
                    </a:lnTo>
                    <a:lnTo>
                      <a:pt x="65" y="34"/>
                    </a:lnTo>
                    <a:lnTo>
                      <a:pt x="67" y="33"/>
                    </a:lnTo>
                    <a:lnTo>
                      <a:pt x="67" y="31"/>
                    </a:lnTo>
                    <a:lnTo>
                      <a:pt x="67" y="34"/>
                    </a:lnTo>
                    <a:lnTo>
                      <a:pt x="65" y="36"/>
                    </a:lnTo>
                    <a:lnTo>
                      <a:pt x="65" y="38"/>
                    </a:lnTo>
                    <a:lnTo>
                      <a:pt x="63" y="39"/>
                    </a:lnTo>
                    <a:lnTo>
                      <a:pt x="63" y="43"/>
                    </a:lnTo>
                    <a:lnTo>
                      <a:pt x="61" y="45"/>
                    </a:lnTo>
                    <a:lnTo>
                      <a:pt x="61" y="47"/>
                    </a:lnTo>
                    <a:lnTo>
                      <a:pt x="59" y="49"/>
                    </a:lnTo>
                    <a:lnTo>
                      <a:pt x="59" y="52"/>
                    </a:lnTo>
                    <a:lnTo>
                      <a:pt x="59" y="54"/>
                    </a:lnTo>
                    <a:lnTo>
                      <a:pt x="60" y="57"/>
                    </a:lnTo>
                    <a:lnTo>
                      <a:pt x="60" y="59"/>
                    </a:lnTo>
                    <a:lnTo>
                      <a:pt x="62" y="62"/>
                    </a:lnTo>
                    <a:lnTo>
                      <a:pt x="62" y="64"/>
                    </a:lnTo>
                    <a:lnTo>
                      <a:pt x="64" y="66"/>
                    </a:lnTo>
                    <a:lnTo>
                      <a:pt x="64" y="68"/>
                    </a:lnTo>
                    <a:lnTo>
                      <a:pt x="65" y="68"/>
                    </a:lnTo>
                    <a:lnTo>
                      <a:pt x="67" y="68"/>
                    </a:lnTo>
                    <a:lnTo>
                      <a:pt x="67" y="66"/>
                    </a:lnTo>
                    <a:lnTo>
                      <a:pt x="67" y="65"/>
                    </a:lnTo>
                    <a:lnTo>
                      <a:pt x="67" y="63"/>
                    </a:lnTo>
                    <a:lnTo>
                      <a:pt x="69" y="62"/>
                    </a:lnTo>
                    <a:lnTo>
                      <a:pt x="70" y="61"/>
                    </a:lnTo>
                    <a:lnTo>
                      <a:pt x="71" y="59"/>
                    </a:lnTo>
                    <a:lnTo>
                      <a:pt x="72" y="57"/>
                    </a:lnTo>
                    <a:lnTo>
                      <a:pt x="75" y="55"/>
                    </a:lnTo>
                    <a:lnTo>
                      <a:pt x="76" y="53"/>
                    </a:lnTo>
                    <a:lnTo>
                      <a:pt x="79" y="51"/>
                    </a:lnTo>
                    <a:lnTo>
                      <a:pt x="81" y="48"/>
                    </a:lnTo>
                    <a:lnTo>
                      <a:pt x="83" y="48"/>
                    </a:lnTo>
                    <a:lnTo>
                      <a:pt x="85" y="48"/>
                    </a:lnTo>
                    <a:lnTo>
                      <a:pt x="85" y="46"/>
                    </a:lnTo>
                    <a:lnTo>
                      <a:pt x="87" y="46"/>
                    </a:lnTo>
                    <a:lnTo>
                      <a:pt x="88" y="44"/>
                    </a:lnTo>
                    <a:lnTo>
                      <a:pt x="89" y="42"/>
                    </a:lnTo>
                    <a:lnTo>
                      <a:pt x="89" y="40"/>
                    </a:lnTo>
                    <a:lnTo>
                      <a:pt x="91" y="39"/>
                    </a:lnTo>
                    <a:lnTo>
                      <a:pt x="92" y="38"/>
                    </a:lnTo>
                    <a:lnTo>
                      <a:pt x="93" y="36"/>
                    </a:lnTo>
                    <a:lnTo>
                      <a:pt x="93" y="33"/>
                    </a:lnTo>
                    <a:lnTo>
                      <a:pt x="95" y="31"/>
                    </a:lnTo>
                    <a:lnTo>
                      <a:pt x="95" y="28"/>
                    </a:lnTo>
                    <a:lnTo>
                      <a:pt x="95" y="25"/>
                    </a:lnTo>
                    <a:lnTo>
                      <a:pt x="94" y="22"/>
                    </a:lnTo>
                    <a:lnTo>
                      <a:pt x="95" y="20"/>
                    </a:lnTo>
                    <a:lnTo>
                      <a:pt x="95" y="18"/>
                    </a:lnTo>
                    <a:lnTo>
                      <a:pt x="95" y="16"/>
                    </a:lnTo>
                    <a:lnTo>
                      <a:pt x="95" y="13"/>
                    </a:lnTo>
                    <a:lnTo>
                      <a:pt x="97" y="12"/>
                    </a:lnTo>
                    <a:lnTo>
                      <a:pt x="98" y="10"/>
                    </a:lnTo>
                    <a:lnTo>
                      <a:pt x="100" y="8"/>
                    </a:lnTo>
                    <a:lnTo>
                      <a:pt x="100" y="6"/>
                    </a:lnTo>
                    <a:lnTo>
                      <a:pt x="102" y="6"/>
                    </a:lnTo>
                    <a:lnTo>
                      <a:pt x="103" y="4"/>
                    </a:lnTo>
                    <a:lnTo>
                      <a:pt x="104" y="4"/>
                    </a:lnTo>
                    <a:lnTo>
                      <a:pt x="104" y="3"/>
                    </a:lnTo>
                    <a:lnTo>
                      <a:pt x="106" y="3"/>
                    </a:lnTo>
                    <a:lnTo>
                      <a:pt x="106" y="2"/>
                    </a:lnTo>
                    <a:lnTo>
                      <a:pt x="106" y="1"/>
                    </a:lnTo>
                    <a:lnTo>
                      <a:pt x="106" y="0"/>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sp>
            <p:nvSpPr>
              <p:cNvPr id="65550" name="Freeform 20"/>
              <p:cNvSpPr>
                <a:spLocks/>
              </p:cNvSpPr>
              <p:nvPr/>
            </p:nvSpPr>
            <p:spPr bwMode="auto">
              <a:xfrm>
                <a:off x="-134" y="1465"/>
                <a:ext cx="216" cy="305"/>
              </a:xfrm>
              <a:custGeom>
                <a:avLst/>
                <a:gdLst>
                  <a:gd name="T0" fmla="*/ 179 w 216"/>
                  <a:gd name="T1" fmla="*/ 12 h 305"/>
                  <a:gd name="T2" fmla="*/ 195 w 216"/>
                  <a:gd name="T3" fmla="*/ 53 h 305"/>
                  <a:gd name="T4" fmla="*/ 188 w 216"/>
                  <a:gd name="T5" fmla="*/ 97 h 305"/>
                  <a:gd name="T6" fmla="*/ 193 w 216"/>
                  <a:gd name="T7" fmla="*/ 100 h 305"/>
                  <a:gd name="T8" fmla="*/ 207 w 216"/>
                  <a:gd name="T9" fmla="*/ 80 h 305"/>
                  <a:gd name="T10" fmla="*/ 214 w 216"/>
                  <a:gd name="T11" fmla="*/ 110 h 305"/>
                  <a:gd name="T12" fmla="*/ 188 w 216"/>
                  <a:gd name="T13" fmla="*/ 137 h 305"/>
                  <a:gd name="T14" fmla="*/ 179 w 216"/>
                  <a:gd name="T15" fmla="*/ 164 h 305"/>
                  <a:gd name="T16" fmla="*/ 196 w 216"/>
                  <a:gd name="T17" fmla="*/ 158 h 305"/>
                  <a:gd name="T18" fmla="*/ 189 w 216"/>
                  <a:gd name="T19" fmla="*/ 180 h 305"/>
                  <a:gd name="T20" fmla="*/ 173 w 216"/>
                  <a:gd name="T21" fmla="*/ 196 h 305"/>
                  <a:gd name="T22" fmla="*/ 188 w 216"/>
                  <a:gd name="T23" fmla="*/ 214 h 305"/>
                  <a:gd name="T24" fmla="*/ 200 w 216"/>
                  <a:gd name="T25" fmla="*/ 217 h 305"/>
                  <a:gd name="T26" fmla="*/ 179 w 216"/>
                  <a:gd name="T27" fmla="*/ 251 h 305"/>
                  <a:gd name="T28" fmla="*/ 160 w 216"/>
                  <a:gd name="T29" fmla="*/ 266 h 305"/>
                  <a:gd name="T30" fmla="*/ 149 w 216"/>
                  <a:gd name="T31" fmla="*/ 286 h 305"/>
                  <a:gd name="T32" fmla="*/ 108 w 216"/>
                  <a:gd name="T33" fmla="*/ 304 h 305"/>
                  <a:gd name="T34" fmla="*/ 79 w 216"/>
                  <a:gd name="T35" fmla="*/ 296 h 305"/>
                  <a:gd name="T36" fmla="*/ 107 w 216"/>
                  <a:gd name="T37" fmla="*/ 284 h 305"/>
                  <a:gd name="T38" fmla="*/ 129 w 216"/>
                  <a:gd name="T39" fmla="*/ 250 h 305"/>
                  <a:gd name="T40" fmla="*/ 123 w 216"/>
                  <a:gd name="T41" fmla="*/ 238 h 305"/>
                  <a:gd name="T42" fmla="*/ 117 w 216"/>
                  <a:gd name="T43" fmla="*/ 237 h 305"/>
                  <a:gd name="T44" fmla="*/ 104 w 216"/>
                  <a:gd name="T45" fmla="*/ 232 h 305"/>
                  <a:gd name="T46" fmla="*/ 114 w 216"/>
                  <a:gd name="T47" fmla="*/ 227 h 305"/>
                  <a:gd name="T48" fmla="*/ 128 w 216"/>
                  <a:gd name="T49" fmla="*/ 185 h 305"/>
                  <a:gd name="T50" fmla="*/ 129 w 216"/>
                  <a:gd name="T51" fmla="*/ 171 h 305"/>
                  <a:gd name="T52" fmla="*/ 138 w 216"/>
                  <a:gd name="T53" fmla="*/ 145 h 305"/>
                  <a:gd name="T54" fmla="*/ 111 w 216"/>
                  <a:gd name="T55" fmla="*/ 164 h 305"/>
                  <a:gd name="T56" fmla="*/ 92 w 216"/>
                  <a:gd name="T57" fmla="*/ 209 h 305"/>
                  <a:gd name="T58" fmla="*/ 68 w 216"/>
                  <a:gd name="T59" fmla="*/ 214 h 305"/>
                  <a:gd name="T60" fmla="*/ 79 w 216"/>
                  <a:gd name="T61" fmla="*/ 194 h 305"/>
                  <a:gd name="T62" fmla="*/ 78 w 216"/>
                  <a:gd name="T63" fmla="*/ 184 h 305"/>
                  <a:gd name="T64" fmla="*/ 79 w 216"/>
                  <a:gd name="T65" fmla="*/ 174 h 305"/>
                  <a:gd name="T66" fmla="*/ 75 w 216"/>
                  <a:gd name="T67" fmla="*/ 174 h 305"/>
                  <a:gd name="T68" fmla="*/ 58 w 216"/>
                  <a:gd name="T69" fmla="*/ 205 h 305"/>
                  <a:gd name="T70" fmla="*/ 59 w 216"/>
                  <a:gd name="T71" fmla="*/ 227 h 305"/>
                  <a:gd name="T72" fmla="*/ 46 w 216"/>
                  <a:gd name="T73" fmla="*/ 229 h 305"/>
                  <a:gd name="T74" fmla="*/ 25 w 216"/>
                  <a:gd name="T75" fmla="*/ 241 h 305"/>
                  <a:gd name="T76" fmla="*/ 29 w 216"/>
                  <a:gd name="T77" fmla="*/ 272 h 305"/>
                  <a:gd name="T78" fmla="*/ 11 w 216"/>
                  <a:gd name="T79" fmla="*/ 256 h 305"/>
                  <a:gd name="T80" fmla="*/ 3 w 216"/>
                  <a:gd name="T81" fmla="*/ 197 h 305"/>
                  <a:gd name="T82" fmla="*/ 8 w 216"/>
                  <a:gd name="T83" fmla="*/ 191 h 305"/>
                  <a:gd name="T84" fmla="*/ 15 w 216"/>
                  <a:gd name="T85" fmla="*/ 167 h 305"/>
                  <a:gd name="T86" fmla="*/ 31 w 216"/>
                  <a:gd name="T87" fmla="*/ 145 h 305"/>
                  <a:gd name="T88" fmla="*/ 33 w 216"/>
                  <a:gd name="T89" fmla="*/ 147 h 305"/>
                  <a:gd name="T90" fmla="*/ 29 w 216"/>
                  <a:gd name="T91" fmla="*/ 158 h 305"/>
                  <a:gd name="T92" fmla="*/ 28 w 216"/>
                  <a:gd name="T93" fmla="*/ 168 h 305"/>
                  <a:gd name="T94" fmla="*/ 29 w 216"/>
                  <a:gd name="T95" fmla="*/ 171 h 305"/>
                  <a:gd name="T96" fmla="*/ 33 w 216"/>
                  <a:gd name="T97" fmla="*/ 163 h 305"/>
                  <a:gd name="T98" fmla="*/ 57 w 216"/>
                  <a:gd name="T99" fmla="*/ 140 h 305"/>
                  <a:gd name="T100" fmla="*/ 68 w 216"/>
                  <a:gd name="T101" fmla="*/ 130 h 305"/>
                  <a:gd name="T102" fmla="*/ 80 w 216"/>
                  <a:gd name="T103" fmla="*/ 89 h 305"/>
                  <a:gd name="T104" fmla="*/ 104 w 216"/>
                  <a:gd name="T105" fmla="*/ 60 h 305"/>
                  <a:gd name="T106" fmla="*/ 104 w 216"/>
                  <a:gd name="T107" fmla="*/ 72 h 305"/>
                  <a:gd name="T108" fmla="*/ 103 w 216"/>
                  <a:gd name="T109" fmla="*/ 112 h 305"/>
                  <a:gd name="T110" fmla="*/ 113 w 216"/>
                  <a:gd name="T111" fmla="*/ 112 h 305"/>
                  <a:gd name="T112" fmla="*/ 137 w 216"/>
                  <a:gd name="T113" fmla="*/ 82 h 305"/>
                  <a:gd name="T114" fmla="*/ 153 w 216"/>
                  <a:gd name="T115" fmla="*/ 68 h 305"/>
                  <a:gd name="T116" fmla="*/ 160 w 216"/>
                  <a:gd name="T117" fmla="*/ 30 h 305"/>
                  <a:gd name="T118" fmla="*/ 176 w 216"/>
                  <a:gd name="T119" fmla="*/ 6 h 305"/>
                  <a:gd name="T120" fmla="*/ 181 w 216"/>
                  <a:gd name="T121" fmla="*/ 1 h 305"/>
                  <a:gd name="T122" fmla="*/ 181 w 216"/>
                  <a:gd name="T123" fmla="*/ 1 h 3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6"/>
                  <a:gd name="T187" fmla="*/ 0 h 305"/>
                  <a:gd name="T188" fmla="*/ 216 w 216"/>
                  <a:gd name="T189" fmla="*/ 305 h 3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6" h="305">
                    <a:moveTo>
                      <a:pt x="180" y="0"/>
                    </a:moveTo>
                    <a:lnTo>
                      <a:pt x="180" y="1"/>
                    </a:lnTo>
                    <a:lnTo>
                      <a:pt x="180" y="3"/>
                    </a:lnTo>
                    <a:lnTo>
                      <a:pt x="180" y="6"/>
                    </a:lnTo>
                    <a:lnTo>
                      <a:pt x="180" y="8"/>
                    </a:lnTo>
                    <a:lnTo>
                      <a:pt x="180" y="10"/>
                    </a:lnTo>
                    <a:lnTo>
                      <a:pt x="179" y="12"/>
                    </a:lnTo>
                    <a:lnTo>
                      <a:pt x="181" y="16"/>
                    </a:lnTo>
                    <a:lnTo>
                      <a:pt x="181" y="19"/>
                    </a:lnTo>
                    <a:lnTo>
                      <a:pt x="182" y="22"/>
                    </a:lnTo>
                    <a:lnTo>
                      <a:pt x="182" y="26"/>
                    </a:lnTo>
                    <a:lnTo>
                      <a:pt x="185" y="32"/>
                    </a:lnTo>
                    <a:lnTo>
                      <a:pt x="187" y="36"/>
                    </a:lnTo>
                    <a:lnTo>
                      <a:pt x="190" y="41"/>
                    </a:lnTo>
                    <a:lnTo>
                      <a:pt x="192" y="46"/>
                    </a:lnTo>
                    <a:lnTo>
                      <a:pt x="195" y="53"/>
                    </a:lnTo>
                    <a:lnTo>
                      <a:pt x="197" y="60"/>
                    </a:lnTo>
                    <a:lnTo>
                      <a:pt x="197" y="67"/>
                    </a:lnTo>
                    <a:lnTo>
                      <a:pt x="197" y="72"/>
                    </a:lnTo>
                    <a:lnTo>
                      <a:pt x="197" y="78"/>
                    </a:lnTo>
                    <a:lnTo>
                      <a:pt x="195" y="82"/>
                    </a:lnTo>
                    <a:lnTo>
                      <a:pt x="193" y="87"/>
                    </a:lnTo>
                    <a:lnTo>
                      <a:pt x="191" y="91"/>
                    </a:lnTo>
                    <a:lnTo>
                      <a:pt x="189" y="94"/>
                    </a:lnTo>
                    <a:lnTo>
                      <a:pt x="188" y="97"/>
                    </a:lnTo>
                    <a:lnTo>
                      <a:pt x="186" y="100"/>
                    </a:lnTo>
                    <a:lnTo>
                      <a:pt x="184" y="102"/>
                    </a:lnTo>
                    <a:lnTo>
                      <a:pt x="184" y="103"/>
                    </a:lnTo>
                    <a:lnTo>
                      <a:pt x="182" y="104"/>
                    </a:lnTo>
                    <a:lnTo>
                      <a:pt x="182" y="103"/>
                    </a:lnTo>
                    <a:lnTo>
                      <a:pt x="186" y="103"/>
                    </a:lnTo>
                    <a:lnTo>
                      <a:pt x="190" y="102"/>
                    </a:lnTo>
                    <a:lnTo>
                      <a:pt x="193" y="100"/>
                    </a:lnTo>
                    <a:lnTo>
                      <a:pt x="195" y="99"/>
                    </a:lnTo>
                    <a:lnTo>
                      <a:pt x="198" y="97"/>
                    </a:lnTo>
                    <a:lnTo>
                      <a:pt x="200" y="94"/>
                    </a:lnTo>
                    <a:lnTo>
                      <a:pt x="202" y="92"/>
                    </a:lnTo>
                    <a:lnTo>
                      <a:pt x="203" y="89"/>
                    </a:lnTo>
                    <a:lnTo>
                      <a:pt x="204" y="87"/>
                    </a:lnTo>
                    <a:lnTo>
                      <a:pt x="205" y="85"/>
                    </a:lnTo>
                    <a:lnTo>
                      <a:pt x="207" y="83"/>
                    </a:lnTo>
                    <a:lnTo>
                      <a:pt x="207" y="80"/>
                    </a:lnTo>
                    <a:lnTo>
                      <a:pt x="208" y="79"/>
                    </a:lnTo>
                    <a:lnTo>
                      <a:pt x="208" y="78"/>
                    </a:lnTo>
                    <a:lnTo>
                      <a:pt x="208" y="77"/>
                    </a:lnTo>
                    <a:lnTo>
                      <a:pt x="213" y="84"/>
                    </a:lnTo>
                    <a:lnTo>
                      <a:pt x="214" y="92"/>
                    </a:lnTo>
                    <a:lnTo>
                      <a:pt x="214" y="99"/>
                    </a:lnTo>
                    <a:lnTo>
                      <a:pt x="215" y="104"/>
                    </a:lnTo>
                    <a:lnTo>
                      <a:pt x="214" y="110"/>
                    </a:lnTo>
                    <a:lnTo>
                      <a:pt x="213" y="114"/>
                    </a:lnTo>
                    <a:lnTo>
                      <a:pt x="210" y="119"/>
                    </a:lnTo>
                    <a:lnTo>
                      <a:pt x="206" y="123"/>
                    </a:lnTo>
                    <a:lnTo>
                      <a:pt x="203" y="126"/>
                    </a:lnTo>
                    <a:lnTo>
                      <a:pt x="199" y="129"/>
                    </a:lnTo>
                    <a:lnTo>
                      <a:pt x="196" y="132"/>
                    </a:lnTo>
                    <a:lnTo>
                      <a:pt x="192" y="134"/>
                    </a:lnTo>
                    <a:lnTo>
                      <a:pt x="190" y="136"/>
                    </a:lnTo>
                    <a:lnTo>
                      <a:pt x="188" y="137"/>
                    </a:lnTo>
                    <a:lnTo>
                      <a:pt x="187" y="138"/>
                    </a:lnTo>
                    <a:lnTo>
                      <a:pt x="186" y="138"/>
                    </a:lnTo>
                    <a:lnTo>
                      <a:pt x="182" y="144"/>
                    </a:lnTo>
                    <a:lnTo>
                      <a:pt x="179" y="149"/>
                    </a:lnTo>
                    <a:lnTo>
                      <a:pt x="178" y="153"/>
                    </a:lnTo>
                    <a:lnTo>
                      <a:pt x="176" y="156"/>
                    </a:lnTo>
                    <a:lnTo>
                      <a:pt x="178" y="160"/>
                    </a:lnTo>
                    <a:lnTo>
                      <a:pt x="178" y="162"/>
                    </a:lnTo>
                    <a:lnTo>
                      <a:pt x="179" y="164"/>
                    </a:lnTo>
                    <a:lnTo>
                      <a:pt x="180" y="165"/>
                    </a:lnTo>
                    <a:lnTo>
                      <a:pt x="184" y="167"/>
                    </a:lnTo>
                    <a:lnTo>
                      <a:pt x="186" y="167"/>
                    </a:lnTo>
                    <a:lnTo>
                      <a:pt x="188" y="167"/>
                    </a:lnTo>
                    <a:lnTo>
                      <a:pt x="190" y="165"/>
                    </a:lnTo>
                    <a:lnTo>
                      <a:pt x="192" y="165"/>
                    </a:lnTo>
                    <a:lnTo>
                      <a:pt x="194" y="163"/>
                    </a:lnTo>
                    <a:lnTo>
                      <a:pt x="196" y="161"/>
                    </a:lnTo>
                    <a:lnTo>
                      <a:pt x="196" y="158"/>
                    </a:lnTo>
                    <a:lnTo>
                      <a:pt x="196" y="162"/>
                    </a:lnTo>
                    <a:lnTo>
                      <a:pt x="194" y="166"/>
                    </a:lnTo>
                    <a:lnTo>
                      <a:pt x="194" y="170"/>
                    </a:lnTo>
                    <a:lnTo>
                      <a:pt x="192" y="171"/>
                    </a:lnTo>
                    <a:lnTo>
                      <a:pt x="192" y="174"/>
                    </a:lnTo>
                    <a:lnTo>
                      <a:pt x="190" y="176"/>
                    </a:lnTo>
                    <a:lnTo>
                      <a:pt x="190" y="178"/>
                    </a:lnTo>
                    <a:lnTo>
                      <a:pt x="189" y="178"/>
                    </a:lnTo>
                    <a:lnTo>
                      <a:pt x="189" y="180"/>
                    </a:lnTo>
                    <a:lnTo>
                      <a:pt x="187" y="180"/>
                    </a:lnTo>
                    <a:lnTo>
                      <a:pt x="186" y="182"/>
                    </a:lnTo>
                    <a:lnTo>
                      <a:pt x="184" y="182"/>
                    </a:lnTo>
                    <a:lnTo>
                      <a:pt x="182" y="184"/>
                    </a:lnTo>
                    <a:lnTo>
                      <a:pt x="181" y="185"/>
                    </a:lnTo>
                    <a:lnTo>
                      <a:pt x="179" y="187"/>
                    </a:lnTo>
                    <a:lnTo>
                      <a:pt x="176" y="188"/>
                    </a:lnTo>
                    <a:lnTo>
                      <a:pt x="175" y="192"/>
                    </a:lnTo>
                    <a:lnTo>
                      <a:pt x="173" y="196"/>
                    </a:lnTo>
                    <a:lnTo>
                      <a:pt x="173" y="200"/>
                    </a:lnTo>
                    <a:lnTo>
                      <a:pt x="173" y="203"/>
                    </a:lnTo>
                    <a:lnTo>
                      <a:pt x="175" y="206"/>
                    </a:lnTo>
                    <a:lnTo>
                      <a:pt x="175" y="208"/>
                    </a:lnTo>
                    <a:lnTo>
                      <a:pt x="177" y="210"/>
                    </a:lnTo>
                    <a:lnTo>
                      <a:pt x="178" y="211"/>
                    </a:lnTo>
                    <a:lnTo>
                      <a:pt x="182" y="213"/>
                    </a:lnTo>
                    <a:lnTo>
                      <a:pt x="184" y="214"/>
                    </a:lnTo>
                    <a:lnTo>
                      <a:pt x="188" y="214"/>
                    </a:lnTo>
                    <a:lnTo>
                      <a:pt x="190" y="213"/>
                    </a:lnTo>
                    <a:lnTo>
                      <a:pt x="193" y="211"/>
                    </a:lnTo>
                    <a:lnTo>
                      <a:pt x="196" y="209"/>
                    </a:lnTo>
                    <a:lnTo>
                      <a:pt x="199" y="206"/>
                    </a:lnTo>
                    <a:lnTo>
                      <a:pt x="201" y="203"/>
                    </a:lnTo>
                    <a:lnTo>
                      <a:pt x="202" y="206"/>
                    </a:lnTo>
                    <a:lnTo>
                      <a:pt x="202" y="209"/>
                    </a:lnTo>
                    <a:lnTo>
                      <a:pt x="202" y="213"/>
                    </a:lnTo>
                    <a:lnTo>
                      <a:pt x="200" y="217"/>
                    </a:lnTo>
                    <a:lnTo>
                      <a:pt x="199" y="222"/>
                    </a:lnTo>
                    <a:lnTo>
                      <a:pt x="197" y="226"/>
                    </a:lnTo>
                    <a:lnTo>
                      <a:pt x="195" y="229"/>
                    </a:lnTo>
                    <a:lnTo>
                      <a:pt x="191" y="233"/>
                    </a:lnTo>
                    <a:lnTo>
                      <a:pt x="189" y="237"/>
                    </a:lnTo>
                    <a:lnTo>
                      <a:pt x="186" y="241"/>
                    </a:lnTo>
                    <a:lnTo>
                      <a:pt x="184" y="245"/>
                    </a:lnTo>
                    <a:lnTo>
                      <a:pt x="181" y="248"/>
                    </a:lnTo>
                    <a:lnTo>
                      <a:pt x="179" y="251"/>
                    </a:lnTo>
                    <a:lnTo>
                      <a:pt x="175" y="253"/>
                    </a:lnTo>
                    <a:lnTo>
                      <a:pt x="172" y="255"/>
                    </a:lnTo>
                    <a:lnTo>
                      <a:pt x="168" y="256"/>
                    </a:lnTo>
                    <a:lnTo>
                      <a:pt x="168" y="257"/>
                    </a:lnTo>
                    <a:lnTo>
                      <a:pt x="167" y="259"/>
                    </a:lnTo>
                    <a:lnTo>
                      <a:pt x="165" y="261"/>
                    </a:lnTo>
                    <a:lnTo>
                      <a:pt x="163" y="262"/>
                    </a:lnTo>
                    <a:lnTo>
                      <a:pt x="162" y="264"/>
                    </a:lnTo>
                    <a:lnTo>
                      <a:pt x="160" y="266"/>
                    </a:lnTo>
                    <a:lnTo>
                      <a:pt x="158" y="268"/>
                    </a:lnTo>
                    <a:lnTo>
                      <a:pt x="157" y="270"/>
                    </a:lnTo>
                    <a:lnTo>
                      <a:pt x="157" y="273"/>
                    </a:lnTo>
                    <a:lnTo>
                      <a:pt x="155" y="275"/>
                    </a:lnTo>
                    <a:lnTo>
                      <a:pt x="154" y="278"/>
                    </a:lnTo>
                    <a:lnTo>
                      <a:pt x="152" y="280"/>
                    </a:lnTo>
                    <a:lnTo>
                      <a:pt x="152" y="282"/>
                    </a:lnTo>
                    <a:lnTo>
                      <a:pt x="150" y="284"/>
                    </a:lnTo>
                    <a:lnTo>
                      <a:pt x="149" y="286"/>
                    </a:lnTo>
                    <a:lnTo>
                      <a:pt x="147" y="287"/>
                    </a:lnTo>
                    <a:lnTo>
                      <a:pt x="143" y="293"/>
                    </a:lnTo>
                    <a:lnTo>
                      <a:pt x="138" y="296"/>
                    </a:lnTo>
                    <a:lnTo>
                      <a:pt x="134" y="298"/>
                    </a:lnTo>
                    <a:lnTo>
                      <a:pt x="128" y="300"/>
                    </a:lnTo>
                    <a:lnTo>
                      <a:pt x="125" y="302"/>
                    </a:lnTo>
                    <a:lnTo>
                      <a:pt x="119" y="304"/>
                    </a:lnTo>
                    <a:lnTo>
                      <a:pt x="114" y="304"/>
                    </a:lnTo>
                    <a:lnTo>
                      <a:pt x="108" y="304"/>
                    </a:lnTo>
                    <a:lnTo>
                      <a:pt x="104" y="304"/>
                    </a:lnTo>
                    <a:lnTo>
                      <a:pt x="99" y="303"/>
                    </a:lnTo>
                    <a:lnTo>
                      <a:pt x="95" y="303"/>
                    </a:lnTo>
                    <a:lnTo>
                      <a:pt x="90" y="301"/>
                    </a:lnTo>
                    <a:lnTo>
                      <a:pt x="87" y="301"/>
                    </a:lnTo>
                    <a:lnTo>
                      <a:pt x="83" y="299"/>
                    </a:lnTo>
                    <a:lnTo>
                      <a:pt x="81" y="298"/>
                    </a:lnTo>
                    <a:lnTo>
                      <a:pt x="78" y="296"/>
                    </a:lnTo>
                    <a:lnTo>
                      <a:pt x="79" y="296"/>
                    </a:lnTo>
                    <a:lnTo>
                      <a:pt x="80" y="296"/>
                    </a:lnTo>
                    <a:lnTo>
                      <a:pt x="82" y="296"/>
                    </a:lnTo>
                    <a:lnTo>
                      <a:pt x="84" y="295"/>
                    </a:lnTo>
                    <a:lnTo>
                      <a:pt x="88" y="295"/>
                    </a:lnTo>
                    <a:lnTo>
                      <a:pt x="91" y="293"/>
                    </a:lnTo>
                    <a:lnTo>
                      <a:pt x="95" y="291"/>
                    </a:lnTo>
                    <a:lnTo>
                      <a:pt x="98" y="289"/>
                    </a:lnTo>
                    <a:lnTo>
                      <a:pt x="104" y="287"/>
                    </a:lnTo>
                    <a:lnTo>
                      <a:pt x="107" y="284"/>
                    </a:lnTo>
                    <a:lnTo>
                      <a:pt x="112" y="280"/>
                    </a:lnTo>
                    <a:lnTo>
                      <a:pt x="116" y="275"/>
                    </a:lnTo>
                    <a:lnTo>
                      <a:pt x="119" y="271"/>
                    </a:lnTo>
                    <a:lnTo>
                      <a:pt x="123" y="265"/>
                    </a:lnTo>
                    <a:lnTo>
                      <a:pt x="127" y="259"/>
                    </a:lnTo>
                    <a:lnTo>
                      <a:pt x="129" y="251"/>
                    </a:lnTo>
                    <a:lnTo>
                      <a:pt x="129" y="250"/>
                    </a:lnTo>
                    <a:lnTo>
                      <a:pt x="129" y="248"/>
                    </a:lnTo>
                    <a:lnTo>
                      <a:pt x="129" y="246"/>
                    </a:lnTo>
                    <a:lnTo>
                      <a:pt x="129" y="244"/>
                    </a:lnTo>
                    <a:lnTo>
                      <a:pt x="127" y="242"/>
                    </a:lnTo>
                    <a:lnTo>
                      <a:pt x="126" y="240"/>
                    </a:lnTo>
                    <a:lnTo>
                      <a:pt x="125" y="240"/>
                    </a:lnTo>
                    <a:lnTo>
                      <a:pt x="123" y="238"/>
                    </a:lnTo>
                    <a:lnTo>
                      <a:pt x="121" y="238"/>
                    </a:lnTo>
                    <a:lnTo>
                      <a:pt x="120" y="237"/>
                    </a:lnTo>
                    <a:lnTo>
                      <a:pt x="118" y="237"/>
                    </a:lnTo>
                    <a:lnTo>
                      <a:pt x="115" y="235"/>
                    </a:lnTo>
                    <a:lnTo>
                      <a:pt x="117" y="237"/>
                    </a:lnTo>
                    <a:lnTo>
                      <a:pt x="116" y="237"/>
                    </a:lnTo>
                    <a:lnTo>
                      <a:pt x="114" y="237"/>
                    </a:lnTo>
                    <a:lnTo>
                      <a:pt x="113" y="237"/>
                    </a:lnTo>
                    <a:lnTo>
                      <a:pt x="111" y="237"/>
                    </a:lnTo>
                    <a:lnTo>
                      <a:pt x="109" y="237"/>
                    </a:lnTo>
                    <a:lnTo>
                      <a:pt x="107" y="235"/>
                    </a:lnTo>
                    <a:lnTo>
                      <a:pt x="106" y="233"/>
                    </a:lnTo>
                    <a:lnTo>
                      <a:pt x="104" y="232"/>
                    </a:lnTo>
                    <a:lnTo>
                      <a:pt x="102" y="230"/>
                    </a:lnTo>
                    <a:lnTo>
                      <a:pt x="100" y="227"/>
                    </a:lnTo>
                    <a:lnTo>
                      <a:pt x="102" y="227"/>
                    </a:lnTo>
                    <a:lnTo>
                      <a:pt x="103" y="227"/>
                    </a:lnTo>
                    <a:lnTo>
                      <a:pt x="105" y="227"/>
                    </a:lnTo>
                    <a:lnTo>
                      <a:pt x="107" y="227"/>
                    </a:lnTo>
                    <a:lnTo>
                      <a:pt x="110" y="227"/>
                    </a:lnTo>
                    <a:lnTo>
                      <a:pt x="112" y="227"/>
                    </a:lnTo>
                    <a:lnTo>
                      <a:pt x="114" y="227"/>
                    </a:lnTo>
                    <a:lnTo>
                      <a:pt x="116" y="225"/>
                    </a:lnTo>
                    <a:lnTo>
                      <a:pt x="118" y="224"/>
                    </a:lnTo>
                    <a:lnTo>
                      <a:pt x="120" y="221"/>
                    </a:lnTo>
                    <a:lnTo>
                      <a:pt x="122" y="217"/>
                    </a:lnTo>
                    <a:lnTo>
                      <a:pt x="124" y="213"/>
                    </a:lnTo>
                    <a:lnTo>
                      <a:pt x="126" y="208"/>
                    </a:lnTo>
                    <a:lnTo>
                      <a:pt x="127" y="202"/>
                    </a:lnTo>
                    <a:lnTo>
                      <a:pt x="128" y="195"/>
                    </a:lnTo>
                    <a:lnTo>
                      <a:pt x="128" y="185"/>
                    </a:lnTo>
                    <a:lnTo>
                      <a:pt x="128" y="184"/>
                    </a:lnTo>
                    <a:lnTo>
                      <a:pt x="128" y="183"/>
                    </a:lnTo>
                    <a:lnTo>
                      <a:pt x="128" y="181"/>
                    </a:lnTo>
                    <a:lnTo>
                      <a:pt x="128" y="178"/>
                    </a:lnTo>
                    <a:lnTo>
                      <a:pt x="128" y="176"/>
                    </a:lnTo>
                    <a:lnTo>
                      <a:pt x="127" y="173"/>
                    </a:lnTo>
                    <a:lnTo>
                      <a:pt x="129" y="171"/>
                    </a:lnTo>
                    <a:lnTo>
                      <a:pt x="129" y="167"/>
                    </a:lnTo>
                    <a:lnTo>
                      <a:pt x="131" y="163"/>
                    </a:lnTo>
                    <a:lnTo>
                      <a:pt x="132" y="160"/>
                    </a:lnTo>
                    <a:lnTo>
                      <a:pt x="135" y="157"/>
                    </a:lnTo>
                    <a:lnTo>
                      <a:pt x="138" y="153"/>
                    </a:lnTo>
                    <a:lnTo>
                      <a:pt x="142" y="149"/>
                    </a:lnTo>
                    <a:lnTo>
                      <a:pt x="146" y="146"/>
                    </a:lnTo>
                    <a:lnTo>
                      <a:pt x="143" y="146"/>
                    </a:lnTo>
                    <a:lnTo>
                      <a:pt x="138" y="145"/>
                    </a:lnTo>
                    <a:lnTo>
                      <a:pt x="135" y="146"/>
                    </a:lnTo>
                    <a:lnTo>
                      <a:pt x="130" y="146"/>
                    </a:lnTo>
                    <a:lnTo>
                      <a:pt x="128" y="148"/>
                    </a:lnTo>
                    <a:lnTo>
                      <a:pt x="124" y="149"/>
                    </a:lnTo>
                    <a:lnTo>
                      <a:pt x="121" y="152"/>
                    </a:lnTo>
                    <a:lnTo>
                      <a:pt x="117" y="154"/>
                    </a:lnTo>
                    <a:lnTo>
                      <a:pt x="116" y="158"/>
                    </a:lnTo>
                    <a:lnTo>
                      <a:pt x="113" y="160"/>
                    </a:lnTo>
                    <a:lnTo>
                      <a:pt x="111" y="164"/>
                    </a:lnTo>
                    <a:lnTo>
                      <a:pt x="109" y="166"/>
                    </a:lnTo>
                    <a:lnTo>
                      <a:pt x="108" y="170"/>
                    </a:lnTo>
                    <a:lnTo>
                      <a:pt x="107" y="171"/>
                    </a:lnTo>
                    <a:lnTo>
                      <a:pt x="106" y="173"/>
                    </a:lnTo>
                    <a:lnTo>
                      <a:pt x="104" y="174"/>
                    </a:lnTo>
                    <a:lnTo>
                      <a:pt x="102" y="187"/>
                    </a:lnTo>
                    <a:lnTo>
                      <a:pt x="99" y="196"/>
                    </a:lnTo>
                    <a:lnTo>
                      <a:pt x="96" y="204"/>
                    </a:lnTo>
                    <a:lnTo>
                      <a:pt x="92" y="209"/>
                    </a:lnTo>
                    <a:lnTo>
                      <a:pt x="88" y="215"/>
                    </a:lnTo>
                    <a:lnTo>
                      <a:pt x="85" y="218"/>
                    </a:lnTo>
                    <a:lnTo>
                      <a:pt x="81" y="221"/>
                    </a:lnTo>
                    <a:lnTo>
                      <a:pt x="77" y="221"/>
                    </a:lnTo>
                    <a:lnTo>
                      <a:pt x="75" y="221"/>
                    </a:lnTo>
                    <a:lnTo>
                      <a:pt x="72" y="221"/>
                    </a:lnTo>
                    <a:lnTo>
                      <a:pt x="70" y="219"/>
                    </a:lnTo>
                    <a:lnTo>
                      <a:pt x="68" y="216"/>
                    </a:lnTo>
                    <a:lnTo>
                      <a:pt x="68" y="214"/>
                    </a:lnTo>
                    <a:lnTo>
                      <a:pt x="68" y="210"/>
                    </a:lnTo>
                    <a:lnTo>
                      <a:pt x="70" y="206"/>
                    </a:lnTo>
                    <a:lnTo>
                      <a:pt x="72" y="202"/>
                    </a:lnTo>
                    <a:lnTo>
                      <a:pt x="75" y="202"/>
                    </a:lnTo>
                    <a:lnTo>
                      <a:pt x="77" y="200"/>
                    </a:lnTo>
                    <a:lnTo>
                      <a:pt x="78" y="198"/>
                    </a:lnTo>
                    <a:lnTo>
                      <a:pt x="78" y="196"/>
                    </a:lnTo>
                    <a:lnTo>
                      <a:pt x="79" y="196"/>
                    </a:lnTo>
                    <a:lnTo>
                      <a:pt x="79" y="194"/>
                    </a:lnTo>
                    <a:lnTo>
                      <a:pt x="79" y="192"/>
                    </a:lnTo>
                    <a:lnTo>
                      <a:pt x="79" y="191"/>
                    </a:lnTo>
                    <a:lnTo>
                      <a:pt x="79" y="189"/>
                    </a:lnTo>
                    <a:lnTo>
                      <a:pt x="78" y="187"/>
                    </a:lnTo>
                    <a:lnTo>
                      <a:pt x="78" y="185"/>
                    </a:lnTo>
                    <a:lnTo>
                      <a:pt x="78" y="184"/>
                    </a:lnTo>
                    <a:lnTo>
                      <a:pt x="77" y="183"/>
                    </a:lnTo>
                    <a:lnTo>
                      <a:pt x="79" y="183"/>
                    </a:lnTo>
                    <a:lnTo>
                      <a:pt x="79" y="181"/>
                    </a:lnTo>
                    <a:lnTo>
                      <a:pt x="79" y="180"/>
                    </a:lnTo>
                    <a:lnTo>
                      <a:pt x="79" y="178"/>
                    </a:lnTo>
                    <a:lnTo>
                      <a:pt x="79" y="176"/>
                    </a:lnTo>
                    <a:lnTo>
                      <a:pt x="79" y="174"/>
                    </a:lnTo>
                    <a:lnTo>
                      <a:pt x="80" y="174"/>
                    </a:lnTo>
                    <a:lnTo>
                      <a:pt x="80" y="172"/>
                    </a:lnTo>
                    <a:lnTo>
                      <a:pt x="80" y="170"/>
                    </a:lnTo>
                    <a:lnTo>
                      <a:pt x="80" y="169"/>
                    </a:lnTo>
                    <a:lnTo>
                      <a:pt x="79" y="168"/>
                    </a:lnTo>
                    <a:lnTo>
                      <a:pt x="75" y="174"/>
                    </a:lnTo>
                    <a:lnTo>
                      <a:pt x="70" y="180"/>
                    </a:lnTo>
                    <a:lnTo>
                      <a:pt x="68" y="184"/>
                    </a:lnTo>
                    <a:lnTo>
                      <a:pt x="64" y="188"/>
                    </a:lnTo>
                    <a:lnTo>
                      <a:pt x="62" y="192"/>
                    </a:lnTo>
                    <a:lnTo>
                      <a:pt x="61" y="195"/>
                    </a:lnTo>
                    <a:lnTo>
                      <a:pt x="60" y="198"/>
                    </a:lnTo>
                    <a:lnTo>
                      <a:pt x="58" y="200"/>
                    </a:lnTo>
                    <a:lnTo>
                      <a:pt x="58" y="203"/>
                    </a:lnTo>
                    <a:lnTo>
                      <a:pt x="58" y="205"/>
                    </a:lnTo>
                    <a:lnTo>
                      <a:pt x="58" y="206"/>
                    </a:lnTo>
                    <a:lnTo>
                      <a:pt x="58" y="208"/>
                    </a:lnTo>
                    <a:lnTo>
                      <a:pt x="58" y="211"/>
                    </a:lnTo>
                    <a:lnTo>
                      <a:pt x="58" y="213"/>
                    </a:lnTo>
                    <a:lnTo>
                      <a:pt x="58" y="215"/>
                    </a:lnTo>
                    <a:lnTo>
                      <a:pt x="58" y="216"/>
                    </a:lnTo>
                    <a:lnTo>
                      <a:pt x="59" y="220"/>
                    </a:lnTo>
                    <a:lnTo>
                      <a:pt x="59" y="224"/>
                    </a:lnTo>
                    <a:lnTo>
                      <a:pt x="59" y="227"/>
                    </a:lnTo>
                    <a:lnTo>
                      <a:pt x="58" y="229"/>
                    </a:lnTo>
                    <a:lnTo>
                      <a:pt x="57" y="230"/>
                    </a:lnTo>
                    <a:lnTo>
                      <a:pt x="55" y="232"/>
                    </a:lnTo>
                    <a:lnTo>
                      <a:pt x="53" y="233"/>
                    </a:lnTo>
                    <a:lnTo>
                      <a:pt x="51" y="233"/>
                    </a:lnTo>
                    <a:lnTo>
                      <a:pt x="49" y="232"/>
                    </a:lnTo>
                    <a:lnTo>
                      <a:pt x="48" y="231"/>
                    </a:lnTo>
                    <a:lnTo>
                      <a:pt x="46" y="229"/>
                    </a:lnTo>
                    <a:lnTo>
                      <a:pt x="46" y="227"/>
                    </a:lnTo>
                    <a:lnTo>
                      <a:pt x="44" y="224"/>
                    </a:lnTo>
                    <a:lnTo>
                      <a:pt x="44" y="221"/>
                    </a:lnTo>
                    <a:lnTo>
                      <a:pt x="44" y="215"/>
                    </a:lnTo>
                    <a:lnTo>
                      <a:pt x="38" y="221"/>
                    </a:lnTo>
                    <a:lnTo>
                      <a:pt x="33" y="226"/>
                    </a:lnTo>
                    <a:lnTo>
                      <a:pt x="29" y="232"/>
                    </a:lnTo>
                    <a:lnTo>
                      <a:pt x="26" y="236"/>
                    </a:lnTo>
                    <a:lnTo>
                      <a:pt x="25" y="241"/>
                    </a:lnTo>
                    <a:lnTo>
                      <a:pt x="23" y="245"/>
                    </a:lnTo>
                    <a:lnTo>
                      <a:pt x="23" y="250"/>
                    </a:lnTo>
                    <a:lnTo>
                      <a:pt x="23" y="254"/>
                    </a:lnTo>
                    <a:lnTo>
                      <a:pt x="25" y="258"/>
                    </a:lnTo>
                    <a:lnTo>
                      <a:pt x="25" y="262"/>
                    </a:lnTo>
                    <a:lnTo>
                      <a:pt x="27" y="265"/>
                    </a:lnTo>
                    <a:lnTo>
                      <a:pt x="27" y="267"/>
                    </a:lnTo>
                    <a:lnTo>
                      <a:pt x="29" y="270"/>
                    </a:lnTo>
                    <a:lnTo>
                      <a:pt x="29" y="272"/>
                    </a:lnTo>
                    <a:lnTo>
                      <a:pt x="31" y="272"/>
                    </a:lnTo>
                    <a:lnTo>
                      <a:pt x="29" y="272"/>
                    </a:lnTo>
                    <a:lnTo>
                      <a:pt x="26" y="272"/>
                    </a:lnTo>
                    <a:lnTo>
                      <a:pt x="24" y="270"/>
                    </a:lnTo>
                    <a:lnTo>
                      <a:pt x="20" y="267"/>
                    </a:lnTo>
                    <a:lnTo>
                      <a:pt x="18" y="264"/>
                    </a:lnTo>
                    <a:lnTo>
                      <a:pt x="14" y="261"/>
                    </a:lnTo>
                    <a:lnTo>
                      <a:pt x="11" y="256"/>
                    </a:lnTo>
                    <a:lnTo>
                      <a:pt x="7" y="251"/>
                    </a:lnTo>
                    <a:lnTo>
                      <a:pt x="5" y="246"/>
                    </a:lnTo>
                    <a:lnTo>
                      <a:pt x="3" y="241"/>
                    </a:lnTo>
                    <a:lnTo>
                      <a:pt x="2" y="235"/>
                    </a:lnTo>
                    <a:lnTo>
                      <a:pt x="0" y="228"/>
                    </a:lnTo>
                    <a:lnTo>
                      <a:pt x="0" y="221"/>
                    </a:lnTo>
                    <a:lnTo>
                      <a:pt x="0" y="214"/>
                    </a:lnTo>
                    <a:lnTo>
                      <a:pt x="2" y="206"/>
                    </a:lnTo>
                    <a:lnTo>
                      <a:pt x="3" y="197"/>
                    </a:lnTo>
                    <a:lnTo>
                      <a:pt x="5" y="197"/>
                    </a:lnTo>
                    <a:lnTo>
                      <a:pt x="5" y="195"/>
                    </a:lnTo>
                    <a:lnTo>
                      <a:pt x="7" y="195"/>
                    </a:lnTo>
                    <a:lnTo>
                      <a:pt x="7" y="194"/>
                    </a:lnTo>
                    <a:lnTo>
                      <a:pt x="7" y="192"/>
                    </a:lnTo>
                    <a:lnTo>
                      <a:pt x="8" y="191"/>
                    </a:lnTo>
                    <a:lnTo>
                      <a:pt x="8" y="189"/>
                    </a:lnTo>
                    <a:lnTo>
                      <a:pt x="10" y="187"/>
                    </a:lnTo>
                    <a:lnTo>
                      <a:pt x="10" y="185"/>
                    </a:lnTo>
                    <a:lnTo>
                      <a:pt x="12" y="183"/>
                    </a:lnTo>
                    <a:lnTo>
                      <a:pt x="12" y="180"/>
                    </a:lnTo>
                    <a:lnTo>
                      <a:pt x="12" y="176"/>
                    </a:lnTo>
                    <a:lnTo>
                      <a:pt x="12" y="173"/>
                    </a:lnTo>
                    <a:lnTo>
                      <a:pt x="14" y="171"/>
                    </a:lnTo>
                    <a:lnTo>
                      <a:pt x="15" y="167"/>
                    </a:lnTo>
                    <a:lnTo>
                      <a:pt x="17" y="165"/>
                    </a:lnTo>
                    <a:lnTo>
                      <a:pt x="19" y="161"/>
                    </a:lnTo>
                    <a:lnTo>
                      <a:pt x="21" y="160"/>
                    </a:lnTo>
                    <a:lnTo>
                      <a:pt x="23" y="156"/>
                    </a:lnTo>
                    <a:lnTo>
                      <a:pt x="25" y="154"/>
                    </a:lnTo>
                    <a:lnTo>
                      <a:pt x="25" y="150"/>
                    </a:lnTo>
                    <a:lnTo>
                      <a:pt x="27" y="149"/>
                    </a:lnTo>
                    <a:lnTo>
                      <a:pt x="29" y="147"/>
                    </a:lnTo>
                    <a:lnTo>
                      <a:pt x="31" y="145"/>
                    </a:lnTo>
                    <a:lnTo>
                      <a:pt x="31" y="143"/>
                    </a:lnTo>
                    <a:lnTo>
                      <a:pt x="32" y="143"/>
                    </a:lnTo>
                    <a:lnTo>
                      <a:pt x="32" y="141"/>
                    </a:lnTo>
                    <a:lnTo>
                      <a:pt x="33" y="139"/>
                    </a:lnTo>
                    <a:lnTo>
                      <a:pt x="33" y="138"/>
                    </a:lnTo>
                    <a:lnTo>
                      <a:pt x="33" y="141"/>
                    </a:lnTo>
                    <a:lnTo>
                      <a:pt x="33" y="143"/>
                    </a:lnTo>
                    <a:lnTo>
                      <a:pt x="33" y="145"/>
                    </a:lnTo>
                    <a:lnTo>
                      <a:pt x="33" y="147"/>
                    </a:lnTo>
                    <a:lnTo>
                      <a:pt x="33" y="149"/>
                    </a:lnTo>
                    <a:lnTo>
                      <a:pt x="33" y="151"/>
                    </a:lnTo>
                    <a:lnTo>
                      <a:pt x="31" y="151"/>
                    </a:lnTo>
                    <a:lnTo>
                      <a:pt x="31" y="153"/>
                    </a:lnTo>
                    <a:lnTo>
                      <a:pt x="31" y="154"/>
                    </a:lnTo>
                    <a:lnTo>
                      <a:pt x="31" y="156"/>
                    </a:lnTo>
                    <a:lnTo>
                      <a:pt x="29" y="156"/>
                    </a:lnTo>
                    <a:lnTo>
                      <a:pt x="29" y="158"/>
                    </a:lnTo>
                    <a:lnTo>
                      <a:pt x="28" y="159"/>
                    </a:lnTo>
                    <a:lnTo>
                      <a:pt x="28" y="161"/>
                    </a:lnTo>
                    <a:lnTo>
                      <a:pt x="26" y="162"/>
                    </a:lnTo>
                    <a:lnTo>
                      <a:pt x="28" y="164"/>
                    </a:lnTo>
                    <a:lnTo>
                      <a:pt x="28" y="166"/>
                    </a:lnTo>
                    <a:lnTo>
                      <a:pt x="28" y="168"/>
                    </a:lnTo>
                    <a:lnTo>
                      <a:pt x="28" y="169"/>
                    </a:lnTo>
                    <a:lnTo>
                      <a:pt x="29" y="170"/>
                    </a:lnTo>
                    <a:lnTo>
                      <a:pt x="29" y="171"/>
                    </a:lnTo>
                    <a:lnTo>
                      <a:pt x="30" y="172"/>
                    </a:lnTo>
                    <a:lnTo>
                      <a:pt x="30" y="171"/>
                    </a:lnTo>
                    <a:lnTo>
                      <a:pt x="32" y="170"/>
                    </a:lnTo>
                    <a:lnTo>
                      <a:pt x="32" y="168"/>
                    </a:lnTo>
                    <a:lnTo>
                      <a:pt x="33" y="166"/>
                    </a:lnTo>
                    <a:lnTo>
                      <a:pt x="33" y="163"/>
                    </a:lnTo>
                    <a:lnTo>
                      <a:pt x="35" y="161"/>
                    </a:lnTo>
                    <a:lnTo>
                      <a:pt x="37" y="159"/>
                    </a:lnTo>
                    <a:lnTo>
                      <a:pt x="39" y="156"/>
                    </a:lnTo>
                    <a:lnTo>
                      <a:pt x="41" y="152"/>
                    </a:lnTo>
                    <a:lnTo>
                      <a:pt x="45" y="150"/>
                    </a:lnTo>
                    <a:lnTo>
                      <a:pt x="47" y="147"/>
                    </a:lnTo>
                    <a:lnTo>
                      <a:pt x="51" y="144"/>
                    </a:lnTo>
                    <a:lnTo>
                      <a:pt x="55" y="140"/>
                    </a:lnTo>
                    <a:lnTo>
                      <a:pt x="57" y="140"/>
                    </a:lnTo>
                    <a:lnTo>
                      <a:pt x="59" y="140"/>
                    </a:lnTo>
                    <a:lnTo>
                      <a:pt x="59" y="139"/>
                    </a:lnTo>
                    <a:lnTo>
                      <a:pt x="61" y="139"/>
                    </a:lnTo>
                    <a:lnTo>
                      <a:pt x="62" y="138"/>
                    </a:lnTo>
                    <a:lnTo>
                      <a:pt x="64" y="136"/>
                    </a:lnTo>
                    <a:lnTo>
                      <a:pt x="64" y="134"/>
                    </a:lnTo>
                    <a:lnTo>
                      <a:pt x="66" y="132"/>
                    </a:lnTo>
                    <a:lnTo>
                      <a:pt x="68" y="130"/>
                    </a:lnTo>
                    <a:lnTo>
                      <a:pt x="70" y="127"/>
                    </a:lnTo>
                    <a:lnTo>
                      <a:pt x="71" y="124"/>
                    </a:lnTo>
                    <a:lnTo>
                      <a:pt x="72" y="120"/>
                    </a:lnTo>
                    <a:lnTo>
                      <a:pt x="73" y="115"/>
                    </a:lnTo>
                    <a:lnTo>
                      <a:pt x="75" y="110"/>
                    </a:lnTo>
                    <a:lnTo>
                      <a:pt x="75" y="103"/>
                    </a:lnTo>
                    <a:lnTo>
                      <a:pt x="77" y="99"/>
                    </a:lnTo>
                    <a:lnTo>
                      <a:pt x="79" y="93"/>
                    </a:lnTo>
                    <a:lnTo>
                      <a:pt x="80" y="89"/>
                    </a:lnTo>
                    <a:lnTo>
                      <a:pt x="82" y="84"/>
                    </a:lnTo>
                    <a:lnTo>
                      <a:pt x="86" y="80"/>
                    </a:lnTo>
                    <a:lnTo>
                      <a:pt x="88" y="77"/>
                    </a:lnTo>
                    <a:lnTo>
                      <a:pt x="90" y="73"/>
                    </a:lnTo>
                    <a:lnTo>
                      <a:pt x="92" y="69"/>
                    </a:lnTo>
                    <a:lnTo>
                      <a:pt x="96" y="68"/>
                    </a:lnTo>
                    <a:lnTo>
                      <a:pt x="98" y="65"/>
                    </a:lnTo>
                    <a:lnTo>
                      <a:pt x="102" y="64"/>
                    </a:lnTo>
                    <a:lnTo>
                      <a:pt x="104" y="60"/>
                    </a:lnTo>
                    <a:lnTo>
                      <a:pt x="107" y="58"/>
                    </a:lnTo>
                    <a:lnTo>
                      <a:pt x="109" y="57"/>
                    </a:lnTo>
                    <a:lnTo>
                      <a:pt x="112" y="55"/>
                    </a:lnTo>
                    <a:lnTo>
                      <a:pt x="114" y="53"/>
                    </a:lnTo>
                    <a:lnTo>
                      <a:pt x="112" y="56"/>
                    </a:lnTo>
                    <a:lnTo>
                      <a:pt x="110" y="60"/>
                    </a:lnTo>
                    <a:lnTo>
                      <a:pt x="108" y="64"/>
                    </a:lnTo>
                    <a:lnTo>
                      <a:pt x="106" y="67"/>
                    </a:lnTo>
                    <a:lnTo>
                      <a:pt x="104" y="72"/>
                    </a:lnTo>
                    <a:lnTo>
                      <a:pt x="103" y="76"/>
                    </a:lnTo>
                    <a:lnTo>
                      <a:pt x="101" y="80"/>
                    </a:lnTo>
                    <a:lnTo>
                      <a:pt x="99" y="84"/>
                    </a:lnTo>
                    <a:lnTo>
                      <a:pt x="99" y="89"/>
                    </a:lnTo>
                    <a:lnTo>
                      <a:pt x="99" y="93"/>
                    </a:lnTo>
                    <a:lnTo>
                      <a:pt x="100" y="99"/>
                    </a:lnTo>
                    <a:lnTo>
                      <a:pt x="100" y="102"/>
                    </a:lnTo>
                    <a:lnTo>
                      <a:pt x="102" y="108"/>
                    </a:lnTo>
                    <a:lnTo>
                      <a:pt x="103" y="112"/>
                    </a:lnTo>
                    <a:lnTo>
                      <a:pt x="106" y="115"/>
                    </a:lnTo>
                    <a:lnTo>
                      <a:pt x="108" y="119"/>
                    </a:lnTo>
                    <a:lnTo>
                      <a:pt x="110" y="119"/>
                    </a:lnTo>
                    <a:lnTo>
                      <a:pt x="110" y="118"/>
                    </a:lnTo>
                    <a:lnTo>
                      <a:pt x="110" y="116"/>
                    </a:lnTo>
                    <a:lnTo>
                      <a:pt x="112" y="115"/>
                    </a:lnTo>
                    <a:lnTo>
                      <a:pt x="112" y="113"/>
                    </a:lnTo>
                    <a:lnTo>
                      <a:pt x="113" y="112"/>
                    </a:lnTo>
                    <a:lnTo>
                      <a:pt x="113" y="109"/>
                    </a:lnTo>
                    <a:lnTo>
                      <a:pt x="115" y="107"/>
                    </a:lnTo>
                    <a:lnTo>
                      <a:pt x="117" y="104"/>
                    </a:lnTo>
                    <a:lnTo>
                      <a:pt x="120" y="102"/>
                    </a:lnTo>
                    <a:lnTo>
                      <a:pt x="121" y="98"/>
                    </a:lnTo>
                    <a:lnTo>
                      <a:pt x="125" y="95"/>
                    </a:lnTo>
                    <a:lnTo>
                      <a:pt x="128" y="91"/>
                    </a:lnTo>
                    <a:lnTo>
                      <a:pt x="133" y="88"/>
                    </a:lnTo>
                    <a:lnTo>
                      <a:pt x="137" y="82"/>
                    </a:lnTo>
                    <a:lnTo>
                      <a:pt x="139" y="82"/>
                    </a:lnTo>
                    <a:lnTo>
                      <a:pt x="140" y="81"/>
                    </a:lnTo>
                    <a:lnTo>
                      <a:pt x="142" y="81"/>
                    </a:lnTo>
                    <a:lnTo>
                      <a:pt x="143" y="79"/>
                    </a:lnTo>
                    <a:lnTo>
                      <a:pt x="145" y="77"/>
                    </a:lnTo>
                    <a:lnTo>
                      <a:pt x="147" y="75"/>
                    </a:lnTo>
                    <a:lnTo>
                      <a:pt x="149" y="73"/>
                    </a:lnTo>
                    <a:lnTo>
                      <a:pt x="151" y="69"/>
                    </a:lnTo>
                    <a:lnTo>
                      <a:pt x="153" y="68"/>
                    </a:lnTo>
                    <a:lnTo>
                      <a:pt x="155" y="64"/>
                    </a:lnTo>
                    <a:lnTo>
                      <a:pt x="157" y="60"/>
                    </a:lnTo>
                    <a:lnTo>
                      <a:pt x="158" y="56"/>
                    </a:lnTo>
                    <a:lnTo>
                      <a:pt x="160" y="53"/>
                    </a:lnTo>
                    <a:lnTo>
                      <a:pt x="160" y="47"/>
                    </a:lnTo>
                    <a:lnTo>
                      <a:pt x="160" y="43"/>
                    </a:lnTo>
                    <a:lnTo>
                      <a:pt x="159" y="38"/>
                    </a:lnTo>
                    <a:lnTo>
                      <a:pt x="160" y="34"/>
                    </a:lnTo>
                    <a:lnTo>
                      <a:pt x="160" y="30"/>
                    </a:lnTo>
                    <a:lnTo>
                      <a:pt x="162" y="27"/>
                    </a:lnTo>
                    <a:lnTo>
                      <a:pt x="162" y="23"/>
                    </a:lnTo>
                    <a:lnTo>
                      <a:pt x="164" y="21"/>
                    </a:lnTo>
                    <a:lnTo>
                      <a:pt x="165" y="17"/>
                    </a:lnTo>
                    <a:lnTo>
                      <a:pt x="167" y="14"/>
                    </a:lnTo>
                    <a:lnTo>
                      <a:pt x="169" y="11"/>
                    </a:lnTo>
                    <a:lnTo>
                      <a:pt x="172" y="9"/>
                    </a:lnTo>
                    <a:lnTo>
                      <a:pt x="174" y="7"/>
                    </a:lnTo>
                    <a:lnTo>
                      <a:pt x="176" y="6"/>
                    </a:lnTo>
                    <a:lnTo>
                      <a:pt x="178" y="4"/>
                    </a:lnTo>
                    <a:lnTo>
                      <a:pt x="179" y="4"/>
                    </a:lnTo>
                    <a:lnTo>
                      <a:pt x="180" y="2"/>
                    </a:lnTo>
                    <a:lnTo>
                      <a:pt x="181" y="2"/>
                    </a:lnTo>
                    <a:lnTo>
                      <a:pt x="181" y="1"/>
                    </a:lnTo>
                    <a:lnTo>
                      <a:pt x="180" y="0"/>
                    </a:lnTo>
                  </a:path>
                </a:pathLst>
              </a:custGeom>
              <a:gradFill rotWithShape="0">
                <a:gsLst>
                  <a:gs pos="0">
                    <a:srgbClr val="D2D2D2"/>
                  </a:gs>
                  <a:gs pos="100000">
                    <a:srgbClr val="A2A2A2"/>
                  </a:gs>
                </a:gsLst>
                <a:lin ang="5400000" scaled="1"/>
              </a:gradFill>
              <a:ln w="9366" cap="flat" cmpd="sng">
                <a:solidFill>
                  <a:srgbClr val="D2D2D2"/>
                </a:solidFill>
                <a:prstDash val="solid"/>
                <a:round/>
                <a:headEnd type="none" w="med" len="med"/>
                <a:tailEnd type="none" w="med" len="med"/>
              </a:ln>
            </p:spPr>
            <p:txBody>
              <a:bodyPr/>
              <a:lstStyle/>
              <a:p>
                <a:endParaRPr lang="tr-TR"/>
              </a:p>
            </p:txBody>
          </p:sp>
          <p:sp>
            <p:nvSpPr>
              <p:cNvPr id="65551" name="Freeform 21"/>
              <p:cNvSpPr>
                <a:spLocks/>
              </p:cNvSpPr>
              <p:nvPr/>
            </p:nvSpPr>
            <p:spPr bwMode="auto">
              <a:xfrm>
                <a:off x="-396" y="1078"/>
                <a:ext cx="388" cy="714"/>
              </a:xfrm>
              <a:custGeom>
                <a:avLst/>
                <a:gdLst>
                  <a:gd name="T0" fmla="*/ 122 w 388"/>
                  <a:gd name="T1" fmla="*/ 28 h 714"/>
                  <a:gd name="T2" fmla="*/ 194 w 388"/>
                  <a:gd name="T3" fmla="*/ 112 h 714"/>
                  <a:gd name="T4" fmla="*/ 230 w 388"/>
                  <a:gd name="T5" fmla="*/ 213 h 714"/>
                  <a:gd name="T6" fmla="*/ 244 w 388"/>
                  <a:gd name="T7" fmla="*/ 217 h 714"/>
                  <a:gd name="T8" fmla="*/ 246 w 388"/>
                  <a:gd name="T9" fmla="*/ 166 h 714"/>
                  <a:gd name="T10" fmla="*/ 292 w 388"/>
                  <a:gd name="T11" fmla="*/ 226 h 714"/>
                  <a:gd name="T12" fmla="*/ 274 w 388"/>
                  <a:gd name="T13" fmla="*/ 303 h 714"/>
                  <a:gd name="T14" fmla="*/ 290 w 388"/>
                  <a:gd name="T15" fmla="*/ 366 h 714"/>
                  <a:gd name="T16" fmla="*/ 313 w 388"/>
                  <a:gd name="T17" fmla="*/ 342 h 714"/>
                  <a:gd name="T18" fmla="*/ 321 w 388"/>
                  <a:gd name="T19" fmla="*/ 393 h 714"/>
                  <a:gd name="T20" fmla="*/ 315 w 388"/>
                  <a:gd name="T21" fmla="*/ 438 h 714"/>
                  <a:gd name="T22" fmla="*/ 357 w 388"/>
                  <a:gd name="T23" fmla="*/ 468 h 714"/>
                  <a:gd name="T24" fmla="*/ 383 w 388"/>
                  <a:gd name="T25" fmla="*/ 472 h 714"/>
                  <a:gd name="T26" fmla="*/ 381 w 388"/>
                  <a:gd name="T27" fmla="*/ 557 h 714"/>
                  <a:gd name="T28" fmla="*/ 368 w 388"/>
                  <a:gd name="T29" fmla="*/ 601 h 714"/>
                  <a:gd name="T30" fmla="*/ 368 w 388"/>
                  <a:gd name="T31" fmla="*/ 650 h 714"/>
                  <a:gd name="T32" fmla="*/ 317 w 388"/>
                  <a:gd name="T33" fmla="*/ 709 h 714"/>
                  <a:gd name="T34" fmla="*/ 258 w 388"/>
                  <a:gd name="T35" fmla="*/ 709 h 714"/>
                  <a:gd name="T36" fmla="*/ 291 w 388"/>
                  <a:gd name="T37" fmla="*/ 666 h 714"/>
                  <a:gd name="T38" fmla="*/ 293 w 388"/>
                  <a:gd name="T39" fmla="*/ 578 h 714"/>
                  <a:gd name="T40" fmla="*/ 271 w 388"/>
                  <a:gd name="T41" fmla="*/ 557 h 714"/>
                  <a:gd name="T42" fmla="*/ 258 w 388"/>
                  <a:gd name="T43" fmla="*/ 558 h 714"/>
                  <a:gd name="T44" fmla="*/ 230 w 388"/>
                  <a:gd name="T45" fmla="*/ 554 h 714"/>
                  <a:gd name="T46" fmla="*/ 240 w 388"/>
                  <a:gd name="T47" fmla="*/ 536 h 714"/>
                  <a:gd name="T48" fmla="*/ 222 w 388"/>
                  <a:gd name="T49" fmla="*/ 440 h 714"/>
                  <a:gd name="T50" fmla="*/ 204 w 388"/>
                  <a:gd name="T51" fmla="*/ 404 h 714"/>
                  <a:gd name="T52" fmla="*/ 195 w 388"/>
                  <a:gd name="T53" fmla="*/ 342 h 714"/>
                  <a:gd name="T54" fmla="*/ 165 w 388"/>
                  <a:gd name="T55" fmla="*/ 397 h 714"/>
                  <a:gd name="T56" fmla="*/ 185 w 388"/>
                  <a:gd name="T57" fmla="*/ 510 h 714"/>
                  <a:gd name="T58" fmla="*/ 147 w 388"/>
                  <a:gd name="T59" fmla="*/ 530 h 714"/>
                  <a:gd name="T60" fmla="*/ 144 w 388"/>
                  <a:gd name="T61" fmla="*/ 481 h 714"/>
                  <a:gd name="T62" fmla="*/ 132 w 388"/>
                  <a:gd name="T63" fmla="*/ 462 h 714"/>
                  <a:gd name="T64" fmla="*/ 124 w 388"/>
                  <a:gd name="T65" fmla="*/ 438 h 714"/>
                  <a:gd name="T66" fmla="*/ 116 w 388"/>
                  <a:gd name="T67" fmla="*/ 440 h 714"/>
                  <a:gd name="T68" fmla="*/ 120 w 388"/>
                  <a:gd name="T69" fmla="*/ 515 h 714"/>
                  <a:gd name="T70" fmla="*/ 144 w 388"/>
                  <a:gd name="T71" fmla="*/ 565 h 714"/>
                  <a:gd name="T72" fmla="*/ 125 w 388"/>
                  <a:gd name="T73" fmla="*/ 576 h 714"/>
                  <a:gd name="T74" fmla="*/ 101 w 388"/>
                  <a:gd name="T75" fmla="*/ 613 h 714"/>
                  <a:gd name="T76" fmla="*/ 142 w 388"/>
                  <a:gd name="T77" fmla="*/ 677 h 714"/>
                  <a:gd name="T78" fmla="*/ 92 w 388"/>
                  <a:gd name="T79" fmla="*/ 654 h 714"/>
                  <a:gd name="T80" fmla="*/ 15 w 388"/>
                  <a:gd name="T81" fmla="*/ 527 h 714"/>
                  <a:gd name="T82" fmla="*/ 14 w 388"/>
                  <a:gd name="T83" fmla="*/ 509 h 714"/>
                  <a:gd name="T84" fmla="*/ 2 w 388"/>
                  <a:gd name="T85" fmla="*/ 454 h 714"/>
                  <a:gd name="T86" fmla="*/ 2 w 388"/>
                  <a:gd name="T87" fmla="*/ 398 h 714"/>
                  <a:gd name="T88" fmla="*/ 11 w 388"/>
                  <a:gd name="T89" fmla="*/ 400 h 714"/>
                  <a:gd name="T90" fmla="*/ 16 w 388"/>
                  <a:gd name="T91" fmla="*/ 427 h 714"/>
                  <a:gd name="T92" fmla="*/ 23 w 388"/>
                  <a:gd name="T93" fmla="*/ 448 h 714"/>
                  <a:gd name="T94" fmla="*/ 32 w 388"/>
                  <a:gd name="T95" fmla="*/ 457 h 714"/>
                  <a:gd name="T96" fmla="*/ 29 w 388"/>
                  <a:gd name="T97" fmla="*/ 436 h 714"/>
                  <a:gd name="T98" fmla="*/ 46 w 388"/>
                  <a:gd name="T99" fmla="*/ 375 h 714"/>
                  <a:gd name="T100" fmla="*/ 53 w 388"/>
                  <a:gd name="T101" fmla="*/ 345 h 714"/>
                  <a:gd name="T102" fmla="*/ 31 w 388"/>
                  <a:gd name="T103" fmla="*/ 247 h 714"/>
                  <a:gd name="T104" fmla="*/ 41 w 388"/>
                  <a:gd name="T105" fmla="*/ 173 h 714"/>
                  <a:gd name="T106" fmla="*/ 55 w 388"/>
                  <a:gd name="T107" fmla="*/ 199 h 714"/>
                  <a:gd name="T108" fmla="*/ 96 w 388"/>
                  <a:gd name="T109" fmla="*/ 286 h 714"/>
                  <a:gd name="T110" fmla="*/ 114 w 388"/>
                  <a:gd name="T111" fmla="*/ 283 h 714"/>
                  <a:gd name="T112" fmla="*/ 126 w 388"/>
                  <a:gd name="T113" fmla="*/ 205 h 714"/>
                  <a:gd name="T114" fmla="*/ 136 w 388"/>
                  <a:gd name="T115" fmla="*/ 164 h 714"/>
                  <a:gd name="T116" fmla="*/ 107 w 388"/>
                  <a:gd name="T117" fmla="*/ 79 h 714"/>
                  <a:gd name="T118" fmla="*/ 108 w 388"/>
                  <a:gd name="T119" fmla="*/ 16 h 714"/>
                  <a:gd name="T120" fmla="*/ 113 w 388"/>
                  <a:gd name="T121" fmla="*/ 3 h 714"/>
                  <a:gd name="T122" fmla="*/ 112 w 388"/>
                  <a:gd name="T123" fmla="*/ 2 h 71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8"/>
                  <a:gd name="T187" fmla="*/ 0 h 714"/>
                  <a:gd name="T188" fmla="*/ 388 w 388"/>
                  <a:gd name="T189" fmla="*/ 714 h 71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8" h="714">
                    <a:moveTo>
                      <a:pt x="111" y="0"/>
                    </a:moveTo>
                    <a:lnTo>
                      <a:pt x="112" y="2"/>
                    </a:lnTo>
                    <a:lnTo>
                      <a:pt x="114" y="6"/>
                    </a:lnTo>
                    <a:lnTo>
                      <a:pt x="114" y="8"/>
                    </a:lnTo>
                    <a:lnTo>
                      <a:pt x="115" y="13"/>
                    </a:lnTo>
                    <a:lnTo>
                      <a:pt x="117" y="17"/>
                    </a:lnTo>
                    <a:lnTo>
                      <a:pt x="119" y="22"/>
                    </a:lnTo>
                    <a:lnTo>
                      <a:pt x="122" y="28"/>
                    </a:lnTo>
                    <a:lnTo>
                      <a:pt x="127" y="35"/>
                    </a:lnTo>
                    <a:lnTo>
                      <a:pt x="131" y="42"/>
                    </a:lnTo>
                    <a:lnTo>
                      <a:pt x="138" y="51"/>
                    </a:lnTo>
                    <a:lnTo>
                      <a:pt x="143" y="58"/>
                    </a:lnTo>
                    <a:lnTo>
                      <a:pt x="152" y="68"/>
                    </a:lnTo>
                    <a:lnTo>
                      <a:pt x="160" y="77"/>
                    </a:lnTo>
                    <a:lnTo>
                      <a:pt x="171" y="88"/>
                    </a:lnTo>
                    <a:lnTo>
                      <a:pt x="181" y="97"/>
                    </a:lnTo>
                    <a:lnTo>
                      <a:pt x="194" y="112"/>
                    </a:lnTo>
                    <a:lnTo>
                      <a:pt x="204" y="126"/>
                    </a:lnTo>
                    <a:lnTo>
                      <a:pt x="211" y="140"/>
                    </a:lnTo>
                    <a:lnTo>
                      <a:pt x="217" y="153"/>
                    </a:lnTo>
                    <a:lnTo>
                      <a:pt x="222" y="166"/>
                    </a:lnTo>
                    <a:lnTo>
                      <a:pt x="225" y="177"/>
                    </a:lnTo>
                    <a:lnTo>
                      <a:pt x="228" y="187"/>
                    </a:lnTo>
                    <a:lnTo>
                      <a:pt x="228" y="196"/>
                    </a:lnTo>
                    <a:lnTo>
                      <a:pt x="230" y="205"/>
                    </a:lnTo>
                    <a:lnTo>
                      <a:pt x="230" y="213"/>
                    </a:lnTo>
                    <a:lnTo>
                      <a:pt x="230" y="220"/>
                    </a:lnTo>
                    <a:lnTo>
                      <a:pt x="229" y="224"/>
                    </a:lnTo>
                    <a:lnTo>
                      <a:pt x="229" y="228"/>
                    </a:lnTo>
                    <a:lnTo>
                      <a:pt x="229" y="229"/>
                    </a:lnTo>
                    <a:lnTo>
                      <a:pt x="230" y="230"/>
                    </a:lnTo>
                    <a:lnTo>
                      <a:pt x="230" y="228"/>
                    </a:lnTo>
                    <a:lnTo>
                      <a:pt x="236" y="225"/>
                    </a:lnTo>
                    <a:lnTo>
                      <a:pt x="241" y="222"/>
                    </a:lnTo>
                    <a:lnTo>
                      <a:pt x="244" y="217"/>
                    </a:lnTo>
                    <a:lnTo>
                      <a:pt x="246" y="211"/>
                    </a:lnTo>
                    <a:lnTo>
                      <a:pt x="248" y="205"/>
                    </a:lnTo>
                    <a:lnTo>
                      <a:pt x="249" y="200"/>
                    </a:lnTo>
                    <a:lnTo>
                      <a:pt x="249" y="194"/>
                    </a:lnTo>
                    <a:lnTo>
                      <a:pt x="248" y="187"/>
                    </a:lnTo>
                    <a:lnTo>
                      <a:pt x="248" y="181"/>
                    </a:lnTo>
                    <a:lnTo>
                      <a:pt x="248" y="176"/>
                    </a:lnTo>
                    <a:lnTo>
                      <a:pt x="248" y="171"/>
                    </a:lnTo>
                    <a:lnTo>
                      <a:pt x="246" y="166"/>
                    </a:lnTo>
                    <a:lnTo>
                      <a:pt x="246" y="163"/>
                    </a:lnTo>
                    <a:lnTo>
                      <a:pt x="245" y="159"/>
                    </a:lnTo>
                    <a:lnTo>
                      <a:pt x="245" y="158"/>
                    </a:lnTo>
                    <a:lnTo>
                      <a:pt x="244" y="157"/>
                    </a:lnTo>
                    <a:lnTo>
                      <a:pt x="261" y="172"/>
                    </a:lnTo>
                    <a:lnTo>
                      <a:pt x="273" y="187"/>
                    </a:lnTo>
                    <a:lnTo>
                      <a:pt x="282" y="201"/>
                    </a:lnTo>
                    <a:lnTo>
                      <a:pt x="288" y="214"/>
                    </a:lnTo>
                    <a:lnTo>
                      <a:pt x="292" y="226"/>
                    </a:lnTo>
                    <a:lnTo>
                      <a:pt x="293" y="239"/>
                    </a:lnTo>
                    <a:lnTo>
                      <a:pt x="293" y="250"/>
                    </a:lnTo>
                    <a:lnTo>
                      <a:pt x="291" y="260"/>
                    </a:lnTo>
                    <a:lnTo>
                      <a:pt x="289" y="271"/>
                    </a:lnTo>
                    <a:lnTo>
                      <a:pt x="286" y="279"/>
                    </a:lnTo>
                    <a:lnTo>
                      <a:pt x="282" y="287"/>
                    </a:lnTo>
                    <a:lnTo>
                      <a:pt x="278" y="294"/>
                    </a:lnTo>
                    <a:lnTo>
                      <a:pt x="277" y="299"/>
                    </a:lnTo>
                    <a:lnTo>
                      <a:pt x="274" y="303"/>
                    </a:lnTo>
                    <a:lnTo>
                      <a:pt x="274" y="306"/>
                    </a:lnTo>
                    <a:lnTo>
                      <a:pt x="273" y="306"/>
                    </a:lnTo>
                    <a:lnTo>
                      <a:pt x="272" y="320"/>
                    </a:lnTo>
                    <a:lnTo>
                      <a:pt x="273" y="332"/>
                    </a:lnTo>
                    <a:lnTo>
                      <a:pt x="275" y="342"/>
                    </a:lnTo>
                    <a:lnTo>
                      <a:pt x="277" y="351"/>
                    </a:lnTo>
                    <a:lnTo>
                      <a:pt x="281" y="358"/>
                    </a:lnTo>
                    <a:lnTo>
                      <a:pt x="285" y="363"/>
                    </a:lnTo>
                    <a:lnTo>
                      <a:pt x="290" y="366"/>
                    </a:lnTo>
                    <a:lnTo>
                      <a:pt x="293" y="368"/>
                    </a:lnTo>
                    <a:lnTo>
                      <a:pt x="299" y="369"/>
                    </a:lnTo>
                    <a:lnTo>
                      <a:pt x="303" y="368"/>
                    </a:lnTo>
                    <a:lnTo>
                      <a:pt x="307" y="367"/>
                    </a:lnTo>
                    <a:lnTo>
                      <a:pt x="311" y="363"/>
                    </a:lnTo>
                    <a:lnTo>
                      <a:pt x="313" y="360"/>
                    </a:lnTo>
                    <a:lnTo>
                      <a:pt x="315" y="355"/>
                    </a:lnTo>
                    <a:lnTo>
                      <a:pt x="315" y="350"/>
                    </a:lnTo>
                    <a:lnTo>
                      <a:pt x="313" y="342"/>
                    </a:lnTo>
                    <a:lnTo>
                      <a:pt x="317" y="352"/>
                    </a:lnTo>
                    <a:lnTo>
                      <a:pt x="318" y="360"/>
                    </a:lnTo>
                    <a:lnTo>
                      <a:pt x="320" y="368"/>
                    </a:lnTo>
                    <a:lnTo>
                      <a:pt x="321" y="373"/>
                    </a:lnTo>
                    <a:lnTo>
                      <a:pt x="322" y="379"/>
                    </a:lnTo>
                    <a:lnTo>
                      <a:pt x="322" y="382"/>
                    </a:lnTo>
                    <a:lnTo>
                      <a:pt x="322" y="386"/>
                    </a:lnTo>
                    <a:lnTo>
                      <a:pt x="321" y="389"/>
                    </a:lnTo>
                    <a:lnTo>
                      <a:pt x="321" y="393"/>
                    </a:lnTo>
                    <a:lnTo>
                      <a:pt x="320" y="396"/>
                    </a:lnTo>
                    <a:lnTo>
                      <a:pt x="319" y="399"/>
                    </a:lnTo>
                    <a:lnTo>
                      <a:pt x="317" y="402"/>
                    </a:lnTo>
                    <a:lnTo>
                      <a:pt x="317" y="406"/>
                    </a:lnTo>
                    <a:lnTo>
                      <a:pt x="315" y="410"/>
                    </a:lnTo>
                    <a:lnTo>
                      <a:pt x="314" y="415"/>
                    </a:lnTo>
                    <a:lnTo>
                      <a:pt x="312" y="419"/>
                    </a:lnTo>
                    <a:lnTo>
                      <a:pt x="313" y="430"/>
                    </a:lnTo>
                    <a:lnTo>
                      <a:pt x="315" y="438"/>
                    </a:lnTo>
                    <a:lnTo>
                      <a:pt x="318" y="446"/>
                    </a:lnTo>
                    <a:lnTo>
                      <a:pt x="321" y="453"/>
                    </a:lnTo>
                    <a:lnTo>
                      <a:pt x="326" y="459"/>
                    </a:lnTo>
                    <a:lnTo>
                      <a:pt x="330" y="464"/>
                    </a:lnTo>
                    <a:lnTo>
                      <a:pt x="336" y="467"/>
                    </a:lnTo>
                    <a:lnTo>
                      <a:pt x="340" y="468"/>
                    </a:lnTo>
                    <a:lnTo>
                      <a:pt x="345" y="470"/>
                    </a:lnTo>
                    <a:lnTo>
                      <a:pt x="351" y="469"/>
                    </a:lnTo>
                    <a:lnTo>
                      <a:pt x="357" y="468"/>
                    </a:lnTo>
                    <a:lnTo>
                      <a:pt x="360" y="465"/>
                    </a:lnTo>
                    <a:lnTo>
                      <a:pt x="365" y="462"/>
                    </a:lnTo>
                    <a:lnTo>
                      <a:pt x="368" y="455"/>
                    </a:lnTo>
                    <a:lnTo>
                      <a:pt x="369" y="449"/>
                    </a:lnTo>
                    <a:lnTo>
                      <a:pt x="370" y="440"/>
                    </a:lnTo>
                    <a:lnTo>
                      <a:pt x="374" y="447"/>
                    </a:lnTo>
                    <a:lnTo>
                      <a:pt x="378" y="454"/>
                    </a:lnTo>
                    <a:lnTo>
                      <a:pt x="381" y="464"/>
                    </a:lnTo>
                    <a:lnTo>
                      <a:pt x="383" y="472"/>
                    </a:lnTo>
                    <a:lnTo>
                      <a:pt x="385" y="482"/>
                    </a:lnTo>
                    <a:lnTo>
                      <a:pt x="386" y="491"/>
                    </a:lnTo>
                    <a:lnTo>
                      <a:pt x="387" y="502"/>
                    </a:lnTo>
                    <a:lnTo>
                      <a:pt x="387" y="511"/>
                    </a:lnTo>
                    <a:lnTo>
                      <a:pt x="387" y="522"/>
                    </a:lnTo>
                    <a:lnTo>
                      <a:pt x="386" y="532"/>
                    </a:lnTo>
                    <a:lnTo>
                      <a:pt x="385" y="541"/>
                    </a:lnTo>
                    <a:lnTo>
                      <a:pt x="383" y="549"/>
                    </a:lnTo>
                    <a:lnTo>
                      <a:pt x="381" y="557"/>
                    </a:lnTo>
                    <a:lnTo>
                      <a:pt x="379" y="564"/>
                    </a:lnTo>
                    <a:lnTo>
                      <a:pt x="376" y="570"/>
                    </a:lnTo>
                    <a:lnTo>
                      <a:pt x="372" y="573"/>
                    </a:lnTo>
                    <a:lnTo>
                      <a:pt x="372" y="578"/>
                    </a:lnTo>
                    <a:lnTo>
                      <a:pt x="370" y="581"/>
                    </a:lnTo>
                    <a:lnTo>
                      <a:pt x="370" y="586"/>
                    </a:lnTo>
                    <a:lnTo>
                      <a:pt x="368" y="590"/>
                    </a:lnTo>
                    <a:lnTo>
                      <a:pt x="368" y="595"/>
                    </a:lnTo>
                    <a:lnTo>
                      <a:pt x="368" y="601"/>
                    </a:lnTo>
                    <a:lnTo>
                      <a:pt x="368" y="606"/>
                    </a:lnTo>
                    <a:lnTo>
                      <a:pt x="367" y="612"/>
                    </a:lnTo>
                    <a:lnTo>
                      <a:pt x="368" y="619"/>
                    </a:lnTo>
                    <a:lnTo>
                      <a:pt x="368" y="624"/>
                    </a:lnTo>
                    <a:lnTo>
                      <a:pt x="368" y="630"/>
                    </a:lnTo>
                    <a:lnTo>
                      <a:pt x="368" y="635"/>
                    </a:lnTo>
                    <a:lnTo>
                      <a:pt x="368" y="641"/>
                    </a:lnTo>
                    <a:lnTo>
                      <a:pt x="368" y="646"/>
                    </a:lnTo>
                    <a:lnTo>
                      <a:pt x="368" y="650"/>
                    </a:lnTo>
                    <a:lnTo>
                      <a:pt x="368" y="654"/>
                    </a:lnTo>
                    <a:lnTo>
                      <a:pt x="366" y="667"/>
                    </a:lnTo>
                    <a:lnTo>
                      <a:pt x="361" y="677"/>
                    </a:lnTo>
                    <a:lnTo>
                      <a:pt x="357" y="686"/>
                    </a:lnTo>
                    <a:lnTo>
                      <a:pt x="349" y="693"/>
                    </a:lnTo>
                    <a:lnTo>
                      <a:pt x="342" y="699"/>
                    </a:lnTo>
                    <a:lnTo>
                      <a:pt x="334" y="704"/>
                    </a:lnTo>
                    <a:lnTo>
                      <a:pt x="326" y="708"/>
                    </a:lnTo>
                    <a:lnTo>
                      <a:pt x="317" y="709"/>
                    </a:lnTo>
                    <a:lnTo>
                      <a:pt x="309" y="712"/>
                    </a:lnTo>
                    <a:lnTo>
                      <a:pt x="300" y="713"/>
                    </a:lnTo>
                    <a:lnTo>
                      <a:pt x="292" y="713"/>
                    </a:lnTo>
                    <a:lnTo>
                      <a:pt x="283" y="713"/>
                    </a:lnTo>
                    <a:lnTo>
                      <a:pt x="276" y="713"/>
                    </a:lnTo>
                    <a:lnTo>
                      <a:pt x="268" y="712"/>
                    </a:lnTo>
                    <a:lnTo>
                      <a:pt x="263" y="711"/>
                    </a:lnTo>
                    <a:lnTo>
                      <a:pt x="256" y="709"/>
                    </a:lnTo>
                    <a:lnTo>
                      <a:pt x="258" y="709"/>
                    </a:lnTo>
                    <a:lnTo>
                      <a:pt x="259" y="709"/>
                    </a:lnTo>
                    <a:lnTo>
                      <a:pt x="262" y="707"/>
                    </a:lnTo>
                    <a:lnTo>
                      <a:pt x="265" y="704"/>
                    </a:lnTo>
                    <a:lnTo>
                      <a:pt x="269" y="700"/>
                    </a:lnTo>
                    <a:lnTo>
                      <a:pt x="273" y="695"/>
                    </a:lnTo>
                    <a:lnTo>
                      <a:pt x="278" y="690"/>
                    </a:lnTo>
                    <a:lnTo>
                      <a:pt x="282" y="683"/>
                    </a:lnTo>
                    <a:lnTo>
                      <a:pt x="288" y="675"/>
                    </a:lnTo>
                    <a:lnTo>
                      <a:pt x="291" y="666"/>
                    </a:lnTo>
                    <a:lnTo>
                      <a:pt x="295" y="656"/>
                    </a:lnTo>
                    <a:lnTo>
                      <a:pt x="298" y="644"/>
                    </a:lnTo>
                    <a:lnTo>
                      <a:pt x="300" y="632"/>
                    </a:lnTo>
                    <a:lnTo>
                      <a:pt x="300" y="617"/>
                    </a:lnTo>
                    <a:lnTo>
                      <a:pt x="299" y="602"/>
                    </a:lnTo>
                    <a:lnTo>
                      <a:pt x="296" y="584"/>
                    </a:lnTo>
                    <a:lnTo>
                      <a:pt x="296" y="582"/>
                    </a:lnTo>
                    <a:lnTo>
                      <a:pt x="294" y="580"/>
                    </a:lnTo>
                    <a:lnTo>
                      <a:pt x="293" y="578"/>
                    </a:lnTo>
                    <a:lnTo>
                      <a:pt x="291" y="574"/>
                    </a:lnTo>
                    <a:lnTo>
                      <a:pt x="290" y="572"/>
                    </a:lnTo>
                    <a:lnTo>
                      <a:pt x="288" y="570"/>
                    </a:lnTo>
                    <a:lnTo>
                      <a:pt x="286" y="568"/>
                    </a:lnTo>
                    <a:lnTo>
                      <a:pt x="283" y="564"/>
                    </a:lnTo>
                    <a:lnTo>
                      <a:pt x="281" y="562"/>
                    </a:lnTo>
                    <a:lnTo>
                      <a:pt x="278" y="560"/>
                    </a:lnTo>
                    <a:lnTo>
                      <a:pt x="275" y="559"/>
                    </a:lnTo>
                    <a:lnTo>
                      <a:pt x="271" y="557"/>
                    </a:lnTo>
                    <a:lnTo>
                      <a:pt x="267" y="557"/>
                    </a:lnTo>
                    <a:lnTo>
                      <a:pt x="264" y="557"/>
                    </a:lnTo>
                    <a:lnTo>
                      <a:pt x="260" y="557"/>
                    </a:lnTo>
                    <a:lnTo>
                      <a:pt x="255" y="557"/>
                    </a:lnTo>
                    <a:lnTo>
                      <a:pt x="256" y="557"/>
                    </a:lnTo>
                    <a:lnTo>
                      <a:pt x="258" y="557"/>
                    </a:lnTo>
                    <a:lnTo>
                      <a:pt x="258" y="558"/>
                    </a:lnTo>
                    <a:lnTo>
                      <a:pt x="256" y="558"/>
                    </a:lnTo>
                    <a:lnTo>
                      <a:pt x="255" y="559"/>
                    </a:lnTo>
                    <a:lnTo>
                      <a:pt x="252" y="559"/>
                    </a:lnTo>
                    <a:lnTo>
                      <a:pt x="250" y="560"/>
                    </a:lnTo>
                    <a:lnTo>
                      <a:pt x="247" y="560"/>
                    </a:lnTo>
                    <a:lnTo>
                      <a:pt x="244" y="560"/>
                    </a:lnTo>
                    <a:lnTo>
                      <a:pt x="239" y="558"/>
                    </a:lnTo>
                    <a:lnTo>
                      <a:pt x="235" y="556"/>
                    </a:lnTo>
                    <a:lnTo>
                      <a:pt x="230" y="554"/>
                    </a:lnTo>
                    <a:lnTo>
                      <a:pt x="224" y="550"/>
                    </a:lnTo>
                    <a:lnTo>
                      <a:pt x="219" y="545"/>
                    </a:lnTo>
                    <a:lnTo>
                      <a:pt x="221" y="545"/>
                    </a:lnTo>
                    <a:lnTo>
                      <a:pt x="222" y="545"/>
                    </a:lnTo>
                    <a:lnTo>
                      <a:pt x="226" y="545"/>
                    </a:lnTo>
                    <a:lnTo>
                      <a:pt x="229" y="543"/>
                    </a:lnTo>
                    <a:lnTo>
                      <a:pt x="232" y="542"/>
                    </a:lnTo>
                    <a:lnTo>
                      <a:pt x="236" y="539"/>
                    </a:lnTo>
                    <a:lnTo>
                      <a:pt x="240" y="536"/>
                    </a:lnTo>
                    <a:lnTo>
                      <a:pt x="242" y="532"/>
                    </a:lnTo>
                    <a:lnTo>
                      <a:pt x="245" y="527"/>
                    </a:lnTo>
                    <a:lnTo>
                      <a:pt x="246" y="521"/>
                    </a:lnTo>
                    <a:lnTo>
                      <a:pt x="247" y="512"/>
                    </a:lnTo>
                    <a:lnTo>
                      <a:pt x="245" y="501"/>
                    </a:lnTo>
                    <a:lnTo>
                      <a:pt x="243" y="490"/>
                    </a:lnTo>
                    <a:lnTo>
                      <a:pt x="238" y="476"/>
                    </a:lnTo>
                    <a:lnTo>
                      <a:pt x="232" y="459"/>
                    </a:lnTo>
                    <a:lnTo>
                      <a:pt x="222" y="440"/>
                    </a:lnTo>
                    <a:lnTo>
                      <a:pt x="222" y="438"/>
                    </a:lnTo>
                    <a:lnTo>
                      <a:pt x="220" y="435"/>
                    </a:lnTo>
                    <a:lnTo>
                      <a:pt x="218" y="432"/>
                    </a:lnTo>
                    <a:lnTo>
                      <a:pt x="216" y="428"/>
                    </a:lnTo>
                    <a:lnTo>
                      <a:pt x="212" y="423"/>
                    </a:lnTo>
                    <a:lnTo>
                      <a:pt x="210" y="417"/>
                    </a:lnTo>
                    <a:lnTo>
                      <a:pt x="206" y="410"/>
                    </a:lnTo>
                    <a:lnTo>
                      <a:pt x="204" y="404"/>
                    </a:lnTo>
                    <a:lnTo>
                      <a:pt x="202" y="397"/>
                    </a:lnTo>
                    <a:lnTo>
                      <a:pt x="202" y="389"/>
                    </a:lnTo>
                    <a:lnTo>
                      <a:pt x="200" y="380"/>
                    </a:lnTo>
                    <a:lnTo>
                      <a:pt x="202" y="371"/>
                    </a:lnTo>
                    <a:lnTo>
                      <a:pt x="204" y="362"/>
                    </a:lnTo>
                    <a:lnTo>
                      <a:pt x="208" y="352"/>
                    </a:lnTo>
                    <a:lnTo>
                      <a:pt x="212" y="341"/>
                    </a:lnTo>
                    <a:lnTo>
                      <a:pt x="203" y="341"/>
                    </a:lnTo>
                    <a:lnTo>
                      <a:pt x="195" y="342"/>
                    </a:lnTo>
                    <a:lnTo>
                      <a:pt x="188" y="345"/>
                    </a:lnTo>
                    <a:lnTo>
                      <a:pt x="181" y="349"/>
                    </a:lnTo>
                    <a:lnTo>
                      <a:pt x="176" y="355"/>
                    </a:lnTo>
                    <a:lnTo>
                      <a:pt x="173" y="360"/>
                    </a:lnTo>
                    <a:lnTo>
                      <a:pt x="170" y="368"/>
                    </a:lnTo>
                    <a:lnTo>
                      <a:pt x="167" y="374"/>
                    </a:lnTo>
                    <a:lnTo>
                      <a:pt x="167" y="382"/>
                    </a:lnTo>
                    <a:lnTo>
                      <a:pt x="165" y="389"/>
                    </a:lnTo>
                    <a:lnTo>
                      <a:pt x="165" y="397"/>
                    </a:lnTo>
                    <a:lnTo>
                      <a:pt x="165" y="404"/>
                    </a:lnTo>
                    <a:lnTo>
                      <a:pt x="167" y="411"/>
                    </a:lnTo>
                    <a:lnTo>
                      <a:pt x="167" y="417"/>
                    </a:lnTo>
                    <a:lnTo>
                      <a:pt x="168" y="422"/>
                    </a:lnTo>
                    <a:lnTo>
                      <a:pt x="168" y="426"/>
                    </a:lnTo>
                    <a:lnTo>
                      <a:pt x="177" y="454"/>
                    </a:lnTo>
                    <a:lnTo>
                      <a:pt x="182" y="476"/>
                    </a:lnTo>
                    <a:lnTo>
                      <a:pt x="185" y="495"/>
                    </a:lnTo>
                    <a:lnTo>
                      <a:pt x="185" y="510"/>
                    </a:lnTo>
                    <a:lnTo>
                      <a:pt x="184" y="523"/>
                    </a:lnTo>
                    <a:lnTo>
                      <a:pt x="180" y="532"/>
                    </a:lnTo>
                    <a:lnTo>
                      <a:pt x="176" y="539"/>
                    </a:lnTo>
                    <a:lnTo>
                      <a:pt x="171" y="542"/>
                    </a:lnTo>
                    <a:lnTo>
                      <a:pt x="166" y="545"/>
                    </a:lnTo>
                    <a:lnTo>
                      <a:pt x="161" y="543"/>
                    </a:lnTo>
                    <a:lnTo>
                      <a:pt x="156" y="541"/>
                    </a:lnTo>
                    <a:lnTo>
                      <a:pt x="150" y="536"/>
                    </a:lnTo>
                    <a:lnTo>
                      <a:pt x="147" y="530"/>
                    </a:lnTo>
                    <a:lnTo>
                      <a:pt x="143" y="522"/>
                    </a:lnTo>
                    <a:lnTo>
                      <a:pt x="143" y="514"/>
                    </a:lnTo>
                    <a:lnTo>
                      <a:pt x="143" y="503"/>
                    </a:lnTo>
                    <a:lnTo>
                      <a:pt x="145" y="500"/>
                    </a:lnTo>
                    <a:lnTo>
                      <a:pt x="146" y="495"/>
                    </a:lnTo>
                    <a:lnTo>
                      <a:pt x="146" y="491"/>
                    </a:lnTo>
                    <a:lnTo>
                      <a:pt x="145" y="487"/>
                    </a:lnTo>
                    <a:lnTo>
                      <a:pt x="145" y="485"/>
                    </a:lnTo>
                    <a:lnTo>
                      <a:pt x="144" y="481"/>
                    </a:lnTo>
                    <a:lnTo>
                      <a:pt x="143" y="479"/>
                    </a:lnTo>
                    <a:lnTo>
                      <a:pt x="141" y="476"/>
                    </a:lnTo>
                    <a:lnTo>
                      <a:pt x="141" y="474"/>
                    </a:lnTo>
                    <a:lnTo>
                      <a:pt x="139" y="472"/>
                    </a:lnTo>
                    <a:lnTo>
                      <a:pt x="138" y="470"/>
                    </a:lnTo>
                    <a:lnTo>
                      <a:pt x="136" y="468"/>
                    </a:lnTo>
                    <a:lnTo>
                      <a:pt x="135" y="466"/>
                    </a:lnTo>
                    <a:lnTo>
                      <a:pt x="133" y="464"/>
                    </a:lnTo>
                    <a:lnTo>
                      <a:pt x="132" y="462"/>
                    </a:lnTo>
                    <a:lnTo>
                      <a:pt x="130" y="459"/>
                    </a:lnTo>
                    <a:lnTo>
                      <a:pt x="130" y="458"/>
                    </a:lnTo>
                    <a:lnTo>
                      <a:pt x="129" y="456"/>
                    </a:lnTo>
                    <a:lnTo>
                      <a:pt x="129" y="454"/>
                    </a:lnTo>
                    <a:lnTo>
                      <a:pt x="128" y="451"/>
                    </a:lnTo>
                    <a:lnTo>
                      <a:pt x="128" y="449"/>
                    </a:lnTo>
                    <a:lnTo>
                      <a:pt x="126" y="445"/>
                    </a:lnTo>
                    <a:lnTo>
                      <a:pt x="126" y="442"/>
                    </a:lnTo>
                    <a:lnTo>
                      <a:pt x="124" y="438"/>
                    </a:lnTo>
                    <a:lnTo>
                      <a:pt x="124" y="436"/>
                    </a:lnTo>
                    <a:lnTo>
                      <a:pt x="123" y="433"/>
                    </a:lnTo>
                    <a:lnTo>
                      <a:pt x="123" y="432"/>
                    </a:lnTo>
                    <a:lnTo>
                      <a:pt x="121" y="428"/>
                    </a:lnTo>
                    <a:lnTo>
                      <a:pt x="121" y="427"/>
                    </a:lnTo>
                    <a:lnTo>
                      <a:pt x="119" y="425"/>
                    </a:lnTo>
                    <a:lnTo>
                      <a:pt x="118" y="423"/>
                    </a:lnTo>
                    <a:lnTo>
                      <a:pt x="116" y="440"/>
                    </a:lnTo>
                    <a:lnTo>
                      <a:pt x="114" y="453"/>
                    </a:lnTo>
                    <a:lnTo>
                      <a:pt x="113" y="465"/>
                    </a:lnTo>
                    <a:lnTo>
                      <a:pt x="112" y="476"/>
                    </a:lnTo>
                    <a:lnTo>
                      <a:pt x="113" y="486"/>
                    </a:lnTo>
                    <a:lnTo>
                      <a:pt x="113" y="493"/>
                    </a:lnTo>
                    <a:lnTo>
                      <a:pt x="115" y="500"/>
                    </a:lnTo>
                    <a:lnTo>
                      <a:pt x="115" y="505"/>
                    </a:lnTo>
                    <a:lnTo>
                      <a:pt x="118" y="511"/>
                    </a:lnTo>
                    <a:lnTo>
                      <a:pt x="120" y="515"/>
                    </a:lnTo>
                    <a:lnTo>
                      <a:pt x="123" y="521"/>
                    </a:lnTo>
                    <a:lnTo>
                      <a:pt x="125" y="525"/>
                    </a:lnTo>
                    <a:lnTo>
                      <a:pt x="128" y="530"/>
                    </a:lnTo>
                    <a:lnTo>
                      <a:pt x="129" y="534"/>
                    </a:lnTo>
                    <a:lnTo>
                      <a:pt x="131" y="539"/>
                    </a:lnTo>
                    <a:lnTo>
                      <a:pt x="133" y="543"/>
                    </a:lnTo>
                    <a:lnTo>
                      <a:pt x="139" y="551"/>
                    </a:lnTo>
                    <a:lnTo>
                      <a:pt x="142" y="558"/>
                    </a:lnTo>
                    <a:lnTo>
                      <a:pt x="144" y="565"/>
                    </a:lnTo>
                    <a:lnTo>
                      <a:pt x="145" y="570"/>
                    </a:lnTo>
                    <a:lnTo>
                      <a:pt x="145" y="575"/>
                    </a:lnTo>
                    <a:lnTo>
                      <a:pt x="144" y="578"/>
                    </a:lnTo>
                    <a:lnTo>
                      <a:pt x="142" y="581"/>
                    </a:lnTo>
                    <a:lnTo>
                      <a:pt x="139" y="582"/>
                    </a:lnTo>
                    <a:lnTo>
                      <a:pt x="137" y="582"/>
                    </a:lnTo>
                    <a:lnTo>
                      <a:pt x="133" y="582"/>
                    </a:lnTo>
                    <a:lnTo>
                      <a:pt x="129" y="581"/>
                    </a:lnTo>
                    <a:lnTo>
                      <a:pt x="125" y="576"/>
                    </a:lnTo>
                    <a:lnTo>
                      <a:pt x="121" y="572"/>
                    </a:lnTo>
                    <a:lnTo>
                      <a:pt x="116" y="565"/>
                    </a:lnTo>
                    <a:lnTo>
                      <a:pt x="112" y="557"/>
                    </a:lnTo>
                    <a:lnTo>
                      <a:pt x="107" y="547"/>
                    </a:lnTo>
                    <a:lnTo>
                      <a:pt x="102" y="561"/>
                    </a:lnTo>
                    <a:lnTo>
                      <a:pt x="99" y="576"/>
                    </a:lnTo>
                    <a:lnTo>
                      <a:pt x="97" y="589"/>
                    </a:lnTo>
                    <a:lnTo>
                      <a:pt x="97" y="601"/>
                    </a:lnTo>
                    <a:lnTo>
                      <a:pt x="101" y="613"/>
                    </a:lnTo>
                    <a:lnTo>
                      <a:pt x="103" y="624"/>
                    </a:lnTo>
                    <a:lnTo>
                      <a:pt x="108" y="634"/>
                    </a:lnTo>
                    <a:lnTo>
                      <a:pt x="112" y="643"/>
                    </a:lnTo>
                    <a:lnTo>
                      <a:pt x="117" y="652"/>
                    </a:lnTo>
                    <a:lnTo>
                      <a:pt x="123" y="659"/>
                    </a:lnTo>
                    <a:lnTo>
                      <a:pt x="128" y="665"/>
                    </a:lnTo>
                    <a:lnTo>
                      <a:pt x="133" y="670"/>
                    </a:lnTo>
                    <a:lnTo>
                      <a:pt x="139" y="674"/>
                    </a:lnTo>
                    <a:lnTo>
                      <a:pt x="142" y="677"/>
                    </a:lnTo>
                    <a:lnTo>
                      <a:pt x="145" y="680"/>
                    </a:lnTo>
                    <a:lnTo>
                      <a:pt x="146" y="680"/>
                    </a:lnTo>
                    <a:lnTo>
                      <a:pt x="142" y="680"/>
                    </a:lnTo>
                    <a:lnTo>
                      <a:pt x="136" y="679"/>
                    </a:lnTo>
                    <a:lnTo>
                      <a:pt x="129" y="677"/>
                    </a:lnTo>
                    <a:lnTo>
                      <a:pt x="121" y="673"/>
                    </a:lnTo>
                    <a:lnTo>
                      <a:pt x="112" y="668"/>
                    </a:lnTo>
                    <a:lnTo>
                      <a:pt x="102" y="662"/>
                    </a:lnTo>
                    <a:lnTo>
                      <a:pt x="92" y="654"/>
                    </a:lnTo>
                    <a:lnTo>
                      <a:pt x="81" y="644"/>
                    </a:lnTo>
                    <a:lnTo>
                      <a:pt x="72" y="635"/>
                    </a:lnTo>
                    <a:lnTo>
                      <a:pt x="61" y="624"/>
                    </a:lnTo>
                    <a:lnTo>
                      <a:pt x="51" y="611"/>
                    </a:lnTo>
                    <a:lnTo>
                      <a:pt x="41" y="596"/>
                    </a:lnTo>
                    <a:lnTo>
                      <a:pt x="34" y="582"/>
                    </a:lnTo>
                    <a:lnTo>
                      <a:pt x="26" y="565"/>
                    </a:lnTo>
                    <a:lnTo>
                      <a:pt x="20" y="547"/>
                    </a:lnTo>
                    <a:lnTo>
                      <a:pt x="15" y="527"/>
                    </a:lnTo>
                    <a:lnTo>
                      <a:pt x="15" y="525"/>
                    </a:lnTo>
                    <a:lnTo>
                      <a:pt x="15" y="524"/>
                    </a:lnTo>
                    <a:lnTo>
                      <a:pt x="15" y="522"/>
                    </a:lnTo>
                    <a:lnTo>
                      <a:pt x="15" y="520"/>
                    </a:lnTo>
                    <a:lnTo>
                      <a:pt x="15" y="518"/>
                    </a:lnTo>
                    <a:lnTo>
                      <a:pt x="15" y="515"/>
                    </a:lnTo>
                    <a:lnTo>
                      <a:pt x="14" y="512"/>
                    </a:lnTo>
                    <a:lnTo>
                      <a:pt x="14" y="509"/>
                    </a:lnTo>
                    <a:lnTo>
                      <a:pt x="14" y="505"/>
                    </a:lnTo>
                    <a:lnTo>
                      <a:pt x="14" y="501"/>
                    </a:lnTo>
                    <a:lnTo>
                      <a:pt x="12" y="496"/>
                    </a:lnTo>
                    <a:lnTo>
                      <a:pt x="11" y="490"/>
                    </a:lnTo>
                    <a:lnTo>
                      <a:pt x="9" y="484"/>
                    </a:lnTo>
                    <a:lnTo>
                      <a:pt x="7" y="477"/>
                    </a:lnTo>
                    <a:lnTo>
                      <a:pt x="4" y="468"/>
                    </a:lnTo>
                    <a:lnTo>
                      <a:pt x="4" y="462"/>
                    </a:lnTo>
                    <a:lnTo>
                      <a:pt x="2" y="454"/>
                    </a:lnTo>
                    <a:lnTo>
                      <a:pt x="2" y="447"/>
                    </a:lnTo>
                    <a:lnTo>
                      <a:pt x="1" y="440"/>
                    </a:lnTo>
                    <a:lnTo>
                      <a:pt x="1" y="433"/>
                    </a:lnTo>
                    <a:lnTo>
                      <a:pt x="1" y="426"/>
                    </a:lnTo>
                    <a:lnTo>
                      <a:pt x="1" y="420"/>
                    </a:lnTo>
                    <a:lnTo>
                      <a:pt x="0" y="412"/>
                    </a:lnTo>
                    <a:lnTo>
                      <a:pt x="2" y="408"/>
                    </a:lnTo>
                    <a:lnTo>
                      <a:pt x="2" y="402"/>
                    </a:lnTo>
                    <a:lnTo>
                      <a:pt x="2" y="398"/>
                    </a:lnTo>
                    <a:lnTo>
                      <a:pt x="2" y="393"/>
                    </a:lnTo>
                    <a:lnTo>
                      <a:pt x="3" y="390"/>
                    </a:lnTo>
                    <a:lnTo>
                      <a:pt x="3" y="386"/>
                    </a:lnTo>
                    <a:lnTo>
                      <a:pt x="3" y="384"/>
                    </a:lnTo>
                    <a:lnTo>
                      <a:pt x="3" y="380"/>
                    </a:lnTo>
                    <a:lnTo>
                      <a:pt x="6" y="387"/>
                    </a:lnTo>
                    <a:lnTo>
                      <a:pt x="8" y="392"/>
                    </a:lnTo>
                    <a:lnTo>
                      <a:pt x="10" y="397"/>
                    </a:lnTo>
                    <a:lnTo>
                      <a:pt x="11" y="400"/>
                    </a:lnTo>
                    <a:lnTo>
                      <a:pt x="13" y="404"/>
                    </a:lnTo>
                    <a:lnTo>
                      <a:pt x="13" y="406"/>
                    </a:lnTo>
                    <a:lnTo>
                      <a:pt x="13" y="409"/>
                    </a:lnTo>
                    <a:lnTo>
                      <a:pt x="13" y="410"/>
                    </a:lnTo>
                    <a:lnTo>
                      <a:pt x="14" y="414"/>
                    </a:lnTo>
                    <a:lnTo>
                      <a:pt x="14" y="417"/>
                    </a:lnTo>
                    <a:lnTo>
                      <a:pt x="14" y="420"/>
                    </a:lnTo>
                    <a:lnTo>
                      <a:pt x="14" y="422"/>
                    </a:lnTo>
                    <a:lnTo>
                      <a:pt x="16" y="427"/>
                    </a:lnTo>
                    <a:lnTo>
                      <a:pt x="16" y="430"/>
                    </a:lnTo>
                    <a:lnTo>
                      <a:pt x="18" y="435"/>
                    </a:lnTo>
                    <a:lnTo>
                      <a:pt x="18" y="440"/>
                    </a:lnTo>
                    <a:lnTo>
                      <a:pt x="20" y="441"/>
                    </a:lnTo>
                    <a:lnTo>
                      <a:pt x="20" y="443"/>
                    </a:lnTo>
                    <a:lnTo>
                      <a:pt x="21" y="444"/>
                    </a:lnTo>
                    <a:lnTo>
                      <a:pt x="23" y="446"/>
                    </a:lnTo>
                    <a:lnTo>
                      <a:pt x="23" y="448"/>
                    </a:lnTo>
                    <a:lnTo>
                      <a:pt x="25" y="450"/>
                    </a:lnTo>
                    <a:lnTo>
                      <a:pt x="27" y="452"/>
                    </a:lnTo>
                    <a:lnTo>
                      <a:pt x="27" y="454"/>
                    </a:lnTo>
                    <a:lnTo>
                      <a:pt x="29" y="455"/>
                    </a:lnTo>
                    <a:lnTo>
                      <a:pt x="30" y="457"/>
                    </a:lnTo>
                    <a:lnTo>
                      <a:pt x="32" y="457"/>
                    </a:lnTo>
                    <a:lnTo>
                      <a:pt x="34" y="459"/>
                    </a:lnTo>
                    <a:lnTo>
                      <a:pt x="34" y="458"/>
                    </a:lnTo>
                    <a:lnTo>
                      <a:pt x="34" y="457"/>
                    </a:lnTo>
                    <a:lnTo>
                      <a:pt x="33" y="455"/>
                    </a:lnTo>
                    <a:lnTo>
                      <a:pt x="33" y="452"/>
                    </a:lnTo>
                    <a:lnTo>
                      <a:pt x="31" y="447"/>
                    </a:lnTo>
                    <a:lnTo>
                      <a:pt x="30" y="443"/>
                    </a:lnTo>
                    <a:lnTo>
                      <a:pt x="29" y="436"/>
                    </a:lnTo>
                    <a:lnTo>
                      <a:pt x="29" y="431"/>
                    </a:lnTo>
                    <a:lnTo>
                      <a:pt x="29" y="423"/>
                    </a:lnTo>
                    <a:lnTo>
                      <a:pt x="30" y="416"/>
                    </a:lnTo>
                    <a:lnTo>
                      <a:pt x="30" y="408"/>
                    </a:lnTo>
                    <a:lnTo>
                      <a:pt x="34" y="401"/>
                    </a:lnTo>
                    <a:lnTo>
                      <a:pt x="36" y="392"/>
                    </a:lnTo>
                    <a:lnTo>
                      <a:pt x="40" y="384"/>
                    </a:lnTo>
                    <a:lnTo>
                      <a:pt x="45" y="375"/>
                    </a:lnTo>
                    <a:lnTo>
                      <a:pt x="46" y="375"/>
                    </a:lnTo>
                    <a:lnTo>
                      <a:pt x="47" y="373"/>
                    </a:lnTo>
                    <a:lnTo>
                      <a:pt x="48" y="372"/>
                    </a:lnTo>
                    <a:lnTo>
                      <a:pt x="48" y="370"/>
                    </a:lnTo>
                    <a:lnTo>
                      <a:pt x="50" y="368"/>
                    </a:lnTo>
                    <a:lnTo>
                      <a:pt x="51" y="365"/>
                    </a:lnTo>
                    <a:lnTo>
                      <a:pt x="52" y="362"/>
                    </a:lnTo>
                    <a:lnTo>
                      <a:pt x="52" y="356"/>
                    </a:lnTo>
                    <a:lnTo>
                      <a:pt x="53" y="351"/>
                    </a:lnTo>
                    <a:lnTo>
                      <a:pt x="53" y="345"/>
                    </a:lnTo>
                    <a:lnTo>
                      <a:pt x="53" y="338"/>
                    </a:lnTo>
                    <a:lnTo>
                      <a:pt x="51" y="329"/>
                    </a:lnTo>
                    <a:lnTo>
                      <a:pt x="50" y="320"/>
                    </a:lnTo>
                    <a:lnTo>
                      <a:pt x="47" y="309"/>
                    </a:lnTo>
                    <a:lnTo>
                      <a:pt x="43" y="296"/>
                    </a:lnTo>
                    <a:lnTo>
                      <a:pt x="38" y="282"/>
                    </a:lnTo>
                    <a:lnTo>
                      <a:pt x="36" y="270"/>
                    </a:lnTo>
                    <a:lnTo>
                      <a:pt x="32" y="258"/>
                    </a:lnTo>
                    <a:lnTo>
                      <a:pt x="31" y="247"/>
                    </a:lnTo>
                    <a:lnTo>
                      <a:pt x="29" y="236"/>
                    </a:lnTo>
                    <a:lnTo>
                      <a:pt x="29" y="226"/>
                    </a:lnTo>
                    <a:lnTo>
                      <a:pt x="29" y="217"/>
                    </a:lnTo>
                    <a:lnTo>
                      <a:pt x="30" y="209"/>
                    </a:lnTo>
                    <a:lnTo>
                      <a:pt x="31" y="200"/>
                    </a:lnTo>
                    <a:lnTo>
                      <a:pt x="34" y="193"/>
                    </a:lnTo>
                    <a:lnTo>
                      <a:pt x="36" y="186"/>
                    </a:lnTo>
                    <a:lnTo>
                      <a:pt x="39" y="180"/>
                    </a:lnTo>
                    <a:lnTo>
                      <a:pt x="41" y="173"/>
                    </a:lnTo>
                    <a:lnTo>
                      <a:pt x="45" y="168"/>
                    </a:lnTo>
                    <a:lnTo>
                      <a:pt x="47" y="163"/>
                    </a:lnTo>
                    <a:lnTo>
                      <a:pt x="51" y="157"/>
                    </a:lnTo>
                    <a:lnTo>
                      <a:pt x="53" y="152"/>
                    </a:lnTo>
                    <a:lnTo>
                      <a:pt x="53" y="161"/>
                    </a:lnTo>
                    <a:lnTo>
                      <a:pt x="53" y="169"/>
                    </a:lnTo>
                    <a:lnTo>
                      <a:pt x="53" y="179"/>
                    </a:lnTo>
                    <a:lnTo>
                      <a:pt x="53" y="188"/>
                    </a:lnTo>
                    <a:lnTo>
                      <a:pt x="55" y="199"/>
                    </a:lnTo>
                    <a:lnTo>
                      <a:pt x="56" y="208"/>
                    </a:lnTo>
                    <a:lnTo>
                      <a:pt x="59" y="218"/>
                    </a:lnTo>
                    <a:lnTo>
                      <a:pt x="61" y="228"/>
                    </a:lnTo>
                    <a:lnTo>
                      <a:pt x="66" y="239"/>
                    </a:lnTo>
                    <a:lnTo>
                      <a:pt x="70" y="248"/>
                    </a:lnTo>
                    <a:lnTo>
                      <a:pt x="75" y="259"/>
                    </a:lnTo>
                    <a:lnTo>
                      <a:pt x="81" y="268"/>
                    </a:lnTo>
                    <a:lnTo>
                      <a:pt x="88" y="277"/>
                    </a:lnTo>
                    <a:lnTo>
                      <a:pt x="96" y="286"/>
                    </a:lnTo>
                    <a:lnTo>
                      <a:pt x="106" y="294"/>
                    </a:lnTo>
                    <a:lnTo>
                      <a:pt x="115" y="301"/>
                    </a:lnTo>
                    <a:lnTo>
                      <a:pt x="116" y="301"/>
                    </a:lnTo>
                    <a:lnTo>
                      <a:pt x="116" y="299"/>
                    </a:lnTo>
                    <a:lnTo>
                      <a:pt x="116" y="297"/>
                    </a:lnTo>
                    <a:lnTo>
                      <a:pt x="115" y="295"/>
                    </a:lnTo>
                    <a:lnTo>
                      <a:pt x="115" y="292"/>
                    </a:lnTo>
                    <a:lnTo>
                      <a:pt x="114" y="288"/>
                    </a:lnTo>
                    <a:lnTo>
                      <a:pt x="114" y="283"/>
                    </a:lnTo>
                    <a:lnTo>
                      <a:pt x="112" y="277"/>
                    </a:lnTo>
                    <a:lnTo>
                      <a:pt x="112" y="271"/>
                    </a:lnTo>
                    <a:lnTo>
                      <a:pt x="112" y="264"/>
                    </a:lnTo>
                    <a:lnTo>
                      <a:pt x="114" y="257"/>
                    </a:lnTo>
                    <a:lnTo>
                      <a:pt x="114" y="248"/>
                    </a:lnTo>
                    <a:lnTo>
                      <a:pt x="117" y="239"/>
                    </a:lnTo>
                    <a:lnTo>
                      <a:pt x="119" y="229"/>
                    </a:lnTo>
                    <a:lnTo>
                      <a:pt x="123" y="218"/>
                    </a:lnTo>
                    <a:lnTo>
                      <a:pt x="126" y="205"/>
                    </a:lnTo>
                    <a:lnTo>
                      <a:pt x="128" y="204"/>
                    </a:lnTo>
                    <a:lnTo>
                      <a:pt x="129" y="203"/>
                    </a:lnTo>
                    <a:lnTo>
                      <a:pt x="131" y="200"/>
                    </a:lnTo>
                    <a:lnTo>
                      <a:pt x="132" y="195"/>
                    </a:lnTo>
                    <a:lnTo>
                      <a:pt x="134" y="191"/>
                    </a:lnTo>
                    <a:lnTo>
                      <a:pt x="134" y="185"/>
                    </a:lnTo>
                    <a:lnTo>
                      <a:pt x="136" y="179"/>
                    </a:lnTo>
                    <a:lnTo>
                      <a:pt x="136" y="171"/>
                    </a:lnTo>
                    <a:lnTo>
                      <a:pt x="136" y="164"/>
                    </a:lnTo>
                    <a:lnTo>
                      <a:pt x="136" y="156"/>
                    </a:lnTo>
                    <a:lnTo>
                      <a:pt x="135" y="147"/>
                    </a:lnTo>
                    <a:lnTo>
                      <a:pt x="132" y="137"/>
                    </a:lnTo>
                    <a:lnTo>
                      <a:pt x="130" y="128"/>
                    </a:lnTo>
                    <a:lnTo>
                      <a:pt x="127" y="118"/>
                    </a:lnTo>
                    <a:lnTo>
                      <a:pt x="122" y="107"/>
                    </a:lnTo>
                    <a:lnTo>
                      <a:pt x="116" y="96"/>
                    </a:lnTo>
                    <a:lnTo>
                      <a:pt x="112" y="88"/>
                    </a:lnTo>
                    <a:lnTo>
                      <a:pt x="107" y="79"/>
                    </a:lnTo>
                    <a:lnTo>
                      <a:pt x="105" y="70"/>
                    </a:lnTo>
                    <a:lnTo>
                      <a:pt x="102" y="61"/>
                    </a:lnTo>
                    <a:lnTo>
                      <a:pt x="102" y="54"/>
                    </a:lnTo>
                    <a:lnTo>
                      <a:pt x="101" y="45"/>
                    </a:lnTo>
                    <a:lnTo>
                      <a:pt x="102" y="39"/>
                    </a:lnTo>
                    <a:lnTo>
                      <a:pt x="102" y="31"/>
                    </a:lnTo>
                    <a:lnTo>
                      <a:pt x="104" y="26"/>
                    </a:lnTo>
                    <a:lnTo>
                      <a:pt x="106" y="20"/>
                    </a:lnTo>
                    <a:lnTo>
                      <a:pt x="108" y="16"/>
                    </a:lnTo>
                    <a:lnTo>
                      <a:pt x="109" y="11"/>
                    </a:lnTo>
                    <a:lnTo>
                      <a:pt x="111" y="9"/>
                    </a:lnTo>
                    <a:lnTo>
                      <a:pt x="112" y="6"/>
                    </a:lnTo>
                    <a:lnTo>
                      <a:pt x="113" y="4"/>
                    </a:lnTo>
                    <a:lnTo>
                      <a:pt x="113" y="3"/>
                    </a:lnTo>
                    <a:lnTo>
                      <a:pt x="112" y="2"/>
                    </a:lnTo>
                    <a:lnTo>
                      <a:pt x="111" y="0"/>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5552" name="Freeform 22"/>
              <p:cNvSpPr>
                <a:spLocks/>
              </p:cNvSpPr>
              <p:nvPr/>
            </p:nvSpPr>
            <p:spPr bwMode="auto">
              <a:xfrm>
                <a:off x="-387" y="1317"/>
                <a:ext cx="227" cy="418"/>
              </a:xfrm>
              <a:custGeom>
                <a:avLst/>
                <a:gdLst>
                  <a:gd name="T0" fmla="*/ 72 w 227"/>
                  <a:gd name="T1" fmla="*/ 16 h 418"/>
                  <a:gd name="T2" fmla="*/ 115 w 227"/>
                  <a:gd name="T3" fmla="*/ 66 h 418"/>
                  <a:gd name="T4" fmla="*/ 136 w 227"/>
                  <a:gd name="T5" fmla="*/ 125 h 418"/>
                  <a:gd name="T6" fmla="*/ 144 w 227"/>
                  <a:gd name="T7" fmla="*/ 127 h 418"/>
                  <a:gd name="T8" fmla="*/ 145 w 227"/>
                  <a:gd name="T9" fmla="*/ 97 h 418"/>
                  <a:gd name="T10" fmla="*/ 171 w 227"/>
                  <a:gd name="T11" fmla="*/ 132 h 418"/>
                  <a:gd name="T12" fmla="*/ 161 w 227"/>
                  <a:gd name="T13" fmla="*/ 175 h 418"/>
                  <a:gd name="T14" fmla="*/ 170 w 227"/>
                  <a:gd name="T15" fmla="*/ 213 h 418"/>
                  <a:gd name="T16" fmla="*/ 184 w 227"/>
                  <a:gd name="T17" fmla="*/ 199 h 418"/>
                  <a:gd name="T18" fmla="*/ 188 w 227"/>
                  <a:gd name="T19" fmla="*/ 229 h 418"/>
                  <a:gd name="T20" fmla="*/ 185 w 227"/>
                  <a:gd name="T21" fmla="*/ 256 h 418"/>
                  <a:gd name="T22" fmla="*/ 210 w 227"/>
                  <a:gd name="T23" fmla="*/ 273 h 418"/>
                  <a:gd name="T24" fmla="*/ 225 w 227"/>
                  <a:gd name="T25" fmla="*/ 275 h 418"/>
                  <a:gd name="T26" fmla="*/ 224 w 227"/>
                  <a:gd name="T27" fmla="*/ 325 h 418"/>
                  <a:gd name="T28" fmla="*/ 216 w 227"/>
                  <a:gd name="T29" fmla="*/ 352 h 418"/>
                  <a:gd name="T30" fmla="*/ 215 w 227"/>
                  <a:gd name="T31" fmla="*/ 380 h 418"/>
                  <a:gd name="T32" fmla="*/ 186 w 227"/>
                  <a:gd name="T33" fmla="*/ 415 h 418"/>
                  <a:gd name="T34" fmla="*/ 152 w 227"/>
                  <a:gd name="T35" fmla="*/ 415 h 418"/>
                  <a:gd name="T36" fmla="*/ 171 w 227"/>
                  <a:gd name="T37" fmla="*/ 389 h 418"/>
                  <a:gd name="T38" fmla="*/ 173 w 227"/>
                  <a:gd name="T39" fmla="*/ 338 h 418"/>
                  <a:gd name="T40" fmla="*/ 159 w 227"/>
                  <a:gd name="T41" fmla="*/ 326 h 418"/>
                  <a:gd name="T42" fmla="*/ 152 w 227"/>
                  <a:gd name="T43" fmla="*/ 326 h 418"/>
                  <a:gd name="T44" fmla="*/ 135 w 227"/>
                  <a:gd name="T45" fmla="*/ 323 h 418"/>
                  <a:gd name="T46" fmla="*/ 141 w 227"/>
                  <a:gd name="T47" fmla="*/ 313 h 418"/>
                  <a:gd name="T48" fmla="*/ 130 w 227"/>
                  <a:gd name="T49" fmla="*/ 256 h 418"/>
                  <a:gd name="T50" fmla="*/ 121 w 227"/>
                  <a:gd name="T51" fmla="*/ 236 h 418"/>
                  <a:gd name="T52" fmla="*/ 114 w 227"/>
                  <a:gd name="T53" fmla="*/ 200 h 418"/>
                  <a:gd name="T54" fmla="*/ 98 w 227"/>
                  <a:gd name="T55" fmla="*/ 232 h 418"/>
                  <a:gd name="T56" fmla="*/ 109 w 227"/>
                  <a:gd name="T57" fmla="*/ 298 h 418"/>
                  <a:gd name="T58" fmla="*/ 87 w 227"/>
                  <a:gd name="T59" fmla="*/ 309 h 418"/>
                  <a:gd name="T60" fmla="*/ 84 w 227"/>
                  <a:gd name="T61" fmla="*/ 281 h 418"/>
                  <a:gd name="T62" fmla="*/ 77 w 227"/>
                  <a:gd name="T63" fmla="*/ 270 h 418"/>
                  <a:gd name="T64" fmla="*/ 73 w 227"/>
                  <a:gd name="T65" fmla="*/ 256 h 418"/>
                  <a:gd name="T66" fmla="*/ 69 w 227"/>
                  <a:gd name="T67" fmla="*/ 256 h 418"/>
                  <a:gd name="T68" fmla="*/ 71 w 227"/>
                  <a:gd name="T69" fmla="*/ 301 h 418"/>
                  <a:gd name="T70" fmla="*/ 85 w 227"/>
                  <a:gd name="T71" fmla="*/ 329 h 418"/>
                  <a:gd name="T72" fmla="*/ 73 w 227"/>
                  <a:gd name="T73" fmla="*/ 338 h 418"/>
                  <a:gd name="T74" fmla="*/ 60 w 227"/>
                  <a:gd name="T75" fmla="*/ 359 h 418"/>
                  <a:gd name="T76" fmla="*/ 84 w 227"/>
                  <a:gd name="T77" fmla="*/ 396 h 418"/>
                  <a:gd name="T78" fmla="*/ 55 w 227"/>
                  <a:gd name="T79" fmla="*/ 382 h 418"/>
                  <a:gd name="T80" fmla="*/ 9 w 227"/>
                  <a:gd name="T81" fmla="*/ 308 h 418"/>
                  <a:gd name="T82" fmla="*/ 9 w 227"/>
                  <a:gd name="T83" fmla="*/ 297 h 418"/>
                  <a:gd name="T84" fmla="*/ 2 w 227"/>
                  <a:gd name="T85" fmla="*/ 265 h 418"/>
                  <a:gd name="T86" fmla="*/ 1 w 227"/>
                  <a:gd name="T87" fmla="*/ 233 h 418"/>
                  <a:gd name="T88" fmla="*/ 7 w 227"/>
                  <a:gd name="T89" fmla="*/ 234 h 418"/>
                  <a:gd name="T90" fmla="*/ 10 w 227"/>
                  <a:gd name="T91" fmla="*/ 249 h 418"/>
                  <a:gd name="T92" fmla="*/ 16 w 227"/>
                  <a:gd name="T93" fmla="*/ 261 h 418"/>
                  <a:gd name="T94" fmla="*/ 18 w 227"/>
                  <a:gd name="T95" fmla="*/ 267 h 418"/>
                  <a:gd name="T96" fmla="*/ 17 w 227"/>
                  <a:gd name="T97" fmla="*/ 255 h 418"/>
                  <a:gd name="T98" fmla="*/ 28 w 227"/>
                  <a:gd name="T99" fmla="*/ 219 h 418"/>
                  <a:gd name="T100" fmla="*/ 31 w 227"/>
                  <a:gd name="T101" fmla="*/ 201 h 418"/>
                  <a:gd name="T102" fmla="*/ 18 w 227"/>
                  <a:gd name="T103" fmla="*/ 145 h 418"/>
                  <a:gd name="T104" fmla="*/ 25 w 227"/>
                  <a:gd name="T105" fmla="*/ 101 h 418"/>
                  <a:gd name="T106" fmla="*/ 33 w 227"/>
                  <a:gd name="T107" fmla="*/ 116 h 418"/>
                  <a:gd name="T108" fmla="*/ 57 w 227"/>
                  <a:gd name="T109" fmla="*/ 166 h 418"/>
                  <a:gd name="T110" fmla="*/ 68 w 227"/>
                  <a:gd name="T111" fmla="*/ 165 h 418"/>
                  <a:gd name="T112" fmla="*/ 74 w 227"/>
                  <a:gd name="T113" fmla="*/ 120 h 418"/>
                  <a:gd name="T114" fmla="*/ 81 w 227"/>
                  <a:gd name="T115" fmla="*/ 96 h 418"/>
                  <a:gd name="T116" fmla="*/ 63 w 227"/>
                  <a:gd name="T117" fmla="*/ 46 h 418"/>
                  <a:gd name="T118" fmla="*/ 64 w 227"/>
                  <a:gd name="T119" fmla="*/ 10 h 418"/>
                  <a:gd name="T120" fmla="*/ 67 w 227"/>
                  <a:gd name="T121" fmla="*/ 1 h 418"/>
                  <a:gd name="T122" fmla="*/ 67 w 227"/>
                  <a:gd name="T123" fmla="*/ 1 h 4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7"/>
                  <a:gd name="T187" fmla="*/ 0 h 418"/>
                  <a:gd name="T188" fmla="*/ 227 w 227"/>
                  <a:gd name="T189" fmla="*/ 418 h 4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7" h="418">
                    <a:moveTo>
                      <a:pt x="66" y="0"/>
                    </a:moveTo>
                    <a:lnTo>
                      <a:pt x="67" y="1"/>
                    </a:lnTo>
                    <a:lnTo>
                      <a:pt x="67" y="2"/>
                    </a:lnTo>
                    <a:lnTo>
                      <a:pt x="68" y="4"/>
                    </a:lnTo>
                    <a:lnTo>
                      <a:pt x="68" y="5"/>
                    </a:lnTo>
                    <a:lnTo>
                      <a:pt x="69" y="8"/>
                    </a:lnTo>
                    <a:lnTo>
                      <a:pt x="69" y="10"/>
                    </a:lnTo>
                    <a:lnTo>
                      <a:pt x="71" y="13"/>
                    </a:lnTo>
                    <a:lnTo>
                      <a:pt x="72" y="16"/>
                    </a:lnTo>
                    <a:lnTo>
                      <a:pt x="75" y="21"/>
                    </a:lnTo>
                    <a:lnTo>
                      <a:pt x="77" y="24"/>
                    </a:lnTo>
                    <a:lnTo>
                      <a:pt x="81" y="30"/>
                    </a:lnTo>
                    <a:lnTo>
                      <a:pt x="84" y="33"/>
                    </a:lnTo>
                    <a:lnTo>
                      <a:pt x="90" y="39"/>
                    </a:lnTo>
                    <a:lnTo>
                      <a:pt x="94" y="45"/>
                    </a:lnTo>
                    <a:lnTo>
                      <a:pt x="101" y="51"/>
                    </a:lnTo>
                    <a:lnTo>
                      <a:pt x="107" y="56"/>
                    </a:lnTo>
                    <a:lnTo>
                      <a:pt x="115" y="66"/>
                    </a:lnTo>
                    <a:lnTo>
                      <a:pt x="120" y="73"/>
                    </a:lnTo>
                    <a:lnTo>
                      <a:pt x="125" y="81"/>
                    </a:lnTo>
                    <a:lnTo>
                      <a:pt x="129" y="89"/>
                    </a:lnTo>
                    <a:lnTo>
                      <a:pt x="132" y="96"/>
                    </a:lnTo>
                    <a:lnTo>
                      <a:pt x="134" y="103"/>
                    </a:lnTo>
                    <a:lnTo>
                      <a:pt x="135" y="109"/>
                    </a:lnTo>
                    <a:lnTo>
                      <a:pt x="135" y="114"/>
                    </a:lnTo>
                    <a:lnTo>
                      <a:pt x="136" y="120"/>
                    </a:lnTo>
                    <a:lnTo>
                      <a:pt x="136" y="125"/>
                    </a:lnTo>
                    <a:lnTo>
                      <a:pt x="136" y="129"/>
                    </a:lnTo>
                    <a:lnTo>
                      <a:pt x="136" y="131"/>
                    </a:lnTo>
                    <a:lnTo>
                      <a:pt x="136" y="134"/>
                    </a:lnTo>
                    <a:lnTo>
                      <a:pt x="136" y="135"/>
                    </a:lnTo>
                    <a:lnTo>
                      <a:pt x="136" y="134"/>
                    </a:lnTo>
                    <a:lnTo>
                      <a:pt x="140" y="132"/>
                    </a:lnTo>
                    <a:lnTo>
                      <a:pt x="142" y="130"/>
                    </a:lnTo>
                    <a:lnTo>
                      <a:pt x="144" y="127"/>
                    </a:lnTo>
                    <a:lnTo>
                      <a:pt x="145" y="124"/>
                    </a:lnTo>
                    <a:lnTo>
                      <a:pt x="146" y="121"/>
                    </a:lnTo>
                    <a:lnTo>
                      <a:pt x="146" y="117"/>
                    </a:lnTo>
                    <a:lnTo>
                      <a:pt x="146" y="113"/>
                    </a:lnTo>
                    <a:lnTo>
                      <a:pt x="146" y="110"/>
                    </a:lnTo>
                    <a:lnTo>
                      <a:pt x="146" y="107"/>
                    </a:lnTo>
                    <a:lnTo>
                      <a:pt x="146" y="103"/>
                    </a:lnTo>
                    <a:lnTo>
                      <a:pt x="146" y="101"/>
                    </a:lnTo>
                    <a:lnTo>
                      <a:pt x="145" y="97"/>
                    </a:lnTo>
                    <a:lnTo>
                      <a:pt x="145" y="95"/>
                    </a:lnTo>
                    <a:lnTo>
                      <a:pt x="145" y="93"/>
                    </a:lnTo>
                    <a:lnTo>
                      <a:pt x="144" y="92"/>
                    </a:lnTo>
                    <a:lnTo>
                      <a:pt x="154" y="101"/>
                    </a:lnTo>
                    <a:lnTo>
                      <a:pt x="160" y="108"/>
                    </a:lnTo>
                    <a:lnTo>
                      <a:pt x="166" y="117"/>
                    </a:lnTo>
                    <a:lnTo>
                      <a:pt x="169" y="124"/>
                    </a:lnTo>
                    <a:lnTo>
                      <a:pt x="171" y="132"/>
                    </a:lnTo>
                    <a:lnTo>
                      <a:pt x="173" y="139"/>
                    </a:lnTo>
                    <a:lnTo>
                      <a:pt x="173" y="146"/>
                    </a:lnTo>
                    <a:lnTo>
                      <a:pt x="171" y="151"/>
                    </a:lnTo>
                    <a:lnTo>
                      <a:pt x="170" y="158"/>
                    </a:lnTo>
                    <a:lnTo>
                      <a:pt x="168" y="162"/>
                    </a:lnTo>
                    <a:lnTo>
                      <a:pt x="166" y="167"/>
                    </a:lnTo>
                    <a:lnTo>
                      <a:pt x="164" y="170"/>
                    </a:lnTo>
                    <a:lnTo>
                      <a:pt x="163" y="173"/>
                    </a:lnTo>
                    <a:lnTo>
                      <a:pt x="161" y="175"/>
                    </a:lnTo>
                    <a:lnTo>
                      <a:pt x="161" y="177"/>
                    </a:lnTo>
                    <a:lnTo>
                      <a:pt x="160" y="177"/>
                    </a:lnTo>
                    <a:lnTo>
                      <a:pt x="160" y="186"/>
                    </a:lnTo>
                    <a:lnTo>
                      <a:pt x="160" y="193"/>
                    </a:lnTo>
                    <a:lnTo>
                      <a:pt x="162" y="199"/>
                    </a:lnTo>
                    <a:lnTo>
                      <a:pt x="163" y="204"/>
                    </a:lnTo>
                    <a:lnTo>
                      <a:pt x="165" y="208"/>
                    </a:lnTo>
                    <a:lnTo>
                      <a:pt x="167" y="211"/>
                    </a:lnTo>
                    <a:lnTo>
                      <a:pt x="170" y="213"/>
                    </a:lnTo>
                    <a:lnTo>
                      <a:pt x="172" y="214"/>
                    </a:lnTo>
                    <a:lnTo>
                      <a:pt x="176" y="215"/>
                    </a:lnTo>
                    <a:lnTo>
                      <a:pt x="177" y="215"/>
                    </a:lnTo>
                    <a:lnTo>
                      <a:pt x="180" y="213"/>
                    </a:lnTo>
                    <a:lnTo>
                      <a:pt x="182" y="212"/>
                    </a:lnTo>
                    <a:lnTo>
                      <a:pt x="184" y="210"/>
                    </a:lnTo>
                    <a:lnTo>
                      <a:pt x="185" y="207"/>
                    </a:lnTo>
                    <a:lnTo>
                      <a:pt x="185" y="204"/>
                    </a:lnTo>
                    <a:lnTo>
                      <a:pt x="184" y="199"/>
                    </a:lnTo>
                    <a:lnTo>
                      <a:pt x="186" y="205"/>
                    </a:lnTo>
                    <a:lnTo>
                      <a:pt x="187" y="210"/>
                    </a:lnTo>
                    <a:lnTo>
                      <a:pt x="188" y="215"/>
                    </a:lnTo>
                    <a:lnTo>
                      <a:pt x="188" y="217"/>
                    </a:lnTo>
                    <a:lnTo>
                      <a:pt x="189" y="221"/>
                    </a:lnTo>
                    <a:lnTo>
                      <a:pt x="189" y="223"/>
                    </a:lnTo>
                    <a:lnTo>
                      <a:pt x="189" y="225"/>
                    </a:lnTo>
                    <a:lnTo>
                      <a:pt x="188" y="227"/>
                    </a:lnTo>
                    <a:lnTo>
                      <a:pt x="188" y="229"/>
                    </a:lnTo>
                    <a:lnTo>
                      <a:pt x="188" y="230"/>
                    </a:lnTo>
                    <a:lnTo>
                      <a:pt x="188" y="232"/>
                    </a:lnTo>
                    <a:lnTo>
                      <a:pt x="186" y="234"/>
                    </a:lnTo>
                    <a:lnTo>
                      <a:pt x="186" y="237"/>
                    </a:lnTo>
                    <a:lnTo>
                      <a:pt x="185" y="239"/>
                    </a:lnTo>
                    <a:lnTo>
                      <a:pt x="185" y="242"/>
                    </a:lnTo>
                    <a:lnTo>
                      <a:pt x="183" y="244"/>
                    </a:lnTo>
                    <a:lnTo>
                      <a:pt x="184" y="251"/>
                    </a:lnTo>
                    <a:lnTo>
                      <a:pt x="185" y="256"/>
                    </a:lnTo>
                    <a:lnTo>
                      <a:pt x="187" y="261"/>
                    </a:lnTo>
                    <a:lnTo>
                      <a:pt x="188" y="264"/>
                    </a:lnTo>
                    <a:lnTo>
                      <a:pt x="191" y="268"/>
                    </a:lnTo>
                    <a:lnTo>
                      <a:pt x="193" y="271"/>
                    </a:lnTo>
                    <a:lnTo>
                      <a:pt x="197" y="273"/>
                    </a:lnTo>
                    <a:lnTo>
                      <a:pt x="199" y="273"/>
                    </a:lnTo>
                    <a:lnTo>
                      <a:pt x="202" y="275"/>
                    </a:lnTo>
                    <a:lnTo>
                      <a:pt x="206" y="275"/>
                    </a:lnTo>
                    <a:lnTo>
                      <a:pt x="210" y="273"/>
                    </a:lnTo>
                    <a:lnTo>
                      <a:pt x="211" y="272"/>
                    </a:lnTo>
                    <a:lnTo>
                      <a:pt x="213" y="270"/>
                    </a:lnTo>
                    <a:lnTo>
                      <a:pt x="215" y="266"/>
                    </a:lnTo>
                    <a:lnTo>
                      <a:pt x="217" y="261"/>
                    </a:lnTo>
                    <a:lnTo>
                      <a:pt x="217" y="256"/>
                    </a:lnTo>
                    <a:lnTo>
                      <a:pt x="220" y="261"/>
                    </a:lnTo>
                    <a:lnTo>
                      <a:pt x="222" y="265"/>
                    </a:lnTo>
                    <a:lnTo>
                      <a:pt x="223" y="271"/>
                    </a:lnTo>
                    <a:lnTo>
                      <a:pt x="225" y="275"/>
                    </a:lnTo>
                    <a:lnTo>
                      <a:pt x="226" y="282"/>
                    </a:lnTo>
                    <a:lnTo>
                      <a:pt x="226" y="287"/>
                    </a:lnTo>
                    <a:lnTo>
                      <a:pt x="226" y="293"/>
                    </a:lnTo>
                    <a:lnTo>
                      <a:pt x="226" y="298"/>
                    </a:lnTo>
                    <a:lnTo>
                      <a:pt x="226" y="305"/>
                    </a:lnTo>
                    <a:lnTo>
                      <a:pt x="226" y="310"/>
                    </a:lnTo>
                    <a:lnTo>
                      <a:pt x="226" y="316"/>
                    </a:lnTo>
                    <a:lnTo>
                      <a:pt x="225" y="320"/>
                    </a:lnTo>
                    <a:lnTo>
                      <a:pt x="224" y="325"/>
                    </a:lnTo>
                    <a:lnTo>
                      <a:pt x="222" y="329"/>
                    </a:lnTo>
                    <a:lnTo>
                      <a:pt x="221" y="332"/>
                    </a:lnTo>
                    <a:lnTo>
                      <a:pt x="218" y="333"/>
                    </a:lnTo>
                    <a:lnTo>
                      <a:pt x="218" y="337"/>
                    </a:lnTo>
                    <a:lnTo>
                      <a:pt x="217" y="339"/>
                    </a:lnTo>
                    <a:lnTo>
                      <a:pt x="217" y="342"/>
                    </a:lnTo>
                    <a:lnTo>
                      <a:pt x="216" y="344"/>
                    </a:lnTo>
                    <a:lnTo>
                      <a:pt x="216" y="348"/>
                    </a:lnTo>
                    <a:lnTo>
                      <a:pt x="216" y="352"/>
                    </a:lnTo>
                    <a:lnTo>
                      <a:pt x="216" y="355"/>
                    </a:lnTo>
                    <a:lnTo>
                      <a:pt x="215" y="357"/>
                    </a:lnTo>
                    <a:lnTo>
                      <a:pt x="215" y="361"/>
                    </a:lnTo>
                    <a:lnTo>
                      <a:pt x="215" y="365"/>
                    </a:lnTo>
                    <a:lnTo>
                      <a:pt x="215" y="369"/>
                    </a:lnTo>
                    <a:lnTo>
                      <a:pt x="215" y="372"/>
                    </a:lnTo>
                    <a:lnTo>
                      <a:pt x="215" y="375"/>
                    </a:lnTo>
                    <a:lnTo>
                      <a:pt x="215" y="377"/>
                    </a:lnTo>
                    <a:lnTo>
                      <a:pt x="215" y="380"/>
                    </a:lnTo>
                    <a:lnTo>
                      <a:pt x="215" y="382"/>
                    </a:lnTo>
                    <a:lnTo>
                      <a:pt x="214" y="390"/>
                    </a:lnTo>
                    <a:lnTo>
                      <a:pt x="212" y="396"/>
                    </a:lnTo>
                    <a:lnTo>
                      <a:pt x="210" y="402"/>
                    </a:lnTo>
                    <a:lnTo>
                      <a:pt x="205" y="405"/>
                    </a:lnTo>
                    <a:lnTo>
                      <a:pt x="201" y="409"/>
                    </a:lnTo>
                    <a:lnTo>
                      <a:pt x="197" y="412"/>
                    </a:lnTo>
                    <a:lnTo>
                      <a:pt x="191" y="414"/>
                    </a:lnTo>
                    <a:lnTo>
                      <a:pt x="186" y="415"/>
                    </a:lnTo>
                    <a:lnTo>
                      <a:pt x="182" y="417"/>
                    </a:lnTo>
                    <a:lnTo>
                      <a:pt x="176" y="417"/>
                    </a:lnTo>
                    <a:lnTo>
                      <a:pt x="171" y="417"/>
                    </a:lnTo>
                    <a:lnTo>
                      <a:pt x="166" y="417"/>
                    </a:lnTo>
                    <a:lnTo>
                      <a:pt x="162" y="417"/>
                    </a:lnTo>
                    <a:lnTo>
                      <a:pt x="158" y="417"/>
                    </a:lnTo>
                    <a:lnTo>
                      <a:pt x="154" y="417"/>
                    </a:lnTo>
                    <a:lnTo>
                      <a:pt x="151" y="415"/>
                    </a:lnTo>
                    <a:lnTo>
                      <a:pt x="152" y="415"/>
                    </a:lnTo>
                    <a:lnTo>
                      <a:pt x="152" y="414"/>
                    </a:lnTo>
                    <a:lnTo>
                      <a:pt x="154" y="413"/>
                    </a:lnTo>
                    <a:lnTo>
                      <a:pt x="155" y="411"/>
                    </a:lnTo>
                    <a:lnTo>
                      <a:pt x="159" y="409"/>
                    </a:lnTo>
                    <a:lnTo>
                      <a:pt x="161" y="407"/>
                    </a:lnTo>
                    <a:lnTo>
                      <a:pt x="164" y="403"/>
                    </a:lnTo>
                    <a:lnTo>
                      <a:pt x="166" y="399"/>
                    </a:lnTo>
                    <a:lnTo>
                      <a:pt x="169" y="395"/>
                    </a:lnTo>
                    <a:lnTo>
                      <a:pt x="171" y="389"/>
                    </a:lnTo>
                    <a:lnTo>
                      <a:pt x="173" y="384"/>
                    </a:lnTo>
                    <a:lnTo>
                      <a:pt x="175" y="377"/>
                    </a:lnTo>
                    <a:lnTo>
                      <a:pt x="176" y="369"/>
                    </a:lnTo>
                    <a:lnTo>
                      <a:pt x="176" y="361"/>
                    </a:lnTo>
                    <a:lnTo>
                      <a:pt x="176" y="352"/>
                    </a:lnTo>
                    <a:lnTo>
                      <a:pt x="174" y="341"/>
                    </a:lnTo>
                    <a:lnTo>
                      <a:pt x="173" y="339"/>
                    </a:lnTo>
                    <a:lnTo>
                      <a:pt x="173" y="338"/>
                    </a:lnTo>
                    <a:lnTo>
                      <a:pt x="171" y="336"/>
                    </a:lnTo>
                    <a:lnTo>
                      <a:pt x="171" y="335"/>
                    </a:lnTo>
                    <a:lnTo>
                      <a:pt x="169" y="333"/>
                    </a:lnTo>
                    <a:lnTo>
                      <a:pt x="167" y="331"/>
                    </a:lnTo>
                    <a:lnTo>
                      <a:pt x="166" y="329"/>
                    </a:lnTo>
                    <a:lnTo>
                      <a:pt x="165" y="329"/>
                    </a:lnTo>
                    <a:lnTo>
                      <a:pt x="163" y="328"/>
                    </a:lnTo>
                    <a:lnTo>
                      <a:pt x="161" y="328"/>
                    </a:lnTo>
                    <a:lnTo>
                      <a:pt x="159" y="326"/>
                    </a:lnTo>
                    <a:lnTo>
                      <a:pt x="157" y="326"/>
                    </a:lnTo>
                    <a:lnTo>
                      <a:pt x="154" y="325"/>
                    </a:lnTo>
                    <a:lnTo>
                      <a:pt x="152" y="325"/>
                    </a:lnTo>
                    <a:lnTo>
                      <a:pt x="149" y="325"/>
                    </a:lnTo>
                    <a:lnTo>
                      <a:pt x="151" y="326"/>
                    </a:lnTo>
                    <a:lnTo>
                      <a:pt x="152" y="326"/>
                    </a:lnTo>
                    <a:lnTo>
                      <a:pt x="151" y="326"/>
                    </a:lnTo>
                    <a:lnTo>
                      <a:pt x="150" y="326"/>
                    </a:lnTo>
                    <a:lnTo>
                      <a:pt x="148" y="326"/>
                    </a:lnTo>
                    <a:lnTo>
                      <a:pt x="147" y="327"/>
                    </a:lnTo>
                    <a:lnTo>
                      <a:pt x="145" y="327"/>
                    </a:lnTo>
                    <a:lnTo>
                      <a:pt x="143" y="327"/>
                    </a:lnTo>
                    <a:lnTo>
                      <a:pt x="141" y="326"/>
                    </a:lnTo>
                    <a:lnTo>
                      <a:pt x="139" y="325"/>
                    </a:lnTo>
                    <a:lnTo>
                      <a:pt x="135" y="323"/>
                    </a:lnTo>
                    <a:lnTo>
                      <a:pt x="131" y="321"/>
                    </a:lnTo>
                    <a:lnTo>
                      <a:pt x="128" y="318"/>
                    </a:lnTo>
                    <a:lnTo>
                      <a:pt x="130" y="318"/>
                    </a:lnTo>
                    <a:lnTo>
                      <a:pt x="131" y="318"/>
                    </a:lnTo>
                    <a:lnTo>
                      <a:pt x="133" y="318"/>
                    </a:lnTo>
                    <a:lnTo>
                      <a:pt x="134" y="317"/>
                    </a:lnTo>
                    <a:lnTo>
                      <a:pt x="138" y="317"/>
                    </a:lnTo>
                    <a:lnTo>
                      <a:pt x="140" y="315"/>
                    </a:lnTo>
                    <a:lnTo>
                      <a:pt x="141" y="313"/>
                    </a:lnTo>
                    <a:lnTo>
                      <a:pt x="143" y="310"/>
                    </a:lnTo>
                    <a:lnTo>
                      <a:pt x="144" y="308"/>
                    </a:lnTo>
                    <a:lnTo>
                      <a:pt x="145" y="304"/>
                    </a:lnTo>
                    <a:lnTo>
                      <a:pt x="145" y="298"/>
                    </a:lnTo>
                    <a:lnTo>
                      <a:pt x="144" y="293"/>
                    </a:lnTo>
                    <a:lnTo>
                      <a:pt x="143" y="286"/>
                    </a:lnTo>
                    <a:lnTo>
                      <a:pt x="140" y="277"/>
                    </a:lnTo>
                    <a:lnTo>
                      <a:pt x="136" y="267"/>
                    </a:lnTo>
                    <a:lnTo>
                      <a:pt x="130" y="256"/>
                    </a:lnTo>
                    <a:lnTo>
                      <a:pt x="131" y="256"/>
                    </a:lnTo>
                    <a:lnTo>
                      <a:pt x="130" y="255"/>
                    </a:lnTo>
                    <a:lnTo>
                      <a:pt x="130" y="254"/>
                    </a:lnTo>
                    <a:lnTo>
                      <a:pt x="128" y="252"/>
                    </a:lnTo>
                    <a:lnTo>
                      <a:pt x="127" y="250"/>
                    </a:lnTo>
                    <a:lnTo>
                      <a:pt x="125" y="247"/>
                    </a:lnTo>
                    <a:lnTo>
                      <a:pt x="123" y="243"/>
                    </a:lnTo>
                    <a:lnTo>
                      <a:pt x="121" y="240"/>
                    </a:lnTo>
                    <a:lnTo>
                      <a:pt x="121" y="236"/>
                    </a:lnTo>
                    <a:lnTo>
                      <a:pt x="120" y="232"/>
                    </a:lnTo>
                    <a:lnTo>
                      <a:pt x="120" y="227"/>
                    </a:lnTo>
                    <a:lnTo>
                      <a:pt x="119" y="222"/>
                    </a:lnTo>
                    <a:lnTo>
                      <a:pt x="120" y="217"/>
                    </a:lnTo>
                    <a:lnTo>
                      <a:pt x="120" y="212"/>
                    </a:lnTo>
                    <a:lnTo>
                      <a:pt x="123" y="206"/>
                    </a:lnTo>
                    <a:lnTo>
                      <a:pt x="125" y="199"/>
                    </a:lnTo>
                    <a:lnTo>
                      <a:pt x="120" y="200"/>
                    </a:lnTo>
                    <a:lnTo>
                      <a:pt x="114" y="200"/>
                    </a:lnTo>
                    <a:lnTo>
                      <a:pt x="110" y="202"/>
                    </a:lnTo>
                    <a:lnTo>
                      <a:pt x="106" y="204"/>
                    </a:lnTo>
                    <a:lnTo>
                      <a:pt x="105" y="207"/>
                    </a:lnTo>
                    <a:lnTo>
                      <a:pt x="101" y="210"/>
                    </a:lnTo>
                    <a:lnTo>
                      <a:pt x="100" y="214"/>
                    </a:lnTo>
                    <a:lnTo>
                      <a:pt x="98" y="217"/>
                    </a:lnTo>
                    <a:lnTo>
                      <a:pt x="98" y="223"/>
                    </a:lnTo>
                    <a:lnTo>
                      <a:pt x="98" y="227"/>
                    </a:lnTo>
                    <a:lnTo>
                      <a:pt x="98" y="232"/>
                    </a:lnTo>
                    <a:lnTo>
                      <a:pt x="98" y="236"/>
                    </a:lnTo>
                    <a:lnTo>
                      <a:pt x="99" y="240"/>
                    </a:lnTo>
                    <a:lnTo>
                      <a:pt x="99" y="243"/>
                    </a:lnTo>
                    <a:lnTo>
                      <a:pt x="99" y="247"/>
                    </a:lnTo>
                    <a:lnTo>
                      <a:pt x="99" y="249"/>
                    </a:lnTo>
                    <a:lnTo>
                      <a:pt x="105" y="265"/>
                    </a:lnTo>
                    <a:lnTo>
                      <a:pt x="108" y="278"/>
                    </a:lnTo>
                    <a:lnTo>
                      <a:pt x="109" y="289"/>
                    </a:lnTo>
                    <a:lnTo>
                      <a:pt x="109" y="298"/>
                    </a:lnTo>
                    <a:lnTo>
                      <a:pt x="109" y="306"/>
                    </a:lnTo>
                    <a:lnTo>
                      <a:pt x="107" y="311"/>
                    </a:lnTo>
                    <a:lnTo>
                      <a:pt x="105" y="315"/>
                    </a:lnTo>
                    <a:lnTo>
                      <a:pt x="101" y="317"/>
                    </a:lnTo>
                    <a:lnTo>
                      <a:pt x="98" y="318"/>
                    </a:lnTo>
                    <a:lnTo>
                      <a:pt x="95" y="318"/>
                    </a:lnTo>
                    <a:lnTo>
                      <a:pt x="92" y="317"/>
                    </a:lnTo>
                    <a:lnTo>
                      <a:pt x="88" y="313"/>
                    </a:lnTo>
                    <a:lnTo>
                      <a:pt x="87" y="309"/>
                    </a:lnTo>
                    <a:lnTo>
                      <a:pt x="85" y="306"/>
                    </a:lnTo>
                    <a:lnTo>
                      <a:pt x="84" y="300"/>
                    </a:lnTo>
                    <a:lnTo>
                      <a:pt x="84" y="294"/>
                    </a:lnTo>
                    <a:lnTo>
                      <a:pt x="85" y="292"/>
                    </a:lnTo>
                    <a:lnTo>
                      <a:pt x="85" y="289"/>
                    </a:lnTo>
                    <a:lnTo>
                      <a:pt x="85" y="287"/>
                    </a:lnTo>
                    <a:lnTo>
                      <a:pt x="85" y="285"/>
                    </a:lnTo>
                    <a:lnTo>
                      <a:pt x="85" y="283"/>
                    </a:lnTo>
                    <a:lnTo>
                      <a:pt x="84" y="281"/>
                    </a:lnTo>
                    <a:lnTo>
                      <a:pt x="84" y="279"/>
                    </a:lnTo>
                    <a:lnTo>
                      <a:pt x="82" y="277"/>
                    </a:lnTo>
                    <a:lnTo>
                      <a:pt x="81" y="275"/>
                    </a:lnTo>
                    <a:lnTo>
                      <a:pt x="79" y="273"/>
                    </a:lnTo>
                    <a:lnTo>
                      <a:pt x="77" y="271"/>
                    </a:lnTo>
                    <a:lnTo>
                      <a:pt x="77" y="270"/>
                    </a:lnTo>
                    <a:lnTo>
                      <a:pt x="75" y="268"/>
                    </a:lnTo>
                    <a:lnTo>
                      <a:pt x="75" y="266"/>
                    </a:lnTo>
                    <a:lnTo>
                      <a:pt x="75" y="265"/>
                    </a:lnTo>
                    <a:lnTo>
                      <a:pt x="74" y="263"/>
                    </a:lnTo>
                    <a:lnTo>
                      <a:pt x="74" y="262"/>
                    </a:lnTo>
                    <a:lnTo>
                      <a:pt x="74" y="260"/>
                    </a:lnTo>
                    <a:lnTo>
                      <a:pt x="74" y="258"/>
                    </a:lnTo>
                    <a:lnTo>
                      <a:pt x="73" y="256"/>
                    </a:lnTo>
                    <a:lnTo>
                      <a:pt x="73" y="254"/>
                    </a:lnTo>
                    <a:lnTo>
                      <a:pt x="73" y="252"/>
                    </a:lnTo>
                    <a:lnTo>
                      <a:pt x="71" y="250"/>
                    </a:lnTo>
                    <a:lnTo>
                      <a:pt x="71" y="248"/>
                    </a:lnTo>
                    <a:lnTo>
                      <a:pt x="69" y="247"/>
                    </a:lnTo>
                    <a:lnTo>
                      <a:pt x="69" y="256"/>
                    </a:lnTo>
                    <a:lnTo>
                      <a:pt x="68" y="265"/>
                    </a:lnTo>
                    <a:lnTo>
                      <a:pt x="68" y="272"/>
                    </a:lnTo>
                    <a:lnTo>
                      <a:pt x="66" y="278"/>
                    </a:lnTo>
                    <a:lnTo>
                      <a:pt x="68" y="283"/>
                    </a:lnTo>
                    <a:lnTo>
                      <a:pt x="68" y="288"/>
                    </a:lnTo>
                    <a:lnTo>
                      <a:pt x="68" y="292"/>
                    </a:lnTo>
                    <a:lnTo>
                      <a:pt x="68" y="295"/>
                    </a:lnTo>
                    <a:lnTo>
                      <a:pt x="70" y="298"/>
                    </a:lnTo>
                    <a:lnTo>
                      <a:pt x="71" y="301"/>
                    </a:lnTo>
                    <a:lnTo>
                      <a:pt x="73" y="304"/>
                    </a:lnTo>
                    <a:lnTo>
                      <a:pt x="73" y="306"/>
                    </a:lnTo>
                    <a:lnTo>
                      <a:pt x="75" y="309"/>
                    </a:lnTo>
                    <a:lnTo>
                      <a:pt x="76" y="311"/>
                    </a:lnTo>
                    <a:lnTo>
                      <a:pt x="78" y="315"/>
                    </a:lnTo>
                    <a:lnTo>
                      <a:pt x="78" y="317"/>
                    </a:lnTo>
                    <a:lnTo>
                      <a:pt x="82" y="322"/>
                    </a:lnTo>
                    <a:lnTo>
                      <a:pt x="84" y="326"/>
                    </a:lnTo>
                    <a:lnTo>
                      <a:pt x="85" y="329"/>
                    </a:lnTo>
                    <a:lnTo>
                      <a:pt x="85" y="332"/>
                    </a:lnTo>
                    <a:lnTo>
                      <a:pt x="85" y="336"/>
                    </a:lnTo>
                    <a:lnTo>
                      <a:pt x="85" y="338"/>
                    </a:lnTo>
                    <a:lnTo>
                      <a:pt x="84" y="340"/>
                    </a:lnTo>
                    <a:lnTo>
                      <a:pt x="82" y="340"/>
                    </a:lnTo>
                    <a:lnTo>
                      <a:pt x="80" y="342"/>
                    </a:lnTo>
                    <a:lnTo>
                      <a:pt x="78" y="342"/>
                    </a:lnTo>
                    <a:lnTo>
                      <a:pt x="76" y="340"/>
                    </a:lnTo>
                    <a:lnTo>
                      <a:pt x="73" y="338"/>
                    </a:lnTo>
                    <a:lnTo>
                      <a:pt x="71" y="335"/>
                    </a:lnTo>
                    <a:lnTo>
                      <a:pt x="68" y="331"/>
                    </a:lnTo>
                    <a:lnTo>
                      <a:pt x="66" y="326"/>
                    </a:lnTo>
                    <a:lnTo>
                      <a:pt x="63" y="320"/>
                    </a:lnTo>
                    <a:lnTo>
                      <a:pt x="60" y="329"/>
                    </a:lnTo>
                    <a:lnTo>
                      <a:pt x="58" y="337"/>
                    </a:lnTo>
                    <a:lnTo>
                      <a:pt x="58" y="345"/>
                    </a:lnTo>
                    <a:lnTo>
                      <a:pt x="58" y="352"/>
                    </a:lnTo>
                    <a:lnTo>
                      <a:pt x="60" y="359"/>
                    </a:lnTo>
                    <a:lnTo>
                      <a:pt x="61" y="365"/>
                    </a:lnTo>
                    <a:lnTo>
                      <a:pt x="63" y="370"/>
                    </a:lnTo>
                    <a:lnTo>
                      <a:pt x="65" y="375"/>
                    </a:lnTo>
                    <a:lnTo>
                      <a:pt x="69" y="381"/>
                    </a:lnTo>
                    <a:lnTo>
                      <a:pt x="73" y="385"/>
                    </a:lnTo>
                    <a:lnTo>
                      <a:pt x="76" y="389"/>
                    </a:lnTo>
                    <a:lnTo>
                      <a:pt x="79" y="391"/>
                    </a:lnTo>
                    <a:lnTo>
                      <a:pt x="82" y="394"/>
                    </a:lnTo>
                    <a:lnTo>
                      <a:pt x="84" y="396"/>
                    </a:lnTo>
                    <a:lnTo>
                      <a:pt x="86" y="396"/>
                    </a:lnTo>
                    <a:lnTo>
                      <a:pt x="84" y="397"/>
                    </a:lnTo>
                    <a:lnTo>
                      <a:pt x="81" y="396"/>
                    </a:lnTo>
                    <a:lnTo>
                      <a:pt x="77" y="395"/>
                    </a:lnTo>
                    <a:lnTo>
                      <a:pt x="71" y="393"/>
                    </a:lnTo>
                    <a:lnTo>
                      <a:pt x="66" y="391"/>
                    </a:lnTo>
                    <a:lnTo>
                      <a:pt x="61" y="387"/>
                    </a:lnTo>
                    <a:lnTo>
                      <a:pt x="55" y="382"/>
                    </a:lnTo>
                    <a:lnTo>
                      <a:pt x="48" y="377"/>
                    </a:lnTo>
                    <a:lnTo>
                      <a:pt x="42" y="371"/>
                    </a:lnTo>
                    <a:lnTo>
                      <a:pt x="37" y="365"/>
                    </a:lnTo>
                    <a:lnTo>
                      <a:pt x="31" y="357"/>
                    </a:lnTo>
                    <a:lnTo>
                      <a:pt x="25" y="349"/>
                    </a:lnTo>
                    <a:lnTo>
                      <a:pt x="21" y="340"/>
                    </a:lnTo>
                    <a:lnTo>
                      <a:pt x="16" y="331"/>
                    </a:lnTo>
                    <a:lnTo>
                      <a:pt x="13" y="319"/>
                    </a:lnTo>
                    <a:lnTo>
                      <a:pt x="9" y="308"/>
                    </a:lnTo>
                    <a:lnTo>
                      <a:pt x="9" y="307"/>
                    </a:lnTo>
                    <a:lnTo>
                      <a:pt x="9" y="306"/>
                    </a:lnTo>
                    <a:lnTo>
                      <a:pt x="9" y="305"/>
                    </a:lnTo>
                    <a:lnTo>
                      <a:pt x="9" y="303"/>
                    </a:lnTo>
                    <a:lnTo>
                      <a:pt x="9" y="301"/>
                    </a:lnTo>
                    <a:lnTo>
                      <a:pt x="9" y="299"/>
                    </a:lnTo>
                    <a:lnTo>
                      <a:pt x="9" y="297"/>
                    </a:lnTo>
                    <a:lnTo>
                      <a:pt x="9" y="296"/>
                    </a:lnTo>
                    <a:lnTo>
                      <a:pt x="9" y="293"/>
                    </a:lnTo>
                    <a:lnTo>
                      <a:pt x="7" y="289"/>
                    </a:lnTo>
                    <a:lnTo>
                      <a:pt x="7" y="286"/>
                    </a:lnTo>
                    <a:lnTo>
                      <a:pt x="6" y="283"/>
                    </a:lnTo>
                    <a:lnTo>
                      <a:pt x="4" y="278"/>
                    </a:lnTo>
                    <a:lnTo>
                      <a:pt x="2" y="273"/>
                    </a:lnTo>
                    <a:lnTo>
                      <a:pt x="2" y="269"/>
                    </a:lnTo>
                    <a:lnTo>
                      <a:pt x="2" y="265"/>
                    </a:lnTo>
                    <a:lnTo>
                      <a:pt x="2" y="262"/>
                    </a:lnTo>
                    <a:lnTo>
                      <a:pt x="1" y="256"/>
                    </a:lnTo>
                    <a:lnTo>
                      <a:pt x="1" y="252"/>
                    </a:lnTo>
                    <a:lnTo>
                      <a:pt x="1" y="249"/>
                    </a:lnTo>
                    <a:lnTo>
                      <a:pt x="1" y="245"/>
                    </a:lnTo>
                    <a:lnTo>
                      <a:pt x="0" y="241"/>
                    </a:lnTo>
                    <a:lnTo>
                      <a:pt x="1" y="239"/>
                    </a:lnTo>
                    <a:lnTo>
                      <a:pt x="1" y="236"/>
                    </a:lnTo>
                    <a:lnTo>
                      <a:pt x="1" y="233"/>
                    </a:lnTo>
                    <a:lnTo>
                      <a:pt x="1" y="229"/>
                    </a:lnTo>
                    <a:lnTo>
                      <a:pt x="1" y="227"/>
                    </a:lnTo>
                    <a:lnTo>
                      <a:pt x="1" y="225"/>
                    </a:lnTo>
                    <a:lnTo>
                      <a:pt x="1" y="223"/>
                    </a:lnTo>
                    <a:lnTo>
                      <a:pt x="1" y="221"/>
                    </a:lnTo>
                    <a:lnTo>
                      <a:pt x="3" y="226"/>
                    </a:lnTo>
                    <a:lnTo>
                      <a:pt x="5" y="229"/>
                    </a:lnTo>
                    <a:lnTo>
                      <a:pt x="7" y="232"/>
                    </a:lnTo>
                    <a:lnTo>
                      <a:pt x="7" y="234"/>
                    </a:lnTo>
                    <a:lnTo>
                      <a:pt x="7" y="236"/>
                    </a:lnTo>
                    <a:lnTo>
                      <a:pt x="7" y="238"/>
                    </a:lnTo>
                    <a:lnTo>
                      <a:pt x="7" y="240"/>
                    </a:lnTo>
                    <a:lnTo>
                      <a:pt x="8" y="242"/>
                    </a:lnTo>
                    <a:lnTo>
                      <a:pt x="8" y="244"/>
                    </a:lnTo>
                    <a:lnTo>
                      <a:pt x="8" y="246"/>
                    </a:lnTo>
                    <a:lnTo>
                      <a:pt x="8" y="247"/>
                    </a:lnTo>
                    <a:lnTo>
                      <a:pt x="10" y="249"/>
                    </a:lnTo>
                    <a:lnTo>
                      <a:pt x="10" y="251"/>
                    </a:lnTo>
                    <a:lnTo>
                      <a:pt x="10" y="254"/>
                    </a:lnTo>
                    <a:lnTo>
                      <a:pt x="10" y="256"/>
                    </a:lnTo>
                    <a:lnTo>
                      <a:pt x="12" y="258"/>
                    </a:lnTo>
                    <a:lnTo>
                      <a:pt x="14" y="260"/>
                    </a:lnTo>
                    <a:lnTo>
                      <a:pt x="16" y="261"/>
                    </a:lnTo>
                    <a:lnTo>
                      <a:pt x="16" y="262"/>
                    </a:lnTo>
                    <a:lnTo>
                      <a:pt x="17" y="264"/>
                    </a:lnTo>
                    <a:lnTo>
                      <a:pt x="17" y="266"/>
                    </a:lnTo>
                    <a:lnTo>
                      <a:pt x="18" y="267"/>
                    </a:lnTo>
                    <a:lnTo>
                      <a:pt x="20" y="269"/>
                    </a:lnTo>
                    <a:lnTo>
                      <a:pt x="20" y="268"/>
                    </a:lnTo>
                    <a:lnTo>
                      <a:pt x="20" y="266"/>
                    </a:lnTo>
                    <a:lnTo>
                      <a:pt x="20" y="264"/>
                    </a:lnTo>
                    <a:lnTo>
                      <a:pt x="19" y="262"/>
                    </a:lnTo>
                    <a:lnTo>
                      <a:pt x="19" y="259"/>
                    </a:lnTo>
                    <a:lnTo>
                      <a:pt x="17" y="255"/>
                    </a:lnTo>
                    <a:lnTo>
                      <a:pt x="17" y="251"/>
                    </a:lnTo>
                    <a:lnTo>
                      <a:pt x="17" y="248"/>
                    </a:lnTo>
                    <a:lnTo>
                      <a:pt x="18" y="244"/>
                    </a:lnTo>
                    <a:lnTo>
                      <a:pt x="18" y="239"/>
                    </a:lnTo>
                    <a:lnTo>
                      <a:pt x="20" y="235"/>
                    </a:lnTo>
                    <a:lnTo>
                      <a:pt x="21" y="229"/>
                    </a:lnTo>
                    <a:lnTo>
                      <a:pt x="24" y="225"/>
                    </a:lnTo>
                    <a:lnTo>
                      <a:pt x="27" y="219"/>
                    </a:lnTo>
                    <a:lnTo>
                      <a:pt x="28" y="219"/>
                    </a:lnTo>
                    <a:lnTo>
                      <a:pt x="28" y="218"/>
                    </a:lnTo>
                    <a:lnTo>
                      <a:pt x="29" y="217"/>
                    </a:lnTo>
                    <a:lnTo>
                      <a:pt x="29" y="216"/>
                    </a:lnTo>
                    <a:lnTo>
                      <a:pt x="31" y="215"/>
                    </a:lnTo>
                    <a:lnTo>
                      <a:pt x="31" y="213"/>
                    </a:lnTo>
                    <a:lnTo>
                      <a:pt x="31" y="211"/>
                    </a:lnTo>
                    <a:lnTo>
                      <a:pt x="31" y="207"/>
                    </a:lnTo>
                    <a:lnTo>
                      <a:pt x="31" y="205"/>
                    </a:lnTo>
                    <a:lnTo>
                      <a:pt x="31" y="201"/>
                    </a:lnTo>
                    <a:lnTo>
                      <a:pt x="31" y="197"/>
                    </a:lnTo>
                    <a:lnTo>
                      <a:pt x="30" y="192"/>
                    </a:lnTo>
                    <a:lnTo>
                      <a:pt x="29" y="186"/>
                    </a:lnTo>
                    <a:lnTo>
                      <a:pt x="28" y="180"/>
                    </a:lnTo>
                    <a:lnTo>
                      <a:pt x="26" y="173"/>
                    </a:lnTo>
                    <a:lnTo>
                      <a:pt x="22" y="164"/>
                    </a:lnTo>
                    <a:lnTo>
                      <a:pt x="21" y="158"/>
                    </a:lnTo>
                    <a:lnTo>
                      <a:pt x="19" y="150"/>
                    </a:lnTo>
                    <a:lnTo>
                      <a:pt x="18" y="145"/>
                    </a:lnTo>
                    <a:lnTo>
                      <a:pt x="17" y="138"/>
                    </a:lnTo>
                    <a:lnTo>
                      <a:pt x="18" y="133"/>
                    </a:lnTo>
                    <a:lnTo>
                      <a:pt x="18" y="127"/>
                    </a:lnTo>
                    <a:lnTo>
                      <a:pt x="18" y="123"/>
                    </a:lnTo>
                    <a:lnTo>
                      <a:pt x="18" y="117"/>
                    </a:lnTo>
                    <a:lnTo>
                      <a:pt x="20" y="113"/>
                    </a:lnTo>
                    <a:lnTo>
                      <a:pt x="21" y="109"/>
                    </a:lnTo>
                    <a:lnTo>
                      <a:pt x="23" y="105"/>
                    </a:lnTo>
                    <a:lnTo>
                      <a:pt x="25" y="101"/>
                    </a:lnTo>
                    <a:lnTo>
                      <a:pt x="27" y="98"/>
                    </a:lnTo>
                    <a:lnTo>
                      <a:pt x="28" y="94"/>
                    </a:lnTo>
                    <a:lnTo>
                      <a:pt x="30" y="91"/>
                    </a:lnTo>
                    <a:lnTo>
                      <a:pt x="31" y="87"/>
                    </a:lnTo>
                    <a:lnTo>
                      <a:pt x="31" y="92"/>
                    </a:lnTo>
                    <a:lnTo>
                      <a:pt x="31" y="98"/>
                    </a:lnTo>
                    <a:lnTo>
                      <a:pt x="31" y="103"/>
                    </a:lnTo>
                    <a:lnTo>
                      <a:pt x="31" y="109"/>
                    </a:lnTo>
                    <a:lnTo>
                      <a:pt x="33" y="116"/>
                    </a:lnTo>
                    <a:lnTo>
                      <a:pt x="33" y="121"/>
                    </a:lnTo>
                    <a:lnTo>
                      <a:pt x="35" y="127"/>
                    </a:lnTo>
                    <a:lnTo>
                      <a:pt x="36" y="132"/>
                    </a:lnTo>
                    <a:lnTo>
                      <a:pt x="39" y="139"/>
                    </a:lnTo>
                    <a:lnTo>
                      <a:pt x="41" y="145"/>
                    </a:lnTo>
                    <a:lnTo>
                      <a:pt x="44" y="150"/>
                    </a:lnTo>
                    <a:lnTo>
                      <a:pt x="47" y="156"/>
                    </a:lnTo>
                    <a:lnTo>
                      <a:pt x="52" y="161"/>
                    </a:lnTo>
                    <a:lnTo>
                      <a:pt x="57" y="166"/>
                    </a:lnTo>
                    <a:lnTo>
                      <a:pt x="62" y="171"/>
                    </a:lnTo>
                    <a:lnTo>
                      <a:pt x="68" y="175"/>
                    </a:lnTo>
                    <a:lnTo>
                      <a:pt x="68" y="174"/>
                    </a:lnTo>
                    <a:lnTo>
                      <a:pt x="68" y="173"/>
                    </a:lnTo>
                    <a:lnTo>
                      <a:pt x="68" y="171"/>
                    </a:lnTo>
                    <a:lnTo>
                      <a:pt x="68" y="170"/>
                    </a:lnTo>
                    <a:lnTo>
                      <a:pt x="68" y="168"/>
                    </a:lnTo>
                    <a:lnTo>
                      <a:pt x="68" y="165"/>
                    </a:lnTo>
                    <a:lnTo>
                      <a:pt x="66" y="162"/>
                    </a:lnTo>
                    <a:lnTo>
                      <a:pt x="66" y="159"/>
                    </a:lnTo>
                    <a:lnTo>
                      <a:pt x="66" y="155"/>
                    </a:lnTo>
                    <a:lnTo>
                      <a:pt x="67" y="151"/>
                    </a:lnTo>
                    <a:lnTo>
                      <a:pt x="67" y="145"/>
                    </a:lnTo>
                    <a:lnTo>
                      <a:pt x="69" y="140"/>
                    </a:lnTo>
                    <a:lnTo>
                      <a:pt x="70" y="134"/>
                    </a:lnTo>
                    <a:lnTo>
                      <a:pt x="72" y="127"/>
                    </a:lnTo>
                    <a:lnTo>
                      <a:pt x="74" y="120"/>
                    </a:lnTo>
                    <a:lnTo>
                      <a:pt x="75" y="120"/>
                    </a:lnTo>
                    <a:lnTo>
                      <a:pt x="75" y="118"/>
                    </a:lnTo>
                    <a:lnTo>
                      <a:pt x="77" y="116"/>
                    </a:lnTo>
                    <a:lnTo>
                      <a:pt x="77" y="114"/>
                    </a:lnTo>
                    <a:lnTo>
                      <a:pt x="79" y="112"/>
                    </a:lnTo>
                    <a:lnTo>
                      <a:pt x="79" y="108"/>
                    </a:lnTo>
                    <a:lnTo>
                      <a:pt x="80" y="104"/>
                    </a:lnTo>
                    <a:lnTo>
                      <a:pt x="80" y="100"/>
                    </a:lnTo>
                    <a:lnTo>
                      <a:pt x="81" y="96"/>
                    </a:lnTo>
                    <a:lnTo>
                      <a:pt x="81" y="91"/>
                    </a:lnTo>
                    <a:lnTo>
                      <a:pt x="80" y="86"/>
                    </a:lnTo>
                    <a:lnTo>
                      <a:pt x="78" y="80"/>
                    </a:lnTo>
                    <a:lnTo>
                      <a:pt x="77" y="75"/>
                    </a:lnTo>
                    <a:lnTo>
                      <a:pt x="75" y="68"/>
                    </a:lnTo>
                    <a:lnTo>
                      <a:pt x="72" y="63"/>
                    </a:lnTo>
                    <a:lnTo>
                      <a:pt x="68" y="56"/>
                    </a:lnTo>
                    <a:lnTo>
                      <a:pt x="66" y="51"/>
                    </a:lnTo>
                    <a:lnTo>
                      <a:pt x="63" y="46"/>
                    </a:lnTo>
                    <a:lnTo>
                      <a:pt x="62" y="41"/>
                    </a:lnTo>
                    <a:lnTo>
                      <a:pt x="60" y="35"/>
                    </a:lnTo>
                    <a:lnTo>
                      <a:pt x="60" y="32"/>
                    </a:lnTo>
                    <a:lnTo>
                      <a:pt x="60" y="26"/>
                    </a:lnTo>
                    <a:lnTo>
                      <a:pt x="60" y="22"/>
                    </a:lnTo>
                    <a:lnTo>
                      <a:pt x="60" y="18"/>
                    </a:lnTo>
                    <a:lnTo>
                      <a:pt x="62" y="15"/>
                    </a:lnTo>
                    <a:lnTo>
                      <a:pt x="63" y="11"/>
                    </a:lnTo>
                    <a:lnTo>
                      <a:pt x="64" y="10"/>
                    </a:lnTo>
                    <a:lnTo>
                      <a:pt x="64" y="7"/>
                    </a:lnTo>
                    <a:lnTo>
                      <a:pt x="66" y="5"/>
                    </a:lnTo>
                    <a:lnTo>
                      <a:pt x="66" y="3"/>
                    </a:lnTo>
                    <a:lnTo>
                      <a:pt x="66" y="1"/>
                    </a:lnTo>
                    <a:lnTo>
                      <a:pt x="67" y="1"/>
                    </a:lnTo>
                    <a:lnTo>
                      <a:pt x="66" y="0"/>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5553" name="Freeform 23"/>
              <p:cNvSpPr>
                <a:spLocks/>
              </p:cNvSpPr>
              <p:nvPr/>
            </p:nvSpPr>
            <p:spPr bwMode="auto">
              <a:xfrm>
                <a:off x="-294" y="1279"/>
                <a:ext cx="288" cy="506"/>
              </a:xfrm>
              <a:custGeom>
                <a:avLst/>
                <a:gdLst>
                  <a:gd name="T0" fmla="*/ 148 w 288"/>
                  <a:gd name="T1" fmla="*/ 17 h 506"/>
                  <a:gd name="T2" fmla="*/ 104 w 288"/>
                  <a:gd name="T3" fmla="*/ 52 h 506"/>
                  <a:gd name="T4" fmla="*/ 87 w 288"/>
                  <a:gd name="T5" fmla="*/ 114 h 506"/>
                  <a:gd name="T6" fmla="*/ 79 w 288"/>
                  <a:gd name="T7" fmla="*/ 112 h 506"/>
                  <a:gd name="T8" fmla="*/ 69 w 288"/>
                  <a:gd name="T9" fmla="*/ 72 h 506"/>
                  <a:gd name="T10" fmla="*/ 43 w 288"/>
                  <a:gd name="T11" fmla="*/ 100 h 506"/>
                  <a:gd name="T12" fmla="*/ 65 w 288"/>
                  <a:gd name="T13" fmla="*/ 163 h 506"/>
                  <a:gd name="T14" fmla="*/ 60 w 288"/>
                  <a:gd name="T15" fmla="*/ 205 h 506"/>
                  <a:gd name="T16" fmla="*/ 37 w 288"/>
                  <a:gd name="T17" fmla="*/ 178 h 506"/>
                  <a:gd name="T18" fmla="*/ 40 w 288"/>
                  <a:gd name="T19" fmla="*/ 214 h 506"/>
                  <a:gd name="T20" fmla="*/ 48 w 288"/>
                  <a:gd name="T21" fmla="*/ 250 h 506"/>
                  <a:gd name="T22" fmla="*/ 21 w 288"/>
                  <a:gd name="T23" fmla="*/ 256 h 506"/>
                  <a:gd name="T24" fmla="*/ 0 w 288"/>
                  <a:gd name="T25" fmla="*/ 248 h 506"/>
                  <a:gd name="T26" fmla="*/ 12 w 288"/>
                  <a:gd name="T27" fmla="*/ 313 h 506"/>
                  <a:gd name="T28" fmla="*/ 26 w 288"/>
                  <a:gd name="T29" fmla="*/ 352 h 506"/>
                  <a:gd name="T30" fmla="*/ 32 w 288"/>
                  <a:gd name="T31" fmla="*/ 389 h 506"/>
                  <a:gd name="T32" fmla="*/ 77 w 288"/>
                  <a:gd name="T33" fmla="*/ 455 h 506"/>
                  <a:gd name="T34" fmla="*/ 122 w 288"/>
                  <a:gd name="T35" fmla="*/ 479 h 506"/>
                  <a:gd name="T36" fmla="*/ 93 w 288"/>
                  <a:gd name="T37" fmla="*/ 432 h 506"/>
                  <a:gd name="T38" fmla="*/ 82 w 288"/>
                  <a:gd name="T39" fmla="*/ 365 h 506"/>
                  <a:gd name="T40" fmla="*/ 95 w 288"/>
                  <a:gd name="T41" fmla="*/ 357 h 506"/>
                  <a:gd name="T42" fmla="*/ 106 w 288"/>
                  <a:gd name="T43" fmla="*/ 364 h 506"/>
                  <a:gd name="T44" fmla="*/ 126 w 288"/>
                  <a:gd name="T45" fmla="*/ 371 h 506"/>
                  <a:gd name="T46" fmla="*/ 117 w 288"/>
                  <a:gd name="T47" fmla="*/ 355 h 506"/>
                  <a:gd name="T48" fmla="*/ 118 w 288"/>
                  <a:gd name="T49" fmla="*/ 287 h 506"/>
                  <a:gd name="T50" fmla="*/ 129 w 288"/>
                  <a:gd name="T51" fmla="*/ 268 h 506"/>
                  <a:gd name="T52" fmla="*/ 128 w 288"/>
                  <a:gd name="T53" fmla="*/ 226 h 506"/>
                  <a:gd name="T54" fmla="*/ 157 w 288"/>
                  <a:gd name="T55" fmla="*/ 278 h 506"/>
                  <a:gd name="T56" fmla="*/ 154 w 288"/>
                  <a:gd name="T57" fmla="*/ 356 h 506"/>
                  <a:gd name="T58" fmla="*/ 186 w 288"/>
                  <a:gd name="T59" fmla="*/ 387 h 506"/>
                  <a:gd name="T60" fmla="*/ 183 w 288"/>
                  <a:gd name="T61" fmla="*/ 351 h 506"/>
                  <a:gd name="T62" fmla="*/ 190 w 288"/>
                  <a:gd name="T63" fmla="*/ 342 h 506"/>
                  <a:gd name="T64" fmla="*/ 192 w 288"/>
                  <a:gd name="T65" fmla="*/ 327 h 506"/>
                  <a:gd name="T66" fmla="*/ 199 w 288"/>
                  <a:gd name="T67" fmla="*/ 332 h 506"/>
                  <a:gd name="T68" fmla="*/ 205 w 288"/>
                  <a:gd name="T69" fmla="*/ 388 h 506"/>
                  <a:gd name="T70" fmla="*/ 192 w 288"/>
                  <a:gd name="T71" fmla="*/ 413 h 506"/>
                  <a:gd name="T72" fmla="*/ 208 w 288"/>
                  <a:gd name="T73" fmla="*/ 431 h 506"/>
                  <a:gd name="T74" fmla="*/ 231 w 288"/>
                  <a:gd name="T75" fmla="*/ 469 h 506"/>
                  <a:gd name="T76" fmla="*/ 206 w 288"/>
                  <a:gd name="T77" fmla="*/ 500 h 506"/>
                  <a:gd name="T78" fmla="*/ 243 w 288"/>
                  <a:gd name="T79" fmla="*/ 503 h 506"/>
                  <a:gd name="T80" fmla="*/ 283 w 288"/>
                  <a:gd name="T81" fmla="*/ 437 h 506"/>
                  <a:gd name="T82" fmla="*/ 284 w 288"/>
                  <a:gd name="T83" fmla="*/ 424 h 506"/>
                  <a:gd name="T84" fmla="*/ 287 w 288"/>
                  <a:gd name="T85" fmla="*/ 388 h 506"/>
                  <a:gd name="T86" fmla="*/ 282 w 288"/>
                  <a:gd name="T87" fmla="*/ 345 h 506"/>
                  <a:gd name="T88" fmla="*/ 274 w 288"/>
                  <a:gd name="T89" fmla="*/ 342 h 506"/>
                  <a:gd name="T90" fmla="*/ 274 w 288"/>
                  <a:gd name="T91" fmla="*/ 361 h 506"/>
                  <a:gd name="T92" fmla="*/ 270 w 288"/>
                  <a:gd name="T93" fmla="*/ 374 h 506"/>
                  <a:gd name="T94" fmla="*/ 265 w 288"/>
                  <a:gd name="T95" fmla="*/ 378 h 506"/>
                  <a:gd name="T96" fmla="*/ 264 w 288"/>
                  <a:gd name="T97" fmla="*/ 363 h 506"/>
                  <a:gd name="T98" fmla="*/ 245 w 288"/>
                  <a:gd name="T99" fmla="*/ 310 h 506"/>
                  <a:gd name="T100" fmla="*/ 236 w 288"/>
                  <a:gd name="T101" fmla="*/ 285 h 506"/>
                  <a:gd name="T102" fmla="*/ 242 w 288"/>
                  <a:gd name="T103" fmla="*/ 219 h 506"/>
                  <a:gd name="T104" fmla="*/ 226 w 288"/>
                  <a:gd name="T105" fmla="*/ 159 h 506"/>
                  <a:gd name="T106" fmla="*/ 218 w 288"/>
                  <a:gd name="T107" fmla="*/ 172 h 506"/>
                  <a:gd name="T108" fmla="*/ 197 w 288"/>
                  <a:gd name="T109" fmla="*/ 222 h 506"/>
                  <a:gd name="T110" fmla="*/ 184 w 288"/>
                  <a:gd name="T111" fmla="*/ 213 h 506"/>
                  <a:gd name="T112" fmla="*/ 163 w 288"/>
                  <a:gd name="T113" fmla="*/ 148 h 506"/>
                  <a:gd name="T114" fmla="*/ 153 w 288"/>
                  <a:gd name="T115" fmla="*/ 114 h 506"/>
                  <a:gd name="T116" fmla="*/ 165 w 288"/>
                  <a:gd name="T117" fmla="*/ 61 h 506"/>
                  <a:gd name="T118" fmla="*/ 157 w 288"/>
                  <a:gd name="T119" fmla="*/ 14 h 506"/>
                  <a:gd name="T120" fmla="*/ 152 w 288"/>
                  <a:gd name="T121" fmla="*/ 2 h 506"/>
                  <a:gd name="T122" fmla="*/ 152 w 288"/>
                  <a:gd name="T123" fmla="*/ 2 h 5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8"/>
                  <a:gd name="T187" fmla="*/ 0 h 506"/>
                  <a:gd name="T188" fmla="*/ 288 w 288"/>
                  <a:gd name="T189" fmla="*/ 506 h 5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8" h="506">
                    <a:moveTo>
                      <a:pt x="152" y="0"/>
                    </a:moveTo>
                    <a:lnTo>
                      <a:pt x="153" y="2"/>
                    </a:lnTo>
                    <a:lnTo>
                      <a:pt x="153" y="4"/>
                    </a:lnTo>
                    <a:lnTo>
                      <a:pt x="152" y="5"/>
                    </a:lnTo>
                    <a:lnTo>
                      <a:pt x="152" y="9"/>
                    </a:lnTo>
                    <a:lnTo>
                      <a:pt x="151" y="11"/>
                    </a:lnTo>
                    <a:lnTo>
                      <a:pt x="150" y="15"/>
                    </a:lnTo>
                    <a:lnTo>
                      <a:pt x="148" y="17"/>
                    </a:lnTo>
                    <a:lnTo>
                      <a:pt x="146" y="21"/>
                    </a:lnTo>
                    <a:lnTo>
                      <a:pt x="143" y="24"/>
                    </a:lnTo>
                    <a:lnTo>
                      <a:pt x="140" y="28"/>
                    </a:lnTo>
                    <a:lnTo>
                      <a:pt x="135" y="31"/>
                    </a:lnTo>
                    <a:lnTo>
                      <a:pt x="131" y="35"/>
                    </a:lnTo>
                    <a:lnTo>
                      <a:pt x="125" y="38"/>
                    </a:lnTo>
                    <a:lnTo>
                      <a:pt x="118" y="42"/>
                    </a:lnTo>
                    <a:lnTo>
                      <a:pt x="110" y="45"/>
                    </a:lnTo>
                    <a:lnTo>
                      <a:pt x="104" y="52"/>
                    </a:lnTo>
                    <a:lnTo>
                      <a:pt x="97" y="59"/>
                    </a:lnTo>
                    <a:lnTo>
                      <a:pt x="93" y="66"/>
                    </a:lnTo>
                    <a:lnTo>
                      <a:pt x="89" y="73"/>
                    </a:lnTo>
                    <a:lnTo>
                      <a:pt x="88" y="81"/>
                    </a:lnTo>
                    <a:lnTo>
                      <a:pt x="86" y="88"/>
                    </a:lnTo>
                    <a:lnTo>
                      <a:pt x="86" y="95"/>
                    </a:lnTo>
                    <a:lnTo>
                      <a:pt x="86" y="102"/>
                    </a:lnTo>
                    <a:lnTo>
                      <a:pt x="87" y="108"/>
                    </a:lnTo>
                    <a:lnTo>
                      <a:pt x="87" y="114"/>
                    </a:lnTo>
                    <a:lnTo>
                      <a:pt x="89" y="119"/>
                    </a:lnTo>
                    <a:lnTo>
                      <a:pt x="89" y="122"/>
                    </a:lnTo>
                    <a:lnTo>
                      <a:pt x="90" y="126"/>
                    </a:lnTo>
                    <a:lnTo>
                      <a:pt x="90" y="127"/>
                    </a:lnTo>
                    <a:lnTo>
                      <a:pt x="89" y="127"/>
                    </a:lnTo>
                    <a:lnTo>
                      <a:pt x="87" y="125"/>
                    </a:lnTo>
                    <a:lnTo>
                      <a:pt x="84" y="121"/>
                    </a:lnTo>
                    <a:lnTo>
                      <a:pt x="81" y="116"/>
                    </a:lnTo>
                    <a:lnTo>
                      <a:pt x="79" y="112"/>
                    </a:lnTo>
                    <a:lnTo>
                      <a:pt x="76" y="106"/>
                    </a:lnTo>
                    <a:lnTo>
                      <a:pt x="74" y="103"/>
                    </a:lnTo>
                    <a:lnTo>
                      <a:pt x="73" y="97"/>
                    </a:lnTo>
                    <a:lnTo>
                      <a:pt x="72" y="93"/>
                    </a:lnTo>
                    <a:lnTo>
                      <a:pt x="70" y="87"/>
                    </a:lnTo>
                    <a:lnTo>
                      <a:pt x="70" y="83"/>
                    </a:lnTo>
                    <a:lnTo>
                      <a:pt x="70" y="79"/>
                    </a:lnTo>
                    <a:lnTo>
                      <a:pt x="70" y="76"/>
                    </a:lnTo>
                    <a:lnTo>
                      <a:pt x="69" y="72"/>
                    </a:lnTo>
                    <a:lnTo>
                      <a:pt x="69" y="70"/>
                    </a:lnTo>
                    <a:lnTo>
                      <a:pt x="69" y="68"/>
                    </a:lnTo>
                    <a:lnTo>
                      <a:pt x="69" y="67"/>
                    </a:lnTo>
                    <a:lnTo>
                      <a:pt x="69" y="66"/>
                    </a:lnTo>
                    <a:lnTo>
                      <a:pt x="60" y="71"/>
                    </a:lnTo>
                    <a:lnTo>
                      <a:pt x="52" y="76"/>
                    </a:lnTo>
                    <a:lnTo>
                      <a:pt x="47" y="84"/>
                    </a:lnTo>
                    <a:lnTo>
                      <a:pt x="44" y="91"/>
                    </a:lnTo>
                    <a:lnTo>
                      <a:pt x="43" y="100"/>
                    </a:lnTo>
                    <a:lnTo>
                      <a:pt x="43" y="108"/>
                    </a:lnTo>
                    <a:lnTo>
                      <a:pt x="45" y="117"/>
                    </a:lnTo>
                    <a:lnTo>
                      <a:pt x="47" y="124"/>
                    </a:lnTo>
                    <a:lnTo>
                      <a:pt x="50" y="133"/>
                    </a:lnTo>
                    <a:lnTo>
                      <a:pt x="53" y="141"/>
                    </a:lnTo>
                    <a:lnTo>
                      <a:pt x="57" y="148"/>
                    </a:lnTo>
                    <a:lnTo>
                      <a:pt x="60" y="154"/>
                    </a:lnTo>
                    <a:lnTo>
                      <a:pt x="63" y="159"/>
                    </a:lnTo>
                    <a:lnTo>
                      <a:pt x="65" y="163"/>
                    </a:lnTo>
                    <a:lnTo>
                      <a:pt x="66" y="165"/>
                    </a:lnTo>
                    <a:lnTo>
                      <a:pt x="65" y="165"/>
                    </a:lnTo>
                    <a:lnTo>
                      <a:pt x="68" y="177"/>
                    </a:lnTo>
                    <a:lnTo>
                      <a:pt x="69" y="186"/>
                    </a:lnTo>
                    <a:lnTo>
                      <a:pt x="70" y="193"/>
                    </a:lnTo>
                    <a:lnTo>
                      <a:pt x="68" y="198"/>
                    </a:lnTo>
                    <a:lnTo>
                      <a:pt x="66" y="202"/>
                    </a:lnTo>
                    <a:lnTo>
                      <a:pt x="63" y="205"/>
                    </a:lnTo>
                    <a:lnTo>
                      <a:pt x="60" y="205"/>
                    </a:lnTo>
                    <a:lnTo>
                      <a:pt x="56" y="205"/>
                    </a:lnTo>
                    <a:lnTo>
                      <a:pt x="53" y="203"/>
                    </a:lnTo>
                    <a:lnTo>
                      <a:pt x="50" y="202"/>
                    </a:lnTo>
                    <a:lnTo>
                      <a:pt x="47" y="198"/>
                    </a:lnTo>
                    <a:lnTo>
                      <a:pt x="43" y="195"/>
                    </a:lnTo>
                    <a:lnTo>
                      <a:pt x="41" y="191"/>
                    </a:lnTo>
                    <a:lnTo>
                      <a:pt x="38" y="187"/>
                    </a:lnTo>
                    <a:lnTo>
                      <a:pt x="38" y="183"/>
                    </a:lnTo>
                    <a:lnTo>
                      <a:pt x="37" y="178"/>
                    </a:lnTo>
                    <a:lnTo>
                      <a:pt x="37" y="185"/>
                    </a:lnTo>
                    <a:lnTo>
                      <a:pt x="37" y="190"/>
                    </a:lnTo>
                    <a:lnTo>
                      <a:pt x="37" y="194"/>
                    </a:lnTo>
                    <a:lnTo>
                      <a:pt x="36" y="198"/>
                    </a:lnTo>
                    <a:lnTo>
                      <a:pt x="37" y="202"/>
                    </a:lnTo>
                    <a:lnTo>
                      <a:pt x="37" y="205"/>
                    </a:lnTo>
                    <a:lnTo>
                      <a:pt x="38" y="208"/>
                    </a:lnTo>
                    <a:lnTo>
                      <a:pt x="38" y="210"/>
                    </a:lnTo>
                    <a:lnTo>
                      <a:pt x="40" y="214"/>
                    </a:lnTo>
                    <a:lnTo>
                      <a:pt x="40" y="216"/>
                    </a:lnTo>
                    <a:lnTo>
                      <a:pt x="42" y="219"/>
                    </a:lnTo>
                    <a:lnTo>
                      <a:pt x="42" y="221"/>
                    </a:lnTo>
                    <a:lnTo>
                      <a:pt x="44" y="225"/>
                    </a:lnTo>
                    <a:lnTo>
                      <a:pt x="45" y="228"/>
                    </a:lnTo>
                    <a:lnTo>
                      <a:pt x="47" y="232"/>
                    </a:lnTo>
                    <a:lnTo>
                      <a:pt x="47" y="236"/>
                    </a:lnTo>
                    <a:lnTo>
                      <a:pt x="48" y="244"/>
                    </a:lnTo>
                    <a:lnTo>
                      <a:pt x="48" y="250"/>
                    </a:lnTo>
                    <a:lnTo>
                      <a:pt x="47" y="255"/>
                    </a:lnTo>
                    <a:lnTo>
                      <a:pt x="45" y="259"/>
                    </a:lnTo>
                    <a:lnTo>
                      <a:pt x="43" y="261"/>
                    </a:lnTo>
                    <a:lnTo>
                      <a:pt x="40" y="263"/>
                    </a:lnTo>
                    <a:lnTo>
                      <a:pt x="36" y="263"/>
                    </a:lnTo>
                    <a:lnTo>
                      <a:pt x="32" y="263"/>
                    </a:lnTo>
                    <a:lnTo>
                      <a:pt x="28" y="261"/>
                    </a:lnTo>
                    <a:lnTo>
                      <a:pt x="24" y="259"/>
                    </a:lnTo>
                    <a:lnTo>
                      <a:pt x="21" y="256"/>
                    </a:lnTo>
                    <a:lnTo>
                      <a:pt x="16" y="252"/>
                    </a:lnTo>
                    <a:lnTo>
                      <a:pt x="14" y="248"/>
                    </a:lnTo>
                    <a:lnTo>
                      <a:pt x="10" y="242"/>
                    </a:lnTo>
                    <a:lnTo>
                      <a:pt x="8" y="235"/>
                    </a:lnTo>
                    <a:lnTo>
                      <a:pt x="5" y="228"/>
                    </a:lnTo>
                    <a:lnTo>
                      <a:pt x="4" y="233"/>
                    </a:lnTo>
                    <a:lnTo>
                      <a:pt x="2" y="237"/>
                    </a:lnTo>
                    <a:lnTo>
                      <a:pt x="2" y="242"/>
                    </a:lnTo>
                    <a:lnTo>
                      <a:pt x="0" y="248"/>
                    </a:lnTo>
                    <a:lnTo>
                      <a:pt x="1" y="255"/>
                    </a:lnTo>
                    <a:lnTo>
                      <a:pt x="1" y="262"/>
                    </a:lnTo>
                    <a:lnTo>
                      <a:pt x="2" y="269"/>
                    </a:lnTo>
                    <a:lnTo>
                      <a:pt x="2" y="276"/>
                    </a:lnTo>
                    <a:lnTo>
                      <a:pt x="4" y="285"/>
                    </a:lnTo>
                    <a:lnTo>
                      <a:pt x="5" y="292"/>
                    </a:lnTo>
                    <a:lnTo>
                      <a:pt x="7" y="299"/>
                    </a:lnTo>
                    <a:lnTo>
                      <a:pt x="9" y="306"/>
                    </a:lnTo>
                    <a:lnTo>
                      <a:pt x="12" y="313"/>
                    </a:lnTo>
                    <a:lnTo>
                      <a:pt x="14" y="320"/>
                    </a:lnTo>
                    <a:lnTo>
                      <a:pt x="17" y="325"/>
                    </a:lnTo>
                    <a:lnTo>
                      <a:pt x="19" y="329"/>
                    </a:lnTo>
                    <a:lnTo>
                      <a:pt x="21" y="332"/>
                    </a:lnTo>
                    <a:lnTo>
                      <a:pt x="23" y="335"/>
                    </a:lnTo>
                    <a:lnTo>
                      <a:pt x="24" y="339"/>
                    </a:lnTo>
                    <a:lnTo>
                      <a:pt x="24" y="343"/>
                    </a:lnTo>
                    <a:lnTo>
                      <a:pt x="26" y="348"/>
                    </a:lnTo>
                    <a:lnTo>
                      <a:pt x="26" y="352"/>
                    </a:lnTo>
                    <a:lnTo>
                      <a:pt x="27" y="356"/>
                    </a:lnTo>
                    <a:lnTo>
                      <a:pt x="27" y="360"/>
                    </a:lnTo>
                    <a:lnTo>
                      <a:pt x="29" y="366"/>
                    </a:lnTo>
                    <a:lnTo>
                      <a:pt x="29" y="369"/>
                    </a:lnTo>
                    <a:lnTo>
                      <a:pt x="30" y="374"/>
                    </a:lnTo>
                    <a:lnTo>
                      <a:pt x="30" y="378"/>
                    </a:lnTo>
                    <a:lnTo>
                      <a:pt x="32" y="381"/>
                    </a:lnTo>
                    <a:lnTo>
                      <a:pt x="32" y="385"/>
                    </a:lnTo>
                    <a:lnTo>
                      <a:pt x="32" y="389"/>
                    </a:lnTo>
                    <a:lnTo>
                      <a:pt x="32" y="391"/>
                    </a:lnTo>
                    <a:lnTo>
                      <a:pt x="37" y="402"/>
                    </a:lnTo>
                    <a:lnTo>
                      <a:pt x="40" y="412"/>
                    </a:lnTo>
                    <a:lnTo>
                      <a:pt x="46" y="421"/>
                    </a:lnTo>
                    <a:lnTo>
                      <a:pt x="51" y="429"/>
                    </a:lnTo>
                    <a:lnTo>
                      <a:pt x="58" y="437"/>
                    </a:lnTo>
                    <a:lnTo>
                      <a:pt x="64" y="443"/>
                    </a:lnTo>
                    <a:lnTo>
                      <a:pt x="72" y="449"/>
                    </a:lnTo>
                    <a:lnTo>
                      <a:pt x="77" y="455"/>
                    </a:lnTo>
                    <a:lnTo>
                      <a:pt x="84" y="460"/>
                    </a:lnTo>
                    <a:lnTo>
                      <a:pt x="91" y="464"/>
                    </a:lnTo>
                    <a:lnTo>
                      <a:pt x="98" y="468"/>
                    </a:lnTo>
                    <a:lnTo>
                      <a:pt x="104" y="471"/>
                    </a:lnTo>
                    <a:lnTo>
                      <a:pt x="109" y="474"/>
                    </a:lnTo>
                    <a:lnTo>
                      <a:pt x="115" y="476"/>
                    </a:lnTo>
                    <a:lnTo>
                      <a:pt x="119" y="478"/>
                    </a:lnTo>
                    <a:lnTo>
                      <a:pt x="122" y="479"/>
                    </a:lnTo>
                    <a:lnTo>
                      <a:pt x="121" y="477"/>
                    </a:lnTo>
                    <a:lnTo>
                      <a:pt x="119" y="474"/>
                    </a:lnTo>
                    <a:lnTo>
                      <a:pt x="116" y="470"/>
                    </a:lnTo>
                    <a:lnTo>
                      <a:pt x="113" y="467"/>
                    </a:lnTo>
                    <a:lnTo>
                      <a:pt x="109" y="461"/>
                    </a:lnTo>
                    <a:lnTo>
                      <a:pt x="105" y="455"/>
                    </a:lnTo>
                    <a:lnTo>
                      <a:pt x="100" y="447"/>
                    </a:lnTo>
                    <a:lnTo>
                      <a:pt x="96" y="440"/>
                    </a:lnTo>
                    <a:lnTo>
                      <a:pt x="93" y="432"/>
                    </a:lnTo>
                    <a:lnTo>
                      <a:pt x="89" y="423"/>
                    </a:lnTo>
                    <a:lnTo>
                      <a:pt x="84" y="413"/>
                    </a:lnTo>
                    <a:lnTo>
                      <a:pt x="83" y="403"/>
                    </a:lnTo>
                    <a:lnTo>
                      <a:pt x="80" y="392"/>
                    </a:lnTo>
                    <a:lnTo>
                      <a:pt x="78" y="380"/>
                    </a:lnTo>
                    <a:lnTo>
                      <a:pt x="77" y="367"/>
                    </a:lnTo>
                    <a:lnTo>
                      <a:pt x="79" y="367"/>
                    </a:lnTo>
                    <a:lnTo>
                      <a:pt x="80" y="366"/>
                    </a:lnTo>
                    <a:lnTo>
                      <a:pt x="82" y="365"/>
                    </a:lnTo>
                    <a:lnTo>
                      <a:pt x="82" y="363"/>
                    </a:lnTo>
                    <a:lnTo>
                      <a:pt x="83" y="363"/>
                    </a:lnTo>
                    <a:lnTo>
                      <a:pt x="84" y="361"/>
                    </a:lnTo>
                    <a:lnTo>
                      <a:pt x="86" y="360"/>
                    </a:lnTo>
                    <a:lnTo>
                      <a:pt x="86" y="358"/>
                    </a:lnTo>
                    <a:lnTo>
                      <a:pt x="89" y="358"/>
                    </a:lnTo>
                    <a:lnTo>
                      <a:pt x="91" y="357"/>
                    </a:lnTo>
                    <a:lnTo>
                      <a:pt x="93" y="357"/>
                    </a:lnTo>
                    <a:lnTo>
                      <a:pt x="95" y="357"/>
                    </a:lnTo>
                    <a:lnTo>
                      <a:pt x="98" y="359"/>
                    </a:lnTo>
                    <a:lnTo>
                      <a:pt x="100" y="360"/>
                    </a:lnTo>
                    <a:lnTo>
                      <a:pt x="104" y="362"/>
                    </a:lnTo>
                    <a:lnTo>
                      <a:pt x="106" y="364"/>
                    </a:lnTo>
                    <a:lnTo>
                      <a:pt x="105" y="362"/>
                    </a:lnTo>
                    <a:lnTo>
                      <a:pt x="104" y="362"/>
                    </a:lnTo>
                    <a:lnTo>
                      <a:pt x="106" y="364"/>
                    </a:lnTo>
                    <a:lnTo>
                      <a:pt x="108" y="366"/>
                    </a:lnTo>
                    <a:lnTo>
                      <a:pt x="111" y="368"/>
                    </a:lnTo>
                    <a:lnTo>
                      <a:pt x="113" y="369"/>
                    </a:lnTo>
                    <a:lnTo>
                      <a:pt x="117" y="370"/>
                    </a:lnTo>
                    <a:lnTo>
                      <a:pt x="119" y="370"/>
                    </a:lnTo>
                    <a:lnTo>
                      <a:pt x="122" y="371"/>
                    </a:lnTo>
                    <a:lnTo>
                      <a:pt x="126" y="371"/>
                    </a:lnTo>
                    <a:lnTo>
                      <a:pt x="129" y="370"/>
                    </a:lnTo>
                    <a:lnTo>
                      <a:pt x="132" y="369"/>
                    </a:lnTo>
                    <a:lnTo>
                      <a:pt x="130" y="367"/>
                    </a:lnTo>
                    <a:lnTo>
                      <a:pt x="128" y="366"/>
                    </a:lnTo>
                    <a:lnTo>
                      <a:pt x="124" y="363"/>
                    </a:lnTo>
                    <a:lnTo>
                      <a:pt x="122" y="361"/>
                    </a:lnTo>
                    <a:lnTo>
                      <a:pt x="119" y="358"/>
                    </a:lnTo>
                    <a:lnTo>
                      <a:pt x="117" y="355"/>
                    </a:lnTo>
                    <a:lnTo>
                      <a:pt x="113" y="349"/>
                    </a:lnTo>
                    <a:lnTo>
                      <a:pt x="111" y="345"/>
                    </a:lnTo>
                    <a:lnTo>
                      <a:pt x="109" y="340"/>
                    </a:lnTo>
                    <a:lnTo>
                      <a:pt x="109" y="333"/>
                    </a:lnTo>
                    <a:lnTo>
                      <a:pt x="108" y="325"/>
                    </a:lnTo>
                    <a:lnTo>
                      <a:pt x="109" y="318"/>
                    </a:lnTo>
                    <a:lnTo>
                      <a:pt x="111" y="309"/>
                    </a:lnTo>
                    <a:lnTo>
                      <a:pt x="114" y="299"/>
                    </a:lnTo>
                    <a:lnTo>
                      <a:pt x="118" y="287"/>
                    </a:lnTo>
                    <a:lnTo>
                      <a:pt x="119" y="287"/>
                    </a:lnTo>
                    <a:lnTo>
                      <a:pt x="119" y="286"/>
                    </a:lnTo>
                    <a:lnTo>
                      <a:pt x="120" y="286"/>
                    </a:lnTo>
                    <a:lnTo>
                      <a:pt x="120" y="284"/>
                    </a:lnTo>
                    <a:lnTo>
                      <a:pt x="122" y="282"/>
                    </a:lnTo>
                    <a:lnTo>
                      <a:pt x="124" y="279"/>
                    </a:lnTo>
                    <a:lnTo>
                      <a:pt x="126" y="277"/>
                    </a:lnTo>
                    <a:lnTo>
                      <a:pt x="127" y="272"/>
                    </a:lnTo>
                    <a:lnTo>
                      <a:pt x="129" y="268"/>
                    </a:lnTo>
                    <a:lnTo>
                      <a:pt x="129" y="264"/>
                    </a:lnTo>
                    <a:lnTo>
                      <a:pt x="129" y="258"/>
                    </a:lnTo>
                    <a:lnTo>
                      <a:pt x="128" y="251"/>
                    </a:lnTo>
                    <a:lnTo>
                      <a:pt x="126" y="244"/>
                    </a:lnTo>
                    <a:lnTo>
                      <a:pt x="123" y="236"/>
                    </a:lnTo>
                    <a:lnTo>
                      <a:pt x="119" y="227"/>
                    </a:lnTo>
                    <a:lnTo>
                      <a:pt x="113" y="216"/>
                    </a:lnTo>
                    <a:lnTo>
                      <a:pt x="120" y="221"/>
                    </a:lnTo>
                    <a:lnTo>
                      <a:pt x="128" y="226"/>
                    </a:lnTo>
                    <a:lnTo>
                      <a:pt x="134" y="231"/>
                    </a:lnTo>
                    <a:lnTo>
                      <a:pt x="139" y="235"/>
                    </a:lnTo>
                    <a:lnTo>
                      <a:pt x="144" y="242"/>
                    </a:lnTo>
                    <a:lnTo>
                      <a:pt x="148" y="248"/>
                    </a:lnTo>
                    <a:lnTo>
                      <a:pt x="150" y="254"/>
                    </a:lnTo>
                    <a:lnTo>
                      <a:pt x="152" y="260"/>
                    </a:lnTo>
                    <a:lnTo>
                      <a:pt x="154" y="267"/>
                    </a:lnTo>
                    <a:lnTo>
                      <a:pt x="156" y="273"/>
                    </a:lnTo>
                    <a:lnTo>
                      <a:pt x="157" y="278"/>
                    </a:lnTo>
                    <a:lnTo>
                      <a:pt x="157" y="284"/>
                    </a:lnTo>
                    <a:lnTo>
                      <a:pt x="157" y="289"/>
                    </a:lnTo>
                    <a:lnTo>
                      <a:pt x="157" y="294"/>
                    </a:lnTo>
                    <a:lnTo>
                      <a:pt x="157" y="298"/>
                    </a:lnTo>
                    <a:lnTo>
                      <a:pt x="156" y="299"/>
                    </a:lnTo>
                    <a:lnTo>
                      <a:pt x="154" y="316"/>
                    </a:lnTo>
                    <a:lnTo>
                      <a:pt x="153" y="332"/>
                    </a:lnTo>
                    <a:lnTo>
                      <a:pt x="153" y="345"/>
                    </a:lnTo>
                    <a:lnTo>
                      <a:pt x="154" y="356"/>
                    </a:lnTo>
                    <a:lnTo>
                      <a:pt x="157" y="367"/>
                    </a:lnTo>
                    <a:lnTo>
                      <a:pt x="161" y="375"/>
                    </a:lnTo>
                    <a:lnTo>
                      <a:pt x="164" y="381"/>
                    </a:lnTo>
                    <a:lnTo>
                      <a:pt x="168" y="386"/>
                    </a:lnTo>
                    <a:lnTo>
                      <a:pt x="174" y="390"/>
                    </a:lnTo>
                    <a:lnTo>
                      <a:pt x="177" y="391"/>
                    </a:lnTo>
                    <a:lnTo>
                      <a:pt x="181" y="392"/>
                    </a:lnTo>
                    <a:lnTo>
                      <a:pt x="184" y="390"/>
                    </a:lnTo>
                    <a:lnTo>
                      <a:pt x="186" y="387"/>
                    </a:lnTo>
                    <a:lnTo>
                      <a:pt x="187" y="382"/>
                    </a:lnTo>
                    <a:lnTo>
                      <a:pt x="187" y="376"/>
                    </a:lnTo>
                    <a:lnTo>
                      <a:pt x="184" y="367"/>
                    </a:lnTo>
                    <a:lnTo>
                      <a:pt x="184" y="364"/>
                    </a:lnTo>
                    <a:lnTo>
                      <a:pt x="183" y="360"/>
                    </a:lnTo>
                    <a:lnTo>
                      <a:pt x="183" y="358"/>
                    </a:lnTo>
                    <a:lnTo>
                      <a:pt x="181" y="355"/>
                    </a:lnTo>
                    <a:lnTo>
                      <a:pt x="183" y="353"/>
                    </a:lnTo>
                    <a:lnTo>
                      <a:pt x="183" y="351"/>
                    </a:lnTo>
                    <a:lnTo>
                      <a:pt x="183" y="350"/>
                    </a:lnTo>
                    <a:lnTo>
                      <a:pt x="183" y="348"/>
                    </a:lnTo>
                    <a:lnTo>
                      <a:pt x="185" y="348"/>
                    </a:lnTo>
                    <a:lnTo>
                      <a:pt x="186" y="346"/>
                    </a:lnTo>
                    <a:lnTo>
                      <a:pt x="188" y="346"/>
                    </a:lnTo>
                    <a:lnTo>
                      <a:pt x="188" y="345"/>
                    </a:lnTo>
                    <a:lnTo>
                      <a:pt x="189" y="345"/>
                    </a:lnTo>
                    <a:lnTo>
                      <a:pt x="189" y="343"/>
                    </a:lnTo>
                    <a:lnTo>
                      <a:pt x="190" y="342"/>
                    </a:lnTo>
                    <a:lnTo>
                      <a:pt x="190" y="340"/>
                    </a:lnTo>
                    <a:lnTo>
                      <a:pt x="192" y="340"/>
                    </a:lnTo>
                    <a:lnTo>
                      <a:pt x="192" y="338"/>
                    </a:lnTo>
                    <a:lnTo>
                      <a:pt x="192" y="336"/>
                    </a:lnTo>
                    <a:lnTo>
                      <a:pt x="192" y="335"/>
                    </a:lnTo>
                    <a:lnTo>
                      <a:pt x="192" y="333"/>
                    </a:lnTo>
                    <a:lnTo>
                      <a:pt x="192" y="331"/>
                    </a:lnTo>
                    <a:lnTo>
                      <a:pt x="192" y="329"/>
                    </a:lnTo>
                    <a:lnTo>
                      <a:pt x="192" y="327"/>
                    </a:lnTo>
                    <a:lnTo>
                      <a:pt x="194" y="325"/>
                    </a:lnTo>
                    <a:lnTo>
                      <a:pt x="194" y="324"/>
                    </a:lnTo>
                    <a:lnTo>
                      <a:pt x="194" y="323"/>
                    </a:lnTo>
                    <a:lnTo>
                      <a:pt x="194" y="321"/>
                    </a:lnTo>
                    <a:lnTo>
                      <a:pt x="194" y="319"/>
                    </a:lnTo>
                    <a:lnTo>
                      <a:pt x="194" y="318"/>
                    </a:lnTo>
                    <a:lnTo>
                      <a:pt x="199" y="332"/>
                    </a:lnTo>
                    <a:lnTo>
                      <a:pt x="202" y="343"/>
                    </a:lnTo>
                    <a:lnTo>
                      <a:pt x="205" y="353"/>
                    </a:lnTo>
                    <a:lnTo>
                      <a:pt x="206" y="360"/>
                    </a:lnTo>
                    <a:lnTo>
                      <a:pt x="207" y="368"/>
                    </a:lnTo>
                    <a:lnTo>
                      <a:pt x="207" y="373"/>
                    </a:lnTo>
                    <a:lnTo>
                      <a:pt x="207" y="378"/>
                    </a:lnTo>
                    <a:lnTo>
                      <a:pt x="206" y="381"/>
                    </a:lnTo>
                    <a:lnTo>
                      <a:pt x="206" y="384"/>
                    </a:lnTo>
                    <a:lnTo>
                      <a:pt x="205" y="388"/>
                    </a:lnTo>
                    <a:lnTo>
                      <a:pt x="204" y="390"/>
                    </a:lnTo>
                    <a:lnTo>
                      <a:pt x="202" y="391"/>
                    </a:lnTo>
                    <a:lnTo>
                      <a:pt x="201" y="394"/>
                    </a:lnTo>
                    <a:lnTo>
                      <a:pt x="199" y="395"/>
                    </a:lnTo>
                    <a:lnTo>
                      <a:pt x="198" y="399"/>
                    </a:lnTo>
                    <a:lnTo>
                      <a:pt x="196" y="401"/>
                    </a:lnTo>
                    <a:lnTo>
                      <a:pt x="194" y="406"/>
                    </a:lnTo>
                    <a:lnTo>
                      <a:pt x="192" y="410"/>
                    </a:lnTo>
                    <a:lnTo>
                      <a:pt x="192" y="413"/>
                    </a:lnTo>
                    <a:lnTo>
                      <a:pt x="191" y="417"/>
                    </a:lnTo>
                    <a:lnTo>
                      <a:pt x="193" y="421"/>
                    </a:lnTo>
                    <a:lnTo>
                      <a:pt x="194" y="424"/>
                    </a:lnTo>
                    <a:lnTo>
                      <a:pt x="196" y="427"/>
                    </a:lnTo>
                    <a:lnTo>
                      <a:pt x="197" y="429"/>
                    </a:lnTo>
                    <a:lnTo>
                      <a:pt x="200" y="431"/>
                    </a:lnTo>
                    <a:lnTo>
                      <a:pt x="202" y="432"/>
                    </a:lnTo>
                    <a:lnTo>
                      <a:pt x="206" y="432"/>
                    </a:lnTo>
                    <a:lnTo>
                      <a:pt x="208" y="431"/>
                    </a:lnTo>
                    <a:lnTo>
                      <a:pt x="211" y="430"/>
                    </a:lnTo>
                    <a:lnTo>
                      <a:pt x="213" y="426"/>
                    </a:lnTo>
                    <a:lnTo>
                      <a:pt x="215" y="422"/>
                    </a:lnTo>
                    <a:lnTo>
                      <a:pt x="216" y="416"/>
                    </a:lnTo>
                    <a:lnTo>
                      <a:pt x="223" y="429"/>
                    </a:lnTo>
                    <a:lnTo>
                      <a:pt x="227" y="441"/>
                    </a:lnTo>
                    <a:lnTo>
                      <a:pt x="229" y="452"/>
                    </a:lnTo>
                    <a:lnTo>
                      <a:pt x="230" y="461"/>
                    </a:lnTo>
                    <a:lnTo>
                      <a:pt x="231" y="469"/>
                    </a:lnTo>
                    <a:lnTo>
                      <a:pt x="229" y="475"/>
                    </a:lnTo>
                    <a:lnTo>
                      <a:pt x="228" y="482"/>
                    </a:lnTo>
                    <a:lnTo>
                      <a:pt x="224" y="486"/>
                    </a:lnTo>
                    <a:lnTo>
                      <a:pt x="222" y="490"/>
                    </a:lnTo>
                    <a:lnTo>
                      <a:pt x="219" y="494"/>
                    </a:lnTo>
                    <a:lnTo>
                      <a:pt x="215" y="496"/>
                    </a:lnTo>
                    <a:lnTo>
                      <a:pt x="211" y="497"/>
                    </a:lnTo>
                    <a:lnTo>
                      <a:pt x="210" y="499"/>
                    </a:lnTo>
                    <a:lnTo>
                      <a:pt x="206" y="500"/>
                    </a:lnTo>
                    <a:lnTo>
                      <a:pt x="204" y="500"/>
                    </a:lnTo>
                    <a:lnTo>
                      <a:pt x="202" y="499"/>
                    </a:lnTo>
                    <a:lnTo>
                      <a:pt x="207" y="502"/>
                    </a:lnTo>
                    <a:lnTo>
                      <a:pt x="211" y="504"/>
                    </a:lnTo>
                    <a:lnTo>
                      <a:pt x="216" y="505"/>
                    </a:lnTo>
                    <a:lnTo>
                      <a:pt x="222" y="505"/>
                    </a:lnTo>
                    <a:lnTo>
                      <a:pt x="229" y="505"/>
                    </a:lnTo>
                    <a:lnTo>
                      <a:pt x="235" y="504"/>
                    </a:lnTo>
                    <a:lnTo>
                      <a:pt x="243" y="503"/>
                    </a:lnTo>
                    <a:lnTo>
                      <a:pt x="248" y="499"/>
                    </a:lnTo>
                    <a:lnTo>
                      <a:pt x="256" y="496"/>
                    </a:lnTo>
                    <a:lnTo>
                      <a:pt x="262" y="492"/>
                    </a:lnTo>
                    <a:lnTo>
                      <a:pt x="268" y="486"/>
                    </a:lnTo>
                    <a:lnTo>
                      <a:pt x="273" y="479"/>
                    </a:lnTo>
                    <a:lnTo>
                      <a:pt x="278" y="471"/>
                    </a:lnTo>
                    <a:lnTo>
                      <a:pt x="281" y="461"/>
                    </a:lnTo>
                    <a:lnTo>
                      <a:pt x="283" y="450"/>
                    </a:lnTo>
                    <a:lnTo>
                      <a:pt x="283" y="437"/>
                    </a:lnTo>
                    <a:lnTo>
                      <a:pt x="284" y="437"/>
                    </a:lnTo>
                    <a:lnTo>
                      <a:pt x="284" y="436"/>
                    </a:lnTo>
                    <a:lnTo>
                      <a:pt x="284" y="434"/>
                    </a:lnTo>
                    <a:lnTo>
                      <a:pt x="284" y="432"/>
                    </a:lnTo>
                    <a:lnTo>
                      <a:pt x="284" y="431"/>
                    </a:lnTo>
                    <a:lnTo>
                      <a:pt x="284" y="429"/>
                    </a:lnTo>
                    <a:lnTo>
                      <a:pt x="283" y="426"/>
                    </a:lnTo>
                    <a:lnTo>
                      <a:pt x="284" y="424"/>
                    </a:lnTo>
                    <a:lnTo>
                      <a:pt x="284" y="421"/>
                    </a:lnTo>
                    <a:lnTo>
                      <a:pt x="284" y="419"/>
                    </a:lnTo>
                    <a:lnTo>
                      <a:pt x="284" y="415"/>
                    </a:lnTo>
                    <a:lnTo>
                      <a:pt x="286" y="412"/>
                    </a:lnTo>
                    <a:lnTo>
                      <a:pt x="286" y="407"/>
                    </a:lnTo>
                    <a:lnTo>
                      <a:pt x="287" y="403"/>
                    </a:lnTo>
                    <a:lnTo>
                      <a:pt x="287" y="397"/>
                    </a:lnTo>
                    <a:lnTo>
                      <a:pt x="287" y="393"/>
                    </a:lnTo>
                    <a:lnTo>
                      <a:pt x="287" y="388"/>
                    </a:lnTo>
                    <a:lnTo>
                      <a:pt x="287" y="382"/>
                    </a:lnTo>
                    <a:lnTo>
                      <a:pt x="286" y="377"/>
                    </a:lnTo>
                    <a:lnTo>
                      <a:pt x="286" y="373"/>
                    </a:lnTo>
                    <a:lnTo>
                      <a:pt x="285" y="367"/>
                    </a:lnTo>
                    <a:lnTo>
                      <a:pt x="285" y="362"/>
                    </a:lnTo>
                    <a:lnTo>
                      <a:pt x="283" y="357"/>
                    </a:lnTo>
                    <a:lnTo>
                      <a:pt x="283" y="353"/>
                    </a:lnTo>
                    <a:lnTo>
                      <a:pt x="282" y="349"/>
                    </a:lnTo>
                    <a:lnTo>
                      <a:pt x="282" y="345"/>
                    </a:lnTo>
                    <a:lnTo>
                      <a:pt x="280" y="341"/>
                    </a:lnTo>
                    <a:lnTo>
                      <a:pt x="280" y="339"/>
                    </a:lnTo>
                    <a:lnTo>
                      <a:pt x="279" y="335"/>
                    </a:lnTo>
                    <a:lnTo>
                      <a:pt x="279" y="334"/>
                    </a:lnTo>
                    <a:lnTo>
                      <a:pt x="277" y="331"/>
                    </a:lnTo>
                    <a:lnTo>
                      <a:pt x="277" y="334"/>
                    </a:lnTo>
                    <a:lnTo>
                      <a:pt x="276" y="337"/>
                    </a:lnTo>
                    <a:lnTo>
                      <a:pt x="276" y="340"/>
                    </a:lnTo>
                    <a:lnTo>
                      <a:pt x="274" y="342"/>
                    </a:lnTo>
                    <a:lnTo>
                      <a:pt x="274" y="344"/>
                    </a:lnTo>
                    <a:lnTo>
                      <a:pt x="274" y="346"/>
                    </a:lnTo>
                    <a:lnTo>
                      <a:pt x="274" y="347"/>
                    </a:lnTo>
                    <a:lnTo>
                      <a:pt x="274" y="349"/>
                    </a:lnTo>
                    <a:lnTo>
                      <a:pt x="274" y="352"/>
                    </a:lnTo>
                    <a:lnTo>
                      <a:pt x="274" y="354"/>
                    </a:lnTo>
                    <a:lnTo>
                      <a:pt x="274" y="356"/>
                    </a:lnTo>
                    <a:lnTo>
                      <a:pt x="274" y="357"/>
                    </a:lnTo>
                    <a:lnTo>
                      <a:pt x="274" y="361"/>
                    </a:lnTo>
                    <a:lnTo>
                      <a:pt x="274" y="363"/>
                    </a:lnTo>
                    <a:lnTo>
                      <a:pt x="273" y="367"/>
                    </a:lnTo>
                    <a:lnTo>
                      <a:pt x="271" y="369"/>
                    </a:lnTo>
                    <a:lnTo>
                      <a:pt x="271" y="370"/>
                    </a:lnTo>
                    <a:lnTo>
                      <a:pt x="271" y="372"/>
                    </a:lnTo>
                    <a:lnTo>
                      <a:pt x="270" y="372"/>
                    </a:lnTo>
                    <a:lnTo>
                      <a:pt x="270" y="374"/>
                    </a:lnTo>
                    <a:lnTo>
                      <a:pt x="270" y="375"/>
                    </a:lnTo>
                    <a:lnTo>
                      <a:pt x="268" y="375"/>
                    </a:lnTo>
                    <a:lnTo>
                      <a:pt x="268" y="377"/>
                    </a:lnTo>
                    <a:lnTo>
                      <a:pt x="266" y="377"/>
                    </a:lnTo>
                    <a:lnTo>
                      <a:pt x="266" y="378"/>
                    </a:lnTo>
                    <a:lnTo>
                      <a:pt x="265" y="378"/>
                    </a:lnTo>
                    <a:lnTo>
                      <a:pt x="263" y="377"/>
                    </a:lnTo>
                    <a:lnTo>
                      <a:pt x="264" y="378"/>
                    </a:lnTo>
                    <a:lnTo>
                      <a:pt x="264" y="376"/>
                    </a:lnTo>
                    <a:lnTo>
                      <a:pt x="264" y="374"/>
                    </a:lnTo>
                    <a:lnTo>
                      <a:pt x="264" y="371"/>
                    </a:lnTo>
                    <a:lnTo>
                      <a:pt x="264" y="368"/>
                    </a:lnTo>
                    <a:lnTo>
                      <a:pt x="264" y="363"/>
                    </a:lnTo>
                    <a:lnTo>
                      <a:pt x="264" y="359"/>
                    </a:lnTo>
                    <a:lnTo>
                      <a:pt x="264" y="354"/>
                    </a:lnTo>
                    <a:lnTo>
                      <a:pt x="263" y="348"/>
                    </a:lnTo>
                    <a:lnTo>
                      <a:pt x="261" y="342"/>
                    </a:lnTo>
                    <a:lnTo>
                      <a:pt x="259" y="335"/>
                    </a:lnTo>
                    <a:lnTo>
                      <a:pt x="255" y="327"/>
                    </a:lnTo>
                    <a:lnTo>
                      <a:pt x="251" y="319"/>
                    </a:lnTo>
                    <a:lnTo>
                      <a:pt x="245" y="310"/>
                    </a:lnTo>
                    <a:lnTo>
                      <a:pt x="244" y="309"/>
                    </a:lnTo>
                    <a:lnTo>
                      <a:pt x="244" y="307"/>
                    </a:lnTo>
                    <a:lnTo>
                      <a:pt x="242" y="305"/>
                    </a:lnTo>
                    <a:lnTo>
                      <a:pt x="242" y="303"/>
                    </a:lnTo>
                    <a:lnTo>
                      <a:pt x="240" y="300"/>
                    </a:lnTo>
                    <a:lnTo>
                      <a:pt x="239" y="297"/>
                    </a:lnTo>
                    <a:lnTo>
                      <a:pt x="237" y="292"/>
                    </a:lnTo>
                    <a:lnTo>
                      <a:pt x="237" y="289"/>
                    </a:lnTo>
                    <a:lnTo>
                      <a:pt x="236" y="285"/>
                    </a:lnTo>
                    <a:lnTo>
                      <a:pt x="236" y="279"/>
                    </a:lnTo>
                    <a:lnTo>
                      <a:pt x="235" y="273"/>
                    </a:lnTo>
                    <a:lnTo>
                      <a:pt x="236" y="267"/>
                    </a:lnTo>
                    <a:lnTo>
                      <a:pt x="236" y="259"/>
                    </a:lnTo>
                    <a:lnTo>
                      <a:pt x="238" y="251"/>
                    </a:lnTo>
                    <a:lnTo>
                      <a:pt x="239" y="242"/>
                    </a:lnTo>
                    <a:lnTo>
                      <a:pt x="241" y="235"/>
                    </a:lnTo>
                    <a:lnTo>
                      <a:pt x="242" y="227"/>
                    </a:lnTo>
                    <a:lnTo>
                      <a:pt x="242" y="219"/>
                    </a:lnTo>
                    <a:lnTo>
                      <a:pt x="242" y="211"/>
                    </a:lnTo>
                    <a:lnTo>
                      <a:pt x="242" y="205"/>
                    </a:lnTo>
                    <a:lnTo>
                      <a:pt x="240" y="197"/>
                    </a:lnTo>
                    <a:lnTo>
                      <a:pt x="239" y="191"/>
                    </a:lnTo>
                    <a:lnTo>
                      <a:pt x="236" y="183"/>
                    </a:lnTo>
                    <a:lnTo>
                      <a:pt x="234" y="178"/>
                    </a:lnTo>
                    <a:lnTo>
                      <a:pt x="231" y="172"/>
                    </a:lnTo>
                    <a:lnTo>
                      <a:pt x="229" y="166"/>
                    </a:lnTo>
                    <a:lnTo>
                      <a:pt x="226" y="159"/>
                    </a:lnTo>
                    <a:lnTo>
                      <a:pt x="224" y="154"/>
                    </a:lnTo>
                    <a:lnTo>
                      <a:pt x="220" y="148"/>
                    </a:lnTo>
                    <a:lnTo>
                      <a:pt x="216" y="143"/>
                    </a:lnTo>
                    <a:lnTo>
                      <a:pt x="213" y="137"/>
                    </a:lnTo>
                    <a:lnTo>
                      <a:pt x="215" y="144"/>
                    </a:lnTo>
                    <a:lnTo>
                      <a:pt x="216" y="151"/>
                    </a:lnTo>
                    <a:lnTo>
                      <a:pt x="218" y="159"/>
                    </a:lnTo>
                    <a:lnTo>
                      <a:pt x="218" y="165"/>
                    </a:lnTo>
                    <a:lnTo>
                      <a:pt x="218" y="172"/>
                    </a:lnTo>
                    <a:lnTo>
                      <a:pt x="218" y="179"/>
                    </a:lnTo>
                    <a:lnTo>
                      <a:pt x="218" y="186"/>
                    </a:lnTo>
                    <a:lnTo>
                      <a:pt x="216" y="192"/>
                    </a:lnTo>
                    <a:lnTo>
                      <a:pt x="215" y="199"/>
                    </a:lnTo>
                    <a:lnTo>
                      <a:pt x="213" y="205"/>
                    </a:lnTo>
                    <a:lnTo>
                      <a:pt x="210" y="210"/>
                    </a:lnTo>
                    <a:lnTo>
                      <a:pt x="207" y="215"/>
                    </a:lnTo>
                    <a:lnTo>
                      <a:pt x="203" y="219"/>
                    </a:lnTo>
                    <a:lnTo>
                      <a:pt x="197" y="222"/>
                    </a:lnTo>
                    <a:lnTo>
                      <a:pt x="191" y="224"/>
                    </a:lnTo>
                    <a:lnTo>
                      <a:pt x="183" y="226"/>
                    </a:lnTo>
                    <a:lnTo>
                      <a:pt x="184" y="226"/>
                    </a:lnTo>
                    <a:lnTo>
                      <a:pt x="184" y="224"/>
                    </a:lnTo>
                    <a:lnTo>
                      <a:pt x="184" y="223"/>
                    </a:lnTo>
                    <a:lnTo>
                      <a:pt x="184" y="221"/>
                    </a:lnTo>
                    <a:lnTo>
                      <a:pt x="184" y="219"/>
                    </a:lnTo>
                    <a:lnTo>
                      <a:pt x="184" y="217"/>
                    </a:lnTo>
                    <a:lnTo>
                      <a:pt x="184" y="213"/>
                    </a:lnTo>
                    <a:lnTo>
                      <a:pt x="183" y="209"/>
                    </a:lnTo>
                    <a:lnTo>
                      <a:pt x="183" y="205"/>
                    </a:lnTo>
                    <a:lnTo>
                      <a:pt x="182" y="200"/>
                    </a:lnTo>
                    <a:lnTo>
                      <a:pt x="181" y="194"/>
                    </a:lnTo>
                    <a:lnTo>
                      <a:pt x="178" y="186"/>
                    </a:lnTo>
                    <a:lnTo>
                      <a:pt x="176" y="179"/>
                    </a:lnTo>
                    <a:lnTo>
                      <a:pt x="173" y="170"/>
                    </a:lnTo>
                    <a:lnTo>
                      <a:pt x="168" y="160"/>
                    </a:lnTo>
                    <a:lnTo>
                      <a:pt x="163" y="148"/>
                    </a:lnTo>
                    <a:lnTo>
                      <a:pt x="162" y="146"/>
                    </a:lnTo>
                    <a:lnTo>
                      <a:pt x="161" y="143"/>
                    </a:lnTo>
                    <a:lnTo>
                      <a:pt x="159" y="139"/>
                    </a:lnTo>
                    <a:lnTo>
                      <a:pt x="158" y="135"/>
                    </a:lnTo>
                    <a:lnTo>
                      <a:pt x="156" y="130"/>
                    </a:lnTo>
                    <a:lnTo>
                      <a:pt x="155" y="125"/>
                    </a:lnTo>
                    <a:lnTo>
                      <a:pt x="153" y="119"/>
                    </a:lnTo>
                    <a:lnTo>
                      <a:pt x="153" y="114"/>
                    </a:lnTo>
                    <a:lnTo>
                      <a:pt x="153" y="108"/>
                    </a:lnTo>
                    <a:lnTo>
                      <a:pt x="153" y="103"/>
                    </a:lnTo>
                    <a:lnTo>
                      <a:pt x="152" y="95"/>
                    </a:lnTo>
                    <a:lnTo>
                      <a:pt x="154" y="90"/>
                    </a:lnTo>
                    <a:lnTo>
                      <a:pt x="154" y="83"/>
                    </a:lnTo>
                    <a:lnTo>
                      <a:pt x="157" y="78"/>
                    </a:lnTo>
                    <a:lnTo>
                      <a:pt x="159" y="70"/>
                    </a:lnTo>
                    <a:lnTo>
                      <a:pt x="163" y="67"/>
                    </a:lnTo>
                    <a:lnTo>
                      <a:pt x="165" y="61"/>
                    </a:lnTo>
                    <a:lnTo>
                      <a:pt x="167" y="56"/>
                    </a:lnTo>
                    <a:lnTo>
                      <a:pt x="167" y="50"/>
                    </a:lnTo>
                    <a:lnTo>
                      <a:pt x="167" y="45"/>
                    </a:lnTo>
                    <a:lnTo>
                      <a:pt x="167" y="39"/>
                    </a:lnTo>
                    <a:lnTo>
                      <a:pt x="165" y="34"/>
                    </a:lnTo>
                    <a:lnTo>
                      <a:pt x="163" y="27"/>
                    </a:lnTo>
                    <a:lnTo>
                      <a:pt x="161" y="24"/>
                    </a:lnTo>
                    <a:lnTo>
                      <a:pt x="159" y="18"/>
                    </a:lnTo>
                    <a:lnTo>
                      <a:pt x="157" y="14"/>
                    </a:lnTo>
                    <a:lnTo>
                      <a:pt x="155" y="10"/>
                    </a:lnTo>
                    <a:lnTo>
                      <a:pt x="154" y="7"/>
                    </a:lnTo>
                    <a:lnTo>
                      <a:pt x="153" y="4"/>
                    </a:lnTo>
                    <a:lnTo>
                      <a:pt x="152" y="3"/>
                    </a:lnTo>
                    <a:lnTo>
                      <a:pt x="151" y="2"/>
                    </a:lnTo>
                    <a:lnTo>
                      <a:pt x="152" y="2"/>
                    </a:lnTo>
                    <a:lnTo>
                      <a:pt x="152" y="0"/>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5554" name="Freeform 24"/>
              <p:cNvSpPr>
                <a:spLocks/>
              </p:cNvSpPr>
              <p:nvPr/>
            </p:nvSpPr>
            <p:spPr bwMode="auto">
              <a:xfrm>
                <a:off x="-120" y="1413"/>
                <a:ext cx="115" cy="178"/>
              </a:xfrm>
              <a:custGeom>
                <a:avLst/>
                <a:gdLst>
                  <a:gd name="T0" fmla="*/ 11 w 115"/>
                  <a:gd name="T1" fmla="*/ 6 h 178"/>
                  <a:gd name="T2" fmla="*/ 35 w 115"/>
                  <a:gd name="T3" fmla="*/ 17 h 178"/>
                  <a:gd name="T4" fmla="*/ 50 w 115"/>
                  <a:gd name="T5" fmla="*/ 38 h 178"/>
                  <a:gd name="T6" fmla="*/ 54 w 115"/>
                  <a:gd name="T7" fmla="*/ 36 h 178"/>
                  <a:gd name="T8" fmla="*/ 51 w 115"/>
                  <a:gd name="T9" fmla="*/ 22 h 178"/>
                  <a:gd name="T10" fmla="*/ 66 w 115"/>
                  <a:gd name="T11" fmla="*/ 31 h 178"/>
                  <a:gd name="T12" fmla="*/ 68 w 115"/>
                  <a:gd name="T13" fmla="*/ 54 h 178"/>
                  <a:gd name="T14" fmla="*/ 76 w 115"/>
                  <a:gd name="T15" fmla="*/ 68 h 178"/>
                  <a:gd name="T16" fmla="*/ 79 w 115"/>
                  <a:gd name="T17" fmla="*/ 57 h 178"/>
                  <a:gd name="T18" fmla="*/ 85 w 115"/>
                  <a:gd name="T19" fmla="*/ 71 h 178"/>
                  <a:gd name="T20" fmla="*/ 87 w 115"/>
                  <a:gd name="T21" fmla="*/ 83 h 178"/>
                  <a:gd name="T22" fmla="*/ 100 w 115"/>
                  <a:gd name="T23" fmla="*/ 85 h 178"/>
                  <a:gd name="T24" fmla="*/ 106 w 115"/>
                  <a:gd name="T25" fmla="*/ 81 h 178"/>
                  <a:gd name="T26" fmla="*/ 111 w 115"/>
                  <a:gd name="T27" fmla="*/ 104 h 178"/>
                  <a:gd name="T28" fmla="*/ 111 w 115"/>
                  <a:gd name="T29" fmla="*/ 119 h 178"/>
                  <a:gd name="T30" fmla="*/ 114 w 115"/>
                  <a:gd name="T31" fmla="*/ 131 h 178"/>
                  <a:gd name="T32" fmla="*/ 104 w 115"/>
                  <a:gd name="T33" fmla="*/ 155 h 178"/>
                  <a:gd name="T34" fmla="*/ 90 w 115"/>
                  <a:gd name="T35" fmla="*/ 164 h 178"/>
                  <a:gd name="T36" fmla="*/ 96 w 115"/>
                  <a:gd name="T37" fmla="*/ 147 h 178"/>
                  <a:gd name="T38" fmla="*/ 91 w 115"/>
                  <a:gd name="T39" fmla="*/ 124 h 178"/>
                  <a:gd name="T40" fmla="*/ 82 w 115"/>
                  <a:gd name="T41" fmla="*/ 121 h 178"/>
                  <a:gd name="T42" fmla="*/ 79 w 115"/>
                  <a:gd name="T43" fmla="*/ 125 h 178"/>
                  <a:gd name="T44" fmla="*/ 72 w 115"/>
                  <a:gd name="T45" fmla="*/ 127 h 178"/>
                  <a:gd name="T46" fmla="*/ 74 w 115"/>
                  <a:gd name="T47" fmla="*/ 121 h 178"/>
                  <a:gd name="T48" fmla="*/ 63 w 115"/>
                  <a:gd name="T49" fmla="*/ 98 h 178"/>
                  <a:gd name="T50" fmla="*/ 57 w 115"/>
                  <a:gd name="T51" fmla="*/ 92 h 178"/>
                  <a:gd name="T52" fmla="*/ 50 w 115"/>
                  <a:gd name="T53" fmla="*/ 77 h 178"/>
                  <a:gd name="T54" fmla="*/ 47 w 115"/>
                  <a:gd name="T55" fmla="*/ 97 h 178"/>
                  <a:gd name="T56" fmla="*/ 59 w 115"/>
                  <a:gd name="T57" fmla="*/ 123 h 178"/>
                  <a:gd name="T58" fmla="*/ 51 w 115"/>
                  <a:gd name="T59" fmla="*/ 135 h 178"/>
                  <a:gd name="T60" fmla="*/ 47 w 115"/>
                  <a:gd name="T61" fmla="*/ 123 h 178"/>
                  <a:gd name="T62" fmla="*/ 42 w 115"/>
                  <a:gd name="T63" fmla="*/ 120 h 178"/>
                  <a:gd name="T64" fmla="*/ 38 w 115"/>
                  <a:gd name="T65" fmla="*/ 114 h 178"/>
                  <a:gd name="T66" fmla="*/ 37 w 115"/>
                  <a:gd name="T67" fmla="*/ 116 h 178"/>
                  <a:gd name="T68" fmla="*/ 42 w 115"/>
                  <a:gd name="T69" fmla="*/ 135 h 178"/>
                  <a:gd name="T70" fmla="*/ 52 w 115"/>
                  <a:gd name="T71" fmla="*/ 145 h 178"/>
                  <a:gd name="T72" fmla="*/ 48 w 115"/>
                  <a:gd name="T73" fmla="*/ 151 h 178"/>
                  <a:gd name="T74" fmla="*/ 44 w 115"/>
                  <a:gd name="T75" fmla="*/ 165 h 178"/>
                  <a:gd name="T76" fmla="*/ 58 w 115"/>
                  <a:gd name="T77" fmla="*/ 174 h 178"/>
                  <a:gd name="T78" fmla="*/ 44 w 115"/>
                  <a:gd name="T79" fmla="*/ 177 h 178"/>
                  <a:gd name="T80" fmla="*/ 17 w 115"/>
                  <a:gd name="T81" fmla="*/ 154 h 178"/>
                  <a:gd name="T82" fmla="*/ 16 w 115"/>
                  <a:gd name="T83" fmla="*/ 151 h 178"/>
                  <a:gd name="T84" fmla="*/ 9 w 115"/>
                  <a:gd name="T85" fmla="*/ 138 h 178"/>
                  <a:gd name="T86" fmla="*/ 5 w 115"/>
                  <a:gd name="T87" fmla="*/ 124 h 178"/>
                  <a:gd name="T88" fmla="*/ 7 w 115"/>
                  <a:gd name="T89" fmla="*/ 122 h 178"/>
                  <a:gd name="T90" fmla="*/ 11 w 115"/>
                  <a:gd name="T91" fmla="*/ 130 h 178"/>
                  <a:gd name="T92" fmla="*/ 14 w 115"/>
                  <a:gd name="T93" fmla="*/ 133 h 178"/>
                  <a:gd name="T94" fmla="*/ 16 w 115"/>
                  <a:gd name="T95" fmla="*/ 134 h 178"/>
                  <a:gd name="T96" fmla="*/ 14 w 115"/>
                  <a:gd name="T97" fmla="*/ 129 h 178"/>
                  <a:gd name="T98" fmla="*/ 15 w 115"/>
                  <a:gd name="T99" fmla="*/ 110 h 178"/>
                  <a:gd name="T100" fmla="*/ 15 w 115"/>
                  <a:gd name="T101" fmla="*/ 101 h 178"/>
                  <a:gd name="T102" fmla="*/ 3 w 115"/>
                  <a:gd name="T103" fmla="*/ 80 h 178"/>
                  <a:gd name="T104" fmla="*/ 0 w 115"/>
                  <a:gd name="T105" fmla="*/ 58 h 178"/>
                  <a:gd name="T106" fmla="*/ 6 w 115"/>
                  <a:gd name="T107" fmla="*/ 63 h 178"/>
                  <a:gd name="T108" fmla="*/ 22 w 115"/>
                  <a:gd name="T109" fmla="*/ 78 h 178"/>
                  <a:gd name="T110" fmla="*/ 26 w 115"/>
                  <a:gd name="T111" fmla="*/ 75 h 178"/>
                  <a:gd name="T112" fmla="*/ 23 w 115"/>
                  <a:gd name="T113" fmla="*/ 52 h 178"/>
                  <a:gd name="T114" fmla="*/ 23 w 115"/>
                  <a:gd name="T115" fmla="*/ 40 h 178"/>
                  <a:gd name="T116" fmla="*/ 11 w 115"/>
                  <a:gd name="T117" fmla="*/ 21 h 178"/>
                  <a:gd name="T118" fmla="*/ 7 w 115"/>
                  <a:gd name="T119" fmla="*/ 5 h 178"/>
                  <a:gd name="T120" fmla="*/ 7 w 115"/>
                  <a:gd name="T121" fmla="*/ 1 h 178"/>
                  <a:gd name="T122" fmla="*/ 7 w 115"/>
                  <a:gd name="T123" fmla="*/ 1 h 1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5"/>
                  <a:gd name="T187" fmla="*/ 0 h 178"/>
                  <a:gd name="T188" fmla="*/ 115 w 115"/>
                  <a:gd name="T189" fmla="*/ 178 h 1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5" h="178">
                    <a:moveTo>
                      <a:pt x="6" y="1"/>
                    </a:moveTo>
                    <a:lnTo>
                      <a:pt x="7" y="2"/>
                    </a:lnTo>
                    <a:lnTo>
                      <a:pt x="7" y="3"/>
                    </a:lnTo>
                    <a:lnTo>
                      <a:pt x="9" y="5"/>
                    </a:lnTo>
                    <a:lnTo>
                      <a:pt x="11" y="6"/>
                    </a:lnTo>
                    <a:lnTo>
                      <a:pt x="13" y="8"/>
                    </a:lnTo>
                    <a:lnTo>
                      <a:pt x="15" y="9"/>
                    </a:lnTo>
                    <a:lnTo>
                      <a:pt x="17" y="10"/>
                    </a:lnTo>
                    <a:lnTo>
                      <a:pt x="18" y="10"/>
                    </a:lnTo>
                    <a:lnTo>
                      <a:pt x="22" y="12"/>
                    </a:lnTo>
                    <a:lnTo>
                      <a:pt x="23" y="12"/>
                    </a:lnTo>
                    <a:lnTo>
                      <a:pt x="27" y="14"/>
                    </a:lnTo>
                    <a:lnTo>
                      <a:pt x="30" y="14"/>
                    </a:lnTo>
                    <a:lnTo>
                      <a:pt x="35" y="17"/>
                    </a:lnTo>
                    <a:lnTo>
                      <a:pt x="38" y="19"/>
                    </a:lnTo>
                    <a:lnTo>
                      <a:pt x="41" y="22"/>
                    </a:lnTo>
                    <a:lnTo>
                      <a:pt x="43" y="24"/>
                    </a:lnTo>
                    <a:lnTo>
                      <a:pt x="45" y="28"/>
                    </a:lnTo>
                    <a:lnTo>
                      <a:pt x="47" y="29"/>
                    </a:lnTo>
                    <a:lnTo>
                      <a:pt x="48" y="31"/>
                    </a:lnTo>
                    <a:lnTo>
                      <a:pt x="48" y="33"/>
                    </a:lnTo>
                    <a:lnTo>
                      <a:pt x="50" y="36"/>
                    </a:lnTo>
                    <a:lnTo>
                      <a:pt x="50" y="38"/>
                    </a:lnTo>
                    <a:lnTo>
                      <a:pt x="50" y="40"/>
                    </a:lnTo>
                    <a:lnTo>
                      <a:pt x="50" y="41"/>
                    </a:lnTo>
                    <a:lnTo>
                      <a:pt x="50" y="42"/>
                    </a:lnTo>
                    <a:lnTo>
                      <a:pt x="50" y="41"/>
                    </a:lnTo>
                    <a:lnTo>
                      <a:pt x="52" y="40"/>
                    </a:lnTo>
                    <a:lnTo>
                      <a:pt x="53" y="38"/>
                    </a:lnTo>
                    <a:lnTo>
                      <a:pt x="54" y="36"/>
                    </a:lnTo>
                    <a:lnTo>
                      <a:pt x="54" y="34"/>
                    </a:lnTo>
                    <a:lnTo>
                      <a:pt x="54" y="33"/>
                    </a:lnTo>
                    <a:lnTo>
                      <a:pt x="54" y="31"/>
                    </a:lnTo>
                    <a:lnTo>
                      <a:pt x="54" y="29"/>
                    </a:lnTo>
                    <a:lnTo>
                      <a:pt x="53" y="27"/>
                    </a:lnTo>
                    <a:lnTo>
                      <a:pt x="53" y="25"/>
                    </a:lnTo>
                    <a:lnTo>
                      <a:pt x="53" y="24"/>
                    </a:lnTo>
                    <a:lnTo>
                      <a:pt x="51" y="22"/>
                    </a:lnTo>
                    <a:lnTo>
                      <a:pt x="51" y="21"/>
                    </a:lnTo>
                    <a:lnTo>
                      <a:pt x="50" y="20"/>
                    </a:lnTo>
                    <a:lnTo>
                      <a:pt x="55" y="21"/>
                    </a:lnTo>
                    <a:lnTo>
                      <a:pt x="59" y="23"/>
                    </a:lnTo>
                    <a:lnTo>
                      <a:pt x="63" y="26"/>
                    </a:lnTo>
                    <a:lnTo>
                      <a:pt x="65" y="28"/>
                    </a:lnTo>
                    <a:lnTo>
                      <a:pt x="66" y="31"/>
                    </a:lnTo>
                    <a:lnTo>
                      <a:pt x="68" y="34"/>
                    </a:lnTo>
                    <a:lnTo>
                      <a:pt x="68" y="38"/>
                    </a:lnTo>
                    <a:lnTo>
                      <a:pt x="68" y="39"/>
                    </a:lnTo>
                    <a:lnTo>
                      <a:pt x="69" y="43"/>
                    </a:lnTo>
                    <a:lnTo>
                      <a:pt x="69" y="45"/>
                    </a:lnTo>
                    <a:lnTo>
                      <a:pt x="69" y="49"/>
                    </a:lnTo>
                    <a:lnTo>
                      <a:pt x="68" y="51"/>
                    </a:lnTo>
                    <a:lnTo>
                      <a:pt x="68" y="52"/>
                    </a:lnTo>
                    <a:lnTo>
                      <a:pt x="68" y="54"/>
                    </a:lnTo>
                    <a:lnTo>
                      <a:pt x="68" y="55"/>
                    </a:lnTo>
                    <a:lnTo>
                      <a:pt x="67" y="54"/>
                    </a:lnTo>
                    <a:lnTo>
                      <a:pt x="69" y="58"/>
                    </a:lnTo>
                    <a:lnTo>
                      <a:pt x="69" y="62"/>
                    </a:lnTo>
                    <a:lnTo>
                      <a:pt x="71" y="64"/>
                    </a:lnTo>
                    <a:lnTo>
                      <a:pt x="71" y="66"/>
                    </a:lnTo>
                    <a:lnTo>
                      <a:pt x="73" y="68"/>
                    </a:lnTo>
                    <a:lnTo>
                      <a:pt x="74" y="68"/>
                    </a:lnTo>
                    <a:lnTo>
                      <a:pt x="76" y="68"/>
                    </a:lnTo>
                    <a:lnTo>
                      <a:pt x="76" y="67"/>
                    </a:lnTo>
                    <a:lnTo>
                      <a:pt x="78" y="67"/>
                    </a:lnTo>
                    <a:lnTo>
                      <a:pt x="79" y="66"/>
                    </a:lnTo>
                    <a:lnTo>
                      <a:pt x="80" y="65"/>
                    </a:lnTo>
                    <a:lnTo>
                      <a:pt x="80" y="63"/>
                    </a:lnTo>
                    <a:lnTo>
                      <a:pt x="81" y="63"/>
                    </a:lnTo>
                    <a:lnTo>
                      <a:pt x="81" y="61"/>
                    </a:lnTo>
                    <a:lnTo>
                      <a:pt x="81" y="59"/>
                    </a:lnTo>
                    <a:lnTo>
                      <a:pt x="79" y="57"/>
                    </a:lnTo>
                    <a:lnTo>
                      <a:pt x="81" y="60"/>
                    </a:lnTo>
                    <a:lnTo>
                      <a:pt x="82" y="62"/>
                    </a:lnTo>
                    <a:lnTo>
                      <a:pt x="84" y="64"/>
                    </a:lnTo>
                    <a:lnTo>
                      <a:pt x="84" y="65"/>
                    </a:lnTo>
                    <a:lnTo>
                      <a:pt x="85" y="67"/>
                    </a:lnTo>
                    <a:lnTo>
                      <a:pt x="85" y="68"/>
                    </a:lnTo>
                    <a:lnTo>
                      <a:pt x="85" y="69"/>
                    </a:lnTo>
                    <a:lnTo>
                      <a:pt x="85" y="71"/>
                    </a:lnTo>
                    <a:lnTo>
                      <a:pt x="85" y="72"/>
                    </a:lnTo>
                    <a:lnTo>
                      <a:pt x="85" y="74"/>
                    </a:lnTo>
                    <a:lnTo>
                      <a:pt x="85" y="75"/>
                    </a:lnTo>
                    <a:lnTo>
                      <a:pt x="85" y="76"/>
                    </a:lnTo>
                    <a:lnTo>
                      <a:pt x="85" y="78"/>
                    </a:lnTo>
                    <a:lnTo>
                      <a:pt x="83" y="78"/>
                    </a:lnTo>
                    <a:lnTo>
                      <a:pt x="85" y="81"/>
                    </a:lnTo>
                    <a:lnTo>
                      <a:pt x="87" y="83"/>
                    </a:lnTo>
                    <a:lnTo>
                      <a:pt x="89" y="85"/>
                    </a:lnTo>
                    <a:lnTo>
                      <a:pt x="89" y="86"/>
                    </a:lnTo>
                    <a:lnTo>
                      <a:pt x="90" y="88"/>
                    </a:lnTo>
                    <a:lnTo>
                      <a:pt x="92" y="88"/>
                    </a:lnTo>
                    <a:lnTo>
                      <a:pt x="94" y="88"/>
                    </a:lnTo>
                    <a:lnTo>
                      <a:pt x="94" y="87"/>
                    </a:lnTo>
                    <a:lnTo>
                      <a:pt x="96" y="87"/>
                    </a:lnTo>
                    <a:lnTo>
                      <a:pt x="98" y="86"/>
                    </a:lnTo>
                    <a:lnTo>
                      <a:pt x="100" y="85"/>
                    </a:lnTo>
                    <a:lnTo>
                      <a:pt x="100" y="83"/>
                    </a:lnTo>
                    <a:lnTo>
                      <a:pt x="101" y="81"/>
                    </a:lnTo>
                    <a:lnTo>
                      <a:pt x="101" y="79"/>
                    </a:lnTo>
                    <a:lnTo>
                      <a:pt x="101" y="77"/>
                    </a:lnTo>
                    <a:lnTo>
                      <a:pt x="100" y="74"/>
                    </a:lnTo>
                    <a:lnTo>
                      <a:pt x="102" y="75"/>
                    </a:lnTo>
                    <a:lnTo>
                      <a:pt x="104" y="77"/>
                    </a:lnTo>
                    <a:lnTo>
                      <a:pt x="106" y="79"/>
                    </a:lnTo>
                    <a:lnTo>
                      <a:pt x="106" y="81"/>
                    </a:lnTo>
                    <a:lnTo>
                      <a:pt x="107" y="85"/>
                    </a:lnTo>
                    <a:lnTo>
                      <a:pt x="107" y="87"/>
                    </a:lnTo>
                    <a:lnTo>
                      <a:pt x="109" y="89"/>
                    </a:lnTo>
                    <a:lnTo>
                      <a:pt x="109" y="91"/>
                    </a:lnTo>
                    <a:lnTo>
                      <a:pt x="111" y="95"/>
                    </a:lnTo>
                    <a:lnTo>
                      <a:pt x="111" y="97"/>
                    </a:lnTo>
                    <a:lnTo>
                      <a:pt x="111" y="99"/>
                    </a:lnTo>
                    <a:lnTo>
                      <a:pt x="111" y="101"/>
                    </a:lnTo>
                    <a:lnTo>
                      <a:pt x="111" y="104"/>
                    </a:lnTo>
                    <a:lnTo>
                      <a:pt x="111" y="106"/>
                    </a:lnTo>
                    <a:lnTo>
                      <a:pt x="111" y="108"/>
                    </a:lnTo>
                    <a:lnTo>
                      <a:pt x="109" y="109"/>
                    </a:lnTo>
                    <a:lnTo>
                      <a:pt x="110" y="110"/>
                    </a:lnTo>
                    <a:lnTo>
                      <a:pt x="110" y="112"/>
                    </a:lnTo>
                    <a:lnTo>
                      <a:pt x="110" y="114"/>
                    </a:lnTo>
                    <a:lnTo>
                      <a:pt x="110" y="115"/>
                    </a:lnTo>
                    <a:lnTo>
                      <a:pt x="111" y="117"/>
                    </a:lnTo>
                    <a:lnTo>
                      <a:pt x="111" y="119"/>
                    </a:lnTo>
                    <a:lnTo>
                      <a:pt x="111" y="120"/>
                    </a:lnTo>
                    <a:lnTo>
                      <a:pt x="113" y="122"/>
                    </a:lnTo>
                    <a:lnTo>
                      <a:pt x="113" y="124"/>
                    </a:lnTo>
                    <a:lnTo>
                      <a:pt x="113" y="126"/>
                    </a:lnTo>
                    <a:lnTo>
                      <a:pt x="113" y="127"/>
                    </a:lnTo>
                    <a:lnTo>
                      <a:pt x="114" y="129"/>
                    </a:lnTo>
                    <a:lnTo>
                      <a:pt x="114" y="131"/>
                    </a:lnTo>
                    <a:lnTo>
                      <a:pt x="114" y="135"/>
                    </a:lnTo>
                    <a:lnTo>
                      <a:pt x="114" y="139"/>
                    </a:lnTo>
                    <a:lnTo>
                      <a:pt x="114" y="143"/>
                    </a:lnTo>
                    <a:lnTo>
                      <a:pt x="112" y="145"/>
                    </a:lnTo>
                    <a:lnTo>
                      <a:pt x="111" y="149"/>
                    </a:lnTo>
                    <a:lnTo>
                      <a:pt x="109" y="151"/>
                    </a:lnTo>
                    <a:lnTo>
                      <a:pt x="107" y="153"/>
                    </a:lnTo>
                    <a:lnTo>
                      <a:pt x="104" y="155"/>
                    </a:lnTo>
                    <a:lnTo>
                      <a:pt x="103" y="156"/>
                    </a:lnTo>
                    <a:lnTo>
                      <a:pt x="101" y="158"/>
                    </a:lnTo>
                    <a:lnTo>
                      <a:pt x="99" y="160"/>
                    </a:lnTo>
                    <a:lnTo>
                      <a:pt x="96" y="162"/>
                    </a:lnTo>
                    <a:lnTo>
                      <a:pt x="94" y="164"/>
                    </a:lnTo>
                    <a:lnTo>
                      <a:pt x="92" y="164"/>
                    </a:lnTo>
                    <a:lnTo>
                      <a:pt x="90" y="164"/>
                    </a:lnTo>
                    <a:lnTo>
                      <a:pt x="89" y="164"/>
                    </a:lnTo>
                    <a:lnTo>
                      <a:pt x="90" y="164"/>
                    </a:lnTo>
                    <a:lnTo>
                      <a:pt x="91" y="163"/>
                    </a:lnTo>
                    <a:lnTo>
                      <a:pt x="91" y="161"/>
                    </a:lnTo>
                    <a:lnTo>
                      <a:pt x="93" y="160"/>
                    </a:lnTo>
                    <a:lnTo>
                      <a:pt x="93" y="158"/>
                    </a:lnTo>
                    <a:lnTo>
                      <a:pt x="94" y="156"/>
                    </a:lnTo>
                    <a:lnTo>
                      <a:pt x="94" y="153"/>
                    </a:lnTo>
                    <a:lnTo>
                      <a:pt x="96" y="151"/>
                    </a:lnTo>
                    <a:lnTo>
                      <a:pt x="96" y="147"/>
                    </a:lnTo>
                    <a:lnTo>
                      <a:pt x="96" y="144"/>
                    </a:lnTo>
                    <a:lnTo>
                      <a:pt x="96" y="141"/>
                    </a:lnTo>
                    <a:lnTo>
                      <a:pt x="96" y="137"/>
                    </a:lnTo>
                    <a:lnTo>
                      <a:pt x="94" y="133"/>
                    </a:lnTo>
                    <a:lnTo>
                      <a:pt x="93" y="130"/>
                    </a:lnTo>
                    <a:lnTo>
                      <a:pt x="91" y="124"/>
                    </a:lnTo>
                    <a:lnTo>
                      <a:pt x="89" y="123"/>
                    </a:lnTo>
                    <a:lnTo>
                      <a:pt x="88" y="123"/>
                    </a:lnTo>
                    <a:lnTo>
                      <a:pt x="86" y="121"/>
                    </a:lnTo>
                    <a:lnTo>
                      <a:pt x="84" y="121"/>
                    </a:lnTo>
                    <a:lnTo>
                      <a:pt x="82" y="121"/>
                    </a:lnTo>
                    <a:lnTo>
                      <a:pt x="82" y="123"/>
                    </a:lnTo>
                    <a:lnTo>
                      <a:pt x="81" y="123"/>
                    </a:lnTo>
                    <a:lnTo>
                      <a:pt x="80" y="124"/>
                    </a:lnTo>
                    <a:lnTo>
                      <a:pt x="78" y="124"/>
                    </a:lnTo>
                    <a:lnTo>
                      <a:pt x="79" y="124"/>
                    </a:lnTo>
                    <a:lnTo>
                      <a:pt x="79" y="125"/>
                    </a:lnTo>
                    <a:lnTo>
                      <a:pt x="78" y="125"/>
                    </a:lnTo>
                    <a:lnTo>
                      <a:pt x="78" y="127"/>
                    </a:lnTo>
                    <a:lnTo>
                      <a:pt x="76" y="127"/>
                    </a:lnTo>
                    <a:lnTo>
                      <a:pt x="74" y="127"/>
                    </a:lnTo>
                    <a:lnTo>
                      <a:pt x="72" y="127"/>
                    </a:lnTo>
                    <a:lnTo>
                      <a:pt x="71" y="127"/>
                    </a:lnTo>
                    <a:lnTo>
                      <a:pt x="69" y="127"/>
                    </a:lnTo>
                    <a:lnTo>
                      <a:pt x="71" y="127"/>
                    </a:lnTo>
                    <a:lnTo>
                      <a:pt x="72" y="127"/>
                    </a:lnTo>
                    <a:lnTo>
                      <a:pt x="72" y="125"/>
                    </a:lnTo>
                    <a:lnTo>
                      <a:pt x="74" y="125"/>
                    </a:lnTo>
                    <a:lnTo>
                      <a:pt x="74" y="123"/>
                    </a:lnTo>
                    <a:lnTo>
                      <a:pt x="74" y="121"/>
                    </a:lnTo>
                    <a:lnTo>
                      <a:pt x="74" y="119"/>
                    </a:lnTo>
                    <a:lnTo>
                      <a:pt x="74" y="117"/>
                    </a:lnTo>
                    <a:lnTo>
                      <a:pt x="74" y="116"/>
                    </a:lnTo>
                    <a:lnTo>
                      <a:pt x="74" y="114"/>
                    </a:lnTo>
                    <a:lnTo>
                      <a:pt x="72" y="110"/>
                    </a:lnTo>
                    <a:lnTo>
                      <a:pt x="71" y="109"/>
                    </a:lnTo>
                    <a:lnTo>
                      <a:pt x="69" y="105"/>
                    </a:lnTo>
                    <a:lnTo>
                      <a:pt x="66" y="101"/>
                    </a:lnTo>
                    <a:lnTo>
                      <a:pt x="63" y="98"/>
                    </a:lnTo>
                    <a:lnTo>
                      <a:pt x="61" y="97"/>
                    </a:lnTo>
                    <a:lnTo>
                      <a:pt x="60" y="96"/>
                    </a:lnTo>
                    <a:lnTo>
                      <a:pt x="59" y="95"/>
                    </a:lnTo>
                    <a:lnTo>
                      <a:pt x="57" y="93"/>
                    </a:lnTo>
                    <a:lnTo>
                      <a:pt x="57" y="92"/>
                    </a:lnTo>
                    <a:lnTo>
                      <a:pt x="56" y="90"/>
                    </a:lnTo>
                    <a:lnTo>
                      <a:pt x="56" y="88"/>
                    </a:lnTo>
                    <a:lnTo>
                      <a:pt x="54" y="86"/>
                    </a:lnTo>
                    <a:lnTo>
                      <a:pt x="54" y="84"/>
                    </a:lnTo>
                    <a:lnTo>
                      <a:pt x="54" y="81"/>
                    </a:lnTo>
                    <a:lnTo>
                      <a:pt x="54" y="77"/>
                    </a:lnTo>
                    <a:lnTo>
                      <a:pt x="54" y="73"/>
                    </a:lnTo>
                    <a:lnTo>
                      <a:pt x="52" y="75"/>
                    </a:lnTo>
                    <a:lnTo>
                      <a:pt x="50" y="77"/>
                    </a:lnTo>
                    <a:lnTo>
                      <a:pt x="49" y="79"/>
                    </a:lnTo>
                    <a:lnTo>
                      <a:pt x="47" y="81"/>
                    </a:lnTo>
                    <a:lnTo>
                      <a:pt x="47" y="84"/>
                    </a:lnTo>
                    <a:lnTo>
                      <a:pt x="46" y="86"/>
                    </a:lnTo>
                    <a:lnTo>
                      <a:pt x="46" y="88"/>
                    </a:lnTo>
                    <a:lnTo>
                      <a:pt x="45" y="90"/>
                    </a:lnTo>
                    <a:lnTo>
                      <a:pt x="46" y="93"/>
                    </a:lnTo>
                    <a:lnTo>
                      <a:pt x="46" y="95"/>
                    </a:lnTo>
                    <a:lnTo>
                      <a:pt x="47" y="97"/>
                    </a:lnTo>
                    <a:lnTo>
                      <a:pt x="47" y="98"/>
                    </a:lnTo>
                    <a:lnTo>
                      <a:pt x="48" y="100"/>
                    </a:lnTo>
                    <a:lnTo>
                      <a:pt x="48" y="101"/>
                    </a:lnTo>
                    <a:lnTo>
                      <a:pt x="48" y="103"/>
                    </a:lnTo>
                    <a:lnTo>
                      <a:pt x="53" y="109"/>
                    </a:lnTo>
                    <a:lnTo>
                      <a:pt x="56" y="115"/>
                    </a:lnTo>
                    <a:lnTo>
                      <a:pt x="58" y="120"/>
                    </a:lnTo>
                    <a:lnTo>
                      <a:pt x="59" y="123"/>
                    </a:lnTo>
                    <a:lnTo>
                      <a:pt x="60" y="127"/>
                    </a:lnTo>
                    <a:lnTo>
                      <a:pt x="60" y="130"/>
                    </a:lnTo>
                    <a:lnTo>
                      <a:pt x="59" y="133"/>
                    </a:lnTo>
                    <a:lnTo>
                      <a:pt x="57" y="134"/>
                    </a:lnTo>
                    <a:lnTo>
                      <a:pt x="57" y="136"/>
                    </a:lnTo>
                    <a:lnTo>
                      <a:pt x="55" y="136"/>
                    </a:lnTo>
                    <a:lnTo>
                      <a:pt x="53" y="136"/>
                    </a:lnTo>
                    <a:lnTo>
                      <a:pt x="51" y="136"/>
                    </a:lnTo>
                    <a:lnTo>
                      <a:pt x="51" y="135"/>
                    </a:lnTo>
                    <a:lnTo>
                      <a:pt x="49" y="133"/>
                    </a:lnTo>
                    <a:lnTo>
                      <a:pt x="48" y="131"/>
                    </a:lnTo>
                    <a:lnTo>
                      <a:pt x="47" y="127"/>
                    </a:lnTo>
                    <a:lnTo>
                      <a:pt x="47" y="125"/>
                    </a:lnTo>
                    <a:lnTo>
                      <a:pt x="47" y="123"/>
                    </a:lnTo>
                    <a:lnTo>
                      <a:pt x="45" y="121"/>
                    </a:lnTo>
                    <a:lnTo>
                      <a:pt x="43" y="120"/>
                    </a:lnTo>
                    <a:lnTo>
                      <a:pt x="42" y="120"/>
                    </a:lnTo>
                    <a:lnTo>
                      <a:pt x="40" y="118"/>
                    </a:lnTo>
                    <a:lnTo>
                      <a:pt x="40" y="117"/>
                    </a:lnTo>
                    <a:lnTo>
                      <a:pt x="40" y="116"/>
                    </a:lnTo>
                    <a:lnTo>
                      <a:pt x="38" y="114"/>
                    </a:lnTo>
                    <a:lnTo>
                      <a:pt x="37" y="112"/>
                    </a:lnTo>
                    <a:lnTo>
                      <a:pt x="36" y="110"/>
                    </a:lnTo>
                    <a:lnTo>
                      <a:pt x="37" y="116"/>
                    </a:lnTo>
                    <a:lnTo>
                      <a:pt x="37" y="120"/>
                    </a:lnTo>
                    <a:lnTo>
                      <a:pt x="38" y="123"/>
                    </a:lnTo>
                    <a:lnTo>
                      <a:pt x="38" y="126"/>
                    </a:lnTo>
                    <a:lnTo>
                      <a:pt x="40" y="129"/>
                    </a:lnTo>
                    <a:lnTo>
                      <a:pt x="40" y="131"/>
                    </a:lnTo>
                    <a:lnTo>
                      <a:pt x="41" y="133"/>
                    </a:lnTo>
                    <a:lnTo>
                      <a:pt x="42" y="134"/>
                    </a:lnTo>
                    <a:lnTo>
                      <a:pt x="42" y="135"/>
                    </a:lnTo>
                    <a:lnTo>
                      <a:pt x="44" y="137"/>
                    </a:lnTo>
                    <a:lnTo>
                      <a:pt x="46" y="139"/>
                    </a:lnTo>
                    <a:lnTo>
                      <a:pt x="47" y="140"/>
                    </a:lnTo>
                    <a:lnTo>
                      <a:pt x="49" y="141"/>
                    </a:lnTo>
                    <a:lnTo>
                      <a:pt x="51" y="143"/>
                    </a:lnTo>
                    <a:lnTo>
                      <a:pt x="52" y="145"/>
                    </a:lnTo>
                    <a:lnTo>
                      <a:pt x="53" y="147"/>
                    </a:lnTo>
                    <a:lnTo>
                      <a:pt x="53" y="149"/>
                    </a:lnTo>
                    <a:lnTo>
                      <a:pt x="52" y="149"/>
                    </a:lnTo>
                    <a:lnTo>
                      <a:pt x="52" y="151"/>
                    </a:lnTo>
                    <a:lnTo>
                      <a:pt x="50" y="151"/>
                    </a:lnTo>
                    <a:lnTo>
                      <a:pt x="48" y="151"/>
                    </a:lnTo>
                    <a:lnTo>
                      <a:pt x="46" y="151"/>
                    </a:lnTo>
                    <a:lnTo>
                      <a:pt x="44" y="149"/>
                    </a:lnTo>
                    <a:lnTo>
                      <a:pt x="42" y="147"/>
                    </a:lnTo>
                    <a:lnTo>
                      <a:pt x="41" y="145"/>
                    </a:lnTo>
                    <a:lnTo>
                      <a:pt x="41" y="151"/>
                    </a:lnTo>
                    <a:lnTo>
                      <a:pt x="41" y="155"/>
                    </a:lnTo>
                    <a:lnTo>
                      <a:pt x="42" y="158"/>
                    </a:lnTo>
                    <a:lnTo>
                      <a:pt x="42" y="162"/>
                    </a:lnTo>
                    <a:lnTo>
                      <a:pt x="44" y="165"/>
                    </a:lnTo>
                    <a:lnTo>
                      <a:pt x="46" y="166"/>
                    </a:lnTo>
                    <a:lnTo>
                      <a:pt x="47" y="168"/>
                    </a:lnTo>
                    <a:lnTo>
                      <a:pt x="48" y="169"/>
                    </a:lnTo>
                    <a:lnTo>
                      <a:pt x="51" y="171"/>
                    </a:lnTo>
                    <a:lnTo>
                      <a:pt x="53" y="172"/>
                    </a:lnTo>
                    <a:lnTo>
                      <a:pt x="55" y="173"/>
                    </a:lnTo>
                    <a:lnTo>
                      <a:pt x="56" y="173"/>
                    </a:lnTo>
                    <a:lnTo>
                      <a:pt x="58" y="174"/>
                    </a:lnTo>
                    <a:lnTo>
                      <a:pt x="59" y="174"/>
                    </a:lnTo>
                    <a:lnTo>
                      <a:pt x="59" y="173"/>
                    </a:lnTo>
                    <a:lnTo>
                      <a:pt x="58" y="175"/>
                    </a:lnTo>
                    <a:lnTo>
                      <a:pt x="57" y="175"/>
                    </a:lnTo>
                    <a:lnTo>
                      <a:pt x="55" y="176"/>
                    </a:lnTo>
                    <a:lnTo>
                      <a:pt x="52" y="176"/>
                    </a:lnTo>
                    <a:lnTo>
                      <a:pt x="50" y="177"/>
                    </a:lnTo>
                    <a:lnTo>
                      <a:pt x="47" y="177"/>
                    </a:lnTo>
                    <a:lnTo>
                      <a:pt x="44" y="177"/>
                    </a:lnTo>
                    <a:lnTo>
                      <a:pt x="41" y="176"/>
                    </a:lnTo>
                    <a:lnTo>
                      <a:pt x="39" y="176"/>
                    </a:lnTo>
                    <a:lnTo>
                      <a:pt x="35" y="174"/>
                    </a:lnTo>
                    <a:lnTo>
                      <a:pt x="31" y="172"/>
                    </a:lnTo>
                    <a:lnTo>
                      <a:pt x="28" y="169"/>
                    </a:lnTo>
                    <a:lnTo>
                      <a:pt x="26" y="167"/>
                    </a:lnTo>
                    <a:lnTo>
                      <a:pt x="22" y="164"/>
                    </a:lnTo>
                    <a:lnTo>
                      <a:pt x="20" y="160"/>
                    </a:lnTo>
                    <a:lnTo>
                      <a:pt x="17" y="154"/>
                    </a:lnTo>
                    <a:lnTo>
                      <a:pt x="17" y="153"/>
                    </a:lnTo>
                    <a:lnTo>
                      <a:pt x="16" y="151"/>
                    </a:lnTo>
                    <a:lnTo>
                      <a:pt x="16" y="149"/>
                    </a:lnTo>
                    <a:lnTo>
                      <a:pt x="14" y="147"/>
                    </a:lnTo>
                    <a:lnTo>
                      <a:pt x="14" y="146"/>
                    </a:lnTo>
                    <a:lnTo>
                      <a:pt x="12" y="144"/>
                    </a:lnTo>
                    <a:lnTo>
                      <a:pt x="11" y="143"/>
                    </a:lnTo>
                    <a:lnTo>
                      <a:pt x="9" y="141"/>
                    </a:lnTo>
                    <a:lnTo>
                      <a:pt x="9" y="140"/>
                    </a:lnTo>
                    <a:lnTo>
                      <a:pt x="9" y="138"/>
                    </a:lnTo>
                    <a:lnTo>
                      <a:pt x="9" y="136"/>
                    </a:lnTo>
                    <a:lnTo>
                      <a:pt x="7" y="134"/>
                    </a:lnTo>
                    <a:lnTo>
                      <a:pt x="7" y="133"/>
                    </a:lnTo>
                    <a:lnTo>
                      <a:pt x="7" y="131"/>
                    </a:lnTo>
                    <a:lnTo>
                      <a:pt x="7" y="129"/>
                    </a:lnTo>
                    <a:lnTo>
                      <a:pt x="5" y="127"/>
                    </a:lnTo>
                    <a:lnTo>
                      <a:pt x="5" y="125"/>
                    </a:lnTo>
                    <a:lnTo>
                      <a:pt x="5" y="124"/>
                    </a:lnTo>
                    <a:lnTo>
                      <a:pt x="4" y="122"/>
                    </a:lnTo>
                    <a:lnTo>
                      <a:pt x="4" y="120"/>
                    </a:lnTo>
                    <a:lnTo>
                      <a:pt x="3" y="118"/>
                    </a:lnTo>
                    <a:lnTo>
                      <a:pt x="5" y="120"/>
                    </a:lnTo>
                    <a:lnTo>
                      <a:pt x="6" y="120"/>
                    </a:lnTo>
                    <a:lnTo>
                      <a:pt x="7" y="122"/>
                    </a:lnTo>
                    <a:lnTo>
                      <a:pt x="8" y="124"/>
                    </a:lnTo>
                    <a:lnTo>
                      <a:pt x="8" y="125"/>
                    </a:lnTo>
                    <a:lnTo>
                      <a:pt x="9" y="127"/>
                    </a:lnTo>
                    <a:lnTo>
                      <a:pt x="9" y="128"/>
                    </a:lnTo>
                    <a:lnTo>
                      <a:pt x="11" y="130"/>
                    </a:lnTo>
                    <a:lnTo>
                      <a:pt x="11" y="131"/>
                    </a:lnTo>
                    <a:lnTo>
                      <a:pt x="13" y="133"/>
                    </a:lnTo>
                    <a:lnTo>
                      <a:pt x="14" y="133"/>
                    </a:lnTo>
                    <a:lnTo>
                      <a:pt x="16" y="134"/>
                    </a:lnTo>
                    <a:lnTo>
                      <a:pt x="16" y="133"/>
                    </a:lnTo>
                    <a:lnTo>
                      <a:pt x="17" y="134"/>
                    </a:lnTo>
                    <a:lnTo>
                      <a:pt x="17" y="133"/>
                    </a:lnTo>
                    <a:lnTo>
                      <a:pt x="16" y="131"/>
                    </a:lnTo>
                    <a:lnTo>
                      <a:pt x="14" y="129"/>
                    </a:lnTo>
                    <a:lnTo>
                      <a:pt x="14" y="128"/>
                    </a:lnTo>
                    <a:lnTo>
                      <a:pt x="14" y="126"/>
                    </a:lnTo>
                    <a:lnTo>
                      <a:pt x="14" y="124"/>
                    </a:lnTo>
                    <a:lnTo>
                      <a:pt x="13" y="121"/>
                    </a:lnTo>
                    <a:lnTo>
                      <a:pt x="13" y="120"/>
                    </a:lnTo>
                    <a:lnTo>
                      <a:pt x="13" y="116"/>
                    </a:lnTo>
                    <a:lnTo>
                      <a:pt x="14" y="114"/>
                    </a:lnTo>
                    <a:lnTo>
                      <a:pt x="14" y="110"/>
                    </a:lnTo>
                    <a:lnTo>
                      <a:pt x="15" y="110"/>
                    </a:lnTo>
                    <a:lnTo>
                      <a:pt x="15" y="109"/>
                    </a:lnTo>
                    <a:lnTo>
                      <a:pt x="15" y="107"/>
                    </a:lnTo>
                    <a:lnTo>
                      <a:pt x="15" y="106"/>
                    </a:lnTo>
                    <a:lnTo>
                      <a:pt x="15" y="104"/>
                    </a:lnTo>
                    <a:lnTo>
                      <a:pt x="15" y="103"/>
                    </a:lnTo>
                    <a:lnTo>
                      <a:pt x="15" y="101"/>
                    </a:lnTo>
                    <a:lnTo>
                      <a:pt x="15" y="99"/>
                    </a:lnTo>
                    <a:lnTo>
                      <a:pt x="13" y="97"/>
                    </a:lnTo>
                    <a:lnTo>
                      <a:pt x="12" y="95"/>
                    </a:lnTo>
                    <a:lnTo>
                      <a:pt x="10" y="92"/>
                    </a:lnTo>
                    <a:lnTo>
                      <a:pt x="8" y="90"/>
                    </a:lnTo>
                    <a:lnTo>
                      <a:pt x="6" y="86"/>
                    </a:lnTo>
                    <a:lnTo>
                      <a:pt x="5" y="84"/>
                    </a:lnTo>
                    <a:lnTo>
                      <a:pt x="3" y="82"/>
                    </a:lnTo>
                    <a:lnTo>
                      <a:pt x="3" y="80"/>
                    </a:lnTo>
                    <a:lnTo>
                      <a:pt x="1" y="76"/>
                    </a:lnTo>
                    <a:lnTo>
                      <a:pt x="1" y="74"/>
                    </a:lnTo>
                    <a:lnTo>
                      <a:pt x="1" y="71"/>
                    </a:lnTo>
                    <a:lnTo>
                      <a:pt x="1" y="69"/>
                    </a:lnTo>
                    <a:lnTo>
                      <a:pt x="0" y="66"/>
                    </a:lnTo>
                    <a:lnTo>
                      <a:pt x="0" y="64"/>
                    </a:lnTo>
                    <a:lnTo>
                      <a:pt x="0" y="62"/>
                    </a:lnTo>
                    <a:lnTo>
                      <a:pt x="0" y="60"/>
                    </a:lnTo>
                    <a:lnTo>
                      <a:pt x="0" y="58"/>
                    </a:lnTo>
                    <a:lnTo>
                      <a:pt x="1" y="56"/>
                    </a:lnTo>
                    <a:lnTo>
                      <a:pt x="1" y="54"/>
                    </a:lnTo>
                    <a:lnTo>
                      <a:pt x="1" y="52"/>
                    </a:lnTo>
                    <a:lnTo>
                      <a:pt x="1" y="50"/>
                    </a:lnTo>
                    <a:lnTo>
                      <a:pt x="2" y="53"/>
                    </a:lnTo>
                    <a:lnTo>
                      <a:pt x="2" y="55"/>
                    </a:lnTo>
                    <a:lnTo>
                      <a:pt x="4" y="58"/>
                    </a:lnTo>
                    <a:lnTo>
                      <a:pt x="4" y="60"/>
                    </a:lnTo>
                    <a:lnTo>
                      <a:pt x="6" y="63"/>
                    </a:lnTo>
                    <a:lnTo>
                      <a:pt x="7" y="64"/>
                    </a:lnTo>
                    <a:lnTo>
                      <a:pt x="9" y="66"/>
                    </a:lnTo>
                    <a:lnTo>
                      <a:pt x="9" y="68"/>
                    </a:lnTo>
                    <a:lnTo>
                      <a:pt x="11" y="71"/>
                    </a:lnTo>
                    <a:lnTo>
                      <a:pt x="12" y="73"/>
                    </a:lnTo>
                    <a:lnTo>
                      <a:pt x="14" y="74"/>
                    </a:lnTo>
                    <a:lnTo>
                      <a:pt x="16" y="75"/>
                    </a:lnTo>
                    <a:lnTo>
                      <a:pt x="20" y="77"/>
                    </a:lnTo>
                    <a:lnTo>
                      <a:pt x="22" y="78"/>
                    </a:lnTo>
                    <a:lnTo>
                      <a:pt x="25" y="79"/>
                    </a:lnTo>
                    <a:lnTo>
                      <a:pt x="26" y="79"/>
                    </a:lnTo>
                    <a:lnTo>
                      <a:pt x="26" y="77"/>
                    </a:lnTo>
                    <a:lnTo>
                      <a:pt x="26" y="75"/>
                    </a:lnTo>
                    <a:lnTo>
                      <a:pt x="24" y="73"/>
                    </a:lnTo>
                    <a:lnTo>
                      <a:pt x="24" y="72"/>
                    </a:lnTo>
                    <a:lnTo>
                      <a:pt x="24" y="70"/>
                    </a:lnTo>
                    <a:lnTo>
                      <a:pt x="24" y="68"/>
                    </a:lnTo>
                    <a:lnTo>
                      <a:pt x="23" y="66"/>
                    </a:lnTo>
                    <a:lnTo>
                      <a:pt x="23" y="63"/>
                    </a:lnTo>
                    <a:lnTo>
                      <a:pt x="23" y="60"/>
                    </a:lnTo>
                    <a:lnTo>
                      <a:pt x="23" y="56"/>
                    </a:lnTo>
                    <a:lnTo>
                      <a:pt x="23" y="52"/>
                    </a:lnTo>
                    <a:lnTo>
                      <a:pt x="25" y="52"/>
                    </a:lnTo>
                    <a:lnTo>
                      <a:pt x="25" y="51"/>
                    </a:lnTo>
                    <a:lnTo>
                      <a:pt x="25" y="49"/>
                    </a:lnTo>
                    <a:lnTo>
                      <a:pt x="25" y="47"/>
                    </a:lnTo>
                    <a:lnTo>
                      <a:pt x="25" y="45"/>
                    </a:lnTo>
                    <a:lnTo>
                      <a:pt x="25" y="44"/>
                    </a:lnTo>
                    <a:lnTo>
                      <a:pt x="23" y="42"/>
                    </a:lnTo>
                    <a:lnTo>
                      <a:pt x="23" y="40"/>
                    </a:lnTo>
                    <a:lnTo>
                      <a:pt x="23" y="38"/>
                    </a:lnTo>
                    <a:lnTo>
                      <a:pt x="23" y="36"/>
                    </a:lnTo>
                    <a:lnTo>
                      <a:pt x="21" y="33"/>
                    </a:lnTo>
                    <a:lnTo>
                      <a:pt x="20" y="31"/>
                    </a:lnTo>
                    <a:lnTo>
                      <a:pt x="18" y="29"/>
                    </a:lnTo>
                    <a:lnTo>
                      <a:pt x="16" y="28"/>
                    </a:lnTo>
                    <a:lnTo>
                      <a:pt x="14" y="25"/>
                    </a:lnTo>
                    <a:lnTo>
                      <a:pt x="12" y="23"/>
                    </a:lnTo>
                    <a:lnTo>
                      <a:pt x="11" y="21"/>
                    </a:lnTo>
                    <a:lnTo>
                      <a:pt x="10" y="20"/>
                    </a:lnTo>
                    <a:lnTo>
                      <a:pt x="8" y="18"/>
                    </a:lnTo>
                    <a:lnTo>
                      <a:pt x="8" y="16"/>
                    </a:lnTo>
                    <a:lnTo>
                      <a:pt x="7" y="14"/>
                    </a:lnTo>
                    <a:lnTo>
                      <a:pt x="7" y="12"/>
                    </a:lnTo>
                    <a:lnTo>
                      <a:pt x="6" y="10"/>
                    </a:lnTo>
                    <a:lnTo>
                      <a:pt x="7" y="9"/>
                    </a:lnTo>
                    <a:lnTo>
                      <a:pt x="7" y="7"/>
                    </a:lnTo>
                    <a:lnTo>
                      <a:pt x="7" y="5"/>
                    </a:lnTo>
                    <a:lnTo>
                      <a:pt x="7" y="3"/>
                    </a:lnTo>
                    <a:lnTo>
                      <a:pt x="7" y="1"/>
                    </a:lnTo>
                    <a:lnTo>
                      <a:pt x="7" y="0"/>
                    </a:lnTo>
                    <a:lnTo>
                      <a:pt x="7" y="1"/>
                    </a:lnTo>
                    <a:lnTo>
                      <a:pt x="6" y="1"/>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grpSp>
      </p:grpSp>
      <p:pic>
        <p:nvPicPr>
          <p:cNvPr id="65545"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819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8070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2" name="Group 2"/>
          <p:cNvGrpSpPr>
            <a:grpSpLocks/>
          </p:cNvGrpSpPr>
          <p:nvPr/>
        </p:nvGrpSpPr>
        <p:grpSpPr bwMode="auto">
          <a:xfrm>
            <a:off x="685800" y="4210050"/>
            <a:ext cx="1246188" cy="1149350"/>
            <a:chOff x="288" y="2737"/>
            <a:chExt cx="785" cy="724"/>
          </a:xfrm>
        </p:grpSpPr>
        <p:grpSp>
          <p:nvGrpSpPr>
            <p:cNvPr id="66583" name="Group 3"/>
            <p:cNvGrpSpPr>
              <a:grpSpLocks/>
            </p:cNvGrpSpPr>
            <p:nvPr/>
          </p:nvGrpSpPr>
          <p:grpSpPr bwMode="auto">
            <a:xfrm rot="-2548626">
              <a:off x="435" y="2737"/>
              <a:ext cx="638" cy="642"/>
              <a:chOff x="-184" y="1058"/>
              <a:chExt cx="479" cy="728"/>
            </a:xfrm>
          </p:grpSpPr>
          <p:sp>
            <p:nvSpPr>
              <p:cNvPr id="66592" name="Freeform 4"/>
              <p:cNvSpPr>
                <a:spLocks/>
              </p:cNvSpPr>
              <p:nvPr/>
            </p:nvSpPr>
            <p:spPr bwMode="auto">
              <a:xfrm>
                <a:off x="10" y="1535"/>
                <a:ext cx="285" cy="224"/>
              </a:xfrm>
              <a:custGeom>
                <a:avLst/>
                <a:gdLst>
                  <a:gd name="T0" fmla="*/ 276 w 285"/>
                  <a:gd name="T1" fmla="*/ 9 h 224"/>
                  <a:gd name="T2" fmla="*/ 265 w 285"/>
                  <a:gd name="T3" fmla="*/ 53 h 224"/>
                  <a:gd name="T4" fmla="*/ 234 w 285"/>
                  <a:gd name="T5" fmla="*/ 86 h 224"/>
                  <a:gd name="T6" fmla="*/ 237 w 285"/>
                  <a:gd name="T7" fmla="*/ 91 h 224"/>
                  <a:gd name="T8" fmla="*/ 261 w 285"/>
                  <a:gd name="T9" fmla="*/ 82 h 224"/>
                  <a:gd name="T10" fmla="*/ 250 w 285"/>
                  <a:gd name="T11" fmla="*/ 111 h 224"/>
                  <a:gd name="T12" fmla="*/ 213 w 285"/>
                  <a:gd name="T13" fmla="*/ 119 h 224"/>
                  <a:gd name="T14" fmla="*/ 190 w 285"/>
                  <a:gd name="T15" fmla="*/ 136 h 224"/>
                  <a:gd name="T16" fmla="*/ 210 w 285"/>
                  <a:gd name="T17" fmla="*/ 141 h 224"/>
                  <a:gd name="T18" fmla="*/ 190 w 285"/>
                  <a:gd name="T19" fmla="*/ 154 h 224"/>
                  <a:gd name="T20" fmla="*/ 169 w 285"/>
                  <a:gd name="T21" fmla="*/ 160 h 224"/>
                  <a:gd name="T22" fmla="*/ 169 w 285"/>
                  <a:gd name="T23" fmla="*/ 181 h 224"/>
                  <a:gd name="T24" fmla="*/ 178 w 285"/>
                  <a:gd name="T25" fmla="*/ 191 h 224"/>
                  <a:gd name="T26" fmla="*/ 141 w 285"/>
                  <a:gd name="T27" fmla="*/ 208 h 224"/>
                  <a:gd name="T28" fmla="*/ 117 w 285"/>
                  <a:gd name="T29" fmla="*/ 210 h 224"/>
                  <a:gd name="T30" fmla="*/ 97 w 285"/>
                  <a:gd name="T31" fmla="*/ 221 h 224"/>
                  <a:gd name="T32" fmla="*/ 55 w 285"/>
                  <a:gd name="T33" fmla="*/ 213 h 224"/>
                  <a:gd name="T34" fmla="*/ 35 w 285"/>
                  <a:gd name="T35" fmla="*/ 191 h 224"/>
                  <a:gd name="T36" fmla="*/ 66 w 285"/>
                  <a:gd name="T37" fmla="*/ 195 h 224"/>
                  <a:gd name="T38" fmla="*/ 101 w 285"/>
                  <a:gd name="T39" fmla="*/ 179 h 224"/>
                  <a:gd name="T40" fmla="*/ 103 w 285"/>
                  <a:gd name="T41" fmla="*/ 167 h 224"/>
                  <a:gd name="T42" fmla="*/ 97 w 285"/>
                  <a:gd name="T43" fmla="*/ 162 h 224"/>
                  <a:gd name="T44" fmla="*/ 90 w 285"/>
                  <a:gd name="T45" fmla="*/ 151 h 224"/>
                  <a:gd name="T46" fmla="*/ 101 w 285"/>
                  <a:gd name="T47" fmla="*/ 151 h 224"/>
                  <a:gd name="T48" fmla="*/ 137 w 285"/>
                  <a:gd name="T49" fmla="*/ 125 h 224"/>
                  <a:gd name="T50" fmla="*/ 145 w 285"/>
                  <a:gd name="T51" fmla="*/ 113 h 224"/>
                  <a:gd name="T52" fmla="*/ 167 w 285"/>
                  <a:gd name="T53" fmla="*/ 97 h 224"/>
                  <a:gd name="T54" fmla="*/ 134 w 285"/>
                  <a:gd name="T55" fmla="*/ 98 h 224"/>
                  <a:gd name="T56" fmla="*/ 92 w 285"/>
                  <a:gd name="T57" fmla="*/ 126 h 224"/>
                  <a:gd name="T58" fmla="*/ 71 w 285"/>
                  <a:gd name="T59" fmla="*/ 116 h 224"/>
                  <a:gd name="T60" fmla="*/ 90 w 285"/>
                  <a:gd name="T61" fmla="*/ 104 h 224"/>
                  <a:gd name="T62" fmla="*/ 94 w 285"/>
                  <a:gd name="T63" fmla="*/ 97 h 224"/>
                  <a:gd name="T64" fmla="*/ 102 w 285"/>
                  <a:gd name="T65" fmla="*/ 89 h 224"/>
                  <a:gd name="T66" fmla="*/ 99 w 285"/>
                  <a:gd name="T67" fmla="*/ 87 h 224"/>
                  <a:gd name="T68" fmla="*/ 69 w 285"/>
                  <a:gd name="T69" fmla="*/ 102 h 224"/>
                  <a:gd name="T70" fmla="*/ 57 w 285"/>
                  <a:gd name="T71" fmla="*/ 121 h 224"/>
                  <a:gd name="T72" fmla="*/ 45 w 285"/>
                  <a:gd name="T73" fmla="*/ 115 h 224"/>
                  <a:gd name="T74" fmla="*/ 21 w 285"/>
                  <a:gd name="T75" fmla="*/ 114 h 224"/>
                  <a:gd name="T76" fmla="*/ 9 w 285"/>
                  <a:gd name="T77" fmla="*/ 142 h 224"/>
                  <a:gd name="T78" fmla="*/ 1 w 285"/>
                  <a:gd name="T79" fmla="*/ 119 h 224"/>
                  <a:gd name="T80" fmla="*/ 27 w 285"/>
                  <a:gd name="T81" fmla="*/ 66 h 224"/>
                  <a:gd name="T82" fmla="*/ 35 w 285"/>
                  <a:gd name="T83" fmla="*/ 63 h 224"/>
                  <a:gd name="T84" fmla="*/ 55 w 285"/>
                  <a:gd name="T85" fmla="*/ 48 h 224"/>
                  <a:gd name="T86" fmla="*/ 76 w 285"/>
                  <a:gd name="T87" fmla="*/ 38 h 224"/>
                  <a:gd name="T88" fmla="*/ 79 w 285"/>
                  <a:gd name="T89" fmla="*/ 41 h 224"/>
                  <a:gd name="T90" fmla="*/ 70 w 285"/>
                  <a:gd name="T91" fmla="*/ 47 h 224"/>
                  <a:gd name="T92" fmla="*/ 66 w 285"/>
                  <a:gd name="T93" fmla="*/ 55 h 224"/>
                  <a:gd name="T94" fmla="*/ 63 w 285"/>
                  <a:gd name="T95" fmla="*/ 58 h 224"/>
                  <a:gd name="T96" fmla="*/ 70 w 285"/>
                  <a:gd name="T97" fmla="*/ 54 h 224"/>
                  <a:gd name="T98" fmla="*/ 102 w 285"/>
                  <a:gd name="T99" fmla="*/ 48 h 224"/>
                  <a:gd name="T100" fmla="*/ 117 w 285"/>
                  <a:gd name="T101" fmla="*/ 45 h 224"/>
                  <a:gd name="T102" fmla="*/ 150 w 285"/>
                  <a:gd name="T103" fmla="*/ 19 h 224"/>
                  <a:gd name="T104" fmla="*/ 185 w 285"/>
                  <a:gd name="T105" fmla="*/ 8 h 224"/>
                  <a:gd name="T106" fmla="*/ 180 w 285"/>
                  <a:gd name="T107" fmla="*/ 18 h 224"/>
                  <a:gd name="T108" fmla="*/ 156 w 285"/>
                  <a:gd name="T109" fmla="*/ 49 h 224"/>
                  <a:gd name="T110" fmla="*/ 164 w 285"/>
                  <a:gd name="T111" fmla="*/ 55 h 224"/>
                  <a:gd name="T112" fmla="*/ 202 w 285"/>
                  <a:gd name="T113" fmla="*/ 45 h 224"/>
                  <a:gd name="T114" fmla="*/ 222 w 285"/>
                  <a:gd name="T115" fmla="*/ 42 h 224"/>
                  <a:gd name="T116" fmla="*/ 249 w 285"/>
                  <a:gd name="T117" fmla="*/ 14 h 224"/>
                  <a:gd name="T118" fmla="*/ 275 w 285"/>
                  <a:gd name="T119" fmla="*/ 3 h 224"/>
                  <a:gd name="T120" fmla="*/ 284 w 285"/>
                  <a:gd name="T121" fmla="*/ 2 h 224"/>
                  <a:gd name="T122" fmla="*/ 284 w 285"/>
                  <a:gd name="T123" fmla="*/ 1 h 2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5"/>
                  <a:gd name="T187" fmla="*/ 0 h 224"/>
                  <a:gd name="T188" fmla="*/ 285 w 285"/>
                  <a:gd name="T189" fmla="*/ 224 h 2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5" h="224">
                    <a:moveTo>
                      <a:pt x="284" y="0"/>
                    </a:moveTo>
                    <a:lnTo>
                      <a:pt x="283" y="1"/>
                    </a:lnTo>
                    <a:lnTo>
                      <a:pt x="281" y="3"/>
                    </a:lnTo>
                    <a:lnTo>
                      <a:pt x="279" y="5"/>
                    </a:lnTo>
                    <a:lnTo>
                      <a:pt x="278" y="6"/>
                    </a:lnTo>
                    <a:lnTo>
                      <a:pt x="276" y="8"/>
                    </a:lnTo>
                    <a:lnTo>
                      <a:pt x="276" y="9"/>
                    </a:lnTo>
                    <a:lnTo>
                      <a:pt x="274" y="13"/>
                    </a:lnTo>
                    <a:lnTo>
                      <a:pt x="272" y="16"/>
                    </a:lnTo>
                    <a:lnTo>
                      <a:pt x="271" y="20"/>
                    </a:lnTo>
                    <a:lnTo>
                      <a:pt x="271" y="23"/>
                    </a:lnTo>
                    <a:lnTo>
                      <a:pt x="269" y="29"/>
                    </a:lnTo>
                    <a:lnTo>
                      <a:pt x="269" y="33"/>
                    </a:lnTo>
                    <a:lnTo>
                      <a:pt x="268" y="39"/>
                    </a:lnTo>
                    <a:lnTo>
                      <a:pt x="268" y="44"/>
                    </a:lnTo>
                    <a:lnTo>
                      <a:pt x="265" y="53"/>
                    </a:lnTo>
                    <a:lnTo>
                      <a:pt x="263" y="59"/>
                    </a:lnTo>
                    <a:lnTo>
                      <a:pt x="259" y="65"/>
                    </a:lnTo>
                    <a:lnTo>
                      <a:pt x="256" y="69"/>
                    </a:lnTo>
                    <a:lnTo>
                      <a:pt x="253" y="73"/>
                    </a:lnTo>
                    <a:lnTo>
                      <a:pt x="249" y="77"/>
                    </a:lnTo>
                    <a:lnTo>
                      <a:pt x="245" y="79"/>
                    </a:lnTo>
                    <a:lnTo>
                      <a:pt x="242" y="81"/>
                    </a:lnTo>
                    <a:lnTo>
                      <a:pt x="238" y="84"/>
                    </a:lnTo>
                    <a:lnTo>
                      <a:pt x="234" y="86"/>
                    </a:lnTo>
                    <a:lnTo>
                      <a:pt x="231" y="88"/>
                    </a:lnTo>
                    <a:lnTo>
                      <a:pt x="229" y="88"/>
                    </a:lnTo>
                    <a:lnTo>
                      <a:pt x="228" y="88"/>
                    </a:lnTo>
                    <a:lnTo>
                      <a:pt x="227" y="88"/>
                    </a:lnTo>
                    <a:lnTo>
                      <a:pt x="229" y="88"/>
                    </a:lnTo>
                    <a:lnTo>
                      <a:pt x="230" y="90"/>
                    </a:lnTo>
                    <a:lnTo>
                      <a:pt x="234" y="91"/>
                    </a:lnTo>
                    <a:lnTo>
                      <a:pt x="237" y="91"/>
                    </a:lnTo>
                    <a:lnTo>
                      <a:pt x="240" y="91"/>
                    </a:lnTo>
                    <a:lnTo>
                      <a:pt x="242" y="91"/>
                    </a:lnTo>
                    <a:lnTo>
                      <a:pt x="246" y="90"/>
                    </a:lnTo>
                    <a:lnTo>
                      <a:pt x="249" y="89"/>
                    </a:lnTo>
                    <a:lnTo>
                      <a:pt x="253" y="88"/>
                    </a:lnTo>
                    <a:lnTo>
                      <a:pt x="254" y="88"/>
                    </a:lnTo>
                    <a:lnTo>
                      <a:pt x="256" y="86"/>
                    </a:lnTo>
                    <a:lnTo>
                      <a:pt x="258" y="84"/>
                    </a:lnTo>
                    <a:lnTo>
                      <a:pt x="261" y="82"/>
                    </a:lnTo>
                    <a:lnTo>
                      <a:pt x="263" y="80"/>
                    </a:lnTo>
                    <a:lnTo>
                      <a:pt x="264" y="79"/>
                    </a:lnTo>
                    <a:lnTo>
                      <a:pt x="263" y="89"/>
                    </a:lnTo>
                    <a:lnTo>
                      <a:pt x="261" y="96"/>
                    </a:lnTo>
                    <a:lnTo>
                      <a:pt x="258" y="102"/>
                    </a:lnTo>
                    <a:lnTo>
                      <a:pt x="255" y="107"/>
                    </a:lnTo>
                    <a:lnTo>
                      <a:pt x="250" y="111"/>
                    </a:lnTo>
                    <a:lnTo>
                      <a:pt x="246" y="114"/>
                    </a:lnTo>
                    <a:lnTo>
                      <a:pt x="240" y="116"/>
                    </a:lnTo>
                    <a:lnTo>
                      <a:pt x="237" y="117"/>
                    </a:lnTo>
                    <a:lnTo>
                      <a:pt x="231" y="119"/>
                    </a:lnTo>
                    <a:lnTo>
                      <a:pt x="226" y="119"/>
                    </a:lnTo>
                    <a:lnTo>
                      <a:pt x="222" y="119"/>
                    </a:lnTo>
                    <a:lnTo>
                      <a:pt x="218" y="119"/>
                    </a:lnTo>
                    <a:lnTo>
                      <a:pt x="215" y="119"/>
                    </a:lnTo>
                    <a:lnTo>
                      <a:pt x="213" y="119"/>
                    </a:lnTo>
                    <a:lnTo>
                      <a:pt x="211" y="119"/>
                    </a:lnTo>
                    <a:lnTo>
                      <a:pt x="212" y="119"/>
                    </a:lnTo>
                    <a:lnTo>
                      <a:pt x="204" y="122"/>
                    </a:lnTo>
                    <a:lnTo>
                      <a:pt x="199" y="124"/>
                    </a:lnTo>
                    <a:lnTo>
                      <a:pt x="195" y="127"/>
                    </a:lnTo>
                    <a:lnTo>
                      <a:pt x="193" y="129"/>
                    </a:lnTo>
                    <a:lnTo>
                      <a:pt x="191" y="133"/>
                    </a:lnTo>
                    <a:lnTo>
                      <a:pt x="190" y="135"/>
                    </a:lnTo>
                    <a:lnTo>
                      <a:pt x="190" y="136"/>
                    </a:lnTo>
                    <a:lnTo>
                      <a:pt x="192" y="138"/>
                    </a:lnTo>
                    <a:lnTo>
                      <a:pt x="193" y="141"/>
                    </a:lnTo>
                    <a:lnTo>
                      <a:pt x="194" y="143"/>
                    </a:lnTo>
                    <a:lnTo>
                      <a:pt x="196" y="144"/>
                    </a:lnTo>
                    <a:lnTo>
                      <a:pt x="199" y="144"/>
                    </a:lnTo>
                    <a:lnTo>
                      <a:pt x="201" y="145"/>
                    </a:lnTo>
                    <a:lnTo>
                      <a:pt x="204" y="145"/>
                    </a:lnTo>
                    <a:lnTo>
                      <a:pt x="206" y="143"/>
                    </a:lnTo>
                    <a:lnTo>
                      <a:pt x="210" y="141"/>
                    </a:lnTo>
                    <a:lnTo>
                      <a:pt x="206" y="145"/>
                    </a:lnTo>
                    <a:lnTo>
                      <a:pt x="203" y="146"/>
                    </a:lnTo>
                    <a:lnTo>
                      <a:pt x="200" y="148"/>
                    </a:lnTo>
                    <a:lnTo>
                      <a:pt x="198" y="149"/>
                    </a:lnTo>
                    <a:lnTo>
                      <a:pt x="196" y="151"/>
                    </a:lnTo>
                    <a:lnTo>
                      <a:pt x="194" y="152"/>
                    </a:lnTo>
                    <a:lnTo>
                      <a:pt x="193" y="152"/>
                    </a:lnTo>
                    <a:lnTo>
                      <a:pt x="192" y="152"/>
                    </a:lnTo>
                    <a:lnTo>
                      <a:pt x="190" y="154"/>
                    </a:lnTo>
                    <a:lnTo>
                      <a:pt x="188" y="154"/>
                    </a:lnTo>
                    <a:lnTo>
                      <a:pt x="186" y="154"/>
                    </a:lnTo>
                    <a:lnTo>
                      <a:pt x="185" y="154"/>
                    </a:lnTo>
                    <a:lnTo>
                      <a:pt x="183" y="155"/>
                    </a:lnTo>
                    <a:lnTo>
                      <a:pt x="181" y="155"/>
                    </a:lnTo>
                    <a:lnTo>
                      <a:pt x="178" y="155"/>
                    </a:lnTo>
                    <a:lnTo>
                      <a:pt x="176" y="155"/>
                    </a:lnTo>
                    <a:lnTo>
                      <a:pt x="172" y="158"/>
                    </a:lnTo>
                    <a:lnTo>
                      <a:pt x="169" y="160"/>
                    </a:lnTo>
                    <a:lnTo>
                      <a:pt x="166" y="163"/>
                    </a:lnTo>
                    <a:lnTo>
                      <a:pt x="165" y="165"/>
                    </a:lnTo>
                    <a:lnTo>
                      <a:pt x="163" y="168"/>
                    </a:lnTo>
                    <a:lnTo>
                      <a:pt x="163" y="170"/>
                    </a:lnTo>
                    <a:lnTo>
                      <a:pt x="163" y="173"/>
                    </a:lnTo>
                    <a:lnTo>
                      <a:pt x="165" y="175"/>
                    </a:lnTo>
                    <a:lnTo>
                      <a:pt x="165" y="177"/>
                    </a:lnTo>
                    <a:lnTo>
                      <a:pt x="167" y="179"/>
                    </a:lnTo>
                    <a:lnTo>
                      <a:pt x="169" y="181"/>
                    </a:lnTo>
                    <a:lnTo>
                      <a:pt x="173" y="181"/>
                    </a:lnTo>
                    <a:lnTo>
                      <a:pt x="176" y="182"/>
                    </a:lnTo>
                    <a:lnTo>
                      <a:pt x="180" y="182"/>
                    </a:lnTo>
                    <a:lnTo>
                      <a:pt x="183" y="182"/>
                    </a:lnTo>
                    <a:lnTo>
                      <a:pt x="188" y="180"/>
                    </a:lnTo>
                    <a:lnTo>
                      <a:pt x="186" y="184"/>
                    </a:lnTo>
                    <a:lnTo>
                      <a:pt x="184" y="186"/>
                    </a:lnTo>
                    <a:lnTo>
                      <a:pt x="180" y="189"/>
                    </a:lnTo>
                    <a:lnTo>
                      <a:pt x="178" y="191"/>
                    </a:lnTo>
                    <a:lnTo>
                      <a:pt x="174" y="195"/>
                    </a:lnTo>
                    <a:lnTo>
                      <a:pt x="171" y="197"/>
                    </a:lnTo>
                    <a:lnTo>
                      <a:pt x="167" y="199"/>
                    </a:lnTo>
                    <a:lnTo>
                      <a:pt x="163" y="200"/>
                    </a:lnTo>
                    <a:lnTo>
                      <a:pt x="158" y="202"/>
                    </a:lnTo>
                    <a:lnTo>
                      <a:pt x="154" y="204"/>
                    </a:lnTo>
                    <a:lnTo>
                      <a:pt x="149" y="206"/>
                    </a:lnTo>
                    <a:lnTo>
                      <a:pt x="145" y="206"/>
                    </a:lnTo>
                    <a:lnTo>
                      <a:pt x="141" y="208"/>
                    </a:lnTo>
                    <a:lnTo>
                      <a:pt x="138" y="208"/>
                    </a:lnTo>
                    <a:lnTo>
                      <a:pt x="134" y="208"/>
                    </a:lnTo>
                    <a:lnTo>
                      <a:pt x="132" y="206"/>
                    </a:lnTo>
                    <a:lnTo>
                      <a:pt x="129" y="208"/>
                    </a:lnTo>
                    <a:lnTo>
                      <a:pt x="127" y="208"/>
                    </a:lnTo>
                    <a:lnTo>
                      <a:pt x="125" y="208"/>
                    </a:lnTo>
                    <a:lnTo>
                      <a:pt x="123" y="208"/>
                    </a:lnTo>
                    <a:lnTo>
                      <a:pt x="119" y="210"/>
                    </a:lnTo>
                    <a:lnTo>
                      <a:pt x="117" y="210"/>
                    </a:lnTo>
                    <a:lnTo>
                      <a:pt x="115" y="212"/>
                    </a:lnTo>
                    <a:lnTo>
                      <a:pt x="114" y="212"/>
                    </a:lnTo>
                    <a:lnTo>
                      <a:pt x="110" y="214"/>
                    </a:lnTo>
                    <a:lnTo>
                      <a:pt x="108" y="216"/>
                    </a:lnTo>
                    <a:lnTo>
                      <a:pt x="105" y="217"/>
                    </a:lnTo>
                    <a:lnTo>
                      <a:pt x="104" y="217"/>
                    </a:lnTo>
                    <a:lnTo>
                      <a:pt x="101" y="219"/>
                    </a:lnTo>
                    <a:lnTo>
                      <a:pt x="99" y="219"/>
                    </a:lnTo>
                    <a:lnTo>
                      <a:pt x="97" y="221"/>
                    </a:lnTo>
                    <a:lnTo>
                      <a:pt x="96" y="221"/>
                    </a:lnTo>
                    <a:lnTo>
                      <a:pt x="89" y="223"/>
                    </a:lnTo>
                    <a:lnTo>
                      <a:pt x="83" y="223"/>
                    </a:lnTo>
                    <a:lnTo>
                      <a:pt x="78" y="223"/>
                    </a:lnTo>
                    <a:lnTo>
                      <a:pt x="73" y="222"/>
                    </a:lnTo>
                    <a:lnTo>
                      <a:pt x="69" y="221"/>
                    </a:lnTo>
                    <a:lnTo>
                      <a:pt x="64" y="218"/>
                    </a:lnTo>
                    <a:lnTo>
                      <a:pt x="60" y="216"/>
                    </a:lnTo>
                    <a:lnTo>
                      <a:pt x="55" y="213"/>
                    </a:lnTo>
                    <a:lnTo>
                      <a:pt x="52" y="211"/>
                    </a:lnTo>
                    <a:lnTo>
                      <a:pt x="48" y="207"/>
                    </a:lnTo>
                    <a:lnTo>
                      <a:pt x="45" y="204"/>
                    </a:lnTo>
                    <a:lnTo>
                      <a:pt x="42" y="200"/>
                    </a:lnTo>
                    <a:lnTo>
                      <a:pt x="40" y="199"/>
                    </a:lnTo>
                    <a:lnTo>
                      <a:pt x="37" y="195"/>
                    </a:lnTo>
                    <a:lnTo>
                      <a:pt x="35" y="192"/>
                    </a:lnTo>
                    <a:lnTo>
                      <a:pt x="34" y="189"/>
                    </a:lnTo>
                    <a:lnTo>
                      <a:pt x="35" y="191"/>
                    </a:lnTo>
                    <a:lnTo>
                      <a:pt x="36" y="191"/>
                    </a:lnTo>
                    <a:lnTo>
                      <a:pt x="38" y="192"/>
                    </a:lnTo>
                    <a:lnTo>
                      <a:pt x="40" y="192"/>
                    </a:lnTo>
                    <a:lnTo>
                      <a:pt x="44" y="193"/>
                    </a:lnTo>
                    <a:lnTo>
                      <a:pt x="47" y="193"/>
                    </a:lnTo>
                    <a:lnTo>
                      <a:pt x="51" y="195"/>
                    </a:lnTo>
                    <a:lnTo>
                      <a:pt x="55" y="195"/>
                    </a:lnTo>
                    <a:lnTo>
                      <a:pt x="60" y="195"/>
                    </a:lnTo>
                    <a:lnTo>
                      <a:pt x="66" y="195"/>
                    </a:lnTo>
                    <a:lnTo>
                      <a:pt x="70" y="195"/>
                    </a:lnTo>
                    <a:lnTo>
                      <a:pt x="76" y="193"/>
                    </a:lnTo>
                    <a:lnTo>
                      <a:pt x="81" y="191"/>
                    </a:lnTo>
                    <a:lnTo>
                      <a:pt x="88" y="189"/>
                    </a:lnTo>
                    <a:lnTo>
                      <a:pt x="93" y="185"/>
                    </a:lnTo>
                    <a:lnTo>
                      <a:pt x="101" y="180"/>
                    </a:lnTo>
                    <a:lnTo>
                      <a:pt x="101" y="179"/>
                    </a:lnTo>
                    <a:lnTo>
                      <a:pt x="102" y="177"/>
                    </a:lnTo>
                    <a:lnTo>
                      <a:pt x="103" y="175"/>
                    </a:lnTo>
                    <a:lnTo>
                      <a:pt x="103" y="174"/>
                    </a:lnTo>
                    <a:lnTo>
                      <a:pt x="104" y="172"/>
                    </a:lnTo>
                    <a:lnTo>
                      <a:pt x="104" y="170"/>
                    </a:lnTo>
                    <a:lnTo>
                      <a:pt x="103" y="168"/>
                    </a:lnTo>
                    <a:lnTo>
                      <a:pt x="103" y="167"/>
                    </a:lnTo>
                    <a:lnTo>
                      <a:pt x="101" y="165"/>
                    </a:lnTo>
                    <a:lnTo>
                      <a:pt x="101" y="163"/>
                    </a:lnTo>
                    <a:lnTo>
                      <a:pt x="99" y="162"/>
                    </a:lnTo>
                    <a:lnTo>
                      <a:pt x="98" y="160"/>
                    </a:lnTo>
                    <a:lnTo>
                      <a:pt x="98" y="162"/>
                    </a:lnTo>
                    <a:lnTo>
                      <a:pt x="99" y="162"/>
                    </a:lnTo>
                    <a:lnTo>
                      <a:pt x="97" y="162"/>
                    </a:lnTo>
                    <a:lnTo>
                      <a:pt x="95" y="162"/>
                    </a:lnTo>
                    <a:lnTo>
                      <a:pt x="95" y="160"/>
                    </a:lnTo>
                    <a:lnTo>
                      <a:pt x="94" y="160"/>
                    </a:lnTo>
                    <a:lnTo>
                      <a:pt x="93" y="158"/>
                    </a:lnTo>
                    <a:lnTo>
                      <a:pt x="91" y="156"/>
                    </a:lnTo>
                    <a:lnTo>
                      <a:pt x="91" y="154"/>
                    </a:lnTo>
                    <a:lnTo>
                      <a:pt x="90" y="152"/>
                    </a:lnTo>
                    <a:lnTo>
                      <a:pt x="90" y="151"/>
                    </a:lnTo>
                    <a:lnTo>
                      <a:pt x="90" y="148"/>
                    </a:lnTo>
                    <a:lnTo>
                      <a:pt x="91" y="145"/>
                    </a:lnTo>
                    <a:lnTo>
                      <a:pt x="91" y="146"/>
                    </a:lnTo>
                    <a:lnTo>
                      <a:pt x="92" y="146"/>
                    </a:lnTo>
                    <a:lnTo>
                      <a:pt x="92" y="148"/>
                    </a:lnTo>
                    <a:lnTo>
                      <a:pt x="94" y="148"/>
                    </a:lnTo>
                    <a:lnTo>
                      <a:pt x="96" y="150"/>
                    </a:lnTo>
                    <a:lnTo>
                      <a:pt x="98" y="150"/>
                    </a:lnTo>
                    <a:lnTo>
                      <a:pt x="101" y="151"/>
                    </a:lnTo>
                    <a:lnTo>
                      <a:pt x="104" y="151"/>
                    </a:lnTo>
                    <a:lnTo>
                      <a:pt x="106" y="151"/>
                    </a:lnTo>
                    <a:lnTo>
                      <a:pt x="110" y="150"/>
                    </a:lnTo>
                    <a:lnTo>
                      <a:pt x="114" y="148"/>
                    </a:lnTo>
                    <a:lnTo>
                      <a:pt x="118" y="146"/>
                    </a:lnTo>
                    <a:lnTo>
                      <a:pt x="122" y="143"/>
                    </a:lnTo>
                    <a:lnTo>
                      <a:pt x="127" y="138"/>
                    </a:lnTo>
                    <a:lnTo>
                      <a:pt x="131" y="134"/>
                    </a:lnTo>
                    <a:lnTo>
                      <a:pt x="137" y="125"/>
                    </a:lnTo>
                    <a:lnTo>
                      <a:pt x="137" y="126"/>
                    </a:lnTo>
                    <a:lnTo>
                      <a:pt x="137" y="125"/>
                    </a:lnTo>
                    <a:lnTo>
                      <a:pt x="137" y="123"/>
                    </a:lnTo>
                    <a:lnTo>
                      <a:pt x="137" y="121"/>
                    </a:lnTo>
                    <a:lnTo>
                      <a:pt x="139" y="119"/>
                    </a:lnTo>
                    <a:lnTo>
                      <a:pt x="141" y="117"/>
                    </a:lnTo>
                    <a:lnTo>
                      <a:pt x="143" y="114"/>
                    </a:lnTo>
                    <a:lnTo>
                      <a:pt x="145" y="113"/>
                    </a:lnTo>
                    <a:lnTo>
                      <a:pt x="147" y="111"/>
                    </a:lnTo>
                    <a:lnTo>
                      <a:pt x="150" y="109"/>
                    </a:lnTo>
                    <a:lnTo>
                      <a:pt x="153" y="106"/>
                    </a:lnTo>
                    <a:lnTo>
                      <a:pt x="157" y="106"/>
                    </a:lnTo>
                    <a:lnTo>
                      <a:pt x="162" y="104"/>
                    </a:lnTo>
                    <a:lnTo>
                      <a:pt x="167" y="104"/>
                    </a:lnTo>
                    <a:lnTo>
                      <a:pt x="175" y="103"/>
                    </a:lnTo>
                    <a:lnTo>
                      <a:pt x="171" y="101"/>
                    </a:lnTo>
                    <a:lnTo>
                      <a:pt x="167" y="97"/>
                    </a:lnTo>
                    <a:lnTo>
                      <a:pt x="163" y="95"/>
                    </a:lnTo>
                    <a:lnTo>
                      <a:pt x="160" y="93"/>
                    </a:lnTo>
                    <a:lnTo>
                      <a:pt x="156" y="93"/>
                    </a:lnTo>
                    <a:lnTo>
                      <a:pt x="152" y="92"/>
                    </a:lnTo>
                    <a:lnTo>
                      <a:pt x="148" y="93"/>
                    </a:lnTo>
                    <a:lnTo>
                      <a:pt x="145" y="93"/>
                    </a:lnTo>
                    <a:lnTo>
                      <a:pt x="141" y="95"/>
                    </a:lnTo>
                    <a:lnTo>
                      <a:pt x="137" y="96"/>
                    </a:lnTo>
                    <a:lnTo>
                      <a:pt x="134" y="98"/>
                    </a:lnTo>
                    <a:lnTo>
                      <a:pt x="131" y="99"/>
                    </a:lnTo>
                    <a:lnTo>
                      <a:pt x="127" y="100"/>
                    </a:lnTo>
                    <a:lnTo>
                      <a:pt x="126" y="101"/>
                    </a:lnTo>
                    <a:lnTo>
                      <a:pt x="124" y="103"/>
                    </a:lnTo>
                    <a:lnTo>
                      <a:pt x="123" y="103"/>
                    </a:lnTo>
                    <a:lnTo>
                      <a:pt x="114" y="112"/>
                    </a:lnTo>
                    <a:lnTo>
                      <a:pt x="106" y="118"/>
                    </a:lnTo>
                    <a:lnTo>
                      <a:pt x="99" y="123"/>
                    </a:lnTo>
                    <a:lnTo>
                      <a:pt x="92" y="126"/>
                    </a:lnTo>
                    <a:lnTo>
                      <a:pt x="86" y="128"/>
                    </a:lnTo>
                    <a:lnTo>
                      <a:pt x="81" y="128"/>
                    </a:lnTo>
                    <a:lnTo>
                      <a:pt x="78" y="128"/>
                    </a:lnTo>
                    <a:lnTo>
                      <a:pt x="75" y="127"/>
                    </a:lnTo>
                    <a:lnTo>
                      <a:pt x="72" y="125"/>
                    </a:lnTo>
                    <a:lnTo>
                      <a:pt x="71" y="124"/>
                    </a:lnTo>
                    <a:lnTo>
                      <a:pt x="70" y="122"/>
                    </a:lnTo>
                    <a:lnTo>
                      <a:pt x="70" y="118"/>
                    </a:lnTo>
                    <a:lnTo>
                      <a:pt x="71" y="116"/>
                    </a:lnTo>
                    <a:lnTo>
                      <a:pt x="73" y="113"/>
                    </a:lnTo>
                    <a:lnTo>
                      <a:pt x="77" y="111"/>
                    </a:lnTo>
                    <a:lnTo>
                      <a:pt x="81" y="109"/>
                    </a:lnTo>
                    <a:lnTo>
                      <a:pt x="83" y="109"/>
                    </a:lnTo>
                    <a:lnTo>
                      <a:pt x="85" y="108"/>
                    </a:lnTo>
                    <a:lnTo>
                      <a:pt x="86" y="108"/>
                    </a:lnTo>
                    <a:lnTo>
                      <a:pt x="88" y="106"/>
                    </a:lnTo>
                    <a:lnTo>
                      <a:pt x="90" y="104"/>
                    </a:lnTo>
                    <a:lnTo>
                      <a:pt x="92" y="103"/>
                    </a:lnTo>
                    <a:lnTo>
                      <a:pt x="92" y="101"/>
                    </a:lnTo>
                    <a:lnTo>
                      <a:pt x="93" y="99"/>
                    </a:lnTo>
                    <a:lnTo>
                      <a:pt x="94" y="97"/>
                    </a:lnTo>
                    <a:lnTo>
                      <a:pt x="95" y="95"/>
                    </a:lnTo>
                    <a:lnTo>
                      <a:pt x="96" y="95"/>
                    </a:lnTo>
                    <a:lnTo>
                      <a:pt x="98" y="93"/>
                    </a:lnTo>
                    <a:lnTo>
                      <a:pt x="100" y="91"/>
                    </a:lnTo>
                    <a:lnTo>
                      <a:pt x="102" y="89"/>
                    </a:lnTo>
                    <a:lnTo>
                      <a:pt x="103" y="89"/>
                    </a:lnTo>
                    <a:lnTo>
                      <a:pt x="105" y="87"/>
                    </a:lnTo>
                    <a:lnTo>
                      <a:pt x="105" y="86"/>
                    </a:lnTo>
                    <a:lnTo>
                      <a:pt x="106" y="84"/>
                    </a:lnTo>
                    <a:lnTo>
                      <a:pt x="99" y="87"/>
                    </a:lnTo>
                    <a:lnTo>
                      <a:pt x="92" y="89"/>
                    </a:lnTo>
                    <a:lnTo>
                      <a:pt x="86" y="90"/>
                    </a:lnTo>
                    <a:lnTo>
                      <a:pt x="81" y="92"/>
                    </a:lnTo>
                    <a:lnTo>
                      <a:pt x="77" y="94"/>
                    </a:lnTo>
                    <a:lnTo>
                      <a:pt x="74" y="96"/>
                    </a:lnTo>
                    <a:lnTo>
                      <a:pt x="72" y="98"/>
                    </a:lnTo>
                    <a:lnTo>
                      <a:pt x="71" y="99"/>
                    </a:lnTo>
                    <a:lnTo>
                      <a:pt x="70" y="100"/>
                    </a:lnTo>
                    <a:lnTo>
                      <a:pt x="69" y="102"/>
                    </a:lnTo>
                    <a:lnTo>
                      <a:pt x="69" y="104"/>
                    </a:lnTo>
                    <a:lnTo>
                      <a:pt x="67" y="106"/>
                    </a:lnTo>
                    <a:lnTo>
                      <a:pt x="67" y="108"/>
                    </a:lnTo>
                    <a:lnTo>
                      <a:pt x="65" y="110"/>
                    </a:lnTo>
                    <a:lnTo>
                      <a:pt x="64" y="111"/>
                    </a:lnTo>
                    <a:lnTo>
                      <a:pt x="62" y="112"/>
                    </a:lnTo>
                    <a:lnTo>
                      <a:pt x="60" y="115"/>
                    </a:lnTo>
                    <a:lnTo>
                      <a:pt x="59" y="119"/>
                    </a:lnTo>
                    <a:lnTo>
                      <a:pt x="57" y="121"/>
                    </a:lnTo>
                    <a:lnTo>
                      <a:pt x="55" y="122"/>
                    </a:lnTo>
                    <a:lnTo>
                      <a:pt x="53" y="124"/>
                    </a:lnTo>
                    <a:lnTo>
                      <a:pt x="51" y="124"/>
                    </a:lnTo>
                    <a:lnTo>
                      <a:pt x="49" y="124"/>
                    </a:lnTo>
                    <a:lnTo>
                      <a:pt x="48" y="122"/>
                    </a:lnTo>
                    <a:lnTo>
                      <a:pt x="46" y="120"/>
                    </a:lnTo>
                    <a:lnTo>
                      <a:pt x="46" y="118"/>
                    </a:lnTo>
                    <a:lnTo>
                      <a:pt x="45" y="115"/>
                    </a:lnTo>
                    <a:lnTo>
                      <a:pt x="46" y="114"/>
                    </a:lnTo>
                    <a:lnTo>
                      <a:pt x="46" y="111"/>
                    </a:lnTo>
                    <a:lnTo>
                      <a:pt x="48" y="107"/>
                    </a:lnTo>
                    <a:lnTo>
                      <a:pt x="50" y="103"/>
                    </a:lnTo>
                    <a:lnTo>
                      <a:pt x="44" y="105"/>
                    </a:lnTo>
                    <a:lnTo>
                      <a:pt x="36" y="106"/>
                    </a:lnTo>
                    <a:lnTo>
                      <a:pt x="31" y="109"/>
                    </a:lnTo>
                    <a:lnTo>
                      <a:pt x="25" y="111"/>
                    </a:lnTo>
                    <a:lnTo>
                      <a:pt x="21" y="114"/>
                    </a:lnTo>
                    <a:lnTo>
                      <a:pt x="18" y="117"/>
                    </a:lnTo>
                    <a:lnTo>
                      <a:pt x="15" y="121"/>
                    </a:lnTo>
                    <a:lnTo>
                      <a:pt x="12" y="124"/>
                    </a:lnTo>
                    <a:lnTo>
                      <a:pt x="12" y="128"/>
                    </a:lnTo>
                    <a:lnTo>
                      <a:pt x="10" y="132"/>
                    </a:lnTo>
                    <a:lnTo>
                      <a:pt x="10" y="135"/>
                    </a:lnTo>
                    <a:lnTo>
                      <a:pt x="9" y="138"/>
                    </a:lnTo>
                    <a:lnTo>
                      <a:pt x="9" y="140"/>
                    </a:lnTo>
                    <a:lnTo>
                      <a:pt x="9" y="142"/>
                    </a:lnTo>
                    <a:lnTo>
                      <a:pt x="9" y="143"/>
                    </a:lnTo>
                    <a:lnTo>
                      <a:pt x="8" y="143"/>
                    </a:lnTo>
                    <a:lnTo>
                      <a:pt x="8" y="142"/>
                    </a:lnTo>
                    <a:lnTo>
                      <a:pt x="6" y="140"/>
                    </a:lnTo>
                    <a:lnTo>
                      <a:pt x="5" y="137"/>
                    </a:lnTo>
                    <a:lnTo>
                      <a:pt x="3" y="133"/>
                    </a:lnTo>
                    <a:lnTo>
                      <a:pt x="3" y="129"/>
                    </a:lnTo>
                    <a:lnTo>
                      <a:pt x="1" y="124"/>
                    </a:lnTo>
                    <a:lnTo>
                      <a:pt x="1" y="119"/>
                    </a:lnTo>
                    <a:lnTo>
                      <a:pt x="0" y="113"/>
                    </a:lnTo>
                    <a:lnTo>
                      <a:pt x="2" y="107"/>
                    </a:lnTo>
                    <a:lnTo>
                      <a:pt x="2" y="101"/>
                    </a:lnTo>
                    <a:lnTo>
                      <a:pt x="5" y="96"/>
                    </a:lnTo>
                    <a:lnTo>
                      <a:pt x="7" y="89"/>
                    </a:lnTo>
                    <a:lnTo>
                      <a:pt x="11" y="84"/>
                    </a:lnTo>
                    <a:lnTo>
                      <a:pt x="15" y="78"/>
                    </a:lnTo>
                    <a:lnTo>
                      <a:pt x="21" y="72"/>
                    </a:lnTo>
                    <a:lnTo>
                      <a:pt x="27" y="66"/>
                    </a:lnTo>
                    <a:lnTo>
                      <a:pt x="29" y="66"/>
                    </a:lnTo>
                    <a:lnTo>
                      <a:pt x="30" y="66"/>
                    </a:lnTo>
                    <a:lnTo>
                      <a:pt x="30" y="65"/>
                    </a:lnTo>
                    <a:lnTo>
                      <a:pt x="32" y="65"/>
                    </a:lnTo>
                    <a:lnTo>
                      <a:pt x="34" y="65"/>
                    </a:lnTo>
                    <a:lnTo>
                      <a:pt x="34" y="63"/>
                    </a:lnTo>
                    <a:lnTo>
                      <a:pt x="35" y="63"/>
                    </a:lnTo>
                    <a:lnTo>
                      <a:pt x="37" y="62"/>
                    </a:lnTo>
                    <a:lnTo>
                      <a:pt x="39" y="61"/>
                    </a:lnTo>
                    <a:lnTo>
                      <a:pt x="40" y="59"/>
                    </a:lnTo>
                    <a:lnTo>
                      <a:pt x="42" y="57"/>
                    </a:lnTo>
                    <a:lnTo>
                      <a:pt x="44" y="55"/>
                    </a:lnTo>
                    <a:lnTo>
                      <a:pt x="46" y="54"/>
                    </a:lnTo>
                    <a:lnTo>
                      <a:pt x="48" y="51"/>
                    </a:lnTo>
                    <a:lnTo>
                      <a:pt x="51" y="50"/>
                    </a:lnTo>
                    <a:lnTo>
                      <a:pt x="55" y="48"/>
                    </a:lnTo>
                    <a:lnTo>
                      <a:pt x="58" y="46"/>
                    </a:lnTo>
                    <a:lnTo>
                      <a:pt x="60" y="44"/>
                    </a:lnTo>
                    <a:lnTo>
                      <a:pt x="64" y="44"/>
                    </a:lnTo>
                    <a:lnTo>
                      <a:pt x="66" y="42"/>
                    </a:lnTo>
                    <a:lnTo>
                      <a:pt x="69" y="41"/>
                    </a:lnTo>
                    <a:lnTo>
                      <a:pt x="70" y="39"/>
                    </a:lnTo>
                    <a:lnTo>
                      <a:pt x="72" y="39"/>
                    </a:lnTo>
                    <a:lnTo>
                      <a:pt x="74" y="38"/>
                    </a:lnTo>
                    <a:lnTo>
                      <a:pt x="76" y="38"/>
                    </a:lnTo>
                    <a:lnTo>
                      <a:pt x="79" y="36"/>
                    </a:lnTo>
                    <a:lnTo>
                      <a:pt x="80" y="36"/>
                    </a:lnTo>
                    <a:lnTo>
                      <a:pt x="81" y="35"/>
                    </a:lnTo>
                    <a:lnTo>
                      <a:pt x="83" y="35"/>
                    </a:lnTo>
                    <a:lnTo>
                      <a:pt x="84" y="33"/>
                    </a:lnTo>
                    <a:lnTo>
                      <a:pt x="83" y="36"/>
                    </a:lnTo>
                    <a:lnTo>
                      <a:pt x="81" y="38"/>
                    </a:lnTo>
                    <a:lnTo>
                      <a:pt x="79" y="40"/>
                    </a:lnTo>
                    <a:lnTo>
                      <a:pt x="79" y="41"/>
                    </a:lnTo>
                    <a:lnTo>
                      <a:pt x="77" y="43"/>
                    </a:lnTo>
                    <a:lnTo>
                      <a:pt x="75" y="43"/>
                    </a:lnTo>
                    <a:lnTo>
                      <a:pt x="73" y="45"/>
                    </a:lnTo>
                    <a:lnTo>
                      <a:pt x="71" y="45"/>
                    </a:lnTo>
                    <a:lnTo>
                      <a:pt x="70" y="47"/>
                    </a:lnTo>
                    <a:lnTo>
                      <a:pt x="70" y="48"/>
                    </a:lnTo>
                    <a:lnTo>
                      <a:pt x="68" y="50"/>
                    </a:lnTo>
                    <a:lnTo>
                      <a:pt x="66" y="51"/>
                    </a:lnTo>
                    <a:lnTo>
                      <a:pt x="66" y="53"/>
                    </a:lnTo>
                    <a:lnTo>
                      <a:pt x="66" y="54"/>
                    </a:lnTo>
                    <a:lnTo>
                      <a:pt x="66" y="55"/>
                    </a:lnTo>
                    <a:lnTo>
                      <a:pt x="64" y="55"/>
                    </a:lnTo>
                    <a:lnTo>
                      <a:pt x="64" y="57"/>
                    </a:lnTo>
                    <a:lnTo>
                      <a:pt x="63" y="57"/>
                    </a:lnTo>
                    <a:lnTo>
                      <a:pt x="63" y="58"/>
                    </a:lnTo>
                    <a:lnTo>
                      <a:pt x="62" y="58"/>
                    </a:lnTo>
                    <a:lnTo>
                      <a:pt x="64" y="60"/>
                    </a:lnTo>
                    <a:lnTo>
                      <a:pt x="64" y="58"/>
                    </a:lnTo>
                    <a:lnTo>
                      <a:pt x="66" y="58"/>
                    </a:lnTo>
                    <a:lnTo>
                      <a:pt x="68" y="57"/>
                    </a:lnTo>
                    <a:lnTo>
                      <a:pt x="69" y="55"/>
                    </a:lnTo>
                    <a:lnTo>
                      <a:pt x="70" y="54"/>
                    </a:lnTo>
                    <a:lnTo>
                      <a:pt x="72" y="54"/>
                    </a:lnTo>
                    <a:lnTo>
                      <a:pt x="75" y="52"/>
                    </a:lnTo>
                    <a:lnTo>
                      <a:pt x="79" y="51"/>
                    </a:lnTo>
                    <a:lnTo>
                      <a:pt x="82" y="49"/>
                    </a:lnTo>
                    <a:lnTo>
                      <a:pt x="86" y="49"/>
                    </a:lnTo>
                    <a:lnTo>
                      <a:pt x="91" y="49"/>
                    </a:lnTo>
                    <a:lnTo>
                      <a:pt x="95" y="49"/>
                    </a:lnTo>
                    <a:lnTo>
                      <a:pt x="102" y="48"/>
                    </a:lnTo>
                    <a:lnTo>
                      <a:pt x="103" y="48"/>
                    </a:lnTo>
                    <a:lnTo>
                      <a:pt x="105" y="48"/>
                    </a:lnTo>
                    <a:lnTo>
                      <a:pt x="106" y="48"/>
                    </a:lnTo>
                    <a:lnTo>
                      <a:pt x="108" y="48"/>
                    </a:lnTo>
                    <a:lnTo>
                      <a:pt x="110" y="48"/>
                    </a:lnTo>
                    <a:lnTo>
                      <a:pt x="112" y="47"/>
                    </a:lnTo>
                    <a:lnTo>
                      <a:pt x="114" y="47"/>
                    </a:lnTo>
                    <a:lnTo>
                      <a:pt x="117" y="45"/>
                    </a:lnTo>
                    <a:lnTo>
                      <a:pt x="119" y="44"/>
                    </a:lnTo>
                    <a:lnTo>
                      <a:pt x="123" y="42"/>
                    </a:lnTo>
                    <a:lnTo>
                      <a:pt x="126" y="40"/>
                    </a:lnTo>
                    <a:lnTo>
                      <a:pt x="130" y="36"/>
                    </a:lnTo>
                    <a:lnTo>
                      <a:pt x="134" y="33"/>
                    </a:lnTo>
                    <a:lnTo>
                      <a:pt x="139" y="27"/>
                    </a:lnTo>
                    <a:lnTo>
                      <a:pt x="143" y="24"/>
                    </a:lnTo>
                    <a:lnTo>
                      <a:pt x="147" y="21"/>
                    </a:lnTo>
                    <a:lnTo>
                      <a:pt x="150" y="19"/>
                    </a:lnTo>
                    <a:lnTo>
                      <a:pt x="154" y="15"/>
                    </a:lnTo>
                    <a:lnTo>
                      <a:pt x="158" y="14"/>
                    </a:lnTo>
                    <a:lnTo>
                      <a:pt x="162" y="12"/>
                    </a:lnTo>
                    <a:lnTo>
                      <a:pt x="165" y="11"/>
                    </a:lnTo>
                    <a:lnTo>
                      <a:pt x="171" y="9"/>
                    </a:lnTo>
                    <a:lnTo>
                      <a:pt x="174" y="9"/>
                    </a:lnTo>
                    <a:lnTo>
                      <a:pt x="178" y="8"/>
                    </a:lnTo>
                    <a:lnTo>
                      <a:pt x="182" y="8"/>
                    </a:lnTo>
                    <a:lnTo>
                      <a:pt x="185" y="8"/>
                    </a:lnTo>
                    <a:lnTo>
                      <a:pt x="188" y="8"/>
                    </a:lnTo>
                    <a:lnTo>
                      <a:pt x="192" y="8"/>
                    </a:lnTo>
                    <a:lnTo>
                      <a:pt x="196" y="8"/>
                    </a:lnTo>
                    <a:lnTo>
                      <a:pt x="199" y="8"/>
                    </a:lnTo>
                    <a:lnTo>
                      <a:pt x="194" y="9"/>
                    </a:lnTo>
                    <a:lnTo>
                      <a:pt x="191" y="11"/>
                    </a:lnTo>
                    <a:lnTo>
                      <a:pt x="187" y="13"/>
                    </a:lnTo>
                    <a:lnTo>
                      <a:pt x="183" y="15"/>
                    </a:lnTo>
                    <a:lnTo>
                      <a:pt x="180" y="18"/>
                    </a:lnTo>
                    <a:lnTo>
                      <a:pt x="176" y="20"/>
                    </a:lnTo>
                    <a:lnTo>
                      <a:pt x="172" y="23"/>
                    </a:lnTo>
                    <a:lnTo>
                      <a:pt x="169" y="25"/>
                    </a:lnTo>
                    <a:lnTo>
                      <a:pt x="165" y="29"/>
                    </a:lnTo>
                    <a:lnTo>
                      <a:pt x="163" y="32"/>
                    </a:lnTo>
                    <a:lnTo>
                      <a:pt x="161" y="36"/>
                    </a:lnTo>
                    <a:lnTo>
                      <a:pt x="159" y="40"/>
                    </a:lnTo>
                    <a:lnTo>
                      <a:pt x="157" y="45"/>
                    </a:lnTo>
                    <a:lnTo>
                      <a:pt x="156" y="49"/>
                    </a:lnTo>
                    <a:lnTo>
                      <a:pt x="156" y="55"/>
                    </a:lnTo>
                    <a:lnTo>
                      <a:pt x="158" y="59"/>
                    </a:lnTo>
                    <a:lnTo>
                      <a:pt x="158" y="60"/>
                    </a:lnTo>
                    <a:lnTo>
                      <a:pt x="160" y="58"/>
                    </a:lnTo>
                    <a:lnTo>
                      <a:pt x="162" y="57"/>
                    </a:lnTo>
                    <a:lnTo>
                      <a:pt x="164" y="55"/>
                    </a:lnTo>
                    <a:lnTo>
                      <a:pt x="166" y="54"/>
                    </a:lnTo>
                    <a:lnTo>
                      <a:pt x="168" y="54"/>
                    </a:lnTo>
                    <a:lnTo>
                      <a:pt x="171" y="52"/>
                    </a:lnTo>
                    <a:lnTo>
                      <a:pt x="175" y="51"/>
                    </a:lnTo>
                    <a:lnTo>
                      <a:pt x="179" y="49"/>
                    </a:lnTo>
                    <a:lnTo>
                      <a:pt x="183" y="49"/>
                    </a:lnTo>
                    <a:lnTo>
                      <a:pt x="189" y="47"/>
                    </a:lnTo>
                    <a:lnTo>
                      <a:pt x="195" y="47"/>
                    </a:lnTo>
                    <a:lnTo>
                      <a:pt x="202" y="45"/>
                    </a:lnTo>
                    <a:lnTo>
                      <a:pt x="204" y="45"/>
                    </a:lnTo>
                    <a:lnTo>
                      <a:pt x="206" y="45"/>
                    </a:lnTo>
                    <a:lnTo>
                      <a:pt x="208" y="45"/>
                    </a:lnTo>
                    <a:lnTo>
                      <a:pt x="210" y="45"/>
                    </a:lnTo>
                    <a:lnTo>
                      <a:pt x="213" y="45"/>
                    </a:lnTo>
                    <a:lnTo>
                      <a:pt x="217" y="44"/>
                    </a:lnTo>
                    <a:lnTo>
                      <a:pt x="220" y="43"/>
                    </a:lnTo>
                    <a:lnTo>
                      <a:pt x="222" y="42"/>
                    </a:lnTo>
                    <a:lnTo>
                      <a:pt x="226" y="40"/>
                    </a:lnTo>
                    <a:lnTo>
                      <a:pt x="229" y="38"/>
                    </a:lnTo>
                    <a:lnTo>
                      <a:pt x="233" y="35"/>
                    </a:lnTo>
                    <a:lnTo>
                      <a:pt x="235" y="33"/>
                    </a:lnTo>
                    <a:lnTo>
                      <a:pt x="239" y="30"/>
                    </a:lnTo>
                    <a:lnTo>
                      <a:pt x="242" y="26"/>
                    </a:lnTo>
                    <a:lnTo>
                      <a:pt x="245" y="21"/>
                    </a:lnTo>
                    <a:lnTo>
                      <a:pt x="247" y="18"/>
                    </a:lnTo>
                    <a:lnTo>
                      <a:pt x="249" y="14"/>
                    </a:lnTo>
                    <a:lnTo>
                      <a:pt x="251" y="12"/>
                    </a:lnTo>
                    <a:lnTo>
                      <a:pt x="254" y="9"/>
                    </a:lnTo>
                    <a:lnTo>
                      <a:pt x="257" y="8"/>
                    </a:lnTo>
                    <a:lnTo>
                      <a:pt x="261" y="7"/>
                    </a:lnTo>
                    <a:lnTo>
                      <a:pt x="264" y="5"/>
                    </a:lnTo>
                    <a:lnTo>
                      <a:pt x="268" y="3"/>
                    </a:lnTo>
                    <a:lnTo>
                      <a:pt x="270" y="3"/>
                    </a:lnTo>
                    <a:lnTo>
                      <a:pt x="274" y="3"/>
                    </a:lnTo>
                    <a:lnTo>
                      <a:pt x="275" y="3"/>
                    </a:lnTo>
                    <a:lnTo>
                      <a:pt x="279" y="3"/>
                    </a:lnTo>
                    <a:lnTo>
                      <a:pt x="280" y="3"/>
                    </a:lnTo>
                    <a:lnTo>
                      <a:pt x="282" y="3"/>
                    </a:lnTo>
                    <a:lnTo>
                      <a:pt x="283" y="3"/>
                    </a:lnTo>
                    <a:lnTo>
                      <a:pt x="284" y="2"/>
                    </a:lnTo>
                    <a:lnTo>
                      <a:pt x="284" y="1"/>
                    </a:lnTo>
                    <a:lnTo>
                      <a:pt x="284" y="0"/>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sp>
            <p:nvSpPr>
              <p:cNvPr id="66593" name="Freeform 5"/>
              <p:cNvSpPr>
                <a:spLocks/>
              </p:cNvSpPr>
              <p:nvPr/>
            </p:nvSpPr>
            <p:spPr bwMode="auto">
              <a:xfrm>
                <a:off x="14" y="1568"/>
                <a:ext cx="166" cy="131"/>
              </a:xfrm>
              <a:custGeom>
                <a:avLst/>
                <a:gdLst>
                  <a:gd name="T0" fmla="*/ 160 w 166"/>
                  <a:gd name="T1" fmla="*/ 5 h 131"/>
                  <a:gd name="T2" fmla="*/ 155 w 166"/>
                  <a:gd name="T3" fmla="*/ 31 h 131"/>
                  <a:gd name="T4" fmla="*/ 137 w 166"/>
                  <a:gd name="T5" fmla="*/ 49 h 131"/>
                  <a:gd name="T6" fmla="*/ 139 w 166"/>
                  <a:gd name="T7" fmla="*/ 53 h 131"/>
                  <a:gd name="T8" fmla="*/ 152 w 166"/>
                  <a:gd name="T9" fmla="*/ 47 h 131"/>
                  <a:gd name="T10" fmla="*/ 145 w 166"/>
                  <a:gd name="T11" fmla="*/ 65 h 131"/>
                  <a:gd name="T12" fmla="*/ 124 w 166"/>
                  <a:gd name="T13" fmla="*/ 69 h 131"/>
                  <a:gd name="T14" fmla="*/ 111 w 166"/>
                  <a:gd name="T15" fmla="*/ 80 h 131"/>
                  <a:gd name="T16" fmla="*/ 123 w 166"/>
                  <a:gd name="T17" fmla="*/ 82 h 131"/>
                  <a:gd name="T18" fmla="*/ 111 w 166"/>
                  <a:gd name="T19" fmla="*/ 89 h 131"/>
                  <a:gd name="T20" fmla="*/ 98 w 166"/>
                  <a:gd name="T21" fmla="*/ 93 h 131"/>
                  <a:gd name="T22" fmla="*/ 99 w 166"/>
                  <a:gd name="T23" fmla="*/ 106 h 131"/>
                  <a:gd name="T24" fmla="*/ 104 w 166"/>
                  <a:gd name="T25" fmla="*/ 112 h 131"/>
                  <a:gd name="T26" fmla="*/ 82 w 166"/>
                  <a:gd name="T27" fmla="*/ 121 h 131"/>
                  <a:gd name="T28" fmla="*/ 68 w 166"/>
                  <a:gd name="T29" fmla="*/ 124 h 131"/>
                  <a:gd name="T30" fmla="*/ 58 w 166"/>
                  <a:gd name="T31" fmla="*/ 129 h 131"/>
                  <a:gd name="T32" fmla="*/ 32 w 166"/>
                  <a:gd name="T33" fmla="*/ 124 h 131"/>
                  <a:gd name="T34" fmla="*/ 21 w 166"/>
                  <a:gd name="T35" fmla="*/ 112 h 131"/>
                  <a:gd name="T36" fmla="*/ 39 w 166"/>
                  <a:gd name="T37" fmla="*/ 113 h 131"/>
                  <a:gd name="T38" fmla="*/ 61 w 166"/>
                  <a:gd name="T39" fmla="*/ 105 h 131"/>
                  <a:gd name="T40" fmla="*/ 62 w 166"/>
                  <a:gd name="T41" fmla="*/ 97 h 131"/>
                  <a:gd name="T42" fmla="*/ 59 w 166"/>
                  <a:gd name="T43" fmla="*/ 94 h 131"/>
                  <a:gd name="T44" fmla="*/ 54 w 166"/>
                  <a:gd name="T45" fmla="*/ 88 h 131"/>
                  <a:gd name="T46" fmla="*/ 61 w 166"/>
                  <a:gd name="T47" fmla="*/ 87 h 131"/>
                  <a:gd name="T48" fmla="*/ 79 w 166"/>
                  <a:gd name="T49" fmla="*/ 72 h 131"/>
                  <a:gd name="T50" fmla="*/ 83 w 166"/>
                  <a:gd name="T51" fmla="*/ 67 h 131"/>
                  <a:gd name="T52" fmla="*/ 97 w 166"/>
                  <a:gd name="T53" fmla="*/ 57 h 131"/>
                  <a:gd name="T54" fmla="*/ 78 w 166"/>
                  <a:gd name="T55" fmla="*/ 57 h 131"/>
                  <a:gd name="T56" fmla="*/ 55 w 166"/>
                  <a:gd name="T57" fmla="*/ 73 h 131"/>
                  <a:gd name="T58" fmla="*/ 44 w 166"/>
                  <a:gd name="T59" fmla="*/ 67 h 131"/>
                  <a:gd name="T60" fmla="*/ 54 w 166"/>
                  <a:gd name="T61" fmla="*/ 61 h 131"/>
                  <a:gd name="T62" fmla="*/ 56 w 166"/>
                  <a:gd name="T63" fmla="*/ 57 h 131"/>
                  <a:gd name="T64" fmla="*/ 60 w 166"/>
                  <a:gd name="T65" fmla="*/ 52 h 131"/>
                  <a:gd name="T66" fmla="*/ 59 w 166"/>
                  <a:gd name="T67" fmla="*/ 50 h 131"/>
                  <a:gd name="T68" fmla="*/ 41 w 166"/>
                  <a:gd name="T69" fmla="*/ 60 h 131"/>
                  <a:gd name="T70" fmla="*/ 34 w 166"/>
                  <a:gd name="T71" fmla="*/ 71 h 131"/>
                  <a:gd name="T72" fmla="*/ 27 w 166"/>
                  <a:gd name="T73" fmla="*/ 67 h 131"/>
                  <a:gd name="T74" fmla="*/ 13 w 166"/>
                  <a:gd name="T75" fmla="*/ 67 h 131"/>
                  <a:gd name="T76" fmla="*/ 5 w 166"/>
                  <a:gd name="T77" fmla="*/ 82 h 131"/>
                  <a:gd name="T78" fmla="*/ 1 w 166"/>
                  <a:gd name="T79" fmla="*/ 68 h 131"/>
                  <a:gd name="T80" fmla="*/ 16 w 166"/>
                  <a:gd name="T81" fmla="*/ 38 h 131"/>
                  <a:gd name="T82" fmla="*/ 21 w 166"/>
                  <a:gd name="T83" fmla="*/ 36 h 131"/>
                  <a:gd name="T84" fmla="*/ 31 w 166"/>
                  <a:gd name="T85" fmla="*/ 27 h 131"/>
                  <a:gd name="T86" fmla="*/ 47 w 166"/>
                  <a:gd name="T87" fmla="*/ 22 h 131"/>
                  <a:gd name="T88" fmla="*/ 47 w 166"/>
                  <a:gd name="T89" fmla="*/ 23 h 131"/>
                  <a:gd name="T90" fmla="*/ 42 w 166"/>
                  <a:gd name="T91" fmla="*/ 28 h 131"/>
                  <a:gd name="T92" fmla="*/ 38 w 166"/>
                  <a:gd name="T93" fmla="*/ 32 h 131"/>
                  <a:gd name="T94" fmla="*/ 37 w 166"/>
                  <a:gd name="T95" fmla="*/ 34 h 131"/>
                  <a:gd name="T96" fmla="*/ 41 w 166"/>
                  <a:gd name="T97" fmla="*/ 31 h 131"/>
                  <a:gd name="T98" fmla="*/ 61 w 166"/>
                  <a:gd name="T99" fmla="*/ 28 h 131"/>
                  <a:gd name="T100" fmla="*/ 68 w 166"/>
                  <a:gd name="T101" fmla="*/ 26 h 131"/>
                  <a:gd name="T102" fmla="*/ 87 w 166"/>
                  <a:gd name="T103" fmla="*/ 10 h 131"/>
                  <a:gd name="T104" fmla="*/ 108 w 166"/>
                  <a:gd name="T105" fmla="*/ 4 h 131"/>
                  <a:gd name="T106" fmla="*/ 104 w 166"/>
                  <a:gd name="T107" fmla="*/ 10 h 131"/>
                  <a:gd name="T108" fmla="*/ 91 w 166"/>
                  <a:gd name="T109" fmla="*/ 28 h 131"/>
                  <a:gd name="T110" fmla="*/ 95 w 166"/>
                  <a:gd name="T111" fmla="*/ 32 h 131"/>
                  <a:gd name="T112" fmla="*/ 118 w 166"/>
                  <a:gd name="T113" fmla="*/ 25 h 131"/>
                  <a:gd name="T114" fmla="*/ 130 w 166"/>
                  <a:gd name="T115" fmla="*/ 24 h 131"/>
                  <a:gd name="T116" fmla="*/ 145 w 166"/>
                  <a:gd name="T117" fmla="*/ 9 h 131"/>
                  <a:gd name="T118" fmla="*/ 160 w 166"/>
                  <a:gd name="T119" fmla="*/ 1 h 131"/>
                  <a:gd name="T120" fmla="*/ 165 w 166"/>
                  <a:gd name="T121" fmla="*/ 0 h 131"/>
                  <a:gd name="T122" fmla="*/ 165 w 166"/>
                  <a:gd name="T123" fmla="*/ 0 h 1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6"/>
                  <a:gd name="T187" fmla="*/ 0 h 131"/>
                  <a:gd name="T188" fmla="*/ 166 w 166"/>
                  <a:gd name="T189" fmla="*/ 131 h 13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6" h="131">
                    <a:moveTo>
                      <a:pt x="165" y="0"/>
                    </a:moveTo>
                    <a:lnTo>
                      <a:pt x="164" y="1"/>
                    </a:lnTo>
                    <a:lnTo>
                      <a:pt x="163" y="1"/>
                    </a:lnTo>
                    <a:lnTo>
                      <a:pt x="161" y="3"/>
                    </a:lnTo>
                    <a:lnTo>
                      <a:pt x="160" y="5"/>
                    </a:lnTo>
                    <a:lnTo>
                      <a:pt x="158" y="7"/>
                    </a:lnTo>
                    <a:lnTo>
                      <a:pt x="158" y="9"/>
                    </a:lnTo>
                    <a:lnTo>
                      <a:pt x="157" y="11"/>
                    </a:lnTo>
                    <a:lnTo>
                      <a:pt x="157" y="13"/>
                    </a:lnTo>
                    <a:lnTo>
                      <a:pt x="157" y="17"/>
                    </a:lnTo>
                    <a:lnTo>
                      <a:pt x="157" y="20"/>
                    </a:lnTo>
                    <a:lnTo>
                      <a:pt x="157" y="23"/>
                    </a:lnTo>
                    <a:lnTo>
                      <a:pt x="157" y="25"/>
                    </a:lnTo>
                    <a:lnTo>
                      <a:pt x="155" y="31"/>
                    </a:lnTo>
                    <a:lnTo>
                      <a:pt x="154" y="34"/>
                    </a:lnTo>
                    <a:lnTo>
                      <a:pt x="152" y="38"/>
                    </a:lnTo>
                    <a:lnTo>
                      <a:pt x="150" y="40"/>
                    </a:lnTo>
                    <a:lnTo>
                      <a:pt x="147" y="43"/>
                    </a:lnTo>
                    <a:lnTo>
                      <a:pt x="145" y="45"/>
                    </a:lnTo>
                    <a:lnTo>
                      <a:pt x="143" y="46"/>
                    </a:lnTo>
                    <a:lnTo>
                      <a:pt x="141" y="47"/>
                    </a:lnTo>
                    <a:lnTo>
                      <a:pt x="139" y="49"/>
                    </a:lnTo>
                    <a:lnTo>
                      <a:pt x="137" y="49"/>
                    </a:lnTo>
                    <a:lnTo>
                      <a:pt x="135" y="50"/>
                    </a:lnTo>
                    <a:lnTo>
                      <a:pt x="134" y="50"/>
                    </a:lnTo>
                    <a:lnTo>
                      <a:pt x="133" y="51"/>
                    </a:lnTo>
                    <a:lnTo>
                      <a:pt x="134" y="51"/>
                    </a:lnTo>
                    <a:lnTo>
                      <a:pt x="135" y="53"/>
                    </a:lnTo>
                    <a:lnTo>
                      <a:pt x="137" y="53"/>
                    </a:lnTo>
                    <a:lnTo>
                      <a:pt x="139" y="53"/>
                    </a:lnTo>
                    <a:lnTo>
                      <a:pt x="141" y="53"/>
                    </a:lnTo>
                    <a:lnTo>
                      <a:pt x="142" y="53"/>
                    </a:lnTo>
                    <a:lnTo>
                      <a:pt x="144" y="52"/>
                    </a:lnTo>
                    <a:lnTo>
                      <a:pt x="146" y="52"/>
                    </a:lnTo>
                    <a:lnTo>
                      <a:pt x="147" y="50"/>
                    </a:lnTo>
                    <a:lnTo>
                      <a:pt x="149" y="49"/>
                    </a:lnTo>
                    <a:lnTo>
                      <a:pt x="150" y="49"/>
                    </a:lnTo>
                    <a:lnTo>
                      <a:pt x="152" y="47"/>
                    </a:lnTo>
                    <a:lnTo>
                      <a:pt x="153" y="47"/>
                    </a:lnTo>
                    <a:lnTo>
                      <a:pt x="154" y="46"/>
                    </a:lnTo>
                    <a:lnTo>
                      <a:pt x="153" y="51"/>
                    </a:lnTo>
                    <a:lnTo>
                      <a:pt x="152" y="56"/>
                    </a:lnTo>
                    <a:lnTo>
                      <a:pt x="150" y="60"/>
                    </a:lnTo>
                    <a:lnTo>
                      <a:pt x="148" y="62"/>
                    </a:lnTo>
                    <a:lnTo>
                      <a:pt x="145" y="65"/>
                    </a:lnTo>
                    <a:lnTo>
                      <a:pt x="143" y="67"/>
                    </a:lnTo>
                    <a:lnTo>
                      <a:pt x="140" y="68"/>
                    </a:lnTo>
                    <a:lnTo>
                      <a:pt x="138" y="68"/>
                    </a:lnTo>
                    <a:lnTo>
                      <a:pt x="134" y="69"/>
                    </a:lnTo>
                    <a:lnTo>
                      <a:pt x="132" y="69"/>
                    </a:lnTo>
                    <a:lnTo>
                      <a:pt x="129" y="69"/>
                    </a:lnTo>
                    <a:lnTo>
                      <a:pt x="127" y="69"/>
                    </a:lnTo>
                    <a:lnTo>
                      <a:pt x="125" y="69"/>
                    </a:lnTo>
                    <a:lnTo>
                      <a:pt x="124" y="69"/>
                    </a:lnTo>
                    <a:lnTo>
                      <a:pt x="123" y="69"/>
                    </a:lnTo>
                    <a:lnTo>
                      <a:pt x="124" y="68"/>
                    </a:lnTo>
                    <a:lnTo>
                      <a:pt x="120" y="70"/>
                    </a:lnTo>
                    <a:lnTo>
                      <a:pt x="116" y="72"/>
                    </a:lnTo>
                    <a:lnTo>
                      <a:pt x="113" y="74"/>
                    </a:lnTo>
                    <a:lnTo>
                      <a:pt x="112" y="75"/>
                    </a:lnTo>
                    <a:lnTo>
                      <a:pt x="111" y="77"/>
                    </a:lnTo>
                    <a:lnTo>
                      <a:pt x="111" y="78"/>
                    </a:lnTo>
                    <a:lnTo>
                      <a:pt x="111" y="80"/>
                    </a:lnTo>
                    <a:lnTo>
                      <a:pt x="112" y="80"/>
                    </a:lnTo>
                    <a:lnTo>
                      <a:pt x="112" y="82"/>
                    </a:lnTo>
                    <a:lnTo>
                      <a:pt x="113" y="82"/>
                    </a:lnTo>
                    <a:lnTo>
                      <a:pt x="114" y="84"/>
                    </a:lnTo>
                    <a:lnTo>
                      <a:pt x="116" y="84"/>
                    </a:lnTo>
                    <a:lnTo>
                      <a:pt x="117" y="84"/>
                    </a:lnTo>
                    <a:lnTo>
                      <a:pt x="119" y="84"/>
                    </a:lnTo>
                    <a:lnTo>
                      <a:pt x="121" y="84"/>
                    </a:lnTo>
                    <a:lnTo>
                      <a:pt x="123" y="82"/>
                    </a:lnTo>
                    <a:lnTo>
                      <a:pt x="121" y="84"/>
                    </a:lnTo>
                    <a:lnTo>
                      <a:pt x="119" y="86"/>
                    </a:lnTo>
                    <a:lnTo>
                      <a:pt x="117" y="88"/>
                    </a:lnTo>
                    <a:lnTo>
                      <a:pt x="116" y="88"/>
                    </a:lnTo>
                    <a:lnTo>
                      <a:pt x="114" y="89"/>
                    </a:lnTo>
                    <a:lnTo>
                      <a:pt x="112" y="89"/>
                    </a:lnTo>
                    <a:lnTo>
                      <a:pt x="111" y="89"/>
                    </a:lnTo>
                    <a:lnTo>
                      <a:pt x="110" y="89"/>
                    </a:lnTo>
                    <a:lnTo>
                      <a:pt x="108" y="89"/>
                    </a:lnTo>
                    <a:lnTo>
                      <a:pt x="106" y="89"/>
                    </a:lnTo>
                    <a:lnTo>
                      <a:pt x="105" y="89"/>
                    </a:lnTo>
                    <a:lnTo>
                      <a:pt x="103" y="89"/>
                    </a:lnTo>
                    <a:lnTo>
                      <a:pt x="100" y="91"/>
                    </a:lnTo>
                    <a:lnTo>
                      <a:pt x="98" y="93"/>
                    </a:lnTo>
                    <a:lnTo>
                      <a:pt x="97" y="95"/>
                    </a:lnTo>
                    <a:lnTo>
                      <a:pt x="96" y="96"/>
                    </a:lnTo>
                    <a:lnTo>
                      <a:pt x="95" y="98"/>
                    </a:lnTo>
                    <a:lnTo>
                      <a:pt x="95" y="100"/>
                    </a:lnTo>
                    <a:lnTo>
                      <a:pt x="95" y="102"/>
                    </a:lnTo>
                    <a:lnTo>
                      <a:pt x="96" y="102"/>
                    </a:lnTo>
                    <a:lnTo>
                      <a:pt x="96" y="103"/>
                    </a:lnTo>
                    <a:lnTo>
                      <a:pt x="97" y="105"/>
                    </a:lnTo>
                    <a:lnTo>
                      <a:pt x="99" y="106"/>
                    </a:lnTo>
                    <a:lnTo>
                      <a:pt x="101" y="106"/>
                    </a:lnTo>
                    <a:lnTo>
                      <a:pt x="102" y="106"/>
                    </a:lnTo>
                    <a:lnTo>
                      <a:pt x="104" y="106"/>
                    </a:lnTo>
                    <a:lnTo>
                      <a:pt x="106" y="106"/>
                    </a:lnTo>
                    <a:lnTo>
                      <a:pt x="110" y="105"/>
                    </a:lnTo>
                    <a:lnTo>
                      <a:pt x="108" y="106"/>
                    </a:lnTo>
                    <a:lnTo>
                      <a:pt x="107" y="108"/>
                    </a:lnTo>
                    <a:lnTo>
                      <a:pt x="105" y="110"/>
                    </a:lnTo>
                    <a:lnTo>
                      <a:pt x="104" y="112"/>
                    </a:lnTo>
                    <a:lnTo>
                      <a:pt x="101" y="113"/>
                    </a:lnTo>
                    <a:lnTo>
                      <a:pt x="99" y="114"/>
                    </a:lnTo>
                    <a:lnTo>
                      <a:pt x="97" y="116"/>
                    </a:lnTo>
                    <a:lnTo>
                      <a:pt x="95" y="116"/>
                    </a:lnTo>
                    <a:lnTo>
                      <a:pt x="91" y="118"/>
                    </a:lnTo>
                    <a:lnTo>
                      <a:pt x="90" y="119"/>
                    </a:lnTo>
                    <a:lnTo>
                      <a:pt x="87" y="120"/>
                    </a:lnTo>
                    <a:lnTo>
                      <a:pt x="85" y="120"/>
                    </a:lnTo>
                    <a:lnTo>
                      <a:pt x="82" y="121"/>
                    </a:lnTo>
                    <a:lnTo>
                      <a:pt x="80" y="121"/>
                    </a:lnTo>
                    <a:lnTo>
                      <a:pt x="78" y="121"/>
                    </a:lnTo>
                    <a:lnTo>
                      <a:pt x="77" y="120"/>
                    </a:lnTo>
                    <a:lnTo>
                      <a:pt x="75" y="121"/>
                    </a:lnTo>
                    <a:lnTo>
                      <a:pt x="74" y="121"/>
                    </a:lnTo>
                    <a:lnTo>
                      <a:pt x="72" y="122"/>
                    </a:lnTo>
                    <a:lnTo>
                      <a:pt x="70" y="124"/>
                    </a:lnTo>
                    <a:lnTo>
                      <a:pt x="68" y="124"/>
                    </a:lnTo>
                    <a:lnTo>
                      <a:pt x="66" y="124"/>
                    </a:lnTo>
                    <a:lnTo>
                      <a:pt x="66" y="126"/>
                    </a:lnTo>
                    <a:lnTo>
                      <a:pt x="65" y="126"/>
                    </a:lnTo>
                    <a:lnTo>
                      <a:pt x="64" y="127"/>
                    </a:lnTo>
                    <a:lnTo>
                      <a:pt x="62" y="127"/>
                    </a:lnTo>
                    <a:lnTo>
                      <a:pt x="62" y="129"/>
                    </a:lnTo>
                    <a:lnTo>
                      <a:pt x="60" y="129"/>
                    </a:lnTo>
                    <a:lnTo>
                      <a:pt x="58" y="129"/>
                    </a:lnTo>
                    <a:lnTo>
                      <a:pt x="56" y="129"/>
                    </a:lnTo>
                    <a:lnTo>
                      <a:pt x="54" y="130"/>
                    </a:lnTo>
                    <a:lnTo>
                      <a:pt x="50" y="130"/>
                    </a:lnTo>
                    <a:lnTo>
                      <a:pt x="47" y="130"/>
                    </a:lnTo>
                    <a:lnTo>
                      <a:pt x="43" y="129"/>
                    </a:lnTo>
                    <a:lnTo>
                      <a:pt x="41" y="129"/>
                    </a:lnTo>
                    <a:lnTo>
                      <a:pt x="38" y="127"/>
                    </a:lnTo>
                    <a:lnTo>
                      <a:pt x="36" y="126"/>
                    </a:lnTo>
                    <a:lnTo>
                      <a:pt x="32" y="124"/>
                    </a:lnTo>
                    <a:lnTo>
                      <a:pt x="30" y="123"/>
                    </a:lnTo>
                    <a:lnTo>
                      <a:pt x="28" y="121"/>
                    </a:lnTo>
                    <a:lnTo>
                      <a:pt x="27" y="119"/>
                    </a:lnTo>
                    <a:lnTo>
                      <a:pt x="25" y="117"/>
                    </a:lnTo>
                    <a:lnTo>
                      <a:pt x="24" y="116"/>
                    </a:lnTo>
                    <a:lnTo>
                      <a:pt x="22" y="114"/>
                    </a:lnTo>
                    <a:lnTo>
                      <a:pt x="21" y="112"/>
                    </a:lnTo>
                    <a:lnTo>
                      <a:pt x="19" y="110"/>
                    </a:lnTo>
                    <a:lnTo>
                      <a:pt x="21" y="112"/>
                    </a:lnTo>
                    <a:lnTo>
                      <a:pt x="23" y="112"/>
                    </a:lnTo>
                    <a:lnTo>
                      <a:pt x="26" y="113"/>
                    </a:lnTo>
                    <a:lnTo>
                      <a:pt x="28" y="113"/>
                    </a:lnTo>
                    <a:lnTo>
                      <a:pt x="30" y="113"/>
                    </a:lnTo>
                    <a:lnTo>
                      <a:pt x="32" y="113"/>
                    </a:lnTo>
                    <a:lnTo>
                      <a:pt x="36" y="113"/>
                    </a:lnTo>
                    <a:lnTo>
                      <a:pt x="39" y="113"/>
                    </a:lnTo>
                    <a:lnTo>
                      <a:pt x="42" y="113"/>
                    </a:lnTo>
                    <a:lnTo>
                      <a:pt x="45" y="112"/>
                    </a:lnTo>
                    <a:lnTo>
                      <a:pt x="49" y="112"/>
                    </a:lnTo>
                    <a:lnTo>
                      <a:pt x="52" y="110"/>
                    </a:lnTo>
                    <a:lnTo>
                      <a:pt x="56" y="108"/>
                    </a:lnTo>
                    <a:lnTo>
                      <a:pt x="58" y="105"/>
                    </a:lnTo>
                    <a:lnTo>
                      <a:pt x="60" y="105"/>
                    </a:lnTo>
                    <a:lnTo>
                      <a:pt x="61" y="105"/>
                    </a:lnTo>
                    <a:lnTo>
                      <a:pt x="61" y="103"/>
                    </a:lnTo>
                    <a:lnTo>
                      <a:pt x="62" y="103"/>
                    </a:lnTo>
                    <a:lnTo>
                      <a:pt x="62" y="102"/>
                    </a:lnTo>
                    <a:lnTo>
                      <a:pt x="62" y="100"/>
                    </a:lnTo>
                    <a:lnTo>
                      <a:pt x="62" y="99"/>
                    </a:lnTo>
                    <a:lnTo>
                      <a:pt x="62" y="97"/>
                    </a:lnTo>
                    <a:lnTo>
                      <a:pt x="60" y="95"/>
                    </a:lnTo>
                    <a:lnTo>
                      <a:pt x="59" y="95"/>
                    </a:lnTo>
                    <a:lnTo>
                      <a:pt x="57" y="93"/>
                    </a:lnTo>
                    <a:lnTo>
                      <a:pt x="59" y="94"/>
                    </a:lnTo>
                    <a:lnTo>
                      <a:pt x="57" y="92"/>
                    </a:lnTo>
                    <a:lnTo>
                      <a:pt x="56" y="92"/>
                    </a:lnTo>
                    <a:lnTo>
                      <a:pt x="55" y="90"/>
                    </a:lnTo>
                    <a:lnTo>
                      <a:pt x="55" y="89"/>
                    </a:lnTo>
                    <a:lnTo>
                      <a:pt x="54" y="88"/>
                    </a:lnTo>
                    <a:lnTo>
                      <a:pt x="54" y="86"/>
                    </a:lnTo>
                    <a:lnTo>
                      <a:pt x="53" y="84"/>
                    </a:lnTo>
                    <a:lnTo>
                      <a:pt x="55" y="85"/>
                    </a:lnTo>
                    <a:lnTo>
                      <a:pt x="56" y="86"/>
                    </a:lnTo>
                    <a:lnTo>
                      <a:pt x="58" y="87"/>
                    </a:lnTo>
                    <a:lnTo>
                      <a:pt x="59" y="87"/>
                    </a:lnTo>
                    <a:lnTo>
                      <a:pt x="61" y="87"/>
                    </a:lnTo>
                    <a:lnTo>
                      <a:pt x="63" y="87"/>
                    </a:lnTo>
                    <a:lnTo>
                      <a:pt x="65" y="87"/>
                    </a:lnTo>
                    <a:lnTo>
                      <a:pt x="66" y="86"/>
                    </a:lnTo>
                    <a:lnTo>
                      <a:pt x="68" y="84"/>
                    </a:lnTo>
                    <a:lnTo>
                      <a:pt x="70" y="82"/>
                    </a:lnTo>
                    <a:lnTo>
                      <a:pt x="73" y="80"/>
                    </a:lnTo>
                    <a:lnTo>
                      <a:pt x="76" y="77"/>
                    </a:lnTo>
                    <a:lnTo>
                      <a:pt x="79" y="72"/>
                    </a:lnTo>
                    <a:lnTo>
                      <a:pt x="79" y="73"/>
                    </a:lnTo>
                    <a:lnTo>
                      <a:pt x="80" y="71"/>
                    </a:lnTo>
                    <a:lnTo>
                      <a:pt x="80" y="70"/>
                    </a:lnTo>
                    <a:lnTo>
                      <a:pt x="81" y="68"/>
                    </a:lnTo>
                    <a:lnTo>
                      <a:pt x="83" y="67"/>
                    </a:lnTo>
                    <a:lnTo>
                      <a:pt x="85" y="65"/>
                    </a:lnTo>
                    <a:lnTo>
                      <a:pt x="87" y="64"/>
                    </a:lnTo>
                    <a:lnTo>
                      <a:pt x="89" y="62"/>
                    </a:lnTo>
                    <a:lnTo>
                      <a:pt x="91" y="62"/>
                    </a:lnTo>
                    <a:lnTo>
                      <a:pt x="95" y="61"/>
                    </a:lnTo>
                    <a:lnTo>
                      <a:pt x="98" y="61"/>
                    </a:lnTo>
                    <a:lnTo>
                      <a:pt x="102" y="60"/>
                    </a:lnTo>
                    <a:lnTo>
                      <a:pt x="99" y="58"/>
                    </a:lnTo>
                    <a:lnTo>
                      <a:pt x="97" y="57"/>
                    </a:lnTo>
                    <a:lnTo>
                      <a:pt x="95" y="56"/>
                    </a:lnTo>
                    <a:lnTo>
                      <a:pt x="93" y="55"/>
                    </a:lnTo>
                    <a:lnTo>
                      <a:pt x="90" y="55"/>
                    </a:lnTo>
                    <a:lnTo>
                      <a:pt x="88" y="54"/>
                    </a:lnTo>
                    <a:lnTo>
                      <a:pt x="86" y="54"/>
                    </a:lnTo>
                    <a:lnTo>
                      <a:pt x="84" y="54"/>
                    </a:lnTo>
                    <a:lnTo>
                      <a:pt x="82" y="56"/>
                    </a:lnTo>
                    <a:lnTo>
                      <a:pt x="80" y="56"/>
                    </a:lnTo>
                    <a:lnTo>
                      <a:pt x="78" y="57"/>
                    </a:lnTo>
                    <a:lnTo>
                      <a:pt x="76" y="57"/>
                    </a:lnTo>
                    <a:lnTo>
                      <a:pt x="75" y="58"/>
                    </a:lnTo>
                    <a:lnTo>
                      <a:pt x="73" y="58"/>
                    </a:lnTo>
                    <a:lnTo>
                      <a:pt x="72" y="60"/>
                    </a:lnTo>
                    <a:lnTo>
                      <a:pt x="67" y="66"/>
                    </a:lnTo>
                    <a:lnTo>
                      <a:pt x="64" y="69"/>
                    </a:lnTo>
                    <a:lnTo>
                      <a:pt x="60" y="72"/>
                    </a:lnTo>
                    <a:lnTo>
                      <a:pt x="55" y="73"/>
                    </a:lnTo>
                    <a:lnTo>
                      <a:pt x="53" y="75"/>
                    </a:lnTo>
                    <a:lnTo>
                      <a:pt x="49" y="75"/>
                    </a:lnTo>
                    <a:lnTo>
                      <a:pt x="47" y="75"/>
                    </a:lnTo>
                    <a:lnTo>
                      <a:pt x="44" y="73"/>
                    </a:lnTo>
                    <a:lnTo>
                      <a:pt x="42" y="71"/>
                    </a:lnTo>
                    <a:lnTo>
                      <a:pt x="42" y="70"/>
                    </a:lnTo>
                    <a:lnTo>
                      <a:pt x="42" y="68"/>
                    </a:lnTo>
                    <a:lnTo>
                      <a:pt x="44" y="67"/>
                    </a:lnTo>
                    <a:lnTo>
                      <a:pt x="44" y="66"/>
                    </a:lnTo>
                    <a:lnTo>
                      <a:pt x="46" y="64"/>
                    </a:lnTo>
                    <a:lnTo>
                      <a:pt x="48" y="62"/>
                    </a:lnTo>
                    <a:lnTo>
                      <a:pt x="50" y="62"/>
                    </a:lnTo>
                    <a:lnTo>
                      <a:pt x="51" y="62"/>
                    </a:lnTo>
                    <a:lnTo>
                      <a:pt x="53" y="62"/>
                    </a:lnTo>
                    <a:lnTo>
                      <a:pt x="53" y="61"/>
                    </a:lnTo>
                    <a:lnTo>
                      <a:pt x="54" y="61"/>
                    </a:lnTo>
                    <a:lnTo>
                      <a:pt x="54" y="59"/>
                    </a:lnTo>
                    <a:lnTo>
                      <a:pt x="55" y="59"/>
                    </a:lnTo>
                    <a:lnTo>
                      <a:pt x="55" y="57"/>
                    </a:lnTo>
                    <a:lnTo>
                      <a:pt x="56" y="57"/>
                    </a:lnTo>
                    <a:lnTo>
                      <a:pt x="56" y="55"/>
                    </a:lnTo>
                    <a:lnTo>
                      <a:pt x="58" y="55"/>
                    </a:lnTo>
                    <a:lnTo>
                      <a:pt x="58" y="54"/>
                    </a:lnTo>
                    <a:lnTo>
                      <a:pt x="60" y="54"/>
                    </a:lnTo>
                    <a:lnTo>
                      <a:pt x="60" y="52"/>
                    </a:lnTo>
                    <a:lnTo>
                      <a:pt x="62" y="52"/>
                    </a:lnTo>
                    <a:lnTo>
                      <a:pt x="62" y="50"/>
                    </a:lnTo>
                    <a:lnTo>
                      <a:pt x="63" y="50"/>
                    </a:lnTo>
                    <a:lnTo>
                      <a:pt x="63" y="48"/>
                    </a:lnTo>
                    <a:lnTo>
                      <a:pt x="59" y="50"/>
                    </a:lnTo>
                    <a:lnTo>
                      <a:pt x="55" y="52"/>
                    </a:lnTo>
                    <a:lnTo>
                      <a:pt x="53" y="54"/>
                    </a:lnTo>
                    <a:lnTo>
                      <a:pt x="49" y="54"/>
                    </a:lnTo>
                    <a:lnTo>
                      <a:pt x="47" y="56"/>
                    </a:lnTo>
                    <a:lnTo>
                      <a:pt x="45" y="56"/>
                    </a:lnTo>
                    <a:lnTo>
                      <a:pt x="44" y="57"/>
                    </a:lnTo>
                    <a:lnTo>
                      <a:pt x="42" y="57"/>
                    </a:lnTo>
                    <a:lnTo>
                      <a:pt x="42" y="59"/>
                    </a:lnTo>
                    <a:lnTo>
                      <a:pt x="41" y="60"/>
                    </a:lnTo>
                    <a:lnTo>
                      <a:pt x="41" y="62"/>
                    </a:lnTo>
                    <a:lnTo>
                      <a:pt x="40" y="62"/>
                    </a:lnTo>
                    <a:lnTo>
                      <a:pt x="40" y="64"/>
                    </a:lnTo>
                    <a:lnTo>
                      <a:pt x="38" y="64"/>
                    </a:lnTo>
                    <a:lnTo>
                      <a:pt x="38" y="66"/>
                    </a:lnTo>
                    <a:lnTo>
                      <a:pt x="36" y="66"/>
                    </a:lnTo>
                    <a:lnTo>
                      <a:pt x="36" y="68"/>
                    </a:lnTo>
                    <a:lnTo>
                      <a:pt x="34" y="70"/>
                    </a:lnTo>
                    <a:lnTo>
                      <a:pt x="34" y="71"/>
                    </a:lnTo>
                    <a:lnTo>
                      <a:pt x="33" y="71"/>
                    </a:lnTo>
                    <a:lnTo>
                      <a:pt x="31" y="71"/>
                    </a:lnTo>
                    <a:lnTo>
                      <a:pt x="30" y="71"/>
                    </a:lnTo>
                    <a:lnTo>
                      <a:pt x="28" y="71"/>
                    </a:lnTo>
                    <a:lnTo>
                      <a:pt x="27" y="70"/>
                    </a:lnTo>
                    <a:lnTo>
                      <a:pt x="27" y="69"/>
                    </a:lnTo>
                    <a:lnTo>
                      <a:pt x="27" y="67"/>
                    </a:lnTo>
                    <a:lnTo>
                      <a:pt x="28" y="66"/>
                    </a:lnTo>
                    <a:lnTo>
                      <a:pt x="28" y="64"/>
                    </a:lnTo>
                    <a:lnTo>
                      <a:pt x="29" y="62"/>
                    </a:lnTo>
                    <a:lnTo>
                      <a:pt x="29" y="60"/>
                    </a:lnTo>
                    <a:lnTo>
                      <a:pt x="25" y="62"/>
                    </a:lnTo>
                    <a:lnTo>
                      <a:pt x="21" y="62"/>
                    </a:lnTo>
                    <a:lnTo>
                      <a:pt x="19" y="64"/>
                    </a:lnTo>
                    <a:lnTo>
                      <a:pt x="15" y="65"/>
                    </a:lnTo>
                    <a:lnTo>
                      <a:pt x="13" y="67"/>
                    </a:lnTo>
                    <a:lnTo>
                      <a:pt x="10" y="68"/>
                    </a:lnTo>
                    <a:lnTo>
                      <a:pt x="9" y="70"/>
                    </a:lnTo>
                    <a:lnTo>
                      <a:pt x="7" y="71"/>
                    </a:lnTo>
                    <a:lnTo>
                      <a:pt x="7" y="75"/>
                    </a:lnTo>
                    <a:lnTo>
                      <a:pt x="6" y="77"/>
                    </a:lnTo>
                    <a:lnTo>
                      <a:pt x="6" y="78"/>
                    </a:lnTo>
                    <a:lnTo>
                      <a:pt x="5" y="80"/>
                    </a:lnTo>
                    <a:lnTo>
                      <a:pt x="5" y="81"/>
                    </a:lnTo>
                    <a:lnTo>
                      <a:pt x="5" y="82"/>
                    </a:lnTo>
                    <a:lnTo>
                      <a:pt x="4" y="82"/>
                    </a:lnTo>
                    <a:lnTo>
                      <a:pt x="4" y="81"/>
                    </a:lnTo>
                    <a:lnTo>
                      <a:pt x="4" y="79"/>
                    </a:lnTo>
                    <a:lnTo>
                      <a:pt x="2" y="77"/>
                    </a:lnTo>
                    <a:lnTo>
                      <a:pt x="2" y="75"/>
                    </a:lnTo>
                    <a:lnTo>
                      <a:pt x="1" y="71"/>
                    </a:lnTo>
                    <a:lnTo>
                      <a:pt x="1" y="68"/>
                    </a:lnTo>
                    <a:lnTo>
                      <a:pt x="0" y="65"/>
                    </a:lnTo>
                    <a:lnTo>
                      <a:pt x="2" y="63"/>
                    </a:lnTo>
                    <a:lnTo>
                      <a:pt x="2" y="59"/>
                    </a:lnTo>
                    <a:lnTo>
                      <a:pt x="4" y="56"/>
                    </a:lnTo>
                    <a:lnTo>
                      <a:pt x="4" y="52"/>
                    </a:lnTo>
                    <a:lnTo>
                      <a:pt x="7" y="49"/>
                    </a:lnTo>
                    <a:lnTo>
                      <a:pt x="9" y="45"/>
                    </a:lnTo>
                    <a:lnTo>
                      <a:pt x="12" y="42"/>
                    </a:lnTo>
                    <a:lnTo>
                      <a:pt x="16" y="38"/>
                    </a:lnTo>
                    <a:lnTo>
                      <a:pt x="17" y="38"/>
                    </a:lnTo>
                    <a:lnTo>
                      <a:pt x="19" y="38"/>
                    </a:lnTo>
                    <a:lnTo>
                      <a:pt x="19" y="36"/>
                    </a:lnTo>
                    <a:lnTo>
                      <a:pt x="21" y="36"/>
                    </a:lnTo>
                    <a:lnTo>
                      <a:pt x="23" y="36"/>
                    </a:lnTo>
                    <a:lnTo>
                      <a:pt x="23" y="34"/>
                    </a:lnTo>
                    <a:lnTo>
                      <a:pt x="25" y="34"/>
                    </a:lnTo>
                    <a:lnTo>
                      <a:pt x="26" y="32"/>
                    </a:lnTo>
                    <a:lnTo>
                      <a:pt x="28" y="31"/>
                    </a:lnTo>
                    <a:lnTo>
                      <a:pt x="28" y="29"/>
                    </a:lnTo>
                    <a:lnTo>
                      <a:pt x="30" y="29"/>
                    </a:lnTo>
                    <a:lnTo>
                      <a:pt x="31" y="27"/>
                    </a:lnTo>
                    <a:lnTo>
                      <a:pt x="33" y="27"/>
                    </a:lnTo>
                    <a:lnTo>
                      <a:pt x="35" y="25"/>
                    </a:lnTo>
                    <a:lnTo>
                      <a:pt x="37" y="25"/>
                    </a:lnTo>
                    <a:lnTo>
                      <a:pt x="39" y="24"/>
                    </a:lnTo>
                    <a:lnTo>
                      <a:pt x="41" y="24"/>
                    </a:lnTo>
                    <a:lnTo>
                      <a:pt x="41" y="22"/>
                    </a:lnTo>
                    <a:lnTo>
                      <a:pt x="43" y="22"/>
                    </a:lnTo>
                    <a:lnTo>
                      <a:pt x="45" y="22"/>
                    </a:lnTo>
                    <a:lnTo>
                      <a:pt x="47" y="22"/>
                    </a:lnTo>
                    <a:lnTo>
                      <a:pt x="47" y="21"/>
                    </a:lnTo>
                    <a:lnTo>
                      <a:pt x="49" y="21"/>
                    </a:lnTo>
                    <a:lnTo>
                      <a:pt x="49" y="19"/>
                    </a:lnTo>
                    <a:lnTo>
                      <a:pt x="49" y="21"/>
                    </a:lnTo>
                    <a:lnTo>
                      <a:pt x="49" y="23"/>
                    </a:lnTo>
                    <a:lnTo>
                      <a:pt x="47" y="23"/>
                    </a:lnTo>
                    <a:lnTo>
                      <a:pt x="47" y="25"/>
                    </a:lnTo>
                    <a:lnTo>
                      <a:pt x="45" y="25"/>
                    </a:lnTo>
                    <a:lnTo>
                      <a:pt x="45" y="27"/>
                    </a:lnTo>
                    <a:lnTo>
                      <a:pt x="44" y="27"/>
                    </a:lnTo>
                    <a:lnTo>
                      <a:pt x="42" y="27"/>
                    </a:lnTo>
                    <a:lnTo>
                      <a:pt x="42" y="28"/>
                    </a:lnTo>
                    <a:lnTo>
                      <a:pt x="41" y="28"/>
                    </a:lnTo>
                    <a:lnTo>
                      <a:pt x="40" y="29"/>
                    </a:lnTo>
                    <a:lnTo>
                      <a:pt x="38" y="29"/>
                    </a:lnTo>
                    <a:lnTo>
                      <a:pt x="38" y="31"/>
                    </a:lnTo>
                    <a:lnTo>
                      <a:pt x="38" y="32"/>
                    </a:lnTo>
                    <a:lnTo>
                      <a:pt x="37" y="32"/>
                    </a:lnTo>
                    <a:lnTo>
                      <a:pt x="37" y="34"/>
                    </a:lnTo>
                    <a:lnTo>
                      <a:pt x="36" y="34"/>
                    </a:lnTo>
                    <a:lnTo>
                      <a:pt x="38" y="34"/>
                    </a:lnTo>
                    <a:lnTo>
                      <a:pt x="40" y="34"/>
                    </a:lnTo>
                    <a:lnTo>
                      <a:pt x="40" y="33"/>
                    </a:lnTo>
                    <a:lnTo>
                      <a:pt x="41" y="33"/>
                    </a:lnTo>
                    <a:lnTo>
                      <a:pt x="41" y="31"/>
                    </a:lnTo>
                    <a:lnTo>
                      <a:pt x="43" y="31"/>
                    </a:lnTo>
                    <a:lnTo>
                      <a:pt x="45" y="30"/>
                    </a:lnTo>
                    <a:lnTo>
                      <a:pt x="47" y="30"/>
                    </a:lnTo>
                    <a:lnTo>
                      <a:pt x="49" y="28"/>
                    </a:lnTo>
                    <a:lnTo>
                      <a:pt x="52" y="28"/>
                    </a:lnTo>
                    <a:lnTo>
                      <a:pt x="54" y="28"/>
                    </a:lnTo>
                    <a:lnTo>
                      <a:pt x="57" y="28"/>
                    </a:lnTo>
                    <a:lnTo>
                      <a:pt x="59" y="27"/>
                    </a:lnTo>
                    <a:lnTo>
                      <a:pt x="61" y="28"/>
                    </a:lnTo>
                    <a:lnTo>
                      <a:pt x="62" y="28"/>
                    </a:lnTo>
                    <a:lnTo>
                      <a:pt x="64" y="28"/>
                    </a:lnTo>
                    <a:lnTo>
                      <a:pt x="65" y="28"/>
                    </a:lnTo>
                    <a:lnTo>
                      <a:pt x="66" y="28"/>
                    </a:lnTo>
                    <a:lnTo>
                      <a:pt x="66" y="27"/>
                    </a:lnTo>
                    <a:lnTo>
                      <a:pt x="68" y="26"/>
                    </a:lnTo>
                    <a:lnTo>
                      <a:pt x="70" y="25"/>
                    </a:lnTo>
                    <a:lnTo>
                      <a:pt x="72" y="24"/>
                    </a:lnTo>
                    <a:lnTo>
                      <a:pt x="74" y="22"/>
                    </a:lnTo>
                    <a:lnTo>
                      <a:pt x="76" y="21"/>
                    </a:lnTo>
                    <a:lnTo>
                      <a:pt x="77" y="19"/>
                    </a:lnTo>
                    <a:lnTo>
                      <a:pt x="81" y="15"/>
                    </a:lnTo>
                    <a:lnTo>
                      <a:pt x="83" y="14"/>
                    </a:lnTo>
                    <a:lnTo>
                      <a:pt x="85" y="12"/>
                    </a:lnTo>
                    <a:lnTo>
                      <a:pt x="87" y="10"/>
                    </a:lnTo>
                    <a:lnTo>
                      <a:pt x="90" y="9"/>
                    </a:lnTo>
                    <a:lnTo>
                      <a:pt x="92" y="9"/>
                    </a:lnTo>
                    <a:lnTo>
                      <a:pt x="94" y="7"/>
                    </a:lnTo>
                    <a:lnTo>
                      <a:pt x="96" y="7"/>
                    </a:lnTo>
                    <a:lnTo>
                      <a:pt x="100" y="5"/>
                    </a:lnTo>
                    <a:lnTo>
                      <a:pt x="101" y="5"/>
                    </a:lnTo>
                    <a:lnTo>
                      <a:pt x="103" y="5"/>
                    </a:lnTo>
                    <a:lnTo>
                      <a:pt x="105" y="5"/>
                    </a:lnTo>
                    <a:lnTo>
                      <a:pt x="108" y="4"/>
                    </a:lnTo>
                    <a:lnTo>
                      <a:pt x="110" y="4"/>
                    </a:lnTo>
                    <a:lnTo>
                      <a:pt x="111" y="4"/>
                    </a:lnTo>
                    <a:lnTo>
                      <a:pt x="113" y="4"/>
                    </a:lnTo>
                    <a:lnTo>
                      <a:pt x="116" y="3"/>
                    </a:lnTo>
                    <a:lnTo>
                      <a:pt x="112" y="5"/>
                    </a:lnTo>
                    <a:lnTo>
                      <a:pt x="111" y="7"/>
                    </a:lnTo>
                    <a:lnTo>
                      <a:pt x="109" y="9"/>
                    </a:lnTo>
                    <a:lnTo>
                      <a:pt x="107" y="9"/>
                    </a:lnTo>
                    <a:lnTo>
                      <a:pt x="104" y="10"/>
                    </a:lnTo>
                    <a:lnTo>
                      <a:pt x="102" y="11"/>
                    </a:lnTo>
                    <a:lnTo>
                      <a:pt x="101" y="13"/>
                    </a:lnTo>
                    <a:lnTo>
                      <a:pt x="99" y="14"/>
                    </a:lnTo>
                    <a:lnTo>
                      <a:pt x="97" y="17"/>
                    </a:lnTo>
                    <a:lnTo>
                      <a:pt x="95" y="19"/>
                    </a:lnTo>
                    <a:lnTo>
                      <a:pt x="93" y="21"/>
                    </a:lnTo>
                    <a:lnTo>
                      <a:pt x="93" y="22"/>
                    </a:lnTo>
                    <a:lnTo>
                      <a:pt x="91" y="26"/>
                    </a:lnTo>
                    <a:lnTo>
                      <a:pt x="91" y="28"/>
                    </a:lnTo>
                    <a:lnTo>
                      <a:pt x="91" y="32"/>
                    </a:lnTo>
                    <a:lnTo>
                      <a:pt x="92" y="34"/>
                    </a:lnTo>
                    <a:lnTo>
                      <a:pt x="93" y="34"/>
                    </a:lnTo>
                    <a:lnTo>
                      <a:pt x="95" y="32"/>
                    </a:lnTo>
                    <a:lnTo>
                      <a:pt x="97" y="31"/>
                    </a:lnTo>
                    <a:lnTo>
                      <a:pt x="98" y="31"/>
                    </a:lnTo>
                    <a:lnTo>
                      <a:pt x="100" y="30"/>
                    </a:lnTo>
                    <a:lnTo>
                      <a:pt x="102" y="30"/>
                    </a:lnTo>
                    <a:lnTo>
                      <a:pt x="104" y="28"/>
                    </a:lnTo>
                    <a:lnTo>
                      <a:pt x="106" y="28"/>
                    </a:lnTo>
                    <a:lnTo>
                      <a:pt x="110" y="27"/>
                    </a:lnTo>
                    <a:lnTo>
                      <a:pt x="113" y="27"/>
                    </a:lnTo>
                    <a:lnTo>
                      <a:pt x="118" y="25"/>
                    </a:lnTo>
                    <a:lnTo>
                      <a:pt x="118" y="26"/>
                    </a:lnTo>
                    <a:lnTo>
                      <a:pt x="119" y="26"/>
                    </a:lnTo>
                    <a:lnTo>
                      <a:pt x="120" y="26"/>
                    </a:lnTo>
                    <a:lnTo>
                      <a:pt x="122" y="26"/>
                    </a:lnTo>
                    <a:lnTo>
                      <a:pt x="123" y="26"/>
                    </a:lnTo>
                    <a:lnTo>
                      <a:pt x="125" y="26"/>
                    </a:lnTo>
                    <a:lnTo>
                      <a:pt x="126" y="26"/>
                    </a:lnTo>
                    <a:lnTo>
                      <a:pt x="128" y="24"/>
                    </a:lnTo>
                    <a:lnTo>
                      <a:pt x="130" y="24"/>
                    </a:lnTo>
                    <a:lnTo>
                      <a:pt x="132" y="22"/>
                    </a:lnTo>
                    <a:lnTo>
                      <a:pt x="134" y="22"/>
                    </a:lnTo>
                    <a:lnTo>
                      <a:pt x="136" y="20"/>
                    </a:lnTo>
                    <a:lnTo>
                      <a:pt x="137" y="18"/>
                    </a:lnTo>
                    <a:lnTo>
                      <a:pt x="139" y="16"/>
                    </a:lnTo>
                    <a:lnTo>
                      <a:pt x="141" y="14"/>
                    </a:lnTo>
                    <a:lnTo>
                      <a:pt x="143" y="11"/>
                    </a:lnTo>
                    <a:lnTo>
                      <a:pt x="143" y="10"/>
                    </a:lnTo>
                    <a:lnTo>
                      <a:pt x="145" y="9"/>
                    </a:lnTo>
                    <a:lnTo>
                      <a:pt x="146" y="7"/>
                    </a:lnTo>
                    <a:lnTo>
                      <a:pt x="148" y="5"/>
                    </a:lnTo>
                    <a:lnTo>
                      <a:pt x="150" y="5"/>
                    </a:lnTo>
                    <a:lnTo>
                      <a:pt x="152" y="3"/>
                    </a:lnTo>
                    <a:lnTo>
                      <a:pt x="154" y="3"/>
                    </a:lnTo>
                    <a:lnTo>
                      <a:pt x="156" y="1"/>
                    </a:lnTo>
                    <a:lnTo>
                      <a:pt x="157" y="1"/>
                    </a:lnTo>
                    <a:lnTo>
                      <a:pt x="158" y="1"/>
                    </a:lnTo>
                    <a:lnTo>
                      <a:pt x="160" y="1"/>
                    </a:lnTo>
                    <a:lnTo>
                      <a:pt x="162" y="1"/>
                    </a:lnTo>
                    <a:lnTo>
                      <a:pt x="164" y="1"/>
                    </a:lnTo>
                    <a:lnTo>
                      <a:pt x="165" y="0"/>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sp>
            <p:nvSpPr>
              <p:cNvPr id="66594" name="Freeform 6"/>
              <p:cNvSpPr>
                <a:spLocks/>
              </p:cNvSpPr>
              <p:nvPr/>
            </p:nvSpPr>
            <p:spPr bwMode="auto">
              <a:xfrm>
                <a:off x="-16" y="1563"/>
                <a:ext cx="285" cy="223"/>
              </a:xfrm>
              <a:custGeom>
                <a:avLst/>
                <a:gdLst>
                  <a:gd name="T0" fmla="*/ 276 w 285"/>
                  <a:gd name="T1" fmla="*/ 9 h 223"/>
                  <a:gd name="T2" fmla="*/ 265 w 285"/>
                  <a:gd name="T3" fmla="*/ 52 h 223"/>
                  <a:gd name="T4" fmla="*/ 234 w 285"/>
                  <a:gd name="T5" fmla="*/ 85 h 223"/>
                  <a:gd name="T6" fmla="*/ 236 w 285"/>
                  <a:gd name="T7" fmla="*/ 91 h 223"/>
                  <a:gd name="T8" fmla="*/ 260 w 285"/>
                  <a:gd name="T9" fmla="*/ 82 h 223"/>
                  <a:gd name="T10" fmla="*/ 250 w 285"/>
                  <a:gd name="T11" fmla="*/ 110 h 223"/>
                  <a:gd name="T12" fmla="*/ 212 w 285"/>
                  <a:gd name="T13" fmla="*/ 118 h 223"/>
                  <a:gd name="T14" fmla="*/ 190 w 285"/>
                  <a:gd name="T15" fmla="*/ 135 h 223"/>
                  <a:gd name="T16" fmla="*/ 209 w 285"/>
                  <a:gd name="T17" fmla="*/ 140 h 223"/>
                  <a:gd name="T18" fmla="*/ 189 w 285"/>
                  <a:gd name="T19" fmla="*/ 154 h 223"/>
                  <a:gd name="T20" fmla="*/ 167 w 285"/>
                  <a:gd name="T21" fmla="*/ 159 h 223"/>
                  <a:gd name="T22" fmla="*/ 168 w 285"/>
                  <a:gd name="T23" fmla="*/ 180 h 223"/>
                  <a:gd name="T24" fmla="*/ 177 w 285"/>
                  <a:gd name="T25" fmla="*/ 191 h 223"/>
                  <a:gd name="T26" fmla="*/ 141 w 285"/>
                  <a:gd name="T27" fmla="*/ 207 h 223"/>
                  <a:gd name="T28" fmla="*/ 117 w 285"/>
                  <a:gd name="T29" fmla="*/ 210 h 223"/>
                  <a:gd name="T30" fmla="*/ 97 w 285"/>
                  <a:gd name="T31" fmla="*/ 220 h 223"/>
                  <a:gd name="T32" fmla="*/ 55 w 285"/>
                  <a:gd name="T33" fmla="*/ 211 h 223"/>
                  <a:gd name="T34" fmla="*/ 34 w 285"/>
                  <a:gd name="T35" fmla="*/ 190 h 223"/>
                  <a:gd name="T36" fmla="*/ 65 w 285"/>
                  <a:gd name="T37" fmla="*/ 195 h 223"/>
                  <a:gd name="T38" fmla="*/ 101 w 285"/>
                  <a:gd name="T39" fmla="*/ 178 h 223"/>
                  <a:gd name="T40" fmla="*/ 103 w 285"/>
                  <a:gd name="T41" fmla="*/ 166 h 223"/>
                  <a:gd name="T42" fmla="*/ 96 w 285"/>
                  <a:gd name="T43" fmla="*/ 161 h 223"/>
                  <a:gd name="T44" fmla="*/ 92 w 285"/>
                  <a:gd name="T45" fmla="*/ 150 h 223"/>
                  <a:gd name="T46" fmla="*/ 100 w 285"/>
                  <a:gd name="T47" fmla="*/ 150 h 223"/>
                  <a:gd name="T48" fmla="*/ 136 w 285"/>
                  <a:gd name="T49" fmla="*/ 125 h 223"/>
                  <a:gd name="T50" fmla="*/ 143 w 285"/>
                  <a:gd name="T51" fmla="*/ 112 h 223"/>
                  <a:gd name="T52" fmla="*/ 166 w 285"/>
                  <a:gd name="T53" fmla="*/ 96 h 223"/>
                  <a:gd name="T54" fmla="*/ 133 w 285"/>
                  <a:gd name="T55" fmla="*/ 97 h 223"/>
                  <a:gd name="T56" fmla="*/ 93 w 285"/>
                  <a:gd name="T57" fmla="*/ 125 h 223"/>
                  <a:gd name="T58" fmla="*/ 72 w 285"/>
                  <a:gd name="T59" fmla="*/ 116 h 223"/>
                  <a:gd name="T60" fmla="*/ 92 w 285"/>
                  <a:gd name="T61" fmla="*/ 104 h 223"/>
                  <a:gd name="T62" fmla="*/ 95 w 285"/>
                  <a:gd name="T63" fmla="*/ 96 h 223"/>
                  <a:gd name="T64" fmla="*/ 102 w 285"/>
                  <a:gd name="T65" fmla="*/ 88 h 223"/>
                  <a:gd name="T66" fmla="*/ 97 w 285"/>
                  <a:gd name="T67" fmla="*/ 86 h 223"/>
                  <a:gd name="T68" fmla="*/ 69 w 285"/>
                  <a:gd name="T69" fmla="*/ 102 h 223"/>
                  <a:gd name="T70" fmla="*/ 57 w 285"/>
                  <a:gd name="T71" fmla="*/ 120 h 223"/>
                  <a:gd name="T72" fmla="*/ 44 w 285"/>
                  <a:gd name="T73" fmla="*/ 115 h 223"/>
                  <a:gd name="T74" fmla="*/ 21 w 285"/>
                  <a:gd name="T75" fmla="*/ 114 h 223"/>
                  <a:gd name="T76" fmla="*/ 9 w 285"/>
                  <a:gd name="T77" fmla="*/ 141 h 223"/>
                  <a:gd name="T78" fmla="*/ 1 w 285"/>
                  <a:gd name="T79" fmla="*/ 118 h 223"/>
                  <a:gd name="T80" fmla="*/ 26 w 285"/>
                  <a:gd name="T81" fmla="*/ 65 h 223"/>
                  <a:gd name="T82" fmla="*/ 34 w 285"/>
                  <a:gd name="T83" fmla="*/ 62 h 223"/>
                  <a:gd name="T84" fmla="*/ 54 w 285"/>
                  <a:gd name="T85" fmla="*/ 47 h 223"/>
                  <a:gd name="T86" fmla="*/ 77 w 285"/>
                  <a:gd name="T87" fmla="*/ 37 h 223"/>
                  <a:gd name="T88" fmla="*/ 80 w 285"/>
                  <a:gd name="T89" fmla="*/ 40 h 223"/>
                  <a:gd name="T90" fmla="*/ 71 w 285"/>
                  <a:gd name="T91" fmla="*/ 47 h 223"/>
                  <a:gd name="T92" fmla="*/ 65 w 285"/>
                  <a:gd name="T93" fmla="*/ 54 h 223"/>
                  <a:gd name="T94" fmla="*/ 63 w 285"/>
                  <a:gd name="T95" fmla="*/ 58 h 223"/>
                  <a:gd name="T96" fmla="*/ 71 w 285"/>
                  <a:gd name="T97" fmla="*/ 53 h 223"/>
                  <a:gd name="T98" fmla="*/ 101 w 285"/>
                  <a:gd name="T99" fmla="*/ 48 h 223"/>
                  <a:gd name="T100" fmla="*/ 117 w 285"/>
                  <a:gd name="T101" fmla="*/ 45 h 223"/>
                  <a:gd name="T102" fmla="*/ 149 w 285"/>
                  <a:gd name="T103" fmla="*/ 18 h 223"/>
                  <a:gd name="T104" fmla="*/ 185 w 285"/>
                  <a:gd name="T105" fmla="*/ 7 h 223"/>
                  <a:gd name="T106" fmla="*/ 179 w 285"/>
                  <a:gd name="T107" fmla="*/ 17 h 223"/>
                  <a:gd name="T108" fmla="*/ 156 w 285"/>
                  <a:gd name="T109" fmla="*/ 49 h 223"/>
                  <a:gd name="T110" fmla="*/ 163 w 285"/>
                  <a:gd name="T111" fmla="*/ 54 h 223"/>
                  <a:gd name="T112" fmla="*/ 202 w 285"/>
                  <a:gd name="T113" fmla="*/ 44 h 223"/>
                  <a:gd name="T114" fmla="*/ 222 w 285"/>
                  <a:gd name="T115" fmla="*/ 40 h 223"/>
                  <a:gd name="T116" fmla="*/ 249 w 285"/>
                  <a:gd name="T117" fmla="*/ 14 h 223"/>
                  <a:gd name="T118" fmla="*/ 275 w 285"/>
                  <a:gd name="T119" fmla="*/ 2 h 223"/>
                  <a:gd name="T120" fmla="*/ 284 w 285"/>
                  <a:gd name="T121" fmla="*/ 1 h 223"/>
                  <a:gd name="T122" fmla="*/ 284 w 285"/>
                  <a:gd name="T123" fmla="*/ 1 h 22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5"/>
                  <a:gd name="T187" fmla="*/ 0 h 223"/>
                  <a:gd name="T188" fmla="*/ 285 w 285"/>
                  <a:gd name="T189" fmla="*/ 223 h 22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5" h="223">
                    <a:moveTo>
                      <a:pt x="284" y="0"/>
                    </a:moveTo>
                    <a:lnTo>
                      <a:pt x="282" y="1"/>
                    </a:lnTo>
                    <a:lnTo>
                      <a:pt x="280" y="2"/>
                    </a:lnTo>
                    <a:lnTo>
                      <a:pt x="279" y="4"/>
                    </a:lnTo>
                    <a:lnTo>
                      <a:pt x="278" y="5"/>
                    </a:lnTo>
                    <a:lnTo>
                      <a:pt x="276" y="7"/>
                    </a:lnTo>
                    <a:lnTo>
                      <a:pt x="276" y="9"/>
                    </a:lnTo>
                    <a:lnTo>
                      <a:pt x="274" y="13"/>
                    </a:lnTo>
                    <a:lnTo>
                      <a:pt x="272" y="15"/>
                    </a:lnTo>
                    <a:lnTo>
                      <a:pt x="270" y="19"/>
                    </a:lnTo>
                    <a:lnTo>
                      <a:pt x="270" y="23"/>
                    </a:lnTo>
                    <a:lnTo>
                      <a:pt x="268" y="28"/>
                    </a:lnTo>
                    <a:lnTo>
                      <a:pt x="268" y="32"/>
                    </a:lnTo>
                    <a:lnTo>
                      <a:pt x="268" y="39"/>
                    </a:lnTo>
                    <a:lnTo>
                      <a:pt x="268" y="44"/>
                    </a:lnTo>
                    <a:lnTo>
                      <a:pt x="265" y="52"/>
                    </a:lnTo>
                    <a:lnTo>
                      <a:pt x="262" y="59"/>
                    </a:lnTo>
                    <a:lnTo>
                      <a:pt x="258" y="64"/>
                    </a:lnTo>
                    <a:lnTo>
                      <a:pt x="256" y="69"/>
                    </a:lnTo>
                    <a:lnTo>
                      <a:pt x="252" y="73"/>
                    </a:lnTo>
                    <a:lnTo>
                      <a:pt x="249" y="77"/>
                    </a:lnTo>
                    <a:lnTo>
                      <a:pt x="245" y="80"/>
                    </a:lnTo>
                    <a:lnTo>
                      <a:pt x="241" y="82"/>
                    </a:lnTo>
                    <a:lnTo>
                      <a:pt x="238" y="84"/>
                    </a:lnTo>
                    <a:lnTo>
                      <a:pt x="234" y="85"/>
                    </a:lnTo>
                    <a:lnTo>
                      <a:pt x="231" y="86"/>
                    </a:lnTo>
                    <a:lnTo>
                      <a:pt x="229" y="86"/>
                    </a:lnTo>
                    <a:lnTo>
                      <a:pt x="227" y="87"/>
                    </a:lnTo>
                    <a:lnTo>
                      <a:pt x="226" y="87"/>
                    </a:lnTo>
                    <a:lnTo>
                      <a:pt x="228" y="87"/>
                    </a:lnTo>
                    <a:lnTo>
                      <a:pt x="230" y="89"/>
                    </a:lnTo>
                    <a:lnTo>
                      <a:pt x="234" y="90"/>
                    </a:lnTo>
                    <a:lnTo>
                      <a:pt x="236" y="91"/>
                    </a:lnTo>
                    <a:lnTo>
                      <a:pt x="240" y="91"/>
                    </a:lnTo>
                    <a:lnTo>
                      <a:pt x="242" y="91"/>
                    </a:lnTo>
                    <a:lnTo>
                      <a:pt x="245" y="89"/>
                    </a:lnTo>
                    <a:lnTo>
                      <a:pt x="248" y="89"/>
                    </a:lnTo>
                    <a:lnTo>
                      <a:pt x="252" y="87"/>
                    </a:lnTo>
                    <a:lnTo>
                      <a:pt x="254" y="87"/>
                    </a:lnTo>
                    <a:lnTo>
                      <a:pt x="255" y="85"/>
                    </a:lnTo>
                    <a:lnTo>
                      <a:pt x="257" y="83"/>
                    </a:lnTo>
                    <a:lnTo>
                      <a:pt x="260" y="82"/>
                    </a:lnTo>
                    <a:lnTo>
                      <a:pt x="262" y="80"/>
                    </a:lnTo>
                    <a:lnTo>
                      <a:pt x="263" y="78"/>
                    </a:lnTo>
                    <a:lnTo>
                      <a:pt x="262" y="88"/>
                    </a:lnTo>
                    <a:lnTo>
                      <a:pt x="260" y="95"/>
                    </a:lnTo>
                    <a:lnTo>
                      <a:pt x="257" y="101"/>
                    </a:lnTo>
                    <a:lnTo>
                      <a:pt x="255" y="106"/>
                    </a:lnTo>
                    <a:lnTo>
                      <a:pt x="250" y="110"/>
                    </a:lnTo>
                    <a:lnTo>
                      <a:pt x="245" y="113"/>
                    </a:lnTo>
                    <a:lnTo>
                      <a:pt x="240" y="115"/>
                    </a:lnTo>
                    <a:lnTo>
                      <a:pt x="236" y="116"/>
                    </a:lnTo>
                    <a:lnTo>
                      <a:pt x="231" y="118"/>
                    </a:lnTo>
                    <a:lnTo>
                      <a:pt x="226" y="118"/>
                    </a:lnTo>
                    <a:lnTo>
                      <a:pt x="222" y="118"/>
                    </a:lnTo>
                    <a:lnTo>
                      <a:pt x="218" y="118"/>
                    </a:lnTo>
                    <a:lnTo>
                      <a:pt x="214" y="118"/>
                    </a:lnTo>
                    <a:lnTo>
                      <a:pt x="212" y="118"/>
                    </a:lnTo>
                    <a:lnTo>
                      <a:pt x="210" y="118"/>
                    </a:lnTo>
                    <a:lnTo>
                      <a:pt x="211" y="118"/>
                    </a:lnTo>
                    <a:lnTo>
                      <a:pt x="204" y="121"/>
                    </a:lnTo>
                    <a:lnTo>
                      <a:pt x="199" y="123"/>
                    </a:lnTo>
                    <a:lnTo>
                      <a:pt x="195" y="126"/>
                    </a:lnTo>
                    <a:lnTo>
                      <a:pt x="192" y="128"/>
                    </a:lnTo>
                    <a:lnTo>
                      <a:pt x="190" y="132"/>
                    </a:lnTo>
                    <a:lnTo>
                      <a:pt x="190" y="134"/>
                    </a:lnTo>
                    <a:lnTo>
                      <a:pt x="190" y="135"/>
                    </a:lnTo>
                    <a:lnTo>
                      <a:pt x="191" y="137"/>
                    </a:lnTo>
                    <a:lnTo>
                      <a:pt x="191" y="140"/>
                    </a:lnTo>
                    <a:lnTo>
                      <a:pt x="193" y="142"/>
                    </a:lnTo>
                    <a:lnTo>
                      <a:pt x="195" y="143"/>
                    </a:lnTo>
                    <a:lnTo>
                      <a:pt x="198" y="143"/>
                    </a:lnTo>
                    <a:lnTo>
                      <a:pt x="200" y="143"/>
                    </a:lnTo>
                    <a:lnTo>
                      <a:pt x="203" y="143"/>
                    </a:lnTo>
                    <a:lnTo>
                      <a:pt x="205" y="142"/>
                    </a:lnTo>
                    <a:lnTo>
                      <a:pt x="209" y="140"/>
                    </a:lnTo>
                    <a:lnTo>
                      <a:pt x="205" y="143"/>
                    </a:lnTo>
                    <a:lnTo>
                      <a:pt x="202" y="146"/>
                    </a:lnTo>
                    <a:lnTo>
                      <a:pt x="199" y="148"/>
                    </a:lnTo>
                    <a:lnTo>
                      <a:pt x="197" y="149"/>
                    </a:lnTo>
                    <a:lnTo>
                      <a:pt x="195" y="151"/>
                    </a:lnTo>
                    <a:lnTo>
                      <a:pt x="193" y="152"/>
                    </a:lnTo>
                    <a:lnTo>
                      <a:pt x="191" y="152"/>
                    </a:lnTo>
                    <a:lnTo>
                      <a:pt x="189" y="154"/>
                    </a:lnTo>
                    <a:lnTo>
                      <a:pt x="187" y="154"/>
                    </a:lnTo>
                    <a:lnTo>
                      <a:pt x="186" y="154"/>
                    </a:lnTo>
                    <a:lnTo>
                      <a:pt x="185" y="154"/>
                    </a:lnTo>
                    <a:lnTo>
                      <a:pt x="182" y="154"/>
                    </a:lnTo>
                    <a:lnTo>
                      <a:pt x="180" y="154"/>
                    </a:lnTo>
                    <a:lnTo>
                      <a:pt x="177" y="154"/>
                    </a:lnTo>
                    <a:lnTo>
                      <a:pt x="176" y="154"/>
                    </a:lnTo>
                    <a:lnTo>
                      <a:pt x="171" y="158"/>
                    </a:lnTo>
                    <a:lnTo>
                      <a:pt x="167" y="159"/>
                    </a:lnTo>
                    <a:lnTo>
                      <a:pt x="165" y="163"/>
                    </a:lnTo>
                    <a:lnTo>
                      <a:pt x="164" y="164"/>
                    </a:lnTo>
                    <a:lnTo>
                      <a:pt x="162" y="168"/>
                    </a:lnTo>
                    <a:lnTo>
                      <a:pt x="162" y="170"/>
                    </a:lnTo>
                    <a:lnTo>
                      <a:pt x="162" y="172"/>
                    </a:lnTo>
                    <a:lnTo>
                      <a:pt x="164" y="174"/>
                    </a:lnTo>
                    <a:lnTo>
                      <a:pt x="164" y="177"/>
                    </a:lnTo>
                    <a:lnTo>
                      <a:pt x="166" y="178"/>
                    </a:lnTo>
                    <a:lnTo>
                      <a:pt x="168" y="180"/>
                    </a:lnTo>
                    <a:lnTo>
                      <a:pt x="172" y="181"/>
                    </a:lnTo>
                    <a:lnTo>
                      <a:pt x="175" y="182"/>
                    </a:lnTo>
                    <a:lnTo>
                      <a:pt x="178" y="182"/>
                    </a:lnTo>
                    <a:lnTo>
                      <a:pt x="182" y="182"/>
                    </a:lnTo>
                    <a:lnTo>
                      <a:pt x="187" y="180"/>
                    </a:lnTo>
                    <a:lnTo>
                      <a:pt x="185" y="183"/>
                    </a:lnTo>
                    <a:lnTo>
                      <a:pt x="183" y="185"/>
                    </a:lnTo>
                    <a:lnTo>
                      <a:pt x="179" y="189"/>
                    </a:lnTo>
                    <a:lnTo>
                      <a:pt x="177" y="191"/>
                    </a:lnTo>
                    <a:lnTo>
                      <a:pt x="173" y="195"/>
                    </a:lnTo>
                    <a:lnTo>
                      <a:pt x="169" y="196"/>
                    </a:lnTo>
                    <a:lnTo>
                      <a:pt x="166" y="198"/>
                    </a:lnTo>
                    <a:lnTo>
                      <a:pt x="162" y="200"/>
                    </a:lnTo>
                    <a:lnTo>
                      <a:pt x="156" y="202"/>
                    </a:lnTo>
                    <a:lnTo>
                      <a:pt x="153" y="204"/>
                    </a:lnTo>
                    <a:lnTo>
                      <a:pt x="149" y="206"/>
                    </a:lnTo>
                    <a:lnTo>
                      <a:pt x="145" y="206"/>
                    </a:lnTo>
                    <a:lnTo>
                      <a:pt x="141" y="207"/>
                    </a:lnTo>
                    <a:lnTo>
                      <a:pt x="137" y="207"/>
                    </a:lnTo>
                    <a:lnTo>
                      <a:pt x="133" y="207"/>
                    </a:lnTo>
                    <a:lnTo>
                      <a:pt x="131" y="206"/>
                    </a:lnTo>
                    <a:lnTo>
                      <a:pt x="128" y="208"/>
                    </a:lnTo>
                    <a:lnTo>
                      <a:pt x="126" y="208"/>
                    </a:lnTo>
                    <a:lnTo>
                      <a:pt x="124" y="209"/>
                    </a:lnTo>
                    <a:lnTo>
                      <a:pt x="122" y="209"/>
                    </a:lnTo>
                    <a:lnTo>
                      <a:pt x="118" y="210"/>
                    </a:lnTo>
                    <a:lnTo>
                      <a:pt x="117" y="210"/>
                    </a:lnTo>
                    <a:lnTo>
                      <a:pt x="115" y="212"/>
                    </a:lnTo>
                    <a:lnTo>
                      <a:pt x="113" y="212"/>
                    </a:lnTo>
                    <a:lnTo>
                      <a:pt x="109" y="214"/>
                    </a:lnTo>
                    <a:lnTo>
                      <a:pt x="107" y="215"/>
                    </a:lnTo>
                    <a:lnTo>
                      <a:pt x="105" y="217"/>
                    </a:lnTo>
                    <a:lnTo>
                      <a:pt x="103" y="217"/>
                    </a:lnTo>
                    <a:lnTo>
                      <a:pt x="101" y="219"/>
                    </a:lnTo>
                    <a:lnTo>
                      <a:pt x="99" y="219"/>
                    </a:lnTo>
                    <a:lnTo>
                      <a:pt x="97" y="220"/>
                    </a:lnTo>
                    <a:lnTo>
                      <a:pt x="96" y="220"/>
                    </a:lnTo>
                    <a:lnTo>
                      <a:pt x="90" y="221"/>
                    </a:lnTo>
                    <a:lnTo>
                      <a:pt x="85" y="222"/>
                    </a:lnTo>
                    <a:lnTo>
                      <a:pt x="79" y="222"/>
                    </a:lnTo>
                    <a:lnTo>
                      <a:pt x="74" y="221"/>
                    </a:lnTo>
                    <a:lnTo>
                      <a:pt x="70" y="220"/>
                    </a:lnTo>
                    <a:lnTo>
                      <a:pt x="64" y="217"/>
                    </a:lnTo>
                    <a:lnTo>
                      <a:pt x="60" y="215"/>
                    </a:lnTo>
                    <a:lnTo>
                      <a:pt x="55" y="211"/>
                    </a:lnTo>
                    <a:lnTo>
                      <a:pt x="51" y="210"/>
                    </a:lnTo>
                    <a:lnTo>
                      <a:pt x="48" y="206"/>
                    </a:lnTo>
                    <a:lnTo>
                      <a:pt x="45" y="203"/>
                    </a:lnTo>
                    <a:lnTo>
                      <a:pt x="41" y="199"/>
                    </a:lnTo>
                    <a:lnTo>
                      <a:pt x="39" y="198"/>
                    </a:lnTo>
                    <a:lnTo>
                      <a:pt x="37" y="194"/>
                    </a:lnTo>
                    <a:lnTo>
                      <a:pt x="35" y="192"/>
                    </a:lnTo>
                    <a:lnTo>
                      <a:pt x="33" y="189"/>
                    </a:lnTo>
                    <a:lnTo>
                      <a:pt x="34" y="190"/>
                    </a:lnTo>
                    <a:lnTo>
                      <a:pt x="35" y="190"/>
                    </a:lnTo>
                    <a:lnTo>
                      <a:pt x="38" y="191"/>
                    </a:lnTo>
                    <a:lnTo>
                      <a:pt x="39" y="191"/>
                    </a:lnTo>
                    <a:lnTo>
                      <a:pt x="43" y="193"/>
                    </a:lnTo>
                    <a:lnTo>
                      <a:pt x="47" y="193"/>
                    </a:lnTo>
                    <a:lnTo>
                      <a:pt x="51" y="195"/>
                    </a:lnTo>
                    <a:lnTo>
                      <a:pt x="55" y="195"/>
                    </a:lnTo>
                    <a:lnTo>
                      <a:pt x="60" y="195"/>
                    </a:lnTo>
                    <a:lnTo>
                      <a:pt x="65" y="195"/>
                    </a:lnTo>
                    <a:lnTo>
                      <a:pt x="71" y="195"/>
                    </a:lnTo>
                    <a:lnTo>
                      <a:pt x="76" y="193"/>
                    </a:lnTo>
                    <a:lnTo>
                      <a:pt x="84" y="191"/>
                    </a:lnTo>
                    <a:lnTo>
                      <a:pt x="89" y="188"/>
                    </a:lnTo>
                    <a:lnTo>
                      <a:pt x="95" y="185"/>
                    </a:lnTo>
                    <a:lnTo>
                      <a:pt x="101" y="180"/>
                    </a:lnTo>
                    <a:lnTo>
                      <a:pt x="101" y="178"/>
                    </a:lnTo>
                    <a:lnTo>
                      <a:pt x="103" y="177"/>
                    </a:lnTo>
                    <a:lnTo>
                      <a:pt x="103" y="175"/>
                    </a:lnTo>
                    <a:lnTo>
                      <a:pt x="103" y="174"/>
                    </a:lnTo>
                    <a:lnTo>
                      <a:pt x="104" y="172"/>
                    </a:lnTo>
                    <a:lnTo>
                      <a:pt x="103" y="172"/>
                    </a:lnTo>
                    <a:lnTo>
                      <a:pt x="103" y="170"/>
                    </a:lnTo>
                    <a:lnTo>
                      <a:pt x="103" y="168"/>
                    </a:lnTo>
                    <a:lnTo>
                      <a:pt x="103" y="166"/>
                    </a:lnTo>
                    <a:lnTo>
                      <a:pt x="101" y="165"/>
                    </a:lnTo>
                    <a:lnTo>
                      <a:pt x="100" y="163"/>
                    </a:lnTo>
                    <a:lnTo>
                      <a:pt x="98" y="161"/>
                    </a:lnTo>
                    <a:lnTo>
                      <a:pt x="97" y="159"/>
                    </a:lnTo>
                    <a:lnTo>
                      <a:pt x="97" y="161"/>
                    </a:lnTo>
                    <a:lnTo>
                      <a:pt x="98" y="161"/>
                    </a:lnTo>
                    <a:lnTo>
                      <a:pt x="96" y="161"/>
                    </a:lnTo>
                    <a:lnTo>
                      <a:pt x="96" y="159"/>
                    </a:lnTo>
                    <a:lnTo>
                      <a:pt x="95" y="158"/>
                    </a:lnTo>
                    <a:lnTo>
                      <a:pt x="95" y="156"/>
                    </a:lnTo>
                    <a:lnTo>
                      <a:pt x="93" y="154"/>
                    </a:lnTo>
                    <a:lnTo>
                      <a:pt x="93" y="152"/>
                    </a:lnTo>
                    <a:lnTo>
                      <a:pt x="92" y="150"/>
                    </a:lnTo>
                    <a:lnTo>
                      <a:pt x="92" y="148"/>
                    </a:lnTo>
                    <a:lnTo>
                      <a:pt x="90" y="144"/>
                    </a:lnTo>
                    <a:lnTo>
                      <a:pt x="92" y="146"/>
                    </a:lnTo>
                    <a:lnTo>
                      <a:pt x="93" y="146"/>
                    </a:lnTo>
                    <a:lnTo>
                      <a:pt x="95" y="148"/>
                    </a:lnTo>
                    <a:lnTo>
                      <a:pt x="96" y="150"/>
                    </a:lnTo>
                    <a:lnTo>
                      <a:pt x="98" y="150"/>
                    </a:lnTo>
                    <a:lnTo>
                      <a:pt x="100" y="150"/>
                    </a:lnTo>
                    <a:lnTo>
                      <a:pt x="104" y="150"/>
                    </a:lnTo>
                    <a:lnTo>
                      <a:pt x="106" y="150"/>
                    </a:lnTo>
                    <a:lnTo>
                      <a:pt x="109" y="150"/>
                    </a:lnTo>
                    <a:lnTo>
                      <a:pt x="113" y="148"/>
                    </a:lnTo>
                    <a:lnTo>
                      <a:pt x="117" y="145"/>
                    </a:lnTo>
                    <a:lnTo>
                      <a:pt x="121" y="142"/>
                    </a:lnTo>
                    <a:lnTo>
                      <a:pt x="126" y="138"/>
                    </a:lnTo>
                    <a:lnTo>
                      <a:pt x="130" y="133"/>
                    </a:lnTo>
                    <a:lnTo>
                      <a:pt x="136" y="125"/>
                    </a:lnTo>
                    <a:lnTo>
                      <a:pt x="136" y="126"/>
                    </a:lnTo>
                    <a:lnTo>
                      <a:pt x="136" y="125"/>
                    </a:lnTo>
                    <a:lnTo>
                      <a:pt x="136" y="124"/>
                    </a:lnTo>
                    <a:lnTo>
                      <a:pt x="136" y="123"/>
                    </a:lnTo>
                    <a:lnTo>
                      <a:pt x="136" y="121"/>
                    </a:lnTo>
                    <a:lnTo>
                      <a:pt x="138" y="119"/>
                    </a:lnTo>
                    <a:lnTo>
                      <a:pt x="140" y="117"/>
                    </a:lnTo>
                    <a:lnTo>
                      <a:pt x="142" y="114"/>
                    </a:lnTo>
                    <a:lnTo>
                      <a:pt x="143" y="112"/>
                    </a:lnTo>
                    <a:lnTo>
                      <a:pt x="146" y="110"/>
                    </a:lnTo>
                    <a:lnTo>
                      <a:pt x="149" y="108"/>
                    </a:lnTo>
                    <a:lnTo>
                      <a:pt x="153" y="106"/>
                    </a:lnTo>
                    <a:lnTo>
                      <a:pt x="156" y="106"/>
                    </a:lnTo>
                    <a:lnTo>
                      <a:pt x="162" y="104"/>
                    </a:lnTo>
                    <a:lnTo>
                      <a:pt x="167" y="104"/>
                    </a:lnTo>
                    <a:lnTo>
                      <a:pt x="174" y="102"/>
                    </a:lnTo>
                    <a:lnTo>
                      <a:pt x="170" y="100"/>
                    </a:lnTo>
                    <a:lnTo>
                      <a:pt x="166" y="96"/>
                    </a:lnTo>
                    <a:lnTo>
                      <a:pt x="163" y="94"/>
                    </a:lnTo>
                    <a:lnTo>
                      <a:pt x="159" y="93"/>
                    </a:lnTo>
                    <a:lnTo>
                      <a:pt x="155" y="93"/>
                    </a:lnTo>
                    <a:lnTo>
                      <a:pt x="152" y="92"/>
                    </a:lnTo>
                    <a:lnTo>
                      <a:pt x="148" y="93"/>
                    </a:lnTo>
                    <a:lnTo>
                      <a:pt x="144" y="93"/>
                    </a:lnTo>
                    <a:lnTo>
                      <a:pt x="141" y="94"/>
                    </a:lnTo>
                    <a:lnTo>
                      <a:pt x="137" y="96"/>
                    </a:lnTo>
                    <a:lnTo>
                      <a:pt x="133" y="97"/>
                    </a:lnTo>
                    <a:lnTo>
                      <a:pt x="131" y="97"/>
                    </a:lnTo>
                    <a:lnTo>
                      <a:pt x="127" y="99"/>
                    </a:lnTo>
                    <a:lnTo>
                      <a:pt x="125" y="100"/>
                    </a:lnTo>
                    <a:lnTo>
                      <a:pt x="123" y="102"/>
                    </a:lnTo>
                    <a:lnTo>
                      <a:pt x="114" y="111"/>
                    </a:lnTo>
                    <a:lnTo>
                      <a:pt x="106" y="117"/>
                    </a:lnTo>
                    <a:lnTo>
                      <a:pt x="98" y="122"/>
                    </a:lnTo>
                    <a:lnTo>
                      <a:pt x="93" y="125"/>
                    </a:lnTo>
                    <a:lnTo>
                      <a:pt x="88" y="128"/>
                    </a:lnTo>
                    <a:lnTo>
                      <a:pt x="82" y="128"/>
                    </a:lnTo>
                    <a:lnTo>
                      <a:pt x="79" y="128"/>
                    </a:lnTo>
                    <a:lnTo>
                      <a:pt x="74" y="126"/>
                    </a:lnTo>
                    <a:lnTo>
                      <a:pt x="72" y="124"/>
                    </a:lnTo>
                    <a:lnTo>
                      <a:pt x="71" y="123"/>
                    </a:lnTo>
                    <a:lnTo>
                      <a:pt x="71" y="121"/>
                    </a:lnTo>
                    <a:lnTo>
                      <a:pt x="70" y="118"/>
                    </a:lnTo>
                    <a:lnTo>
                      <a:pt x="72" y="116"/>
                    </a:lnTo>
                    <a:lnTo>
                      <a:pt x="74" y="113"/>
                    </a:lnTo>
                    <a:lnTo>
                      <a:pt x="77" y="111"/>
                    </a:lnTo>
                    <a:lnTo>
                      <a:pt x="81" y="108"/>
                    </a:lnTo>
                    <a:lnTo>
                      <a:pt x="84" y="108"/>
                    </a:lnTo>
                    <a:lnTo>
                      <a:pt x="86" y="108"/>
                    </a:lnTo>
                    <a:lnTo>
                      <a:pt x="88" y="108"/>
                    </a:lnTo>
                    <a:lnTo>
                      <a:pt x="89" y="106"/>
                    </a:lnTo>
                    <a:lnTo>
                      <a:pt x="91" y="106"/>
                    </a:lnTo>
                    <a:lnTo>
                      <a:pt x="92" y="104"/>
                    </a:lnTo>
                    <a:lnTo>
                      <a:pt x="92" y="102"/>
                    </a:lnTo>
                    <a:lnTo>
                      <a:pt x="94" y="102"/>
                    </a:lnTo>
                    <a:lnTo>
                      <a:pt x="94" y="100"/>
                    </a:lnTo>
                    <a:lnTo>
                      <a:pt x="94" y="99"/>
                    </a:lnTo>
                    <a:lnTo>
                      <a:pt x="95" y="99"/>
                    </a:lnTo>
                    <a:lnTo>
                      <a:pt x="95" y="97"/>
                    </a:lnTo>
                    <a:lnTo>
                      <a:pt x="95" y="96"/>
                    </a:lnTo>
                    <a:lnTo>
                      <a:pt x="95" y="94"/>
                    </a:lnTo>
                    <a:lnTo>
                      <a:pt x="96" y="94"/>
                    </a:lnTo>
                    <a:lnTo>
                      <a:pt x="97" y="92"/>
                    </a:lnTo>
                    <a:lnTo>
                      <a:pt x="99" y="90"/>
                    </a:lnTo>
                    <a:lnTo>
                      <a:pt x="100" y="90"/>
                    </a:lnTo>
                    <a:lnTo>
                      <a:pt x="102" y="88"/>
                    </a:lnTo>
                    <a:lnTo>
                      <a:pt x="103" y="87"/>
                    </a:lnTo>
                    <a:lnTo>
                      <a:pt x="105" y="86"/>
                    </a:lnTo>
                    <a:lnTo>
                      <a:pt x="105" y="85"/>
                    </a:lnTo>
                    <a:lnTo>
                      <a:pt x="106" y="83"/>
                    </a:lnTo>
                    <a:lnTo>
                      <a:pt x="97" y="86"/>
                    </a:lnTo>
                    <a:lnTo>
                      <a:pt x="92" y="87"/>
                    </a:lnTo>
                    <a:lnTo>
                      <a:pt x="88" y="89"/>
                    </a:lnTo>
                    <a:lnTo>
                      <a:pt x="82" y="91"/>
                    </a:lnTo>
                    <a:lnTo>
                      <a:pt x="80" y="93"/>
                    </a:lnTo>
                    <a:lnTo>
                      <a:pt x="76" y="95"/>
                    </a:lnTo>
                    <a:lnTo>
                      <a:pt x="74" y="97"/>
                    </a:lnTo>
                    <a:lnTo>
                      <a:pt x="71" y="98"/>
                    </a:lnTo>
                    <a:lnTo>
                      <a:pt x="71" y="100"/>
                    </a:lnTo>
                    <a:lnTo>
                      <a:pt x="69" y="102"/>
                    </a:lnTo>
                    <a:lnTo>
                      <a:pt x="68" y="104"/>
                    </a:lnTo>
                    <a:lnTo>
                      <a:pt x="66" y="106"/>
                    </a:lnTo>
                    <a:lnTo>
                      <a:pt x="66" y="107"/>
                    </a:lnTo>
                    <a:lnTo>
                      <a:pt x="64" y="109"/>
                    </a:lnTo>
                    <a:lnTo>
                      <a:pt x="63" y="111"/>
                    </a:lnTo>
                    <a:lnTo>
                      <a:pt x="61" y="111"/>
                    </a:lnTo>
                    <a:lnTo>
                      <a:pt x="60" y="115"/>
                    </a:lnTo>
                    <a:lnTo>
                      <a:pt x="58" y="118"/>
                    </a:lnTo>
                    <a:lnTo>
                      <a:pt x="57" y="120"/>
                    </a:lnTo>
                    <a:lnTo>
                      <a:pt x="55" y="121"/>
                    </a:lnTo>
                    <a:lnTo>
                      <a:pt x="53" y="123"/>
                    </a:lnTo>
                    <a:lnTo>
                      <a:pt x="51" y="123"/>
                    </a:lnTo>
                    <a:lnTo>
                      <a:pt x="49" y="123"/>
                    </a:lnTo>
                    <a:lnTo>
                      <a:pt x="47" y="121"/>
                    </a:lnTo>
                    <a:lnTo>
                      <a:pt x="46" y="119"/>
                    </a:lnTo>
                    <a:lnTo>
                      <a:pt x="46" y="118"/>
                    </a:lnTo>
                    <a:lnTo>
                      <a:pt x="44" y="115"/>
                    </a:lnTo>
                    <a:lnTo>
                      <a:pt x="46" y="113"/>
                    </a:lnTo>
                    <a:lnTo>
                      <a:pt x="46" y="110"/>
                    </a:lnTo>
                    <a:lnTo>
                      <a:pt x="48" y="107"/>
                    </a:lnTo>
                    <a:lnTo>
                      <a:pt x="50" y="103"/>
                    </a:lnTo>
                    <a:lnTo>
                      <a:pt x="43" y="105"/>
                    </a:lnTo>
                    <a:lnTo>
                      <a:pt x="36" y="106"/>
                    </a:lnTo>
                    <a:lnTo>
                      <a:pt x="30" y="108"/>
                    </a:lnTo>
                    <a:lnTo>
                      <a:pt x="25" y="110"/>
                    </a:lnTo>
                    <a:lnTo>
                      <a:pt x="21" y="114"/>
                    </a:lnTo>
                    <a:lnTo>
                      <a:pt x="17" y="117"/>
                    </a:lnTo>
                    <a:lnTo>
                      <a:pt x="15" y="121"/>
                    </a:lnTo>
                    <a:lnTo>
                      <a:pt x="12" y="123"/>
                    </a:lnTo>
                    <a:lnTo>
                      <a:pt x="11" y="127"/>
                    </a:lnTo>
                    <a:lnTo>
                      <a:pt x="10" y="131"/>
                    </a:lnTo>
                    <a:lnTo>
                      <a:pt x="10" y="134"/>
                    </a:lnTo>
                    <a:lnTo>
                      <a:pt x="9" y="137"/>
                    </a:lnTo>
                    <a:lnTo>
                      <a:pt x="9" y="139"/>
                    </a:lnTo>
                    <a:lnTo>
                      <a:pt x="9" y="141"/>
                    </a:lnTo>
                    <a:lnTo>
                      <a:pt x="9" y="143"/>
                    </a:lnTo>
                    <a:lnTo>
                      <a:pt x="8" y="143"/>
                    </a:lnTo>
                    <a:lnTo>
                      <a:pt x="8" y="142"/>
                    </a:lnTo>
                    <a:lnTo>
                      <a:pt x="6" y="139"/>
                    </a:lnTo>
                    <a:lnTo>
                      <a:pt x="5" y="136"/>
                    </a:lnTo>
                    <a:lnTo>
                      <a:pt x="3" y="132"/>
                    </a:lnTo>
                    <a:lnTo>
                      <a:pt x="3" y="128"/>
                    </a:lnTo>
                    <a:lnTo>
                      <a:pt x="1" y="123"/>
                    </a:lnTo>
                    <a:lnTo>
                      <a:pt x="1" y="118"/>
                    </a:lnTo>
                    <a:lnTo>
                      <a:pt x="0" y="112"/>
                    </a:lnTo>
                    <a:lnTo>
                      <a:pt x="2" y="107"/>
                    </a:lnTo>
                    <a:lnTo>
                      <a:pt x="2" y="101"/>
                    </a:lnTo>
                    <a:lnTo>
                      <a:pt x="5" y="96"/>
                    </a:lnTo>
                    <a:lnTo>
                      <a:pt x="7" y="89"/>
                    </a:lnTo>
                    <a:lnTo>
                      <a:pt x="11" y="83"/>
                    </a:lnTo>
                    <a:lnTo>
                      <a:pt x="15" y="77"/>
                    </a:lnTo>
                    <a:lnTo>
                      <a:pt x="20" y="72"/>
                    </a:lnTo>
                    <a:lnTo>
                      <a:pt x="26" y="65"/>
                    </a:lnTo>
                    <a:lnTo>
                      <a:pt x="28" y="65"/>
                    </a:lnTo>
                    <a:lnTo>
                      <a:pt x="29" y="65"/>
                    </a:lnTo>
                    <a:lnTo>
                      <a:pt x="31" y="65"/>
                    </a:lnTo>
                    <a:lnTo>
                      <a:pt x="31" y="64"/>
                    </a:lnTo>
                    <a:lnTo>
                      <a:pt x="33" y="64"/>
                    </a:lnTo>
                    <a:lnTo>
                      <a:pt x="33" y="62"/>
                    </a:lnTo>
                    <a:lnTo>
                      <a:pt x="34" y="62"/>
                    </a:lnTo>
                    <a:lnTo>
                      <a:pt x="36" y="61"/>
                    </a:lnTo>
                    <a:lnTo>
                      <a:pt x="38" y="61"/>
                    </a:lnTo>
                    <a:lnTo>
                      <a:pt x="39" y="59"/>
                    </a:lnTo>
                    <a:lnTo>
                      <a:pt x="42" y="57"/>
                    </a:lnTo>
                    <a:lnTo>
                      <a:pt x="44" y="55"/>
                    </a:lnTo>
                    <a:lnTo>
                      <a:pt x="46" y="53"/>
                    </a:lnTo>
                    <a:lnTo>
                      <a:pt x="47" y="50"/>
                    </a:lnTo>
                    <a:lnTo>
                      <a:pt x="51" y="49"/>
                    </a:lnTo>
                    <a:lnTo>
                      <a:pt x="54" y="47"/>
                    </a:lnTo>
                    <a:lnTo>
                      <a:pt x="58" y="45"/>
                    </a:lnTo>
                    <a:lnTo>
                      <a:pt x="60" y="43"/>
                    </a:lnTo>
                    <a:lnTo>
                      <a:pt x="63" y="43"/>
                    </a:lnTo>
                    <a:lnTo>
                      <a:pt x="65" y="41"/>
                    </a:lnTo>
                    <a:lnTo>
                      <a:pt x="68" y="40"/>
                    </a:lnTo>
                    <a:lnTo>
                      <a:pt x="70" y="38"/>
                    </a:lnTo>
                    <a:lnTo>
                      <a:pt x="74" y="38"/>
                    </a:lnTo>
                    <a:lnTo>
                      <a:pt x="75" y="37"/>
                    </a:lnTo>
                    <a:lnTo>
                      <a:pt x="77" y="37"/>
                    </a:lnTo>
                    <a:lnTo>
                      <a:pt x="79" y="35"/>
                    </a:lnTo>
                    <a:lnTo>
                      <a:pt x="81" y="35"/>
                    </a:lnTo>
                    <a:lnTo>
                      <a:pt x="83" y="34"/>
                    </a:lnTo>
                    <a:lnTo>
                      <a:pt x="85" y="34"/>
                    </a:lnTo>
                    <a:lnTo>
                      <a:pt x="85" y="32"/>
                    </a:lnTo>
                    <a:lnTo>
                      <a:pt x="85" y="35"/>
                    </a:lnTo>
                    <a:lnTo>
                      <a:pt x="83" y="37"/>
                    </a:lnTo>
                    <a:lnTo>
                      <a:pt x="82" y="39"/>
                    </a:lnTo>
                    <a:lnTo>
                      <a:pt x="80" y="40"/>
                    </a:lnTo>
                    <a:lnTo>
                      <a:pt x="80" y="41"/>
                    </a:lnTo>
                    <a:lnTo>
                      <a:pt x="78" y="41"/>
                    </a:lnTo>
                    <a:lnTo>
                      <a:pt x="77" y="42"/>
                    </a:lnTo>
                    <a:lnTo>
                      <a:pt x="75" y="42"/>
                    </a:lnTo>
                    <a:lnTo>
                      <a:pt x="75" y="44"/>
                    </a:lnTo>
                    <a:lnTo>
                      <a:pt x="74" y="44"/>
                    </a:lnTo>
                    <a:lnTo>
                      <a:pt x="74" y="45"/>
                    </a:lnTo>
                    <a:lnTo>
                      <a:pt x="72" y="45"/>
                    </a:lnTo>
                    <a:lnTo>
                      <a:pt x="71" y="47"/>
                    </a:lnTo>
                    <a:lnTo>
                      <a:pt x="69" y="47"/>
                    </a:lnTo>
                    <a:lnTo>
                      <a:pt x="67" y="49"/>
                    </a:lnTo>
                    <a:lnTo>
                      <a:pt x="65" y="50"/>
                    </a:lnTo>
                    <a:lnTo>
                      <a:pt x="65" y="51"/>
                    </a:lnTo>
                    <a:lnTo>
                      <a:pt x="65" y="52"/>
                    </a:lnTo>
                    <a:lnTo>
                      <a:pt x="65" y="54"/>
                    </a:lnTo>
                    <a:lnTo>
                      <a:pt x="63" y="54"/>
                    </a:lnTo>
                    <a:lnTo>
                      <a:pt x="63" y="56"/>
                    </a:lnTo>
                    <a:lnTo>
                      <a:pt x="63" y="57"/>
                    </a:lnTo>
                    <a:lnTo>
                      <a:pt x="63" y="58"/>
                    </a:lnTo>
                    <a:lnTo>
                      <a:pt x="62" y="58"/>
                    </a:lnTo>
                    <a:lnTo>
                      <a:pt x="63" y="60"/>
                    </a:lnTo>
                    <a:lnTo>
                      <a:pt x="64" y="60"/>
                    </a:lnTo>
                    <a:lnTo>
                      <a:pt x="64" y="58"/>
                    </a:lnTo>
                    <a:lnTo>
                      <a:pt x="66" y="58"/>
                    </a:lnTo>
                    <a:lnTo>
                      <a:pt x="67" y="56"/>
                    </a:lnTo>
                    <a:lnTo>
                      <a:pt x="69" y="55"/>
                    </a:lnTo>
                    <a:lnTo>
                      <a:pt x="71" y="53"/>
                    </a:lnTo>
                    <a:lnTo>
                      <a:pt x="74" y="53"/>
                    </a:lnTo>
                    <a:lnTo>
                      <a:pt x="77" y="51"/>
                    </a:lnTo>
                    <a:lnTo>
                      <a:pt x="81" y="50"/>
                    </a:lnTo>
                    <a:lnTo>
                      <a:pt x="83" y="48"/>
                    </a:lnTo>
                    <a:lnTo>
                      <a:pt x="88" y="48"/>
                    </a:lnTo>
                    <a:lnTo>
                      <a:pt x="92" y="48"/>
                    </a:lnTo>
                    <a:lnTo>
                      <a:pt x="96" y="48"/>
                    </a:lnTo>
                    <a:lnTo>
                      <a:pt x="101" y="47"/>
                    </a:lnTo>
                    <a:lnTo>
                      <a:pt x="101" y="48"/>
                    </a:lnTo>
                    <a:lnTo>
                      <a:pt x="102" y="48"/>
                    </a:lnTo>
                    <a:lnTo>
                      <a:pt x="103" y="48"/>
                    </a:lnTo>
                    <a:lnTo>
                      <a:pt x="105" y="48"/>
                    </a:lnTo>
                    <a:lnTo>
                      <a:pt x="106" y="48"/>
                    </a:lnTo>
                    <a:lnTo>
                      <a:pt x="107" y="48"/>
                    </a:lnTo>
                    <a:lnTo>
                      <a:pt x="109" y="48"/>
                    </a:lnTo>
                    <a:lnTo>
                      <a:pt x="112" y="47"/>
                    </a:lnTo>
                    <a:lnTo>
                      <a:pt x="114" y="47"/>
                    </a:lnTo>
                    <a:lnTo>
                      <a:pt x="117" y="45"/>
                    </a:lnTo>
                    <a:lnTo>
                      <a:pt x="119" y="43"/>
                    </a:lnTo>
                    <a:lnTo>
                      <a:pt x="123" y="41"/>
                    </a:lnTo>
                    <a:lnTo>
                      <a:pt x="126" y="39"/>
                    </a:lnTo>
                    <a:lnTo>
                      <a:pt x="130" y="36"/>
                    </a:lnTo>
                    <a:lnTo>
                      <a:pt x="133" y="32"/>
                    </a:lnTo>
                    <a:lnTo>
                      <a:pt x="138" y="27"/>
                    </a:lnTo>
                    <a:lnTo>
                      <a:pt x="142" y="24"/>
                    </a:lnTo>
                    <a:lnTo>
                      <a:pt x="145" y="20"/>
                    </a:lnTo>
                    <a:lnTo>
                      <a:pt x="149" y="18"/>
                    </a:lnTo>
                    <a:lnTo>
                      <a:pt x="154" y="15"/>
                    </a:lnTo>
                    <a:lnTo>
                      <a:pt x="158" y="14"/>
                    </a:lnTo>
                    <a:lnTo>
                      <a:pt x="162" y="12"/>
                    </a:lnTo>
                    <a:lnTo>
                      <a:pt x="165" y="10"/>
                    </a:lnTo>
                    <a:lnTo>
                      <a:pt x="170" y="8"/>
                    </a:lnTo>
                    <a:lnTo>
                      <a:pt x="174" y="8"/>
                    </a:lnTo>
                    <a:lnTo>
                      <a:pt x="177" y="8"/>
                    </a:lnTo>
                    <a:lnTo>
                      <a:pt x="181" y="8"/>
                    </a:lnTo>
                    <a:lnTo>
                      <a:pt x="185" y="7"/>
                    </a:lnTo>
                    <a:lnTo>
                      <a:pt x="188" y="7"/>
                    </a:lnTo>
                    <a:lnTo>
                      <a:pt x="191" y="7"/>
                    </a:lnTo>
                    <a:lnTo>
                      <a:pt x="195" y="7"/>
                    </a:lnTo>
                    <a:lnTo>
                      <a:pt x="199" y="7"/>
                    </a:lnTo>
                    <a:lnTo>
                      <a:pt x="194" y="9"/>
                    </a:lnTo>
                    <a:lnTo>
                      <a:pt x="190" y="11"/>
                    </a:lnTo>
                    <a:lnTo>
                      <a:pt x="187" y="13"/>
                    </a:lnTo>
                    <a:lnTo>
                      <a:pt x="183" y="15"/>
                    </a:lnTo>
                    <a:lnTo>
                      <a:pt x="179" y="17"/>
                    </a:lnTo>
                    <a:lnTo>
                      <a:pt x="176" y="19"/>
                    </a:lnTo>
                    <a:lnTo>
                      <a:pt x="172" y="23"/>
                    </a:lnTo>
                    <a:lnTo>
                      <a:pt x="169" y="25"/>
                    </a:lnTo>
                    <a:lnTo>
                      <a:pt x="165" y="28"/>
                    </a:lnTo>
                    <a:lnTo>
                      <a:pt x="163" y="32"/>
                    </a:lnTo>
                    <a:lnTo>
                      <a:pt x="160" y="36"/>
                    </a:lnTo>
                    <a:lnTo>
                      <a:pt x="158" y="40"/>
                    </a:lnTo>
                    <a:lnTo>
                      <a:pt x="156" y="45"/>
                    </a:lnTo>
                    <a:lnTo>
                      <a:pt x="156" y="49"/>
                    </a:lnTo>
                    <a:lnTo>
                      <a:pt x="156" y="54"/>
                    </a:lnTo>
                    <a:lnTo>
                      <a:pt x="157" y="59"/>
                    </a:lnTo>
                    <a:lnTo>
                      <a:pt x="159" y="58"/>
                    </a:lnTo>
                    <a:lnTo>
                      <a:pt x="160" y="58"/>
                    </a:lnTo>
                    <a:lnTo>
                      <a:pt x="162" y="56"/>
                    </a:lnTo>
                    <a:lnTo>
                      <a:pt x="163" y="54"/>
                    </a:lnTo>
                    <a:lnTo>
                      <a:pt x="166" y="52"/>
                    </a:lnTo>
                    <a:lnTo>
                      <a:pt x="167" y="52"/>
                    </a:lnTo>
                    <a:lnTo>
                      <a:pt x="171" y="51"/>
                    </a:lnTo>
                    <a:lnTo>
                      <a:pt x="174" y="50"/>
                    </a:lnTo>
                    <a:lnTo>
                      <a:pt x="178" y="48"/>
                    </a:lnTo>
                    <a:lnTo>
                      <a:pt x="183" y="48"/>
                    </a:lnTo>
                    <a:lnTo>
                      <a:pt x="188" y="46"/>
                    </a:lnTo>
                    <a:lnTo>
                      <a:pt x="195" y="46"/>
                    </a:lnTo>
                    <a:lnTo>
                      <a:pt x="202" y="44"/>
                    </a:lnTo>
                    <a:lnTo>
                      <a:pt x="202" y="45"/>
                    </a:lnTo>
                    <a:lnTo>
                      <a:pt x="204" y="45"/>
                    </a:lnTo>
                    <a:lnTo>
                      <a:pt x="206" y="45"/>
                    </a:lnTo>
                    <a:lnTo>
                      <a:pt x="208" y="45"/>
                    </a:lnTo>
                    <a:lnTo>
                      <a:pt x="210" y="45"/>
                    </a:lnTo>
                    <a:lnTo>
                      <a:pt x="213" y="44"/>
                    </a:lnTo>
                    <a:lnTo>
                      <a:pt x="216" y="43"/>
                    </a:lnTo>
                    <a:lnTo>
                      <a:pt x="220" y="41"/>
                    </a:lnTo>
                    <a:lnTo>
                      <a:pt x="222" y="40"/>
                    </a:lnTo>
                    <a:lnTo>
                      <a:pt x="225" y="39"/>
                    </a:lnTo>
                    <a:lnTo>
                      <a:pt x="229" y="37"/>
                    </a:lnTo>
                    <a:lnTo>
                      <a:pt x="233" y="34"/>
                    </a:lnTo>
                    <a:lnTo>
                      <a:pt x="234" y="32"/>
                    </a:lnTo>
                    <a:lnTo>
                      <a:pt x="238" y="29"/>
                    </a:lnTo>
                    <a:lnTo>
                      <a:pt x="241" y="25"/>
                    </a:lnTo>
                    <a:lnTo>
                      <a:pt x="245" y="20"/>
                    </a:lnTo>
                    <a:lnTo>
                      <a:pt x="247" y="17"/>
                    </a:lnTo>
                    <a:lnTo>
                      <a:pt x="249" y="14"/>
                    </a:lnTo>
                    <a:lnTo>
                      <a:pt x="250" y="12"/>
                    </a:lnTo>
                    <a:lnTo>
                      <a:pt x="254" y="8"/>
                    </a:lnTo>
                    <a:lnTo>
                      <a:pt x="256" y="8"/>
                    </a:lnTo>
                    <a:lnTo>
                      <a:pt x="260" y="6"/>
                    </a:lnTo>
                    <a:lnTo>
                      <a:pt x="264" y="5"/>
                    </a:lnTo>
                    <a:lnTo>
                      <a:pt x="268" y="3"/>
                    </a:lnTo>
                    <a:lnTo>
                      <a:pt x="269" y="3"/>
                    </a:lnTo>
                    <a:lnTo>
                      <a:pt x="273" y="2"/>
                    </a:lnTo>
                    <a:lnTo>
                      <a:pt x="275" y="2"/>
                    </a:lnTo>
                    <a:lnTo>
                      <a:pt x="279" y="2"/>
                    </a:lnTo>
                    <a:lnTo>
                      <a:pt x="280" y="2"/>
                    </a:lnTo>
                    <a:lnTo>
                      <a:pt x="282" y="2"/>
                    </a:lnTo>
                    <a:lnTo>
                      <a:pt x="284" y="1"/>
                    </a:lnTo>
                    <a:lnTo>
                      <a:pt x="284" y="0"/>
                    </a:lnTo>
                  </a:path>
                </a:pathLst>
              </a:custGeom>
              <a:gradFill rotWithShape="0">
                <a:gsLst>
                  <a:gs pos="0">
                    <a:srgbClr val="D2D2D2"/>
                  </a:gs>
                  <a:gs pos="100000">
                    <a:srgbClr val="A2A2A2"/>
                  </a:gs>
                </a:gsLst>
                <a:lin ang="5400000" scaled="1"/>
              </a:gradFill>
              <a:ln w="9366" cap="flat" cmpd="sng">
                <a:solidFill>
                  <a:srgbClr val="D2D2D2"/>
                </a:solidFill>
                <a:prstDash val="solid"/>
                <a:round/>
                <a:headEnd type="none" w="med" len="med"/>
                <a:tailEnd type="none" w="med" len="med"/>
              </a:ln>
            </p:spPr>
            <p:txBody>
              <a:bodyPr/>
              <a:lstStyle/>
              <a:p>
                <a:endParaRPr lang="tr-TR"/>
              </a:p>
            </p:txBody>
          </p:sp>
          <p:sp>
            <p:nvSpPr>
              <p:cNvPr id="66595" name="Freeform 7"/>
              <p:cNvSpPr>
                <a:spLocks/>
              </p:cNvSpPr>
              <p:nvPr/>
            </p:nvSpPr>
            <p:spPr bwMode="auto">
              <a:xfrm>
                <a:off x="-182" y="1058"/>
                <a:ext cx="421" cy="709"/>
              </a:xfrm>
              <a:custGeom>
                <a:avLst/>
                <a:gdLst>
                  <a:gd name="T0" fmla="*/ 382 w 421"/>
                  <a:gd name="T1" fmla="*/ 28 h 709"/>
                  <a:gd name="T2" fmla="*/ 394 w 421"/>
                  <a:gd name="T3" fmla="*/ 138 h 709"/>
                  <a:gd name="T4" fmla="*/ 368 w 421"/>
                  <a:gd name="T5" fmla="*/ 242 h 709"/>
                  <a:gd name="T6" fmla="*/ 377 w 421"/>
                  <a:gd name="T7" fmla="*/ 253 h 709"/>
                  <a:gd name="T8" fmla="*/ 409 w 421"/>
                  <a:gd name="T9" fmla="*/ 212 h 709"/>
                  <a:gd name="T10" fmla="*/ 411 w 421"/>
                  <a:gd name="T11" fmla="*/ 288 h 709"/>
                  <a:gd name="T12" fmla="*/ 356 w 421"/>
                  <a:gd name="T13" fmla="*/ 341 h 709"/>
                  <a:gd name="T14" fmla="*/ 332 w 421"/>
                  <a:gd name="T15" fmla="*/ 402 h 709"/>
                  <a:gd name="T16" fmla="*/ 367 w 421"/>
                  <a:gd name="T17" fmla="*/ 396 h 709"/>
                  <a:gd name="T18" fmla="*/ 343 w 421"/>
                  <a:gd name="T19" fmla="*/ 442 h 709"/>
                  <a:gd name="T20" fmla="*/ 314 w 421"/>
                  <a:gd name="T21" fmla="*/ 476 h 709"/>
                  <a:gd name="T22" fmla="*/ 331 w 421"/>
                  <a:gd name="T23" fmla="*/ 524 h 709"/>
                  <a:gd name="T24" fmla="*/ 352 w 421"/>
                  <a:gd name="T25" fmla="*/ 542 h 709"/>
                  <a:gd name="T26" fmla="*/ 302 w 421"/>
                  <a:gd name="T27" fmla="*/ 613 h 709"/>
                  <a:gd name="T28" fmla="*/ 267 w 421"/>
                  <a:gd name="T29" fmla="*/ 640 h 709"/>
                  <a:gd name="T30" fmla="*/ 242 w 421"/>
                  <a:gd name="T31" fmla="*/ 682 h 709"/>
                  <a:gd name="T32" fmla="*/ 166 w 421"/>
                  <a:gd name="T33" fmla="*/ 703 h 709"/>
                  <a:gd name="T34" fmla="*/ 117 w 421"/>
                  <a:gd name="T35" fmla="*/ 669 h 709"/>
                  <a:gd name="T36" fmla="*/ 169 w 421"/>
                  <a:gd name="T37" fmla="*/ 652 h 709"/>
                  <a:gd name="T38" fmla="*/ 219 w 421"/>
                  <a:gd name="T39" fmla="*/ 580 h 709"/>
                  <a:gd name="T40" fmla="*/ 213 w 421"/>
                  <a:gd name="T41" fmla="*/ 551 h 709"/>
                  <a:gd name="T42" fmla="*/ 202 w 421"/>
                  <a:gd name="T43" fmla="*/ 543 h 709"/>
                  <a:gd name="T44" fmla="*/ 181 w 421"/>
                  <a:gd name="T45" fmla="*/ 524 h 709"/>
                  <a:gd name="T46" fmla="*/ 199 w 421"/>
                  <a:gd name="T47" fmla="*/ 516 h 709"/>
                  <a:gd name="T48" fmla="*/ 237 w 421"/>
                  <a:gd name="T49" fmla="*/ 426 h 709"/>
                  <a:gd name="T50" fmla="*/ 243 w 421"/>
                  <a:gd name="T51" fmla="*/ 386 h 709"/>
                  <a:gd name="T52" fmla="*/ 267 w 421"/>
                  <a:gd name="T53" fmla="*/ 329 h 709"/>
                  <a:gd name="T54" fmla="*/ 215 w 421"/>
                  <a:gd name="T55" fmla="*/ 359 h 709"/>
                  <a:gd name="T56" fmla="*/ 167 w 421"/>
                  <a:gd name="T57" fmla="*/ 464 h 709"/>
                  <a:gd name="T58" fmla="*/ 125 w 421"/>
                  <a:gd name="T59" fmla="*/ 459 h 709"/>
                  <a:gd name="T60" fmla="*/ 150 w 421"/>
                  <a:gd name="T61" fmla="*/ 417 h 709"/>
                  <a:gd name="T62" fmla="*/ 150 w 421"/>
                  <a:gd name="T63" fmla="*/ 394 h 709"/>
                  <a:gd name="T64" fmla="*/ 156 w 421"/>
                  <a:gd name="T65" fmla="*/ 369 h 709"/>
                  <a:gd name="T66" fmla="*/ 149 w 421"/>
                  <a:gd name="T67" fmla="*/ 365 h 709"/>
                  <a:gd name="T68" fmla="*/ 110 w 421"/>
                  <a:gd name="T69" fmla="*/ 432 h 709"/>
                  <a:gd name="T70" fmla="*/ 104 w 421"/>
                  <a:gd name="T71" fmla="*/ 485 h 709"/>
                  <a:gd name="T72" fmla="*/ 80 w 421"/>
                  <a:gd name="T73" fmla="*/ 485 h 709"/>
                  <a:gd name="T74" fmla="*/ 40 w 421"/>
                  <a:gd name="T75" fmla="*/ 501 h 709"/>
                  <a:gd name="T76" fmla="*/ 39 w 421"/>
                  <a:gd name="T77" fmla="*/ 578 h 709"/>
                  <a:gd name="T78" fmla="*/ 10 w 421"/>
                  <a:gd name="T79" fmla="*/ 531 h 709"/>
                  <a:gd name="T80" fmla="*/ 17 w 421"/>
                  <a:gd name="T81" fmla="*/ 383 h 709"/>
                  <a:gd name="T82" fmla="*/ 27 w 421"/>
                  <a:gd name="T83" fmla="*/ 367 h 709"/>
                  <a:gd name="T84" fmla="*/ 47 w 421"/>
                  <a:gd name="T85" fmla="*/ 315 h 709"/>
                  <a:gd name="T86" fmla="*/ 79 w 421"/>
                  <a:gd name="T87" fmla="*/ 268 h 709"/>
                  <a:gd name="T88" fmla="*/ 84 w 421"/>
                  <a:gd name="T89" fmla="*/ 275 h 709"/>
                  <a:gd name="T90" fmla="*/ 73 w 421"/>
                  <a:gd name="T91" fmla="*/ 299 h 709"/>
                  <a:gd name="T92" fmla="*/ 68 w 421"/>
                  <a:gd name="T93" fmla="*/ 321 h 709"/>
                  <a:gd name="T94" fmla="*/ 69 w 421"/>
                  <a:gd name="T95" fmla="*/ 334 h 709"/>
                  <a:gd name="T96" fmla="*/ 79 w 421"/>
                  <a:gd name="T97" fmla="*/ 315 h 709"/>
                  <a:gd name="T98" fmla="*/ 127 w 421"/>
                  <a:gd name="T99" fmla="*/ 273 h 709"/>
                  <a:gd name="T100" fmla="*/ 151 w 421"/>
                  <a:gd name="T101" fmla="*/ 252 h 709"/>
                  <a:gd name="T102" fmla="*/ 186 w 421"/>
                  <a:gd name="T103" fmla="*/ 159 h 709"/>
                  <a:gd name="T104" fmla="*/ 235 w 421"/>
                  <a:gd name="T105" fmla="*/ 103 h 709"/>
                  <a:gd name="T106" fmla="*/ 233 w 421"/>
                  <a:gd name="T107" fmla="*/ 131 h 709"/>
                  <a:gd name="T108" fmla="*/ 219 w 421"/>
                  <a:gd name="T109" fmla="*/ 227 h 709"/>
                  <a:gd name="T110" fmla="*/ 234 w 421"/>
                  <a:gd name="T111" fmla="*/ 234 h 709"/>
                  <a:gd name="T112" fmla="*/ 287 w 421"/>
                  <a:gd name="T113" fmla="*/ 178 h 709"/>
                  <a:gd name="T114" fmla="*/ 318 w 421"/>
                  <a:gd name="T115" fmla="*/ 149 h 709"/>
                  <a:gd name="T116" fmla="*/ 342 w 421"/>
                  <a:gd name="T117" fmla="*/ 61 h 709"/>
                  <a:gd name="T118" fmla="*/ 376 w 421"/>
                  <a:gd name="T119" fmla="*/ 9 h 709"/>
                  <a:gd name="T120" fmla="*/ 389 w 421"/>
                  <a:gd name="T121" fmla="*/ 2 h 709"/>
                  <a:gd name="T122" fmla="*/ 389 w 421"/>
                  <a:gd name="T123" fmla="*/ 1 h 7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1"/>
                  <a:gd name="T187" fmla="*/ 0 h 709"/>
                  <a:gd name="T188" fmla="*/ 421 w 421"/>
                  <a:gd name="T189" fmla="*/ 709 h 7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1" h="709">
                    <a:moveTo>
                      <a:pt x="389" y="0"/>
                    </a:moveTo>
                    <a:lnTo>
                      <a:pt x="388" y="1"/>
                    </a:lnTo>
                    <a:lnTo>
                      <a:pt x="388" y="2"/>
                    </a:lnTo>
                    <a:lnTo>
                      <a:pt x="386" y="5"/>
                    </a:lnTo>
                    <a:lnTo>
                      <a:pt x="386" y="7"/>
                    </a:lnTo>
                    <a:lnTo>
                      <a:pt x="384" y="12"/>
                    </a:lnTo>
                    <a:lnTo>
                      <a:pt x="383" y="16"/>
                    </a:lnTo>
                    <a:lnTo>
                      <a:pt x="382" y="22"/>
                    </a:lnTo>
                    <a:lnTo>
                      <a:pt x="382" y="28"/>
                    </a:lnTo>
                    <a:lnTo>
                      <a:pt x="381" y="36"/>
                    </a:lnTo>
                    <a:lnTo>
                      <a:pt x="381" y="44"/>
                    </a:lnTo>
                    <a:lnTo>
                      <a:pt x="381" y="55"/>
                    </a:lnTo>
                    <a:lnTo>
                      <a:pt x="382" y="65"/>
                    </a:lnTo>
                    <a:lnTo>
                      <a:pt x="383" y="77"/>
                    </a:lnTo>
                    <a:lnTo>
                      <a:pt x="386" y="90"/>
                    </a:lnTo>
                    <a:lnTo>
                      <a:pt x="389" y="104"/>
                    </a:lnTo>
                    <a:lnTo>
                      <a:pt x="393" y="118"/>
                    </a:lnTo>
                    <a:lnTo>
                      <a:pt x="394" y="138"/>
                    </a:lnTo>
                    <a:lnTo>
                      <a:pt x="395" y="155"/>
                    </a:lnTo>
                    <a:lnTo>
                      <a:pt x="394" y="171"/>
                    </a:lnTo>
                    <a:lnTo>
                      <a:pt x="392" y="184"/>
                    </a:lnTo>
                    <a:lnTo>
                      <a:pt x="388" y="198"/>
                    </a:lnTo>
                    <a:lnTo>
                      <a:pt x="385" y="209"/>
                    </a:lnTo>
                    <a:lnTo>
                      <a:pt x="381" y="219"/>
                    </a:lnTo>
                    <a:lnTo>
                      <a:pt x="377" y="227"/>
                    </a:lnTo>
                    <a:lnTo>
                      <a:pt x="372" y="235"/>
                    </a:lnTo>
                    <a:lnTo>
                      <a:pt x="368" y="242"/>
                    </a:lnTo>
                    <a:lnTo>
                      <a:pt x="364" y="247"/>
                    </a:lnTo>
                    <a:lnTo>
                      <a:pt x="361" y="250"/>
                    </a:lnTo>
                    <a:lnTo>
                      <a:pt x="359" y="253"/>
                    </a:lnTo>
                    <a:lnTo>
                      <a:pt x="358" y="255"/>
                    </a:lnTo>
                    <a:lnTo>
                      <a:pt x="359" y="255"/>
                    </a:lnTo>
                    <a:lnTo>
                      <a:pt x="361" y="255"/>
                    </a:lnTo>
                    <a:lnTo>
                      <a:pt x="367" y="256"/>
                    </a:lnTo>
                    <a:lnTo>
                      <a:pt x="372" y="255"/>
                    </a:lnTo>
                    <a:lnTo>
                      <a:pt x="377" y="253"/>
                    </a:lnTo>
                    <a:lnTo>
                      <a:pt x="383" y="249"/>
                    </a:lnTo>
                    <a:lnTo>
                      <a:pt x="386" y="245"/>
                    </a:lnTo>
                    <a:lnTo>
                      <a:pt x="391" y="241"/>
                    </a:lnTo>
                    <a:lnTo>
                      <a:pt x="395" y="236"/>
                    </a:lnTo>
                    <a:lnTo>
                      <a:pt x="399" y="231"/>
                    </a:lnTo>
                    <a:lnTo>
                      <a:pt x="401" y="227"/>
                    </a:lnTo>
                    <a:lnTo>
                      <a:pt x="404" y="221"/>
                    </a:lnTo>
                    <a:lnTo>
                      <a:pt x="406" y="217"/>
                    </a:lnTo>
                    <a:lnTo>
                      <a:pt x="409" y="212"/>
                    </a:lnTo>
                    <a:lnTo>
                      <a:pt x="410" y="209"/>
                    </a:lnTo>
                    <a:lnTo>
                      <a:pt x="411" y="206"/>
                    </a:lnTo>
                    <a:lnTo>
                      <a:pt x="411" y="205"/>
                    </a:lnTo>
                    <a:lnTo>
                      <a:pt x="413" y="203"/>
                    </a:lnTo>
                    <a:lnTo>
                      <a:pt x="417" y="225"/>
                    </a:lnTo>
                    <a:lnTo>
                      <a:pt x="420" y="244"/>
                    </a:lnTo>
                    <a:lnTo>
                      <a:pt x="419" y="260"/>
                    </a:lnTo>
                    <a:lnTo>
                      <a:pt x="416" y="274"/>
                    </a:lnTo>
                    <a:lnTo>
                      <a:pt x="411" y="288"/>
                    </a:lnTo>
                    <a:lnTo>
                      <a:pt x="407" y="298"/>
                    </a:lnTo>
                    <a:lnTo>
                      <a:pt x="400" y="307"/>
                    </a:lnTo>
                    <a:lnTo>
                      <a:pt x="394" y="315"/>
                    </a:lnTo>
                    <a:lnTo>
                      <a:pt x="386" y="322"/>
                    </a:lnTo>
                    <a:lnTo>
                      <a:pt x="378" y="327"/>
                    </a:lnTo>
                    <a:lnTo>
                      <a:pt x="371" y="332"/>
                    </a:lnTo>
                    <a:lnTo>
                      <a:pt x="365" y="336"/>
                    </a:lnTo>
                    <a:lnTo>
                      <a:pt x="359" y="339"/>
                    </a:lnTo>
                    <a:lnTo>
                      <a:pt x="356" y="341"/>
                    </a:lnTo>
                    <a:lnTo>
                      <a:pt x="353" y="343"/>
                    </a:lnTo>
                    <a:lnTo>
                      <a:pt x="354" y="343"/>
                    </a:lnTo>
                    <a:lnTo>
                      <a:pt x="344" y="354"/>
                    </a:lnTo>
                    <a:lnTo>
                      <a:pt x="338" y="365"/>
                    </a:lnTo>
                    <a:lnTo>
                      <a:pt x="333" y="374"/>
                    </a:lnTo>
                    <a:lnTo>
                      <a:pt x="331" y="382"/>
                    </a:lnTo>
                    <a:lnTo>
                      <a:pt x="330" y="390"/>
                    </a:lnTo>
                    <a:lnTo>
                      <a:pt x="330" y="396"/>
                    </a:lnTo>
                    <a:lnTo>
                      <a:pt x="332" y="402"/>
                    </a:lnTo>
                    <a:lnTo>
                      <a:pt x="336" y="406"/>
                    </a:lnTo>
                    <a:lnTo>
                      <a:pt x="339" y="410"/>
                    </a:lnTo>
                    <a:lnTo>
                      <a:pt x="343" y="412"/>
                    </a:lnTo>
                    <a:lnTo>
                      <a:pt x="347" y="413"/>
                    </a:lnTo>
                    <a:lnTo>
                      <a:pt x="353" y="412"/>
                    </a:lnTo>
                    <a:lnTo>
                      <a:pt x="356" y="411"/>
                    </a:lnTo>
                    <a:lnTo>
                      <a:pt x="361" y="407"/>
                    </a:lnTo>
                    <a:lnTo>
                      <a:pt x="364" y="403"/>
                    </a:lnTo>
                    <a:lnTo>
                      <a:pt x="367" y="396"/>
                    </a:lnTo>
                    <a:lnTo>
                      <a:pt x="363" y="406"/>
                    </a:lnTo>
                    <a:lnTo>
                      <a:pt x="361" y="414"/>
                    </a:lnTo>
                    <a:lnTo>
                      <a:pt x="357" y="421"/>
                    </a:lnTo>
                    <a:lnTo>
                      <a:pt x="355" y="426"/>
                    </a:lnTo>
                    <a:lnTo>
                      <a:pt x="352" y="430"/>
                    </a:lnTo>
                    <a:lnTo>
                      <a:pt x="350" y="434"/>
                    </a:lnTo>
                    <a:lnTo>
                      <a:pt x="348" y="437"/>
                    </a:lnTo>
                    <a:lnTo>
                      <a:pt x="346" y="439"/>
                    </a:lnTo>
                    <a:lnTo>
                      <a:pt x="343" y="442"/>
                    </a:lnTo>
                    <a:lnTo>
                      <a:pt x="341" y="443"/>
                    </a:lnTo>
                    <a:lnTo>
                      <a:pt x="339" y="445"/>
                    </a:lnTo>
                    <a:lnTo>
                      <a:pt x="337" y="447"/>
                    </a:lnTo>
                    <a:lnTo>
                      <a:pt x="333" y="450"/>
                    </a:lnTo>
                    <a:lnTo>
                      <a:pt x="330" y="452"/>
                    </a:lnTo>
                    <a:lnTo>
                      <a:pt x="326" y="456"/>
                    </a:lnTo>
                    <a:lnTo>
                      <a:pt x="323" y="460"/>
                    </a:lnTo>
                    <a:lnTo>
                      <a:pt x="317" y="469"/>
                    </a:lnTo>
                    <a:lnTo>
                      <a:pt x="314" y="476"/>
                    </a:lnTo>
                    <a:lnTo>
                      <a:pt x="311" y="485"/>
                    </a:lnTo>
                    <a:lnTo>
                      <a:pt x="311" y="492"/>
                    </a:lnTo>
                    <a:lnTo>
                      <a:pt x="310" y="499"/>
                    </a:lnTo>
                    <a:lnTo>
                      <a:pt x="312" y="506"/>
                    </a:lnTo>
                    <a:lnTo>
                      <a:pt x="314" y="511"/>
                    </a:lnTo>
                    <a:lnTo>
                      <a:pt x="318" y="516"/>
                    </a:lnTo>
                    <a:lnTo>
                      <a:pt x="321" y="520"/>
                    </a:lnTo>
                    <a:lnTo>
                      <a:pt x="326" y="522"/>
                    </a:lnTo>
                    <a:lnTo>
                      <a:pt x="331" y="524"/>
                    </a:lnTo>
                    <a:lnTo>
                      <a:pt x="337" y="524"/>
                    </a:lnTo>
                    <a:lnTo>
                      <a:pt x="342" y="523"/>
                    </a:lnTo>
                    <a:lnTo>
                      <a:pt x="348" y="520"/>
                    </a:lnTo>
                    <a:lnTo>
                      <a:pt x="353" y="516"/>
                    </a:lnTo>
                    <a:lnTo>
                      <a:pt x="360" y="509"/>
                    </a:lnTo>
                    <a:lnTo>
                      <a:pt x="359" y="518"/>
                    </a:lnTo>
                    <a:lnTo>
                      <a:pt x="357" y="525"/>
                    </a:lnTo>
                    <a:lnTo>
                      <a:pt x="354" y="534"/>
                    </a:lnTo>
                    <a:lnTo>
                      <a:pt x="352" y="542"/>
                    </a:lnTo>
                    <a:lnTo>
                      <a:pt x="347" y="552"/>
                    </a:lnTo>
                    <a:lnTo>
                      <a:pt x="343" y="561"/>
                    </a:lnTo>
                    <a:lnTo>
                      <a:pt x="337" y="570"/>
                    </a:lnTo>
                    <a:lnTo>
                      <a:pt x="333" y="577"/>
                    </a:lnTo>
                    <a:lnTo>
                      <a:pt x="326" y="587"/>
                    </a:lnTo>
                    <a:lnTo>
                      <a:pt x="321" y="594"/>
                    </a:lnTo>
                    <a:lnTo>
                      <a:pt x="315" y="602"/>
                    </a:lnTo>
                    <a:lnTo>
                      <a:pt x="309" y="607"/>
                    </a:lnTo>
                    <a:lnTo>
                      <a:pt x="302" y="613"/>
                    </a:lnTo>
                    <a:lnTo>
                      <a:pt x="297" y="616"/>
                    </a:lnTo>
                    <a:lnTo>
                      <a:pt x="291" y="620"/>
                    </a:lnTo>
                    <a:lnTo>
                      <a:pt x="286" y="620"/>
                    </a:lnTo>
                    <a:lnTo>
                      <a:pt x="283" y="623"/>
                    </a:lnTo>
                    <a:lnTo>
                      <a:pt x="280" y="626"/>
                    </a:lnTo>
                    <a:lnTo>
                      <a:pt x="276" y="629"/>
                    </a:lnTo>
                    <a:lnTo>
                      <a:pt x="274" y="632"/>
                    </a:lnTo>
                    <a:lnTo>
                      <a:pt x="271" y="637"/>
                    </a:lnTo>
                    <a:lnTo>
                      <a:pt x="267" y="640"/>
                    </a:lnTo>
                    <a:lnTo>
                      <a:pt x="263" y="645"/>
                    </a:lnTo>
                    <a:lnTo>
                      <a:pt x="261" y="649"/>
                    </a:lnTo>
                    <a:lnTo>
                      <a:pt x="260" y="655"/>
                    </a:lnTo>
                    <a:lnTo>
                      <a:pt x="256" y="660"/>
                    </a:lnTo>
                    <a:lnTo>
                      <a:pt x="252" y="666"/>
                    </a:lnTo>
                    <a:lnTo>
                      <a:pt x="249" y="669"/>
                    </a:lnTo>
                    <a:lnTo>
                      <a:pt x="247" y="675"/>
                    </a:lnTo>
                    <a:lnTo>
                      <a:pt x="244" y="679"/>
                    </a:lnTo>
                    <a:lnTo>
                      <a:pt x="242" y="682"/>
                    </a:lnTo>
                    <a:lnTo>
                      <a:pt x="238" y="685"/>
                    </a:lnTo>
                    <a:lnTo>
                      <a:pt x="230" y="694"/>
                    </a:lnTo>
                    <a:lnTo>
                      <a:pt x="221" y="701"/>
                    </a:lnTo>
                    <a:lnTo>
                      <a:pt x="212" y="705"/>
                    </a:lnTo>
                    <a:lnTo>
                      <a:pt x="202" y="707"/>
                    </a:lnTo>
                    <a:lnTo>
                      <a:pt x="193" y="708"/>
                    </a:lnTo>
                    <a:lnTo>
                      <a:pt x="184" y="707"/>
                    </a:lnTo>
                    <a:lnTo>
                      <a:pt x="175" y="706"/>
                    </a:lnTo>
                    <a:lnTo>
                      <a:pt x="166" y="703"/>
                    </a:lnTo>
                    <a:lnTo>
                      <a:pt x="158" y="700"/>
                    </a:lnTo>
                    <a:lnTo>
                      <a:pt x="151" y="695"/>
                    </a:lnTo>
                    <a:lnTo>
                      <a:pt x="143" y="691"/>
                    </a:lnTo>
                    <a:lnTo>
                      <a:pt x="136" y="686"/>
                    </a:lnTo>
                    <a:lnTo>
                      <a:pt x="130" y="682"/>
                    </a:lnTo>
                    <a:lnTo>
                      <a:pt x="125" y="677"/>
                    </a:lnTo>
                    <a:lnTo>
                      <a:pt x="120" y="674"/>
                    </a:lnTo>
                    <a:lnTo>
                      <a:pt x="116" y="669"/>
                    </a:lnTo>
                    <a:lnTo>
                      <a:pt x="117" y="669"/>
                    </a:lnTo>
                    <a:lnTo>
                      <a:pt x="119" y="669"/>
                    </a:lnTo>
                    <a:lnTo>
                      <a:pt x="123" y="669"/>
                    </a:lnTo>
                    <a:lnTo>
                      <a:pt x="127" y="669"/>
                    </a:lnTo>
                    <a:lnTo>
                      <a:pt x="133" y="668"/>
                    </a:lnTo>
                    <a:lnTo>
                      <a:pt x="138" y="666"/>
                    </a:lnTo>
                    <a:lnTo>
                      <a:pt x="145" y="664"/>
                    </a:lnTo>
                    <a:lnTo>
                      <a:pt x="152" y="661"/>
                    </a:lnTo>
                    <a:lnTo>
                      <a:pt x="162" y="658"/>
                    </a:lnTo>
                    <a:lnTo>
                      <a:pt x="169" y="652"/>
                    </a:lnTo>
                    <a:lnTo>
                      <a:pt x="179" y="646"/>
                    </a:lnTo>
                    <a:lnTo>
                      <a:pt x="186" y="637"/>
                    </a:lnTo>
                    <a:lnTo>
                      <a:pt x="195" y="629"/>
                    </a:lnTo>
                    <a:lnTo>
                      <a:pt x="203" y="616"/>
                    </a:lnTo>
                    <a:lnTo>
                      <a:pt x="211" y="603"/>
                    </a:lnTo>
                    <a:lnTo>
                      <a:pt x="217" y="587"/>
                    </a:lnTo>
                    <a:lnTo>
                      <a:pt x="219" y="585"/>
                    </a:lnTo>
                    <a:lnTo>
                      <a:pt x="219" y="582"/>
                    </a:lnTo>
                    <a:lnTo>
                      <a:pt x="219" y="580"/>
                    </a:lnTo>
                    <a:lnTo>
                      <a:pt x="219" y="577"/>
                    </a:lnTo>
                    <a:lnTo>
                      <a:pt x="219" y="574"/>
                    </a:lnTo>
                    <a:lnTo>
                      <a:pt x="219" y="570"/>
                    </a:lnTo>
                    <a:lnTo>
                      <a:pt x="219" y="567"/>
                    </a:lnTo>
                    <a:lnTo>
                      <a:pt x="218" y="563"/>
                    </a:lnTo>
                    <a:lnTo>
                      <a:pt x="218" y="561"/>
                    </a:lnTo>
                    <a:lnTo>
                      <a:pt x="217" y="557"/>
                    </a:lnTo>
                    <a:lnTo>
                      <a:pt x="215" y="555"/>
                    </a:lnTo>
                    <a:lnTo>
                      <a:pt x="213" y="551"/>
                    </a:lnTo>
                    <a:lnTo>
                      <a:pt x="211" y="549"/>
                    </a:lnTo>
                    <a:lnTo>
                      <a:pt x="207" y="546"/>
                    </a:lnTo>
                    <a:lnTo>
                      <a:pt x="204" y="544"/>
                    </a:lnTo>
                    <a:lnTo>
                      <a:pt x="199" y="541"/>
                    </a:lnTo>
                    <a:lnTo>
                      <a:pt x="201" y="543"/>
                    </a:lnTo>
                    <a:lnTo>
                      <a:pt x="202" y="543"/>
                    </a:lnTo>
                    <a:lnTo>
                      <a:pt x="200" y="543"/>
                    </a:lnTo>
                    <a:lnTo>
                      <a:pt x="198" y="543"/>
                    </a:lnTo>
                    <a:lnTo>
                      <a:pt x="195" y="542"/>
                    </a:lnTo>
                    <a:lnTo>
                      <a:pt x="194" y="541"/>
                    </a:lnTo>
                    <a:lnTo>
                      <a:pt x="191" y="539"/>
                    </a:lnTo>
                    <a:lnTo>
                      <a:pt x="189" y="537"/>
                    </a:lnTo>
                    <a:lnTo>
                      <a:pt x="186" y="533"/>
                    </a:lnTo>
                    <a:lnTo>
                      <a:pt x="184" y="530"/>
                    </a:lnTo>
                    <a:lnTo>
                      <a:pt x="181" y="524"/>
                    </a:lnTo>
                    <a:lnTo>
                      <a:pt x="179" y="519"/>
                    </a:lnTo>
                    <a:lnTo>
                      <a:pt x="176" y="511"/>
                    </a:lnTo>
                    <a:lnTo>
                      <a:pt x="177" y="513"/>
                    </a:lnTo>
                    <a:lnTo>
                      <a:pt x="179" y="513"/>
                    </a:lnTo>
                    <a:lnTo>
                      <a:pt x="183" y="515"/>
                    </a:lnTo>
                    <a:lnTo>
                      <a:pt x="185" y="515"/>
                    </a:lnTo>
                    <a:lnTo>
                      <a:pt x="190" y="517"/>
                    </a:lnTo>
                    <a:lnTo>
                      <a:pt x="194" y="517"/>
                    </a:lnTo>
                    <a:lnTo>
                      <a:pt x="199" y="516"/>
                    </a:lnTo>
                    <a:lnTo>
                      <a:pt x="202" y="513"/>
                    </a:lnTo>
                    <a:lnTo>
                      <a:pt x="208" y="511"/>
                    </a:lnTo>
                    <a:lnTo>
                      <a:pt x="213" y="506"/>
                    </a:lnTo>
                    <a:lnTo>
                      <a:pt x="218" y="500"/>
                    </a:lnTo>
                    <a:lnTo>
                      <a:pt x="222" y="490"/>
                    </a:lnTo>
                    <a:lnTo>
                      <a:pt x="227" y="479"/>
                    </a:lnTo>
                    <a:lnTo>
                      <a:pt x="231" y="464"/>
                    </a:lnTo>
                    <a:lnTo>
                      <a:pt x="235" y="448"/>
                    </a:lnTo>
                    <a:lnTo>
                      <a:pt x="237" y="426"/>
                    </a:lnTo>
                    <a:lnTo>
                      <a:pt x="238" y="426"/>
                    </a:lnTo>
                    <a:lnTo>
                      <a:pt x="238" y="424"/>
                    </a:lnTo>
                    <a:lnTo>
                      <a:pt x="238" y="421"/>
                    </a:lnTo>
                    <a:lnTo>
                      <a:pt x="238" y="417"/>
                    </a:lnTo>
                    <a:lnTo>
                      <a:pt x="239" y="412"/>
                    </a:lnTo>
                    <a:lnTo>
                      <a:pt x="239" y="406"/>
                    </a:lnTo>
                    <a:lnTo>
                      <a:pt x="240" y="400"/>
                    </a:lnTo>
                    <a:lnTo>
                      <a:pt x="240" y="393"/>
                    </a:lnTo>
                    <a:lnTo>
                      <a:pt x="243" y="386"/>
                    </a:lnTo>
                    <a:lnTo>
                      <a:pt x="245" y="379"/>
                    </a:lnTo>
                    <a:lnTo>
                      <a:pt x="249" y="372"/>
                    </a:lnTo>
                    <a:lnTo>
                      <a:pt x="252" y="364"/>
                    </a:lnTo>
                    <a:lnTo>
                      <a:pt x="260" y="358"/>
                    </a:lnTo>
                    <a:lnTo>
                      <a:pt x="265" y="351"/>
                    </a:lnTo>
                    <a:lnTo>
                      <a:pt x="273" y="345"/>
                    </a:lnTo>
                    <a:lnTo>
                      <a:pt x="284" y="338"/>
                    </a:lnTo>
                    <a:lnTo>
                      <a:pt x="275" y="334"/>
                    </a:lnTo>
                    <a:lnTo>
                      <a:pt x="267" y="329"/>
                    </a:lnTo>
                    <a:lnTo>
                      <a:pt x="261" y="328"/>
                    </a:lnTo>
                    <a:lnTo>
                      <a:pt x="253" y="327"/>
                    </a:lnTo>
                    <a:lnTo>
                      <a:pt x="248" y="330"/>
                    </a:lnTo>
                    <a:lnTo>
                      <a:pt x="240" y="332"/>
                    </a:lnTo>
                    <a:lnTo>
                      <a:pt x="235" y="337"/>
                    </a:lnTo>
                    <a:lnTo>
                      <a:pt x="228" y="340"/>
                    </a:lnTo>
                    <a:lnTo>
                      <a:pt x="224" y="347"/>
                    </a:lnTo>
                    <a:lnTo>
                      <a:pt x="218" y="352"/>
                    </a:lnTo>
                    <a:lnTo>
                      <a:pt x="215" y="359"/>
                    </a:lnTo>
                    <a:lnTo>
                      <a:pt x="210" y="364"/>
                    </a:lnTo>
                    <a:lnTo>
                      <a:pt x="208" y="371"/>
                    </a:lnTo>
                    <a:lnTo>
                      <a:pt x="204" y="376"/>
                    </a:lnTo>
                    <a:lnTo>
                      <a:pt x="202" y="381"/>
                    </a:lnTo>
                    <a:lnTo>
                      <a:pt x="199" y="384"/>
                    </a:lnTo>
                    <a:lnTo>
                      <a:pt x="192" y="412"/>
                    </a:lnTo>
                    <a:lnTo>
                      <a:pt x="184" y="434"/>
                    </a:lnTo>
                    <a:lnTo>
                      <a:pt x="176" y="451"/>
                    </a:lnTo>
                    <a:lnTo>
                      <a:pt x="167" y="464"/>
                    </a:lnTo>
                    <a:lnTo>
                      <a:pt x="160" y="474"/>
                    </a:lnTo>
                    <a:lnTo>
                      <a:pt x="152" y="479"/>
                    </a:lnTo>
                    <a:lnTo>
                      <a:pt x="145" y="483"/>
                    </a:lnTo>
                    <a:lnTo>
                      <a:pt x="138" y="482"/>
                    </a:lnTo>
                    <a:lnTo>
                      <a:pt x="133" y="482"/>
                    </a:lnTo>
                    <a:lnTo>
                      <a:pt x="128" y="478"/>
                    </a:lnTo>
                    <a:lnTo>
                      <a:pt x="126" y="473"/>
                    </a:lnTo>
                    <a:lnTo>
                      <a:pt x="124" y="465"/>
                    </a:lnTo>
                    <a:lnTo>
                      <a:pt x="125" y="459"/>
                    </a:lnTo>
                    <a:lnTo>
                      <a:pt x="127" y="451"/>
                    </a:lnTo>
                    <a:lnTo>
                      <a:pt x="131" y="443"/>
                    </a:lnTo>
                    <a:lnTo>
                      <a:pt x="136" y="435"/>
                    </a:lnTo>
                    <a:lnTo>
                      <a:pt x="141" y="433"/>
                    </a:lnTo>
                    <a:lnTo>
                      <a:pt x="144" y="429"/>
                    </a:lnTo>
                    <a:lnTo>
                      <a:pt x="145" y="426"/>
                    </a:lnTo>
                    <a:lnTo>
                      <a:pt x="147" y="423"/>
                    </a:lnTo>
                    <a:lnTo>
                      <a:pt x="149" y="421"/>
                    </a:lnTo>
                    <a:lnTo>
                      <a:pt x="150" y="417"/>
                    </a:lnTo>
                    <a:lnTo>
                      <a:pt x="150" y="414"/>
                    </a:lnTo>
                    <a:lnTo>
                      <a:pt x="150" y="410"/>
                    </a:lnTo>
                    <a:lnTo>
                      <a:pt x="150" y="408"/>
                    </a:lnTo>
                    <a:lnTo>
                      <a:pt x="150" y="406"/>
                    </a:lnTo>
                    <a:lnTo>
                      <a:pt x="150" y="404"/>
                    </a:lnTo>
                    <a:lnTo>
                      <a:pt x="150" y="400"/>
                    </a:lnTo>
                    <a:lnTo>
                      <a:pt x="150" y="399"/>
                    </a:lnTo>
                    <a:lnTo>
                      <a:pt x="150" y="396"/>
                    </a:lnTo>
                    <a:lnTo>
                      <a:pt x="150" y="394"/>
                    </a:lnTo>
                    <a:lnTo>
                      <a:pt x="149" y="390"/>
                    </a:lnTo>
                    <a:lnTo>
                      <a:pt x="151" y="389"/>
                    </a:lnTo>
                    <a:lnTo>
                      <a:pt x="151" y="387"/>
                    </a:lnTo>
                    <a:lnTo>
                      <a:pt x="152" y="385"/>
                    </a:lnTo>
                    <a:lnTo>
                      <a:pt x="152" y="382"/>
                    </a:lnTo>
                    <a:lnTo>
                      <a:pt x="154" y="380"/>
                    </a:lnTo>
                    <a:lnTo>
                      <a:pt x="154" y="376"/>
                    </a:lnTo>
                    <a:lnTo>
                      <a:pt x="156" y="373"/>
                    </a:lnTo>
                    <a:lnTo>
                      <a:pt x="156" y="369"/>
                    </a:lnTo>
                    <a:lnTo>
                      <a:pt x="158" y="367"/>
                    </a:lnTo>
                    <a:lnTo>
                      <a:pt x="158" y="364"/>
                    </a:lnTo>
                    <a:lnTo>
                      <a:pt x="160" y="362"/>
                    </a:lnTo>
                    <a:lnTo>
                      <a:pt x="160" y="360"/>
                    </a:lnTo>
                    <a:lnTo>
                      <a:pt x="160" y="358"/>
                    </a:lnTo>
                    <a:lnTo>
                      <a:pt x="160" y="356"/>
                    </a:lnTo>
                    <a:lnTo>
                      <a:pt x="160" y="354"/>
                    </a:lnTo>
                    <a:lnTo>
                      <a:pt x="149" y="365"/>
                    </a:lnTo>
                    <a:lnTo>
                      <a:pt x="140" y="376"/>
                    </a:lnTo>
                    <a:lnTo>
                      <a:pt x="133" y="386"/>
                    </a:lnTo>
                    <a:lnTo>
                      <a:pt x="126" y="394"/>
                    </a:lnTo>
                    <a:lnTo>
                      <a:pt x="122" y="402"/>
                    </a:lnTo>
                    <a:lnTo>
                      <a:pt x="117" y="409"/>
                    </a:lnTo>
                    <a:lnTo>
                      <a:pt x="115" y="415"/>
                    </a:lnTo>
                    <a:lnTo>
                      <a:pt x="112" y="421"/>
                    </a:lnTo>
                    <a:lnTo>
                      <a:pt x="112" y="426"/>
                    </a:lnTo>
                    <a:lnTo>
                      <a:pt x="110" y="432"/>
                    </a:lnTo>
                    <a:lnTo>
                      <a:pt x="110" y="437"/>
                    </a:lnTo>
                    <a:lnTo>
                      <a:pt x="109" y="442"/>
                    </a:lnTo>
                    <a:lnTo>
                      <a:pt x="109" y="447"/>
                    </a:lnTo>
                    <a:lnTo>
                      <a:pt x="109" y="452"/>
                    </a:lnTo>
                    <a:lnTo>
                      <a:pt x="108" y="458"/>
                    </a:lnTo>
                    <a:lnTo>
                      <a:pt x="106" y="462"/>
                    </a:lnTo>
                    <a:lnTo>
                      <a:pt x="106" y="472"/>
                    </a:lnTo>
                    <a:lnTo>
                      <a:pt x="106" y="479"/>
                    </a:lnTo>
                    <a:lnTo>
                      <a:pt x="104" y="485"/>
                    </a:lnTo>
                    <a:lnTo>
                      <a:pt x="101" y="490"/>
                    </a:lnTo>
                    <a:lnTo>
                      <a:pt x="99" y="495"/>
                    </a:lnTo>
                    <a:lnTo>
                      <a:pt x="96" y="497"/>
                    </a:lnTo>
                    <a:lnTo>
                      <a:pt x="93" y="498"/>
                    </a:lnTo>
                    <a:lnTo>
                      <a:pt x="89" y="498"/>
                    </a:lnTo>
                    <a:lnTo>
                      <a:pt x="87" y="497"/>
                    </a:lnTo>
                    <a:lnTo>
                      <a:pt x="84" y="495"/>
                    </a:lnTo>
                    <a:lnTo>
                      <a:pt x="82" y="491"/>
                    </a:lnTo>
                    <a:lnTo>
                      <a:pt x="80" y="485"/>
                    </a:lnTo>
                    <a:lnTo>
                      <a:pt x="80" y="479"/>
                    </a:lnTo>
                    <a:lnTo>
                      <a:pt x="79" y="471"/>
                    </a:lnTo>
                    <a:lnTo>
                      <a:pt x="80" y="462"/>
                    </a:lnTo>
                    <a:lnTo>
                      <a:pt x="81" y="451"/>
                    </a:lnTo>
                    <a:lnTo>
                      <a:pt x="69" y="461"/>
                    </a:lnTo>
                    <a:lnTo>
                      <a:pt x="59" y="470"/>
                    </a:lnTo>
                    <a:lnTo>
                      <a:pt x="51" y="481"/>
                    </a:lnTo>
                    <a:lnTo>
                      <a:pt x="44" y="490"/>
                    </a:lnTo>
                    <a:lnTo>
                      <a:pt x="40" y="501"/>
                    </a:lnTo>
                    <a:lnTo>
                      <a:pt x="36" y="512"/>
                    </a:lnTo>
                    <a:lnTo>
                      <a:pt x="34" y="523"/>
                    </a:lnTo>
                    <a:lnTo>
                      <a:pt x="32" y="532"/>
                    </a:lnTo>
                    <a:lnTo>
                      <a:pt x="33" y="543"/>
                    </a:lnTo>
                    <a:lnTo>
                      <a:pt x="33" y="552"/>
                    </a:lnTo>
                    <a:lnTo>
                      <a:pt x="35" y="561"/>
                    </a:lnTo>
                    <a:lnTo>
                      <a:pt x="35" y="567"/>
                    </a:lnTo>
                    <a:lnTo>
                      <a:pt x="37" y="574"/>
                    </a:lnTo>
                    <a:lnTo>
                      <a:pt x="39" y="578"/>
                    </a:lnTo>
                    <a:lnTo>
                      <a:pt x="40" y="581"/>
                    </a:lnTo>
                    <a:lnTo>
                      <a:pt x="40" y="583"/>
                    </a:lnTo>
                    <a:lnTo>
                      <a:pt x="37" y="581"/>
                    </a:lnTo>
                    <a:lnTo>
                      <a:pt x="32" y="577"/>
                    </a:lnTo>
                    <a:lnTo>
                      <a:pt x="29" y="570"/>
                    </a:lnTo>
                    <a:lnTo>
                      <a:pt x="23" y="563"/>
                    </a:lnTo>
                    <a:lnTo>
                      <a:pt x="20" y="554"/>
                    </a:lnTo>
                    <a:lnTo>
                      <a:pt x="14" y="543"/>
                    </a:lnTo>
                    <a:lnTo>
                      <a:pt x="10" y="531"/>
                    </a:lnTo>
                    <a:lnTo>
                      <a:pt x="6" y="517"/>
                    </a:lnTo>
                    <a:lnTo>
                      <a:pt x="4" y="503"/>
                    </a:lnTo>
                    <a:lnTo>
                      <a:pt x="1" y="488"/>
                    </a:lnTo>
                    <a:lnTo>
                      <a:pt x="1" y="472"/>
                    </a:lnTo>
                    <a:lnTo>
                      <a:pt x="0" y="455"/>
                    </a:lnTo>
                    <a:lnTo>
                      <a:pt x="3" y="439"/>
                    </a:lnTo>
                    <a:lnTo>
                      <a:pt x="6" y="420"/>
                    </a:lnTo>
                    <a:lnTo>
                      <a:pt x="10" y="402"/>
                    </a:lnTo>
                    <a:lnTo>
                      <a:pt x="17" y="383"/>
                    </a:lnTo>
                    <a:lnTo>
                      <a:pt x="18" y="383"/>
                    </a:lnTo>
                    <a:lnTo>
                      <a:pt x="18" y="382"/>
                    </a:lnTo>
                    <a:lnTo>
                      <a:pt x="20" y="380"/>
                    </a:lnTo>
                    <a:lnTo>
                      <a:pt x="20" y="378"/>
                    </a:lnTo>
                    <a:lnTo>
                      <a:pt x="21" y="376"/>
                    </a:lnTo>
                    <a:lnTo>
                      <a:pt x="23" y="375"/>
                    </a:lnTo>
                    <a:lnTo>
                      <a:pt x="25" y="373"/>
                    </a:lnTo>
                    <a:lnTo>
                      <a:pt x="25" y="370"/>
                    </a:lnTo>
                    <a:lnTo>
                      <a:pt x="27" y="367"/>
                    </a:lnTo>
                    <a:lnTo>
                      <a:pt x="28" y="364"/>
                    </a:lnTo>
                    <a:lnTo>
                      <a:pt x="30" y="360"/>
                    </a:lnTo>
                    <a:lnTo>
                      <a:pt x="32" y="354"/>
                    </a:lnTo>
                    <a:lnTo>
                      <a:pt x="34" y="350"/>
                    </a:lnTo>
                    <a:lnTo>
                      <a:pt x="36" y="343"/>
                    </a:lnTo>
                    <a:lnTo>
                      <a:pt x="38" y="336"/>
                    </a:lnTo>
                    <a:lnTo>
                      <a:pt x="39" y="328"/>
                    </a:lnTo>
                    <a:lnTo>
                      <a:pt x="43" y="323"/>
                    </a:lnTo>
                    <a:lnTo>
                      <a:pt x="47" y="315"/>
                    </a:lnTo>
                    <a:lnTo>
                      <a:pt x="51" y="309"/>
                    </a:lnTo>
                    <a:lnTo>
                      <a:pt x="53" y="302"/>
                    </a:lnTo>
                    <a:lnTo>
                      <a:pt x="57" y="296"/>
                    </a:lnTo>
                    <a:lnTo>
                      <a:pt x="61" y="290"/>
                    </a:lnTo>
                    <a:lnTo>
                      <a:pt x="64" y="284"/>
                    </a:lnTo>
                    <a:lnTo>
                      <a:pt x="68" y="279"/>
                    </a:lnTo>
                    <a:lnTo>
                      <a:pt x="71" y="275"/>
                    </a:lnTo>
                    <a:lnTo>
                      <a:pt x="75" y="271"/>
                    </a:lnTo>
                    <a:lnTo>
                      <a:pt x="79" y="268"/>
                    </a:lnTo>
                    <a:lnTo>
                      <a:pt x="80" y="264"/>
                    </a:lnTo>
                    <a:lnTo>
                      <a:pt x="84" y="262"/>
                    </a:lnTo>
                    <a:lnTo>
                      <a:pt x="85" y="259"/>
                    </a:lnTo>
                    <a:lnTo>
                      <a:pt x="87" y="257"/>
                    </a:lnTo>
                    <a:lnTo>
                      <a:pt x="88" y="255"/>
                    </a:lnTo>
                    <a:lnTo>
                      <a:pt x="88" y="261"/>
                    </a:lnTo>
                    <a:lnTo>
                      <a:pt x="86" y="267"/>
                    </a:lnTo>
                    <a:lnTo>
                      <a:pt x="86" y="271"/>
                    </a:lnTo>
                    <a:lnTo>
                      <a:pt x="84" y="275"/>
                    </a:lnTo>
                    <a:lnTo>
                      <a:pt x="84" y="279"/>
                    </a:lnTo>
                    <a:lnTo>
                      <a:pt x="82" y="281"/>
                    </a:lnTo>
                    <a:lnTo>
                      <a:pt x="81" y="283"/>
                    </a:lnTo>
                    <a:lnTo>
                      <a:pt x="79" y="285"/>
                    </a:lnTo>
                    <a:lnTo>
                      <a:pt x="79" y="289"/>
                    </a:lnTo>
                    <a:lnTo>
                      <a:pt x="77" y="291"/>
                    </a:lnTo>
                    <a:lnTo>
                      <a:pt x="76" y="294"/>
                    </a:lnTo>
                    <a:lnTo>
                      <a:pt x="74" y="295"/>
                    </a:lnTo>
                    <a:lnTo>
                      <a:pt x="73" y="299"/>
                    </a:lnTo>
                    <a:lnTo>
                      <a:pt x="71" y="303"/>
                    </a:lnTo>
                    <a:lnTo>
                      <a:pt x="69" y="308"/>
                    </a:lnTo>
                    <a:lnTo>
                      <a:pt x="68" y="312"/>
                    </a:lnTo>
                    <a:lnTo>
                      <a:pt x="68" y="314"/>
                    </a:lnTo>
                    <a:lnTo>
                      <a:pt x="68" y="315"/>
                    </a:lnTo>
                    <a:lnTo>
                      <a:pt x="68" y="317"/>
                    </a:lnTo>
                    <a:lnTo>
                      <a:pt x="68" y="319"/>
                    </a:lnTo>
                    <a:lnTo>
                      <a:pt x="68" y="321"/>
                    </a:lnTo>
                    <a:lnTo>
                      <a:pt x="68" y="323"/>
                    </a:lnTo>
                    <a:lnTo>
                      <a:pt x="68" y="325"/>
                    </a:lnTo>
                    <a:lnTo>
                      <a:pt x="68" y="326"/>
                    </a:lnTo>
                    <a:lnTo>
                      <a:pt x="68" y="328"/>
                    </a:lnTo>
                    <a:lnTo>
                      <a:pt x="68" y="330"/>
                    </a:lnTo>
                    <a:lnTo>
                      <a:pt x="68" y="331"/>
                    </a:lnTo>
                    <a:lnTo>
                      <a:pt x="69" y="333"/>
                    </a:lnTo>
                    <a:lnTo>
                      <a:pt x="69" y="334"/>
                    </a:lnTo>
                    <a:lnTo>
                      <a:pt x="71" y="337"/>
                    </a:lnTo>
                    <a:lnTo>
                      <a:pt x="71" y="336"/>
                    </a:lnTo>
                    <a:lnTo>
                      <a:pt x="71" y="335"/>
                    </a:lnTo>
                    <a:lnTo>
                      <a:pt x="71" y="332"/>
                    </a:lnTo>
                    <a:lnTo>
                      <a:pt x="73" y="329"/>
                    </a:lnTo>
                    <a:lnTo>
                      <a:pt x="74" y="326"/>
                    </a:lnTo>
                    <a:lnTo>
                      <a:pt x="77" y="321"/>
                    </a:lnTo>
                    <a:lnTo>
                      <a:pt x="79" y="315"/>
                    </a:lnTo>
                    <a:lnTo>
                      <a:pt x="82" y="310"/>
                    </a:lnTo>
                    <a:lnTo>
                      <a:pt x="86" y="304"/>
                    </a:lnTo>
                    <a:lnTo>
                      <a:pt x="91" y="299"/>
                    </a:lnTo>
                    <a:lnTo>
                      <a:pt x="95" y="292"/>
                    </a:lnTo>
                    <a:lnTo>
                      <a:pt x="102" y="288"/>
                    </a:lnTo>
                    <a:lnTo>
                      <a:pt x="109" y="282"/>
                    </a:lnTo>
                    <a:lnTo>
                      <a:pt x="117" y="278"/>
                    </a:lnTo>
                    <a:lnTo>
                      <a:pt x="125" y="273"/>
                    </a:lnTo>
                    <a:lnTo>
                      <a:pt x="127" y="273"/>
                    </a:lnTo>
                    <a:lnTo>
                      <a:pt x="128" y="272"/>
                    </a:lnTo>
                    <a:lnTo>
                      <a:pt x="130" y="272"/>
                    </a:lnTo>
                    <a:lnTo>
                      <a:pt x="132" y="270"/>
                    </a:lnTo>
                    <a:lnTo>
                      <a:pt x="136" y="269"/>
                    </a:lnTo>
                    <a:lnTo>
                      <a:pt x="138" y="268"/>
                    </a:lnTo>
                    <a:lnTo>
                      <a:pt x="141" y="265"/>
                    </a:lnTo>
                    <a:lnTo>
                      <a:pt x="143" y="261"/>
                    </a:lnTo>
                    <a:lnTo>
                      <a:pt x="147" y="258"/>
                    </a:lnTo>
                    <a:lnTo>
                      <a:pt x="151" y="252"/>
                    </a:lnTo>
                    <a:lnTo>
                      <a:pt x="154" y="246"/>
                    </a:lnTo>
                    <a:lnTo>
                      <a:pt x="157" y="238"/>
                    </a:lnTo>
                    <a:lnTo>
                      <a:pt x="161" y="229"/>
                    </a:lnTo>
                    <a:lnTo>
                      <a:pt x="165" y="219"/>
                    </a:lnTo>
                    <a:lnTo>
                      <a:pt x="168" y="207"/>
                    </a:lnTo>
                    <a:lnTo>
                      <a:pt x="172" y="192"/>
                    </a:lnTo>
                    <a:lnTo>
                      <a:pt x="177" y="180"/>
                    </a:lnTo>
                    <a:lnTo>
                      <a:pt x="181" y="168"/>
                    </a:lnTo>
                    <a:lnTo>
                      <a:pt x="186" y="159"/>
                    </a:lnTo>
                    <a:lnTo>
                      <a:pt x="190" y="148"/>
                    </a:lnTo>
                    <a:lnTo>
                      <a:pt x="195" y="141"/>
                    </a:lnTo>
                    <a:lnTo>
                      <a:pt x="201" y="133"/>
                    </a:lnTo>
                    <a:lnTo>
                      <a:pt x="206" y="127"/>
                    </a:lnTo>
                    <a:lnTo>
                      <a:pt x="212" y="120"/>
                    </a:lnTo>
                    <a:lnTo>
                      <a:pt x="218" y="116"/>
                    </a:lnTo>
                    <a:lnTo>
                      <a:pt x="224" y="111"/>
                    </a:lnTo>
                    <a:lnTo>
                      <a:pt x="229" y="107"/>
                    </a:lnTo>
                    <a:lnTo>
                      <a:pt x="235" y="103"/>
                    </a:lnTo>
                    <a:lnTo>
                      <a:pt x="240" y="101"/>
                    </a:lnTo>
                    <a:lnTo>
                      <a:pt x="246" y="98"/>
                    </a:lnTo>
                    <a:lnTo>
                      <a:pt x="251" y="96"/>
                    </a:lnTo>
                    <a:lnTo>
                      <a:pt x="256" y="92"/>
                    </a:lnTo>
                    <a:lnTo>
                      <a:pt x="252" y="100"/>
                    </a:lnTo>
                    <a:lnTo>
                      <a:pt x="247" y="106"/>
                    </a:lnTo>
                    <a:lnTo>
                      <a:pt x="242" y="114"/>
                    </a:lnTo>
                    <a:lnTo>
                      <a:pt x="237" y="122"/>
                    </a:lnTo>
                    <a:lnTo>
                      <a:pt x="233" y="131"/>
                    </a:lnTo>
                    <a:lnTo>
                      <a:pt x="229" y="140"/>
                    </a:lnTo>
                    <a:lnTo>
                      <a:pt x="225" y="150"/>
                    </a:lnTo>
                    <a:lnTo>
                      <a:pt x="221" y="159"/>
                    </a:lnTo>
                    <a:lnTo>
                      <a:pt x="219" y="170"/>
                    </a:lnTo>
                    <a:lnTo>
                      <a:pt x="217" y="181"/>
                    </a:lnTo>
                    <a:lnTo>
                      <a:pt x="217" y="192"/>
                    </a:lnTo>
                    <a:lnTo>
                      <a:pt x="216" y="203"/>
                    </a:lnTo>
                    <a:lnTo>
                      <a:pt x="217" y="216"/>
                    </a:lnTo>
                    <a:lnTo>
                      <a:pt x="219" y="227"/>
                    </a:lnTo>
                    <a:lnTo>
                      <a:pt x="222" y="240"/>
                    </a:lnTo>
                    <a:lnTo>
                      <a:pt x="226" y="251"/>
                    </a:lnTo>
                    <a:lnTo>
                      <a:pt x="227" y="251"/>
                    </a:lnTo>
                    <a:lnTo>
                      <a:pt x="227" y="249"/>
                    </a:lnTo>
                    <a:lnTo>
                      <a:pt x="229" y="248"/>
                    </a:lnTo>
                    <a:lnTo>
                      <a:pt x="229" y="245"/>
                    </a:lnTo>
                    <a:lnTo>
                      <a:pt x="230" y="242"/>
                    </a:lnTo>
                    <a:lnTo>
                      <a:pt x="232" y="238"/>
                    </a:lnTo>
                    <a:lnTo>
                      <a:pt x="234" y="234"/>
                    </a:lnTo>
                    <a:lnTo>
                      <a:pt x="236" y="229"/>
                    </a:lnTo>
                    <a:lnTo>
                      <a:pt x="240" y="224"/>
                    </a:lnTo>
                    <a:lnTo>
                      <a:pt x="243" y="218"/>
                    </a:lnTo>
                    <a:lnTo>
                      <a:pt x="249" y="213"/>
                    </a:lnTo>
                    <a:lnTo>
                      <a:pt x="254" y="206"/>
                    </a:lnTo>
                    <a:lnTo>
                      <a:pt x="261" y="200"/>
                    </a:lnTo>
                    <a:lnTo>
                      <a:pt x="268" y="192"/>
                    </a:lnTo>
                    <a:lnTo>
                      <a:pt x="276" y="185"/>
                    </a:lnTo>
                    <a:lnTo>
                      <a:pt x="287" y="178"/>
                    </a:lnTo>
                    <a:lnTo>
                      <a:pt x="289" y="178"/>
                    </a:lnTo>
                    <a:lnTo>
                      <a:pt x="291" y="177"/>
                    </a:lnTo>
                    <a:lnTo>
                      <a:pt x="293" y="175"/>
                    </a:lnTo>
                    <a:lnTo>
                      <a:pt x="297" y="172"/>
                    </a:lnTo>
                    <a:lnTo>
                      <a:pt x="300" y="169"/>
                    </a:lnTo>
                    <a:lnTo>
                      <a:pt x="305" y="166"/>
                    </a:lnTo>
                    <a:lnTo>
                      <a:pt x="308" y="160"/>
                    </a:lnTo>
                    <a:lnTo>
                      <a:pt x="314" y="154"/>
                    </a:lnTo>
                    <a:lnTo>
                      <a:pt x="318" y="149"/>
                    </a:lnTo>
                    <a:lnTo>
                      <a:pt x="321" y="142"/>
                    </a:lnTo>
                    <a:lnTo>
                      <a:pt x="325" y="134"/>
                    </a:lnTo>
                    <a:lnTo>
                      <a:pt x="330" y="125"/>
                    </a:lnTo>
                    <a:lnTo>
                      <a:pt x="332" y="116"/>
                    </a:lnTo>
                    <a:lnTo>
                      <a:pt x="336" y="105"/>
                    </a:lnTo>
                    <a:lnTo>
                      <a:pt x="338" y="94"/>
                    </a:lnTo>
                    <a:lnTo>
                      <a:pt x="340" y="81"/>
                    </a:lnTo>
                    <a:lnTo>
                      <a:pt x="340" y="71"/>
                    </a:lnTo>
                    <a:lnTo>
                      <a:pt x="342" y="61"/>
                    </a:lnTo>
                    <a:lnTo>
                      <a:pt x="343" y="53"/>
                    </a:lnTo>
                    <a:lnTo>
                      <a:pt x="347" y="44"/>
                    </a:lnTo>
                    <a:lnTo>
                      <a:pt x="351" y="38"/>
                    </a:lnTo>
                    <a:lnTo>
                      <a:pt x="355" y="30"/>
                    </a:lnTo>
                    <a:lnTo>
                      <a:pt x="359" y="25"/>
                    </a:lnTo>
                    <a:lnTo>
                      <a:pt x="364" y="19"/>
                    </a:lnTo>
                    <a:lnTo>
                      <a:pt x="368" y="16"/>
                    </a:lnTo>
                    <a:lnTo>
                      <a:pt x="373" y="12"/>
                    </a:lnTo>
                    <a:lnTo>
                      <a:pt x="376" y="9"/>
                    </a:lnTo>
                    <a:lnTo>
                      <a:pt x="381" y="7"/>
                    </a:lnTo>
                    <a:lnTo>
                      <a:pt x="383" y="5"/>
                    </a:lnTo>
                    <a:lnTo>
                      <a:pt x="386" y="4"/>
                    </a:lnTo>
                    <a:lnTo>
                      <a:pt x="388" y="4"/>
                    </a:lnTo>
                    <a:lnTo>
                      <a:pt x="389" y="2"/>
                    </a:lnTo>
                    <a:lnTo>
                      <a:pt x="389" y="1"/>
                    </a:lnTo>
                    <a:lnTo>
                      <a:pt x="389" y="0"/>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6596" name="Freeform 8"/>
              <p:cNvSpPr>
                <a:spLocks/>
              </p:cNvSpPr>
              <p:nvPr/>
            </p:nvSpPr>
            <p:spPr bwMode="auto">
              <a:xfrm>
                <a:off x="-184" y="1235"/>
                <a:ext cx="248" cy="415"/>
              </a:xfrm>
              <a:custGeom>
                <a:avLst/>
                <a:gdLst>
                  <a:gd name="T0" fmla="*/ 225 w 248"/>
                  <a:gd name="T1" fmla="*/ 16 h 415"/>
                  <a:gd name="T2" fmla="*/ 233 w 248"/>
                  <a:gd name="T3" fmla="*/ 81 h 415"/>
                  <a:gd name="T4" fmla="*/ 218 w 248"/>
                  <a:gd name="T5" fmla="*/ 142 h 415"/>
                  <a:gd name="T6" fmla="*/ 223 w 248"/>
                  <a:gd name="T7" fmla="*/ 149 h 415"/>
                  <a:gd name="T8" fmla="*/ 240 w 248"/>
                  <a:gd name="T9" fmla="*/ 124 h 415"/>
                  <a:gd name="T10" fmla="*/ 243 w 248"/>
                  <a:gd name="T11" fmla="*/ 168 h 415"/>
                  <a:gd name="T12" fmla="*/ 210 w 248"/>
                  <a:gd name="T13" fmla="*/ 198 h 415"/>
                  <a:gd name="T14" fmla="*/ 197 w 248"/>
                  <a:gd name="T15" fmla="*/ 235 h 415"/>
                  <a:gd name="T16" fmla="*/ 215 w 248"/>
                  <a:gd name="T17" fmla="*/ 231 h 415"/>
                  <a:gd name="T18" fmla="*/ 204 w 248"/>
                  <a:gd name="T19" fmla="*/ 259 h 415"/>
                  <a:gd name="T20" fmla="*/ 185 w 248"/>
                  <a:gd name="T21" fmla="*/ 279 h 415"/>
                  <a:gd name="T22" fmla="*/ 196 w 248"/>
                  <a:gd name="T23" fmla="*/ 307 h 415"/>
                  <a:gd name="T24" fmla="*/ 207 w 248"/>
                  <a:gd name="T25" fmla="*/ 317 h 415"/>
                  <a:gd name="T26" fmla="*/ 180 w 248"/>
                  <a:gd name="T27" fmla="*/ 359 h 415"/>
                  <a:gd name="T28" fmla="*/ 158 w 248"/>
                  <a:gd name="T29" fmla="*/ 376 h 415"/>
                  <a:gd name="T30" fmla="*/ 142 w 248"/>
                  <a:gd name="T31" fmla="*/ 399 h 415"/>
                  <a:gd name="T32" fmla="*/ 97 w 248"/>
                  <a:gd name="T33" fmla="*/ 411 h 415"/>
                  <a:gd name="T34" fmla="*/ 69 w 248"/>
                  <a:gd name="T35" fmla="*/ 391 h 415"/>
                  <a:gd name="T36" fmla="*/ 100 w 248"/>
                  <a:gd name="T37" fmla="*/ 382 h 415"/>
                  <a:gd name="T38" fmla="*/ 129 w 248"/>
                  <a:gd name="T39" fmla="*/ 340 h 415"/>
                  <a:gd name="T40" fmla="*/ 125 w 248"/>
                  <a:gd name="T41" fmla="*/ 322 h 415"/>
                  <a:gd name="T42" fmla="*/ 119 w 248"/>
                  <a:gd name="T43" fmla="*/ 318 h 415"/>
                  <a:gd name="T44" fmla="*/ 106 w 248"/>
                  <a:gd name="T45" fmla="*/ 307 h 415"/>
                  <a:gd name="T46" fmla="*/ 118 w 248"/>
                  <a:gd name="T47" fmla="*/ 302 h 415"/>
                  <a:gd name="T48" fmla="*/ 140 w 248"/>
                  <a:gd name="T49" fmla="*/ 249 h 415"/>
                  <a:gd name="T50" fmla="*/ 143 w 248"/>
                  <a:gd name="T51" fmla="*/ 226 h 415"/>
                  <a:gd name="T52" fmla="*/ 158 w 248"/>
                  <a:gd name="T53" fmla="*/ 194 h 415"/>
                  <a:gd name="T54" fmla="*/ 127 w 248"/>
                  <a:gd name="T55" fmla="*/ 210 h 415"/>
                  <a:gd name="T56" fmla="*/ 99 w 248"/>
                  <a:gd name="T57" fmla="*/ 271 h 415"/>
                  <a:gd name="T58" fmla="*/ 75 w 248"/>
                  <a:gd name="T59" fmla="*/ 269 h 415"/>
                  <a:gd name="T60" fmla="*/ 88 w 248"/>
                  <a:gd name="T61" fmla="*/ 243 h 415"/>
                  <a:gd name="T62" fmla="*/ 88 w 248"/>
                  <a:gd name="T63" fmla="*/ 230 h 415"/>
                  <a:gd name="T64" fmla="*/ 92 w 248"/>
                  <a:gd name="T65" fmla="*/ 216 h 415"/>
                  <a:gd name="T66" fmla="*/ 88 w 248"/>
                  <a:gd name="T67" fmla="*/ 214 h 415"/>
                  <a:gd name="T68" fmla="*/ 65 w 248"/>
                  <a:gd name="T69" fmla="*/ 253 h 415"/>
                  <a:gd name="T70" fmla="*/ 62 w 248"/>
                  <a:gd name="T71" fmla="*/ 284 h 415"/>
                  <a:gd name="T72" fmla="*/ 47 w 248"/>
                  <a:gd name="T73" fmla="*/ 284 h 415"/>
                  <a:gd name="T74" fmla="*/ 24 w 248"/>
                  <a:gd name="T75" fmla="*/ 295 h 415"/>
                  <a:gd name="T76" fmla="*/ 23 w 248"/>
                  <a:gd name="T77" fmla="*/ 339 h 415"/>
                  <a:gd name="T78" fmla="*/ 8 w 248"/>
                  <a:gd name="T79" fmla="*/ 311 h 415"/>
                  <a:gd name="T80" fmla="*/ 10 w 248"/>
                  <a:gd name="T81" fmla="*/ 224 h 415"/>
                  <a:gd name="T82" fmla="*/ 17 w 248"/>
                  <a:gd name="T83" fmla="*/ 215 h 415"/>
                  <a:gd name="T84" fmla="*/ 29 w 248"/>
                  <a:gd name="T85" fmla="*/ 184 h 415"/>
                  <a:gd name="T86" fmla="*/ 46 w 248"/>
                  <a:gd name="T87" fmla="*/ 157 h 415"/>
                  <a:gd name="T88" fmla="*/ 49 w 248"/>
                  <a:gd name="T89" fmla="*/ 161 h 415"/>
                  <a:gd name="T90" fmla="*/ 44 w 248"/>
                  <a:gd name="T91" fmla="*/ 174 h 415"/>
                  <a:gd name="T92" fmla="*/ 40 w 248"/>
                  <a:gd name="T93" fmla="*/ 188 h 415"/>
                  <a:gd name="T94" fmla="*/ 41 w 248"/>
                  <a:gd name="T95" fmla="*/ 195 h 415"/>
                  <a:gd name="T96" fmla="*/ 46 w 248"/>
                  <a:gd name="T97" fmla="*/ 184 h 415"/>
                  <a:gd name="T98" fmla="*/ 76 w 248"/>
                  <a:gd name="T99" fmla="*/ 160 h 415"/>
                  <a:gd name="T100" fmla="*/ 89 w 248"/>
                  <a:gd name="T101" fmla="*/ 148 h 415"/>
                  <a:gd name="T102" fmla="*/ 110 w 248"/>
                  <a:gd name="T103" fmla="*/ 93 h 415"/>
                  <a:gd name="T104" fmla="*/ 138 w 248"/>
                  <a:gd name="T105" fmla="*/ 60 h 415"/>
                  <a:gd name="T106" fmla="*/ 138 w 248"/>
                  <a:gd name="T107" fmla="*/ 76 h 415"/>
                  <a:gd name="T108" fmla="*/ 129 w 248"/>
                  <a:gd name="T109" fmla="*/ 133 h 415"/>
                  <a:gd name="T110" fmla="*/ 138 w 248"/>
                  <a:gd name="T111" fmla="*/ 138 h 415"/>
                  <a:gd name="T112" fmla="*/ 168 w 248"/>
                  <a:gd name="T113" fmla="*/ 104 h 415"/>
                  <a:gd name="T114" fmla="*/ 188 w 248"/>
                  <a:gd name="T115" fmla="*/ 87 h 415"/>
                  <a:gd name="T116" fmla="*/ 201 w 248"/>
                  <a:gd name="T117" fmla="*/ 36 h 415"/>
                  <a:gd name="T118" fmla="*/ 222 w 248"/>
                  <a:gd name="T119" fmla="*/ 6 h 415"/>
                  <a:gd name="T120" fmla="*/ 228 w 248"/>
                  <a:gd name="T121" fmla="*/ 1 h 415"/>
                  <a:gd name="T122" fmla="*/ 228 w 248"/>
                  <a:gd name="T123" fmla="*/ 1 h 4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8"/>
                  <a:gd name="T187" fmla="*/ 0 h 415"/>
                  <a:gd name="T188" fmla="*/ 248 w 248"/>
                  <a:gd name="T189" fmla="*/ 415 h 4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8" h="415">
                    <a:moveTo>
                      <a:pt x="228" y="0"/>
                    </a:moveTo>
                    <a:lnTo>
                      <a:pt x="228" y="1"/>
                    </a:lnTo>
                    <a:lnTo>
                      <a:pt x="228" y="3"/>
                    </a:lnTo>
                    <a:lnTo>
                      <a:pt x="227" y="4"/>
                    </a:lnTo>
                    <a:lnTo>
                      <a:pt x="227" y="7"/>
                    </a:lnTo>
                    <a:lnTo>
                      <a:pt x="227" y="9"/>
                    </a:lnTo>
                    <a:lnTo>
                      <a:pt x="227" y="13"/>
                    </a:lnTo>
                    <a:lnTo>
                      <a:pt x="225" y="16"/>
                    </a:lnTo>
                    <a:lnTo>
                      <a:pt x="225" y="22"/>
                    </a:lnTo>
                    <a:lnTo>
                      <a:pt x="225" y="26"/>
                    </a:lnTo>
                    <a:lnTo>
                      <a:pt x="226" y="33"/>
                    </a:lnTo>
                    <a:lnTo>
                      <a:pt x="226" y="38"/>
                    </a:lnTo>
                    <a:lnTo>
                      <a:pt x="228" y="46"/>
                    </a:lnTo>
                    <a:lnTo>
                      <a:pt x="228" y="53"/>
                    </a:lnTo>
                    <a:lnTo>
                      <a:pt x="230" y="61"/>
                    </a:lnTo>
                    <a:lnTo>
                      <a:pt x="231" y="69"/>
                    </a:lnTo>
                    <a:lnTo>
                      <a:pt x="233" y="81"/>
                    </a:lnTo>
                    <a:lnTo>
                      <a:pt x="234" y="92"/>
                    </a:lnTo>
                    <a:lnTo>
                      <a:pt x="234" y="101"/>
                    </a:lnTo>
                    <a:lnTo>
                      <a:pt x="232" y="108"/>
                    </a:lnTo>
                    <a:lnTo>
                      <a:pt x="231" y="116"/>
                    </a:lnTo>
                    <a:lnTo>
                      <a:pt x="228" y="123"/>
                    </a:lnTo>
                    <a:lnTo>
                      <a:pt x="226" y="128"/>
                    </a:lnTo>
                    <a:lnTo>
                      <a:pt x="223" y="133"/>
                    </a:lnTo>
                    <a:lnTo>
                      <a:pt x="221" y="138"/>
                    </a:lnTo>
                    <a:lnTo>
                      <a:pt x="218" y="142"/>
                    </a:lnTo>
                    <a:lnTo>
                      <a:pt x="216" y="145"/>
                    </a:lnTo>
                    <a:lnTo>
                      <a:pt x="214" y="147"/>
                    </a:lnTo>
                    <a:lnTo>
                      <a:pt x="213" y="149"/>
                    </a:lnTo>
                    <a:lnTo>
                      <a:pt x="212" y="150"/>
                    </a:lnTo>
                    <a:lnTo>
                      <a:pt x="212" y="149"/>
                    </a:lnTo>
                    <a:lnTo>
                      <a:pt x="215" y="150"/>
                    </a:lnTo>
                    <a:lnTo>
                      <a:pt x="219" y="150"/>
                    </a:lnTo>
                    <a:lnTo>
                      <a:pt x="223" y="149"/>
                    </a:lnTo>
                    <a:lnTo>
                      <a:pt x="226" y="147"/>
                    </a:lnTo>
                    <a:lnTo>
                      <a:pt x="229" y="145"/>
                    </a:lnTo>
                    <a:lnTo>
                      <a:pt x="231" y="142"/>
                    </a:lnTo>
                    <a:lnTo>
                      <a:pt x="233" y="139"/>
                    </a:lnTo>
                    <a:lnTo>
                      <a:pt x="235" y="135"/>
                    </a:lnTo>
                    <a:lnTo>
                      <a:pt x="237" y="133"/>
                    </a:lnTo>
                    <a:lnTo>
                      <a:pt x="239" y="129"/>
                    </a:lnTo>
                    <a:lnTo>
                      <a:pt x="240" y="128"/>
                    </a:lnTo>
                    <a:lnTo>
                      <a:pt x="240" y="124"/>
                    </a:lnTo>
                    <a:lnTo>
                      <a:pt x="242" y="123"/>
                    </a:lnTo>
                    <a:lnTo>
                      <a:pt x="242" y="121"/>
                    </a:lnTo>
                    <a:lnTo>
                      <a:pt x="242" y="120"/>
                    </a:lnTo>
                    <a:lnTo>
                      <a:pt x="242" y="119"/>
                    </a:lnTo>
                    <a:lnTo>
                      <a:pt x="246" y="132"/>
                    </a:lnTo>
                    <a:lnTo>
                      <a:pt x="247" y="142"/>
                    </a:lnTo>
                    <a:lnTo>
                      <a:pt x="247" y="152"/>
                    </a:lnTo>
                    <a:lnTo>
                      <a:pt x="245" y="160"/>
                    </a:lnTo>
                    <a:lnTo>
                      <a:pt x="243" y="168"/>
                    </a:lnTo>
                    <a:lnTo>
                      <a:pt x="240" y="174"/>
                    </a:lnTo>
                    <a:lnTo>
                      <a:pt x="236" y="180"/>
                    </a:lnTo>
                    <a:lnTo>
                      <a:pt x="231" y="184"/>
                    </a:lnTo>
                    <a:lnTo>
                      <a:pt x="228" y="188"/>
                    </a:lnTo>
                    <a:lnTo>
                      <a:pt x="223" y="191"/>
                    </a:lnTo>
                    <a:lnTo>
                      <a:pt x="219" y="194"/>
                    </a:lnTo>
                    <a:lnTo>
                      <a:pt x="215" y="195"/>
                    </a:lnTo>
                    <a:lnTo>
                      <a:pt x="213" y="197"/>
                    </a:lnTo>
                    <a:lnTo>
                      <a:pt x="210" y="198"/>
                    </a:lnTo>
                    <a:lnTo>
                      <a:pt x="209" y="199"/>
                    </a:lnTo>
                    <a:lnTo>
                      <a:pt x="208" y="199"/>
                    </a:lnTo>
                    <a:lnTo>
                      <a:pt x="204" y="207"/>
                    </a:lnTo>
                    <a:lnTo>
                      <a:pt x="199" y="213"/>
                    </a:lnTo>
                    <a:lnTo>
                      <a:pt x="197" y="219"/>
                    </a:lnTo>
                    <a:lnTo>
                      <a:pt x="195" y="223"/>
                    </a:lnTo>
                    <a:lnTo>
                      <a:pt x="195" y="228"/>
                    </a:lnTo>
                    <a:lnTo>
                      <a:pt x="195" y="231"/>
                    </a:lnTo>
                    <a:lnTo>
                      <a:pt x="197" y="235"/>
                    </a:lnTo>
                    <a:lnTo>
                      <a:pt x="197" y="237"/>
                    </a:lnTo>
                    <a:lnTo>
                      <a:pt x="201" y="240"/>
                    </a:lnTo>
                    <a:lnTo>
                      <a:pt x="202" y="241"/>
                    </a:lnTo>
                    <a:lnTo>
                      <a:pt x="206" y="241"/>
                    </a:lnTo>
                    <a:lnTo>
                      <a:pt x="207" y="241"/>
                    </a:lnTo>
                    <a:lnTo>
                      <a:pt x="211" y="241"/>
                    </a:lnTo>
                    <a:lnTo>
                      <a:pt x="213" y="239"/>
                    </a:lnTo>
                    <a:lnTo>
                      <a:pt x="215" y="236"/>
                    </a:lnTo>
                    <a:lnTo>
                      <a:pt x="215" y="231"/>
                    </a:lnTo>
                    <a:lnTo>
                      <a:pt x="215" y="238"/>
                    </a:lnTo>
                    <a:lnTo>
                      <a:pt x="213" y="242"/>
                    </a:lnTo>
                    <a:lnTo>
                      <a:pt x="211" y="246"/>
                    </a:lnTo>
                    <a:lnTo>
                      <a:pt x="209" y="249"/>
                    </a:lnTo>
                    <a:lnTo>
                      <a:pt x="209" y="252"/>
                    </a:lnTo>
                    <a:lnTo>
                      <a:pt x="207" y="254"/>
                    </a:lnTo>
                    <a:lnTo>
                      <a:pt x="206" y="256"/>
                    </a:lnTo>
                    <a:lnTo>
                      <a:pt x="204" y="257"/>
                    </a:lnTo>
                    <a:lnTo>
                      <a:pt x="204" y="259"/>
                    </a:lnTo>
                    <a:lnTo>
                      <a:pt x="202" y="260"/>
                    </a:lnTo>
                    <a:lnTo>
                      <a:pt x="200" y="262"/>
                    </a:lnTo>
                    <a:lnTo>
                      <a:pt x="198" y="262"/>
                    </a:lnTo>
                    <a:lnTo>
                      <a:pt x="196" y="263"/>
                    </a:lnTo>
                    <a:lnTo>
                      <a:pt x="194" y="265"/>
                    </a:lnTo>
                    <a:lnTo>
                      <a:pt x="193" y="266"/>
                    </a:lnTo>
                    <a:lnTo>
                      <a:pt x="190" y="268"/>
                    </a:lnTo>
                    <a:lnTo>
                      <a:pt x="188" y="274"/>
                    </a:lnTo>
                    <a:lnTo>
                      <a:pt x="185" y="279"/>
                    </a:lnTo>
                    <a:lnTo>
                      <a:pt x="185" y="284"/>
                    </a:lnTo>
                    <a:lnTo>
                      <a:pt x="184" y="288"/>
                    </a:lnTo>
                    <a:lnTo>
                      <a:pt x="185" y="292"/>
                    </a:lnTo>
                    <a:lnTo>
                      <a:pt x="185" y="296"/>
                    </a:lnTo>
                    <a:lnTo>
                      <a:pt x="186" y="299"/>
                    </a:lnTo>
                    <a:lnTo>
                      <a:pt x="187" y="301"/>
                    </a:lnTo>
                    <a:lnTo>
                      <a:pt x="191" y="305"/>
                    </a:lnTo>
                    <a:lnTo>
                      <a:pt x="193" y="307"/>
                    </a:lnTo>
                    <a:lnTo>
                      <a:pt x="196" y="307"/>
                    </a:lnTo>
                    <a:lnTo>
                      <a:pt x="198" y="307"/>
                    </a:lnTo>
                    <a:lnTo>
                      <a:pt x="202" y="307"/>
                    </a:lnTo>
                    <a:lnTo>
                      <a:pt x="206" y="305"/>
                    </a:lnTo>
                    <a:lnTo>
                      <a:pt x="209" y="301"/>
                    </a:lnTo>
                    <a:lnTo>
                      <a:pt x="212" y="297"/>
                    </a:lnTo>
                    <a:lnTo>
                      <a:pt x="212" y="303"/>
                    </a:lnTo>
                    <a:lnTo>
                      <a:pt x="211" y="307"/>
                    </a:lnTo>
                    <a:lnTo>
                      <a:pt x="209" y="312"/>
                    </a:lnTo>
                    <a:lnTo>
                      <a:pt x="207" y="317"/>
                    </a:lnTo>
                    <a:lnTo>
                      <a:pt x="206" y="322"/>
                    </a:lnTo>
                    <a:lnTo>
                      <a:pt x="202" y="328"/>
                    </a:lnTo>
                    <a:lnTo>
                      <a:pt x="199" y="333"/>
                    </a:lnTo>
                    <a:lnTo>
                      <a:pt x="196" y="338"/>
                    </a:lnTo>
                    <a:lnTo>
                      <a:pt x="194" y="343"/>
                    </a:lnTo>
                    <a:lnTo>
                      <a:pt x="190" y="347"/>
                    </a:lnTo>
                    <a:lnTo>
                      <a:pt x="186" y="352"/>
                    </a:lnTo>
                    <a:lnTo>
                      <a:pt x="183" y="355"/>
                    </a:lnTo>
                    <a:lnTo>
                      <a:pt x="180" y="359"/>
                    </a:lnTo>
                    <a:lnTo>
                      <a:pt x="177" y="361"/>
                    </a:lnTo>
                    <a:lnTo>
                      <a:pt x="173" y="363"/>
                    </a:lnTo>
                    <a:lnTo>
                      <a:pt x="169" y="363"/>
                    </a:lnTo>
                    <a:lnTo>
                      <a:pt x="168" y="365"/>
                    </a:lnTo>
                    <a:lnTo>
                      <a:pt x="166" y="366"/>
                    </a:lnTo>
                    <a:lnTo>
                      <a:pt x="164" y="368"/>
                    </a:lnTo>
                    <a:lnTo>
                      <a:pt x="162" y="370"/>
                    </a:lnTo>
                    <a:lnTo>
                      <a:pt x="160" y="374"/>
                    </a:lnTo>
                    <a:lnTo>
                      <a:pt x="158" y="376"/>
                    </a:lnTo>
                    <a:lnTo>
                      <a:pt x="157" y="379"/>
                    </a:lnTo>
                    <a:lnTo>
                      <a:pt x="154" y="380"/>
                    </a:lnTo>
                    <a:lnTo>
                      <a:pt x="153" y="384"/>
                    </a:lnTo>
                    <a:lnTo>
                      <a:pt x="151" y="387"/>
                    </a:lnTo>
                    <a:lnTo>
                      <a:pt x="149" y="390"/>
                    </a:lnTo>
                    <a:lnTo>
                      <a:pt x="147" y="392"/>
                    </a:lnTo>
                    <a:lnTo>
                      <a:pt x="146" y="395"/>
                    </a:lnTo>
                    <a:lnTo>
                      <a:pt x="144" y="397"/>
                    </a:lnTo>
                    <a:lnTo>
                      <a:pt x="142" y="399"/>
                    </a:lnTo>
                    <a:lnTo>
                      <a:pt x="140" y="401"/>
                    </a:lnTo>
                    <a:lnTo>
                      <a:pt x="135" y="407"/>
                    </a:lnTo>
                    <a:lnTo>
                      <a:pt x="130" y="410"/>
                    </a:lnTo>
                    <a:lnTo>
                      <a:pt x="124" y="413"/>
                    </a:lnTo>
                    <a:lnTo>
                      <a:pt x="119" y="414"/>
                    </a:lnTo>
                    <a:lnTo>
                      <a:pt x="114" y="414"/>
                    </a:lnTo>
                    <a:lnTo>
                      <a:pt x="108" y="414"/>
                    </a:lnTo>
                    <a:lnTo>
                      <a:pt x="103" y="413"/>
                    </a:lnTo>
                    <a:lnTo>
                      <a:pt x="97" y="411"/>
                    </a:lnTo>
                    <a:lnTo>
                      <a:pt x="94" y="410"/>
                    </a:lnTo>
                    <a:lnTo>
                      <a:pt x="88" y="407"/>
                    </a:lnTo>
                    <a:lnTo>
                      <a:pt x="84" y="405"/>
                    </a:lnTo>
                    <a:lnTo>
                      <a:pt x="79" y="401"/>
                    </a:lnTo>
                    <a:lnTo>
                      <a:pt x="77" y="400"/>
                    </a:lnTo>
                    <a:lnTo>
                      <a:pt x="73" y="397"/>
                    </a:lnTo>
                    <a:lnTo>
                      <a:pt x="71" y="395"/>
                    </a:lnTo>
                    <a:lnTo>
                      <a:pt x="68" y="391"/>
                    </a:lnTo>
                    <a:lnTo>
                      <a:pt x="69" y="391"/>
                    </a:lnTo>
                    <a:lnTo>
                      <a:pt x="70" y="391"/>
                    </a:lnTo>
                    <a:lnTo>
                      <a:pt x="73" y="391"/>
                    </a:lnTo>
                    <a:lnTo>
                      <a:pt x="75" y="391"/>
                    </a:lnTo>
                    <a:lnTo>
                      <a:pt x="78" y="391"/>
                    </a:lnTo>
                    <a:lnTo>
                      <a:pt x="81" y="390"/>
                    </a:lnTo>
                    <a:lnTo>
                      <a:pt x="86" y="389"/>
                    </a:lnTo>
                    <a:lnTo>
                      <a:pt x="89" y="387"/>
                    </a:lnTo>
                    <a:lnTo>
                      <a:pt x="95" y="385"/>
                    </a:lnTo>
                    <a:lnTo>
                      <a:pt x="100" y="382"/>
                    </a:lnTo>
                    <a:lnTo>
                      <a:pt x="105" y="379"/>
                    </a:lnTo>
                    <a:lnTo>
                      <a:pt x="110" y="374"/>
                    </a:lnTo>
                    <a:lnTo>
                      <a:pt x="115" y="369"/>
                    </a:lnTo>
                    <a:lnTo>
                      <a:pt x="119" y="362"/>
                    </a:lnTo>
                    <a:lnTo>
                      <a:pt x="124" y="354"/>
                    </a:lnTo>
                    <a:lnTo>
                      <a:pt x="128" y="344"/>
                    </a:lnTo>
                    <a:lnTo>
                      <a:pt x="129" y="343"/>
                    </a:lnTo>
                    <a:lnTo>
                      <a:pt x="129" y="342"/>
                    </a:lnTo>
                    <a:lnTo>
                      <a:pt x="129" y="340"/>
                    </a:lnTo>
                    <a:lnTo>
                      <a:pt x="129" y="338"/>
                    </a:lnTo>
                    <a:lnTo>
                      <a:pt x="129" y="336"/>
                    </a:lnTo>
                    <a:lnTo>
                      <a:pt x="129" y="334"/>
                    </a:lnTo>
                    <a:lnTo>
                      <a:pt x="129" y="332"/>
                    </a:lnTo>
                    <a:lnTo>
                      <a:pt x="128" y="330"/>
                    </a:lnTo>
                    <a:lnTo>
                      <a:pt x="128" y="328"/>
                    </a:lnTo>
                    <a:lnTo>
                      <a:pt x="127" y="326"/>
                    </a:lnTo>
                    <a:lnTo>
                      <a:pt x="127" y="324"/>
                    </a:lnTo>
                    <a:lnTo>
                      <a:pt x="125" y="322"/>
                    </a:lnTo>
                    <a:lnTo>
                      <a:pt x="124" y="322"/>
                    </a:lnTo>
                    <a:lnTo>
                      <a:pt x="122" y="320"/>
                    </a:lnTo>
                    <a:lnTo>
                      <a:pt x="120" y="319"/>
                    </a:lnTo>
                    <a:lnTo>
                      <a:pt x="116" y="317"/>
                    </a:lnTo>
                    <a:lnTo>
                      <a:pt x="118" y="318"/>
                    </a:lnTo>
                    <a:lnTo>
                      <a:pt x="119" y="318"/>
                    </a:lnTo>
                    <a:lnTo>
                      <a:pt x="118" y="318"/>
                    </a:lnTo>
                    <a:lnTo>
                      <a:pt x="116" y="317"/>
                    </a:lnTo>
                    <a:lnTo>
                      <a:pt x="115" y="317"/>
                    </a:lnTo>
                    <a:lnTo>
                      <a:pt x="113" y="316"/>
                    </a:lnTo>
                    <a:lnTo>
                      <a:pt x="111" y="314"/>
                    </a:lnTo>
                    <a:lnTo>
                      <a:pt x="110" y="312"/>
                    </a:lnTo>
                    <a:lnTo>
                      <a:pt x="108" y="310"/>
                    </a:lnTo>
                    <a:lnTo>
                      <a:pt x="106" y="307"/>
                    </a:lnTo>
                    <a:lnTo>
                      <a:pt x="105" y="303"/>
                    </a:lnTo>
                    <a:lnTo>
                      <a:pt x="103" y="299"/>
                    </a:lnTo>
                    <a:lnTo>
                      <a:pt x="105" y="300"/>
                    </a:lnTo>
                    <a:lnTo>
                      <a:pt x="106" y="300"/>
                    </a:lnTo>
                    <a:lnTo>
                      <a:pt x="108" y="301"/>
                    </a:lnTo>
                    <a:lnTo>
                      <a:pt x="110" y="301"/>
                    </a:lnTo>
                    <a:lnTo>
                      <a:pt x="112" y="302"/>
                    </a:lnTo>
                    <a:lnTo>
                      <a:pt x="114" y="302"/>
                    </a:lnTo>
                    <a:lnTo>
                      <a:pt x="118" y="302"/>
                    </a:lnTo>
                    <a:lnTo>
                      <a:pt x="119" y="300"/>
                    </a:lnTo>
                    <a:lnTo>
                      <a:pt x="123" y="299"/>
                    </a:lnTo>
                    <a:lnTo>
                      <a:pt x="125" y="297"/>
                    </a:lnTo>
                    <a:lnTo>
                      <a:pt x="129" y="293"/>
                    </a:lnTo>
                    <a:lnTo>
                      <a:pt x="131" y="287"/>
                    </a:lnTo>
                    <a:lnTo>
                      <a:pt x="134" y="281"/>
                    </a:lnTo>
                    <a:lnTo>
                      <a:pt x="136" y="272"/>
                    </a:lnTo>
                    <a:lnTo>
                      <a:pt x="138" y="262"/>
                    </a:lnTo>
                    <a:lnTo>
                      <a:pt x="140" y="249"/>
                    </a:lnTo>
                    <a:lnTo>
                      <a:pt x="140" y="247"/>
                    </a:lnTo>
                    <a:lnTo>
                      <a:pt x="140" y="244"/>
                    </a:lnTo>
                    <a:lnTo>
                      <a:pt x="141" y="241"/>
                    </a:lnTo>
                    <a:lnTo>
                      <a:pt x="141" y="238"/>
                    </a:lnTo>
                    <a:lnTo>
                      <a:pt x="142" y="234"/>
                    </a:lnTo>
                    <a:lnTo>
                      <a:pt x="142" y="230"/>
                    </a:lnTo>
                    <a:lnTo>
                      <a:pt x="143" y="226"/>
                    </a:lnTo>
                    <a:lnTo>
                      <a:pt x="145" y="222"/>
                    </a:lnTo>
                    <a:lnTo>
                      <a:pt x="147" y="219"/>
                    </a:lnTo>
                    <a:lnTo>
                      <a:pt x="149" y="213"/>
                    </a:lnTo>
                    <a:lnTo>
                      <a:pt x="153" y="209"/>
                    </a:lnTo>
                    <a:lnTo>
                      <a:pt x="157" y="206"/>
                    </a:lnTo>
                    <a:lnTo>
                      <a:pt x="162" y="202"/>
                    </a:lnTo>
                    <a:lnTo>
                      <a:pt x="167" y="198"/>
                    </a:lnTo>
                    <a:lnTo>
                      <a:pt x="164" y="196"/>
                    </a:lnTo>
                    <a:lnTo>
                      <a:pt x="158" y="194"/>
                    </a:lnTo>
                    <a:lnTo>
                      <a:pt x="155" y="193"/>
                    </a:lnTo>
                    <a:lnTo>
                      <a:pt x="149" y="192"/>
                    </a:lnTo>
                    <a:lnTo>
                      <a:pt x="146" y="193"/>
                    </a:lnTo>
                    <a:lnTo>
                      <a:pt x="142" y="194"/>
                    </a:lnTo>
                    <a:lnTo>
                      <a:pt x="138" y="197"/>
                    </a:lnTo>
                    <a:lnTo>
                      <a:pt x="135" y="199"/>
                    </a:lnTo>
                    <a:lnTo>
                      <a:pt x="133" y="203"/>
                    </a:lnTo>
                    <a:lnTo>
                      <a:pt x="129" y="206"/>
                    </a:lnTo>
                    <a:lnTo>
                      <a:pt x="127" y="210"/>
                    </a:lnTo>
                    <a:lnTo>
                      <a:pt x="124" y="213"/>
                    </a:lnTo>
                    <a:lnTo>
                      <a:pt x="122" y="217"/>
                    </a:lnTo>
                    <a:lnTo>
                      <a:pt x="121" y="220"/>
                    </a:lnTo>
                    <a:lnTo>
                      <a:pt x="119" y="223"/>
                    </a:lnTo>
                    <a:lnTo>
                      <a:pt x="118" y="225"/>
                    </a:lnTo>
                    <a:lnTo>
                      <a:pt x="114" y="241"/>
                    </a:lnTo>
                    <a:lnTo>
                      <a:pt x="109" y="253"/>
                    </a:lnTo>
                    <a:lnTo>
                      <a:pt x="105" y="264"/>
                    </a:lnTo>
                    <a:lnTo>
                      <a:pt x="99" y="271"/>
                    </a:lnTo>
                    <a:lnTo>
                      <a:pt x="95" y="277"/>
                    </a:lnTo>
                    <a:lnTo>
                      <a:pt x="90" y="281"/>
                    </a:lnTo>
                    <a:lnTo>
                      <a:pt x="86" y="283"/>
                    </a:lnTo>
                    <a:lnTo>
                      <a:pt x="81" y="283"/>
                    </a:lnTo>
                    <a:lnTo>
                      <a:pt x="79" y="282"/>
                    </a:lnTo>
                    <a:lnTo>
                      <a:pt x="76" y="280"/>
                    </a:lnTo>
                    <a:lnTo>
                      <a:pt x="75" y="277"/>
                    </a:lnTo>
                    <a:lnTo>
                      <a:pt x="73" y="273"/>
                    </a:lnTo>
                    <a:lnTo>
                      <a:pt x="75" y="269"/>
                    </a:lnTo>
                    <a:lnTo>
                      <a:pt x="75" y="264"/>
                    </a:lnTo>
                    <a:lnTo>
                      <a:pt x="78" y="260"/>
                    </a:lnTo>
                    <a:lnTo>
                      <a:pt x="80" y="254"/>
                    </a:lnTo>
                    <a:lnTo>
                      <a:pt x="82" y="252"/>
                    </a:lnTo>
                    <a:lnTo>
                      <a:pt x="84" y="251"/>
                    </a:lnTo>
                    <a:lnTo>
                      <a:pt x="86" y="249"/>
                    </a:lnTo>
                    <a:lnTo>
                      <a:pt x="87" y="247"/>
                    </a:lnTo>
                    <a:lnTo>
                      <a:pt x="88" y="245"/>
                    </a:lnTo>
                    <a:lnTo>
                      <a:pt x="88" y="243"/>
                    </a:lnTo>
                    <a:lnTo>
                      <a:pt x="88" y="241"/>
                    </a:lnTo>
                    <a:lnTo>
                      <a:pt x="88" y="240"/>
                    </a:lnTo>
                    <a:lnTo>
                      <a:pt x="88" y="238"/>
                    </a:lnTo>
                    <a:lnTo>
                      <a:pt x="88" y="236"/>
                    </a:lnTo>
                    <a:lnTo>
                      <a:pt x="88" y="234"/>
                    </a:lnTo>
                    <a:lnTo>
                      <a:pt x="88" y="232"/>
                    </a:lnTo>
                    <a:lnTo>
                      <a:pt x="88" y="230"/>
                    </a:lnTo>
                    <a:lnTo>
                      <a:pt x="87" y="229"/>
                    </a:lnTo>
                    <a:lnTo>
                      <a:pt x="89" y="229"/>
                    </a:lnTo>
                    <a:lnTo>
                      <a:pt x="89" y="227"/>
                    </a:lnTo>
                    <a:lnTo>
                      <a:pt x="90" y="225"/>
                    </a:lnTo>
                    <a:lnTo>
                      <a:pt x="90" y="223"/>
                    </a:lnTo>
                    <a:lnTo>
                      <a:pt x="92" y="222"/>
                    </a:lnTo>
                    <a:lnTo>
                      <a:pt x="92" y="220"/>
                    </a:lnTo>
                    <a:lnTo>
                      <a:pt x="92" y="218"/>
                    </a:lnTo>
                    <a:lnTo>
                      <a:pt x="92" y="216"/>
                    </a:lnTo>
                    <a:lnTo>
                      <a:pt x="94" y="216"/>
                    </a:lnTo>
                    <a:lnTo>
                      <a:pt x="94" y="214"/>
                    </a:lnTo>
                    <a:lnTo>
                      <a:pt x="94" y="212"/>
                    </a:lnTo>
                    <a:lnTo>
                      <a:pt x="94" y="211"/>
                    </a:lnTo>
                    <a:lnTo>
                      <a:pt x="94" y="209"/>
                    </a:lnTo>
                    <a:lnTo>
                      <a:pt x="94" y="207"/>
                    </a:lnTo>
                    <a:lnTo>
                      <a:pt x="88" y="214"/>
                    </a:lnTo>
                    <a:lnTo>
                      <a:pt x="82" y="220"/>
                    </a:lnTo>
                    <a:lnTo>
                      <a:pt x="78" y="226"/>
                    </a:lnTo>
                    <a:lnTo>
                      <a:pt x="74" y="231"/>
                    </a:lnTo>
                    <a:lnTo>
                      <a:pt x="72" y="236"/>
                    </a:lnTo>
                    <a:lnTo>
                      <a:pt x="69" y="240"/>
                    </a:lnTo>
                    <a:lnTo>
                      <a:pt x="68" y="243"/>
                    </a:lnTo>
                    <a:lnTo>
                      <a:pt x="66" y="246"/>
                    </a:lnTo>
                    <a:lnTo>
                      <a:pt x="66" y="250"/>
                    </a:lnTo>
                    <a:lnTo>
                      <a:pt x="65" y="253"/>
                    </a:lnTo>
                    <a:lnTo>
                      <a:pt x="65" y="257"/>
                    </a:lnTo>
                    <a:lnTo>
                      <a:pt x="65" y="259"/>
                    </a:lnTo>
                    <a:lnTo>
                      <a:pt x="65" y="262"/>
                    </a:lnTo>
                    <a:lnTo>
                      <a:pt x="64" y="265"/>
                    </a:lnTo>
                    <a:lnTo>
                      <a:pt x="64" y="268"/>
                    </a:lnTo>
                    <a:lnTo>
                      <a:pt x="62" y="270"/>
                    </a:lnTo>
                    <a:lnTo>
                      <a:pt x="63" y="276"/>
                    </a:lnTo>
                    <a:lnTo>
                      <a:pt x="62" y="281"/>
                    </a:lnTo>
                    <a:lnTo>
                      <a:pt x="62" y="284"/>
                    </a:lnTo>
                    <a:lnTo>
                      <a:pt x="60" y="287"/>
                    </a:lnTo>
                    <a:lnTo>
                      <a:pt x="58" y="290"/>
                    </a:lnTo>
                    <a:lnTo>
                      <a:pt x="57" y="292"/>
                    </a:lnTo>
                    <a:lnTo>
                      <a:pt x="55" y="292"/>
                    </a:lnTo>
                    <a:lnTo>
                      <a:pt x="53" y="292"/>
                    </a:lnTo>
                    <a:lnTo>
                      <a:pt x="52" y="292"/>
                    </a:lnTo>
                    <a:lnTo>
                      <a:pt x="50" y="290"/>
                    </a:lnTo>
                    <a:lnTo>
                      <a:pt x="49" y="288"/>
                    </a:lnTo>
                    <a:lnTo>
                      <a:pt x="47" y="284"/>
                    </a:lnTo>
                    <a:lnTo>
                      <a:pt x="47" y="281"/>
                    </a:lnTo>
                    <a:lnTo>
                      <a:pt x="46" y="276"/>
                    </a:lnTo>
                    <a:lnTo>
                      <a:pt x="47" y="271"/>
                    </a:lnTo>
                    <a:lnTo>
                      <a:pt x="47" y="264"/>
                    </a:lnTo>
                    <a:lnTo>
                      <a:pt x="41" y="270"/>
                    </a:lnTo>
                    <a:lnTo>
                      <a:pt x="35" y="276"/>
                    </a:lnTo>
                    <a:lnTo>
                      <a:pt x="31" y="282"/>
                    </a:lnTo>
                    <a:lnTo>
                      <a:pt x="26" y="287"/>
                    </a:lnTo>
                    <a:lnTo>
                      <a:pt x="24" y="295"/>
                    </a:lnTo>
                    <a:lnTo>
                      <a:pt x="22" y="300"/>
                    </a:lnTo>
                    <a:lnTo>
                      <a:pt x="21" y="307"/>
                    </a:lnTo>
                    <a:lnTo>
                      <a:pt x="19" y="312"/>
                    </a:lnTo>
                    <a:lnTo>
                      <a:pt x="20" y="318"/>
                    </a:lnTo>
                    <a:lnTo>
                      <a:pt x="20" y="323"/>
                    </a:lnTo>
                    <a:lnTo>
                      <a:pt x="21" y="329"/>
                    </a:lnTo>
                    <a:lnTo>
                      <a:pt x="21" y="332"/>
                    </a:lnTo>
                    <a:lnTo>
                      <a:pt x="23" y="336"/>
                    </a:lnTo>
                    <a:lnTo>
                      <a:pt x="23" y="339"/>
                    </a:lnTo>
                    <a:lnTo>
                      <a:pt x="24" y="341"/>
                    </a:lnTo>
                    <a:lnTo>
                      <a:pt x="22" y="340"/>
                    </a:lnTo>
                    <a:lnTo>
                      <a:pt x="20" y="337"/>
                    </a:lnTo>
                    <a:lnTo>
                      <a:pt x="18" y="334"/>
                    </a:lnTo>
                    <a:lnTo>
                      <a:pt x="14" y="330"/>
                    </a:lnTo>
                    <a:lnTo>
                      <a:pt x="12" y="325"/>
                    </a:lnTo>
                    <a:lnTo>
                      <a:pt x="9" y="319"/>
                    </a:lnTo>
                    <a:lnTo>
                      <a:pt x="8" y="311"/>
                    </a:lnTo>
                    <a:lnTo>
                      <a:pt x="4" y="303"/>
                    </a:lnTo>
                    <a:lnTo>
                      <a:pt x="3" y="296"/>
                    </a:lnTo>
                    <a:lnTo>
                      <a:pt x="1" y="287"/>
                    </a:lnTo>
                    <a:lnTo>
                      <a:pt x="1" y="277"/>
                    </a:lnTo>
                    <a:lnTo>
                      <a:pt x="0" y="267"/>
                    </a:lnTo>
                    <a:lnTo>
                      <a:pt x="2" y="257"/>
                    </a:lnTo>
                    <a:lnTo>
                      <a:pt x="4" y="246"/>
                    </a:lnTo>
                    <a:lnTo>
                      <a:pt x="7" y="235"/>
                    </a:lnTo>
                    <a:lnTo>
                      <a:pt x="10" y="224"/>
                    </a:lnTo>
                    <a:lnTo>
                      <a:pt x="12" y="224"/>
                    </a:lnTo>
                    <a:lnTo>
                      <a:pt x="12" y="223"/>
                    </a:lnTo>
                    <a:lnTo>
                      <a:pt x="12" y="222"/>
                    </a:lnTo>
                    <a:lnTo>
                      <a:pt x="14" y="222"/>
                    </a:lnTo>
                    <a:lnTo>
                      <a:pt x="14" y="220"/>
                    </a:lnTo>
                    <a:lnTo>
                      <a:pt x="15" y="219"/>
                    </a:lnTo>
                    <a:lnTo>
                      <a:pt x="15" y="217"/>
                    </a:lnTo>
                    <a:lnTo>
                      <a:pt x="17" y="215"/>
                    </a:lnTo>
                    <a:lnTo>
                      <a:pt x="18" y="213"/>
                    </a:lnTo>
                    <a:lnTo>
                      <a:pt x="20" y="211"/>
                    </a:lnTo>
                    <a:lnTo>
                      <a:pt x="20" y="207"/>
                    </a:lnTo>
                    <a:lnTo>
                      <a:pt x="22" y="205"/>
                    </a:lnTo>
                    <a:lnTo>
                      <a:pt x="22" y="201"/>
                    </a:lnTo>
                    <a:lnTo>
                      <a:pt x="23" y="196"/>
                    </a:lnTo>
                    <a:lnTo>
                      <a:pt x="23" y="191"/>
                    </a:lnTo>
                    <a:lnTo>
                      <a:pt x="27" y="187"/>
                    </a:lnTo>
                    <a:lnTo>
                      <a:pt x="29" y="184"/>
                    </a:lnTo>
                    <a:lnTo>
                      <a:pt x="30" y="180"/>
                    </a:lnTo>
                    <a:lnTo>
                      <a:pt x="32" y="176"/>
                    </a:lnTo>
                    <a:lnTo>
                      <a:pt x="34" y="174"/>
                    </a:lnTo>
                    <a:lnTo>
                      <a:pt x="36" y="170"/>
                    </a:lnTo>
                    <a:lnTo>
                      <a:pt x="38" y="167"/>
                    </a:lnTo>
                    <a:lnTo>
                      <a:pt x="40" y="163"/>
                    </a:lnTo>
                    <a:lnTo>
                      <a:pt x="42" y="161"/>
                    </a:lnTo>
                    <a:lnTo>
                      <a:pt x="44" y="159"/>
                    </a:lnTo>
                    <a:lnTo>
                      <a:pt x="46" y="157"/>
                    </a:lnTo>
                    <a:lnTo>
                      <a:pt x="47" y="154"/>
                    </a:lnTo>
                    <a:lnTo>
                      <a:pt x="49" y="153"/>
                    </a:lnTo>
                    <a:lnTo>
                      <a:pt x="50" y="151"/>
                    </a:lnTo>
                    <a:lnTo>
                      <a:pt x="51" y="150"/>
                    </a:lnTo>
                    <a:lnTo>
                      <a:pt x="51" y="148"/>
                    </a:lnTo>
                    <a:lnTo>
                      <a:pt x="51" y="152"/>
                    </a:lnTo>
                    <a:lnTo>
                      <a:pt x="51" y="156"/>
                    </a:lnTo>
                    <a:lnTo>
                      <a:pt x="51" y="159"/>
                    </a:lnTo>
                    <a:lnTo>
                      <a:pt x="49" y="161"/>
                    </a:lnTo>
                    <a:lnTo>
                      <a:pt x="49" y="163"/>
                    </a:lnTo>
                    <a:lnTo>
                      <a:pt x="48" y="164"/>
                    </a:lnTo>
                    <a:lnTo>
                      <a:pt x="48" y="166"/>
                    </a:lnTo>
                    <a:lnTo>
                      <a:pt x="46" y="167"/>
                    </a:lnTo>
                    <a:lnTo>
                      <a:pt x="46" y="169"/>
                    </a:lnTo>
                    <a:lnTo>
                      <a:pt x="46" y="170"/>
                    </a:lnTo>
                    <a:lnTo>
                      <a:pt x="46" y="172"/>
                    </a:lnTo>
                    <a:lnTo>
                      <a:pt x="44" y="173"/>
                    </a:lnTo>
                    <a:lnTo>
                      <a:pt x="44" y="174"/>
                    </a:lnTo>
                    <a:lnTo>
                      <a:pt x="42" y="176"/>
                    </a:lnTo>
                    <a:lnTo>
                      <a:pt x="42" y="179"/>
                    </a:lnTo>
                    <a:lnTo>
                      <a:pt x="40" y="181"/>
                    </a:lnTo>
                    <a:lnTo>
                      <a:pt x="40" y="183"/>
                    </a:lnTo>
                    <a:lnTo>
                      <a:pt x="40" y="184"/>
                    </a:lnTo>
                    <a:lnTo>
                      <a:pt x="40" y="186"/>
                    </a:lnTo>
                    <a:lnTo>
                      <a:pt x="40" y="188"/>
                    </a:lnTo>
                    <a:lnTo>
                      <a:pt x="40" y="190"/>
                    </a:lnTo>
                    <a:lnTo>
                      <a:pt x="41" y="192"/>
                    </a:lnTo>
                    <a:lnTo>
                      <a:pt x="41" y="194"/>
                    </a:lnTo>
                    <a:lnTo>
                      <a:pt x="41" y="195"/>
                    </a:lnTo>
                    <a:lnTo>
                      <a:pt x="42" y="197"/>
                    </a:lnTo>
                    <a:lnTo>
                      <a:pt x="42" y="196"/>
                    </a:lnTo>
                    <a:lnTo>
                      <a:pt x="42" y="195"/>
                    </a:lnTo>
                    <a:lnTo>
                      <a:pt x="44" y="193"/>
                    </a:lnTo>
                    <a:lnTo>
                      <a:pt x="44" y="190"/>
                    </a:lnTo>
                    <a:lnTo>
                      <a:pt x="46" y="188"/>
                    </a:lnTo>
                    <a:lnTo>
                      <a:pt x="46" y="184"/>
                    </a:lnTo>
                    <a:lnTo>
                      <a:pt x="49" y="183"/>
                    </a:lnTo>
                    <a:lnTo>
                      <a:pt x="51" y="179"/>
                    </a:lnTo>
                    <a:lnTo>
                      <a:pt x="54" y="175"/>
                    </a:lnTo>
                    <a:lnTo>
                      <a:pt x="57" y="171"/>
                    </a:lnTo>
                    <a:lnTo>
                      <a:pt x="61" y="170"/>
                    </a:lnTo>
                    <a:lnTo>
                      <a:pt x="65" y="166"/>
                    </a:lnTo>
                    <a:lnTo>
                      <a:pt x="70" y="163"/>
                    </a:lnTo>
                    <a:lnTo>
                      <a:pt x="74" y="160"/>
                    </a:lnTo>
                    <a:lnTo>
                      <a:pt x="76" y="160"/>
                    </a:lnTo>
                    <a:lnTo>
                      <a:pt x="78" y="160"/>
                    </a:lnTo>
                    <a:lnTo>
                      <a:pt x="78" y="159"/>
                    </a:lnTo>
                    <a:lnTo>
                      <a:pt x="79" y="159"/>
                    </a:lnTo>
                    <a:lnTo>
                      <a:pt x="81" y="157"/>
                    </a:lnTo>
                    <a:lnTo>
                      <a:pt x="83" y="155"/>
                    </a:lnTo>
                    <a:lnTo>
                      <a:pt x="84" y="153"/>
                    </a:lnTo>
                    <a:lnTo>
                      <a:pt x="87" y="151"/>
                    </a:lnTo>
                    <a:lnTo>
                      <a:pt x="89" y="148"/>
                    </a:lnTo>
                    <a:lnTo>
                      <a:pt x="91" y="144"/>
                    </a:lnTo>
                    <a:lnTo>
                      <a:pt x="93" y="139"/>
                    </a:lnTo>
                    <a:lnTo>
                      <a:pt x="95" y="135"/>
                    </a:lnTo>
                    <a:lnTo>
                      <a:pt x="97" y="128"/>
                    </a:lnTo>
                    <a:lnTo>
                      <a:pt x="99" y="121"/>
                    </a:lnTo>
                    <a:lnTo>
                      <a:pt x="101" y="112"/>
                    </a:lnTo>
                    <a:lnTo>
                      <a:pt x="105" y="106"/>
                    </a:lnTo>
                    <a:lnTo>
                      <a:pt x="106" y="98"/>
                    </a:lnTo>
                    <a:lnTo>
                      <a:pt x="110" y="93"/>
                    </a:lnTo>
                    <a:lnTo>
                      <a:pt x="112" y="87"/>
                    </a:lnTo>
                    <a:lnTo>
                      <a:pt x="116" y="83"/>
                    </a:lnTo>
                    <a:lnTo>
                      <a:pt x="119" y="78"/>
                    </a:lnTo>
                    <a:lnTo>
                      <a:pt x="123" y="74"/>
                    </a:lnTo>
                    <a:lnTo>
                      <a:pt x="125" y="70"/>
                    </a:lnTo>
                    <a:lnTo>
                      <a:pt x="129" y="68"/>
                    </a:lnTo>
                    <a:lnTo>
                      <a:pt x="132" y="65"/>
                    </a:lnTo>
                    <a:lnTo>
                      <a:pt x="136" y="63"/>
                    </a:lnTo>
                    <a:lnTo>
                      <a:pt x="138" y="60"/>
                    </a:lnTo>
                    <a:lnTo>
                      <a:pt x="142" y="58"/>
                    </a:lnTo>
                    <a:lnTo>
                      <a:pt x="146" y="57"/>
                    </a:lnTo>
                    <a:lnTo>
                      <a:pt x="149" y="55"/>
                    </a:lnTo>
                    <a:lnTo>
                      <a:pt x="151" y="53"/>
                    </a:lnTo>
                    <a:lnTo>
                      <a:pt x="149" y="58"/>
                    </a:lnTo>
                    <a:lnTo>
                      <a:pt x="146" y="61"/>
                    </a:lnTo>
                    <a:lnTo>
                      <a:pt x="143" y="67"/>
                    </a:lnTo>
                    <a:lnTo>
                      <a:pt x="140" y="71"/>
                    </a:lnTo>
                    <a:lnTo>
                      <a:pt x="138" y="76"/>
                    </a:lnTo>
                    <a:lnTo>
                      <a:pt x="135" y="82"/>
                    </a:lnTo>
                    <a:lnTo>
                      <a:pt x="133" y="87"/>
                    </a:lnTo>
                    <a:lnTo>
                      <a:pt x="130" y="93"/>
                    </a:lnTo>
                    <a:lnTo>
                      <a:pt x="129" y="100"/>
                    </a:lnTo>
                    <a:lnTo>
                      <a:pt x="127" y="106"/>
                    </a:lnTo>
                    <a:lnTo>
                      <a:pt x="127" y="113"/>
                    </a:lnTo>
                    <a:lnTo>
                      <a:pt x="127" y="118"/>
                    </a:lnTo>
                    <a:lnTo>
                      <a:pt x="128" y="126"/>
                    </a:lnTo>
                    <a:lnTo>
                      <a:pt x="129" y="133"/>
                    </a:lnTo>
                    <a:lnTo>
                      <a:pt x="131" y="140"/>
                    </a:lnTo>
                    <a:lnTo>
                      <a:pt x="133" y="146"/>
                    </a:lnTo>
                    <a:lnTo>
                      <a:pt x="135" y="146"/>
                    </a:lnTo>
                    <a:lnTo>
                      <a:pt x="135" y="145"/>
                    </a:lnTo>
                    <a:lnTo>
                      <a:pt x="135" y="143"/>
                    </a:lnTo>
                    <a:lnTo>
                      <a:pt x="136" y="141"/>
                    </a:lnTo>
                    <a:lnTo>
                      <a:pt x="136" y="139"/>
                    </a:lnTo>
                    <a:lnTo>
                      <a:pt x="138" y="138"/>
                    </a:lnTo>
                    <a:lnTo>
                      <a:pt x="138" y="134"/>
                    </a:lnTo>
                    <a:lnTo>
                      <a:pt x="142" y="132"/>
                    </a:lnTo>
                    <a:lnTo>
                      <a:pt x="143" y="128"/>
                    </a:lnTo>
                    <a:lnTo>
                      <a:pt x="146" y="125"/>
                    </a:lnTo>
                    <a:lnTo>
                      <a:pt x="149" y="121"/>
                    </a:lnTo>
                    <a:lnTo>
                      <a:pt x="154" y="117"/>
                    </a:lnTo>
                    <a:lnTo>
                      <a:pt x="157" y="113"/>
                    </a:lnTo>
                    <a:lnTo>
                      <a:pt x="163" y="109"/>
                    </a:lnTo>
                    <a:lnTo>
                      <a:pt x="168" y="104"/>
                    </a:lnTo>
                    <a:lnTo>
                      <a:pt x="170" y="104"/>
                    </a:lnTo>
                    <a:lnTo>
                      <a:pt x="171" y="103"/>
                    </a:lnTo>
                    <a:lnTo>
                      <a:pt x="173" y="103"/>
                    </a:lnTo>
                    <a:lnTo>
                      <a:pt x="175" y="101"/>
                    </a:lnTo>
                    <a:lnTo>
                      <a:pt x="179" y="99"/>
                    </a:lnTo>
                    <a:lnTo>
                      <a:pt x="181" y="96"/>
                    </a:lnTo>
                    <a:lnTo>
                      <a:pt x="183" y="94"/>
                    </a:lnTo>
                    <a:lnTo>
                      <a:pt x="185" y="91"/>
                    </a:lnTo>
                    <a:lnTo>
                      <a:pt x="188" y="87"/>
                    </a:lnTo>
                    <a:lnTo>
                      <a:pt x="190" y="83"/>
                    </a:lnTo>
                    <a:lnTo>
                      <a:pt x="193" y="79"/>
                    </a:lnTo>
                    <a:lnTo>
                      <a:pt x="194" y="73"/>
                    </a:lnTo>
                    <a:lnTo>
                      <a:pt x="196" y="68"/>
                    </a:lnTo>
                    <a:lnTo>
                      <a:pt x="198" y="61"/>
                    </a:lnTo>
                    <a:lnTo>
                      <a:pt x="199" y="55"/>
                    </a:lnTo>
                    <a:lnTo>
                      <a:pt x="199" y="47"/>
                    </a:lnTo>
                    <a:lnTo>
                      <a:pt x="201" y="42"/>
                    </a:lnTo>
                    <a:lnTo>
                      <a:pt x="201" y="36"/>
                    </a:lnTo>
                    <a:lnTo>
                      <a:pt x="203" y="31"/>
                    </a:lnTo>
                    <a:lnTo>
                      <a:pt x="204" y="26"/>
                    </a:lnTo>
                    <a:lnTo>
                      <a:pt x="207" y="22"/>
                    </a:lnTo>
                    <a:lnTo>
                      <a:pt x="209" y="19"/>
                    </a:lnTo>
                    <a:lnTo>
                      <a:pt x="212" y="15"/>
                    </a:lnTo>
                    <a:lnTo>
                      <a:pt x="214" y="12"/>
                    </a:lnTo>
                    <a:lnTo>
                      <a:pt x="218" y="10"/>
                    </a:lnTo>
                    <a:lnTo>
                      <a:pt x="219" y="7"/>
                    </a:lnTo>
                    <a:lnTo>
                      <a:pt x="222" y="6"/>
                    </a:lnTo>
                    <a:lnTo>
                      <a:pt x="224" y="4"/>
                    </a:lnTo>
                    <a:lnTo>
                      <a:pt x="226" y="4"/>
                    </a:lnTo>
                    <a:lnTo>
                      <a:pt x="227" y="2"/>
                    </a:lnTo>
                    <a:lnTo>
                      <a:pt x="228" y="2"/>
                    </a:lnTo>
                    <a:lnTo>
                      <a:pt x="228" y="1"/>
                    </a:lnTo>
                    <a:lnTo>
                      <a:pt x="228" y="0"/>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6597" name="Freeform 9"/>
              <p:cNvSpPr>
                <a:spLocks/>
              </p:cNvSpPr>
              <p:nvPr/>
            </p:nvSpPr>
            <p:spPr bwMode="auto">
              <a:xfrm>
                <a:off x="-108" y="1303"/>
                <a:ext cx="323" cy="472"/>
              </a:xfrm>
              <a:custGeom>
                <a:avLst/>
                <a:gdLst>
                  <a:gd name="T0" fmla="*/ 309 w 323"/>
                  <a:gd name="T1" fmla="*/ 12 h 472"/>
                  <a:gd name="T2" fmla="*/ 252 w 323"/>
                  <a:gd name="T3" fmla="*/ 15 h 472"/>
                  <a:gd name="T4" fmla="*/ 203 w 323"/>
                  <a:gd name="T5" fmla="*/ 59 h 472"/>
                  <a:gd name="T6" fmla="*/ 197 w 323"/>
                  <a:gd name="T7" fmla="*/ 52 h 472"/>
                  <a:gd name="T8" fmla="*/ 212 w 323"/>
                  <a:gd name="T9" fmla="*/ 14 h 472"/>
                  <a:gd name="T10" fmla="*/ 177 w 323"/>
                  <a:gd name="T11" fmla="*/ 23 h 472"/>
                  <a:gd name="T12" fmla="*/ 160 w 323"/>
                  <a:gd name="T13" fmla="*/ 87 h 472"/>
                  <a:gd name="T14" fmla="*/ 132 w 323"/>
                  <a:gd name="T15" fmla="*/ 119 h 472"/>
                  <a:gd name="T16" fmla="*/ 128 w 323"/>
                  <a:gd name="T17" fmla="*/ 84 h 472"/>
                  <a:gd name="T18" fmla="*/ 111 w 323"/>
                  <a:gd name="T19" fmla="*/ 115 h 472"/>
                  <a:gd name="T20" fmla="*/ 98 w 323"/>
                  <a:gd name="T21" fmla="*/ 150 h 472"/>
                  <a:gd name="T22" fmla="*/ 72 w 323"/>
                  <a:gd name="T23" fmla="*/ 139 h 472"/>
                  <a:gd name="T24" fmla="*/ 59 w 323"/>
                  <a:gd name="T25" fmla="*/ 122 h 472"/>
                  <a:gd name="T26" fmla="*/ 32 w 323"/>
                  <a:gd name="T27" fmla="*/ 183 h 472"/>
                  <a:gd name="T28" fmla="*/ 23 w 323"/>
                  <a:gd name="T29" fmla="*/ 223 h 472"/>
                  <a:gd name="T30" fmla="*/ 6 w 323"/>
                  <a:gd name="T31" fmla="*/ 256 h 472"/>
                  <a:gd name="T32" fmla="*/ 7 w 323"/>
                  <a:gd name="T33" fmla="*/ 336 h 472"/>
                  <a:gd name="T34" fmla="*/ 32 w 323"/>
                  <a:gd name="T35" fmla="*/ 381 h 472"/>
                  <a:gd name="T36" fmla="*/ 33 w 323"/>
                  <a:gd name="T37" fmla="*/ 325 h 472"/>
                  <a:gd name="T38" fmla="*/ 61 w 323"/>
                  <a:gd name="T39" fmla="*/ 264 h 472"/>
                  <a:gd name="T40" fmla="*/ 77 w 323"/>
                  <a:gd name="T41" fmla="*/ 266 h 472"/>
                  <a:gd name="T42" fmla="*/ 82 w 323"/>
                  <a:gd name="T43" fmla="*/ 277 h 472"/>
                  <a:gd name="T44" fmla="*/ 94 w 323"/>
                  <a:gd name="T45" fmla="*/ 294 h 472"/>
                  <a:gd name="T46" fmla="*/ 97 w 323"/>
                  <a:gd name="T47" fmla="*/ 275 h 472"/>
                  <a:gd name="T48" fmla="*/ 134 w 323"/>
                  <a:gd name="T49" fmla="*/ 220 h 472"/>
                  <a:gd name="T50" fmla="*/ 153 w 323"/>
                  <a:gd name="T51" fmla="*/ 211 h 472"/>
                  <a:gd name="T52" fmla="*/ 177 w 323"/>
                  <a:gd name="T53" fmla="*/ 174 h 472"/>
                  <a:gd name="T54" fmla="*/ 173 w 323"/>
                  <a:gd name="T55" fmla="*/ 235 h 472"/>
                  <a:gd name="T56" fmla="*/ 126 w 323"/>
                  <a:gd name="T57" fmla="*/ 297 h 472"/>
                  <a:gd name="T58" fmla="*/ 136 w 323"/>
                  <a:gd name="T59" fmla="*/ 342 h 472"/>
                  <a:gd name="T60" fmla="*/ 153 w 323"/>
                  <a:gd name="T61" fmla="*/ 309 h 472"/>
                  <a:gd name="T62" fmla="*/ 164 w 323"/>
                  <a:gd name="T63" fmla="*/ 306 h 472"/>
                  <a:gd name="T64" fmla="*/ 174 w 323"/>
                  <a:gd name="T65" fmla="*/ 294 h 472"/>
                  <a:gd name="T66" fmla="*/ 177 w 323"/>
                  <a:gd name="T67" fmla="*/ 302 h 472"/>
                  <a:gd name="T68" fmla="*/ 152 w 323"/>
                  <a:gd name="T69" fmla="*/ 351 h 472"/>
                  <a:gd name="T70" fmla="*/ 126 w 323"/>
                  <a:gd name="T71" fmla="*/ 367 h 472"/>
                  <a:gd name="T72" fmla="*/ 129 w 323"/>
                  <a:gd name="T73" fmla="*/ 389 h 472"/>
                  <a:gd name="T74" fmla="*/ 128 w 323"/>
                  <a:gd name="T75" fmla="*/ 434 h 472"/>
                  <a:gd name="T76" fmla="*/ 90 w 323"/>
                  <a:gd name="T77" fmla="*/ 446 h 472"/>
                  <a:gd name="T78" fmla="*/ 118 w 323"/>
                  <a:gd name="T79" fmla="*/ 468 h 472"/>
                  <a:gd name="T80" fmla="*/ 188 w 323"/>
                  <a:gd name="T81" fmla="*/ 437 h 472"/>
                  <a:gd name="T82" fmla="*/ 194 w 323"/>
                  <a:gd name="T83" fmla="*/ 425 h 472"/>
                  <a:gd name="T84" fmla="*/ 217 w 323"/>
                  <a:gd name="T85" fmla="*/ 397 h 472"/>
                  <a:gd name="T86" fmla="*/ 236 w 323"/>
                  <a:gd name="T87" fmla="*/ 359 h 472"/>
                  <a:gd name="T88" fmla="*/ 232 w 323"/>
                  <a:gd name="T89" fmla="*/ 353 h 472"/>
                  <a:gd name="T90" fmla="*/ 222 w 323"/>
                  <a:gd name="T91" fmla="*/ 368 h 472"/>
                  <a:gd name="T92" fmla="*/ 210 w 323"/>
                  <a:gd name="T93" fmla="*/ 377 h 472"/>
                  <a:gd name="T94" fmla="*/ 204 w 323"/>
                  <a:gd name="T95" fmla="*/ 377 h 472"/>
                  <a:gd name="T96" fmla="*/ 212 w 323"/>
                  <a:gd name="T97" fmla="*/ 365 h 472"/>
                  <a:gd name="T98" fmla="*/ 226 w 323"/>
                  <a:gd name="T99" fmla="*/ 310 h 472"/>
                  <a:gd name="T100" fmla="*/ 233 w 323"/>
                  <a:gd name="T101" fmla="*/ 283 h 472"/>
                  <a:gd name="T102" fmla="*/ 274 w 323"/>
                  <a:gd name="T103" fmla="*/ 233 h 472"/>
                  <a:gd name="T104" fmla="*/ 294 w 323"/>
                  <a:gd name="T105" fmla="*/ 174 h 472"/>
                  <a:gd name="T106" fmla="*/ 280 w 323"/>
                  <a:gd name="T107" fmla="*/ 180 h 472"/>
                  <a:gd name="T108" fmla="*/ 235 w 323"/>
                  <a:gd name="T109" fmla="*/ 209 h 472"/>
                  <a:gd name="T110" fmla="*/ 229 w 323"/>
                  <a:gd name="T111" fmla="*/ 195 h 472"/>
                  <a:gd name="T112" fmla="*/ 249 w 323"/>
                  <a:gd name="T113" fmla="*/ 130 h 472"/>
                  <a:gd name="T114" fmla="*/ 258 w 323"/>
                  <a:gd name="T115" fmla="*/ 96 h 472"/>
                  <a:gd name="T116" fmla="*/ 298 w 323"/>
                  <a:gd name="T117" fmla="*/ 59 h 472"/>
                  <a:gd name="T118" fmla="*/ 317 w 323"/>
                  <a:gd name="T119" fmla="*/ 14 h 472"/>
                  <a:gd name="T120" fmla="*/ 320 w 323"/>
                  <a:gd name="T121" fmla="*/ 1 h 472"/>
                  <a:gd name="T122" fmla="*/ 321 w 323"/>
                  <a:gd name="T123" fmla="*/ 1 h 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3"/>
                  <a:gd name="T187" fmla="*/ 0 h 472"/>
                  <a:gd name="T188" fmla="*/ 323 w 323"/>
                  <a:gd name="T189" fmla="*/ 472 h 4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3" h="472">
                    <a:moveTo>
                      <a:pt x="322" y="1"/>
                    </a:moveTo>
                    <a:lnTo>
                      <a:pt x="321" y="2"/>
                    </a:lnTo>
                    <a:lnTo>
                      <a:pt x="321" y="3"/>
                    </a:lnTo>
                    <a:lnTo>
                      <a:pt x="319" y="4"/>
                    </a:lnTo>
                    <a:lnTo>
                      <a:pt x="318" y="5"/>
                    </a:lnTo>
                    <a:lnTo>
                      <a:pt x="316" y="7"/>
                    </a:lnTo>
                    <a:lnTo>
                      <a:pt x="314" y="9"/>
                    </a:lnTo>
                    <a:lnTo>
                      <a:pt x="311" y="11"/>
                    </a:lnTo>
                    <a:lnTo>
                      <a:pt x="309" y="12"/>
                    </a:lnTo>
                    <a:lnTo>
                      <a:pt x="304" y="14"/>
                    </a:lnTo>
                    <a:lnTo>
                      <a:pt x="301" y="15"/>
                    </a:lnTo>
                    <a:lnTo>
                      <a:pt x="295" y="17"/>
                    </a:lnTo>
                    <a:lnTo>
                      <a:pt x="290" y="17"/>
                    </a:lnTo>
                    <a:lnTo>
                      <a:pt x="283" y="17"/>
                    </a:lnTo>
                    <a:lnTo>
                      <a:pt x="278" y="17"/>
                    </a:lnTo>
                    <a:lnTo>
                      <a:pt x="270" y="16"/>
                    </a:lnTo>
                    <a:lnTo>
                      <a:pt x="263" y="14"/>
                    </a:lnTo>
                    <a:lnTo>
                      <a:pt x="252" y="15"/>
                    </a:lnTo>
                    <a:lnTo>
                      <a:pt x="244" y="18"/>
                    </a:lnTo>
                    <a:lnTo>
                      <a:pt x="235" y="22"/>
                    </a:lnTo>
                    <a:lnTo>
                      <a:pt x="229" y="25"/>
                    </a:lnTo>
                    <a:lnTo>
                      <a:pt x="223" y="31"/>
                    </a:lnTo>
                    <a:lnTo>
                      <a:pt x="217" y="36"/>
                    </a:lnTo>
                    <a:lnTo>
                      <a:pt x="213" y="41"/>
                    </a:lnTo>
                    <a:lnTo>
                      <a:pt x="210" y="47"/>
                    </a:lnTo>
                    <a:lnTo>
                      <a:pt x="206" y="53"/>
                    </a:lnTo>
                    <a:lnTo>
                      <a:pt x="203" y="59"/>
                    </a:lnTo>
                    <a:lnTo>
                      <a:pt x="201" y="63"/>
                    </a:lnTo>
                    <a:lnTo>
                      <a:pt x="200" y="67"/>
                    </a:lnTo>
                    <a:lnTo>
                      <a:pt x="199" y="70"/>
                    </a:lnTo>
                    <a:lnTo>
                      <a:pt x="199" y="71"/>
                    </a:lnTo>
                    <a:lnTo>
                      <a:pt x="199" y="69"/>
                    </a:lnTo>
                    <a:lnTo>
                      <a:pt x="197" y="63"/>
                    </a:lnTo>
                    <a:lnTo>
                      <a:pt x="197" y="57"/>
                    </a:lnTo>
                    <a:lnTo>
                      <a:pt x="197" y="52"/>
                    </a:lnTo>
                    <a:lnTo>
                      <a:pt x="198" y="46"/>
                    </a:lnTo>
                    <a:lnTo>
                      <a:pt x="199" y="41"/>
                    </a:lnTo>
                    <a:lnTo>
                      <a:pt x="201" y="36"/>
                    </a:lnTo>
                    <a:lnTo>
                      <a:pt x="203" y="32"/>
                    </a:lnTo>
                    <a:lnTo>
                      <a:pt x="205" y="26"/>
                    </a:lnTo>
                    <a:lnTo>
                      <a:pt x="207" y="23"/>
                    </a:lnTo>
                    <a:lnTo>
                      <a:pt x="209" y="19"/>
                    </a:lnTo>
                    <a:lnTo>
                      <a:pt x="210" y="17"/>
                    </a:lnTo>
                    <a:lnTo>
                      <a:pt x="212" y="14"/>
                    </a:lnTo>
                    <a:lnTo>
                      <a:pt x="213" y="13"/>
                    </a:lnTo>
                    <a:lnTo>
                      <a:pt x="215" y="11"/>
                    </a:lnTo>
                    <a:lnTo>
                      <a:pt x="215" y="10"/>
                    </a:lnTo>
                    <a:lnTo>
                      <a:pt x="216" y="9"/>
                    </a:lnTo>
                    <a:lnTo>
                      <a:pt x="204" y="8"/>
                    </a:lnTo>
                    <a:lnTo>
                      <a:pt x="196" y="8"/>
                    </a:lnTo>
                    <a:lnTo>
                      <a:pt x="188" y="11"/>
                    </a:lnTo>
                    <a:lnTo>
                      <a:pt x="182" y="15"/>
                    </a:lnTo>
                    <a:lnTo>
                      <a:pt x="177" y="23"/>
                    </a:lnTo>
                    <a:lnTo>
                      <a:pt x="173" y="28"/>
                    </a:lnTo>
                    <a:lnTo>
                      <a:pt x="169" y="37"/>
                    </a:lnTo>
                    <a:lnTo>
                      <a:pt x="166" y="45"/>
                    </a:lnTo>
                    <a:lnTo>
                      <a:pt x="164" y="54"/>
                    </a:lnTo>
                    <a:lnTo>
                      <a:pt x="163" y="62"/>
                    </a:lnTo>
                    <a:lnTo>
                      <a:pt x="163" y="70"/>
                    </a:lnTo>
                    <a:lnTo>
                      <a:pt x="161" y="76"/>
                    </a:lnTo>
                    <a:lnTo>
                      <a:pt x="161" y="82"/>
                    </a:lnTo>
                    <a:lnTo>
                      <a:pt x="160" y="87"/>
                    </a:lnTo>
                    <a:lnTo>
                      <a:pt x="160" y="89"/>
                    </a:lnTo>
                    <a:lnTo>
                      <a:pt x="158" y="89"/>
                    </a:lnTo>
                    <a:lnTo>
                      <a:pt x="154" y="101"/>
                    </a:lnTo>
                    <a:lnTo>
                      <a:pt x="150" y="109"/>
                    </a:lnTo>
                    <a:lnTo>
                      <a:pt x="147" y="115"/>
                    </a:lnTo>
                    <a:lnTo>
                      <a:pt x="142" y="118"/>
                    </a:lnTo>
                    <a:lnTo>
                      <a:pt x="139" y="120"/>
                    </a:lnTo>
                    <a:lnTo>
                      <a:pt x="135" y="120"/>
                    </a:lnTo>
                    <a:lnTo>
                      <a:pt x="132" y="119"/>
                    </a:lnTo>
                    <a:lnTo>
                      <a:pt x="129" y="117"/>
                    </a:lnTo>
                    <a:lnTo>
                      <a:pt x="128" y="114"/>
                    </a:lnTo>
                    <a:lnTo>
                      <a:pt x="126" y="110"/>
                    </a:lnTo>
                    <a:lnTo>
                      <a:pt x="125" y="106"/>
                    </a:lnTo>
                    <a:lnTo>
                      <a:pt x="124" y="101"/>
                    </a:lnTo>
                    <a:lnTo>
                      <a:pt x="125" y="97"/>
                    </a:lnTo>
                    <a:lnTo>
                      <a:pt x="125" y="92"/>
                    </a:lnTo>
                    <a:lnTo>
                      <a:pt x="126" y="89"/>
                    </a:lnTo>
                    <a:lnTo>
                      <a:pt x="128" y="84"/>
                    </a:lnTo>
                    <a:lnTo>
                      <a:pt x="125" y="89"/>
                    </a:lnTo>
                    <a:lnTo>
                      <a:pt x="121" y="93"/>
                    </a:lnTo>
                    <a:lnTo>
                      <a:pt x="120" y="96"/>
                    </a:lnTo>
                    <a:lnTo>
                      <a:pt x="117" y="100"/>
                    </a:lnTo>
                    <a:lnTo>
                      <a:pt x="115" y="103"/>
                    </a:lnTo>
                    <a:lnTo>
                      <a:pt x="114" y="106"/>
                    </a:lnTo>
                    <a:lnTo>
                      <a:pt x="113" y="109"/>
                    </a:lnTo>
                    <a:lnTo>
                      <a:pt x="111" y="111"/>
                    </a:lnTo>
                    <a:lnTo>
                      <a:pt x="111" y="115"/>
                    </a:lnTo>
                    <a:lnTo>
                      <a:pt x="110" y="117"/>
                    </a:lnTo>
                    <a:lnTo>
                      <a:pt x="110" y="121"/>
                    </a:lnTo>
                    <a:lnTo>
                      <a:pt x="109" y="123"/>
                    </a:lnTo>
                    <a:lnTo>
                      <a:pt x="109" y="127"/>
                    </a:lnTo>
                    <a:lnTo>
                      <a:pt x="107" y="130"/>
                    </a:lnTo>
                    <a:lnTo>
                      <a:pt x="106" y="134"/>
                    </a:lnTo>
                    <a:lnTo>
                      <a:pt x="104" y="138"/>
                    </a:lnTo>
                    <a:lnTo>
                      <a:pt x="102" y="145"/>
                    </a:lnTo>
                    <a:lnTo>
                      <a:pt x="98" y="150"/>
                    </a:lnTo>
                    <a:lnTo>
                      <a:pt x="94" y="154"/>
                    </a:lnTo>
                    <a:lnTo>
                      <a:pt x="91" y="155"/>
                    </a:lnTo>
                    <a:lnTo>
                      <a:pt x="88" y="157"/>
                    </a:lnTo>
                    <a:lnTo>
                      <a:pt x="84" y="156"/>
                    </a:lnTo>
                    <a:lnTo>
                      <a:pt x="81" y="155"/>
                    </a:lnTo>
                    <a:lnTo>
                      <a:pt x="77" y="151"/>
                    </a:lnTo>
                    <a:lnTo>
                      <a:pt x="75" y="148"/>
                    </a:lnTo>
                    <a:lnTo>
                      <a:pt x="73" y="144"/>
                    </a:lnTo>
                    <a:lnTo>
                      <a:pt x="72" y="139"/>
                    </a:lnTo>
                    <a:lnTo>
                      <a:pt x="70" y="134"/>
                    </a:lnTo>
                    <a:lnTo>
                      <a:pt x="70" y="128"/>
                    </a:lnTo>
                    <a:lnTo>
                      <a:pt x="70" y="122"/>
                    </a:lnTo>
                    <a:lnTo>
                      <a:pt x="72" y="116"/>
                    </a:lnTo>
                    <a:lnTo>
                      <a:pt x="73" y="108"/>
                    </a:lnTo>
                    <a:lnTo>
                      <a:pt x="70" y="111"/>
                    </a:lnTo>
                    <a:lnTo>
                      <a:pt x="66" y="114"/>
                    </a:lnTo>
                    <a:lnTo>
                      <a:pt x="62" y="118"/>
                    </a:lnTo>
                    <a:lnTo>
                      <a:pt x="59" y="122"/>
                    </a:lnTo>
                    <a:lnTo>
                      <a:pt x="55" y="127"/>
                    </a:lnTo>
                    <a:lnTo>
                      <a:pt x="51" y="133"/>
                    </a:lnTo>
                    <a:lnTo>
                      <a:pt x="48" y="140"/>
                    </a:lnTo>
                    <a:lnTo>
                      <a:pt x="44" y="146"/>
                    </a:lnTo>
                    <a:lnTo>
                      <a:pt x="42" y="153"/>
                    </a:lnTo>
                    <a:lnTo>
                      <a:pt x="38" y="161"/>
                    </a:lnTo>
                    <a:lnTo>
                      <a:pt x="36" y="168"/>
                    </a:lnTo>
                    <a:lnTo>
                      <a:pt x="34" y="175"/>
                    </a:lnTo>
                    <a:lnTo>
                      <a:pt x="32" y="183"/>
                    </a:lnTo>
                    <a:lnTo>
                      <a:pt x="30" y="189"/>
                    </a:lnTo>
                    <a:lnTo>
                      <a:pt x="30" y="195"/>
                    </a:lnTo>
                    <a:lnTo>
                      <a:pt x="29" y="200"/>
                    </a:lnTo>
                    <a:lnTo>
                      <a:pt x="29" y="203"/>
                    </a:lnTo>
                    <a:lnTo>
                      <a:pt x="28" y="207"/>
                    </a:lnTo>
                    <a:lnTo>
                      <a:pt x="27" y="211"/>
                    </a:lnTo>
                    <a:lnTo>
                      <a:pt x="25" y="215"/>
                    </a:lnTo>
                    <a:lnTo>
                      <a:pt x="24" y="219"/>
                    </a:lnTo>
                    <a:lnTo>
                      <a:pt x="23" y="223"/>
                    </a:lnTo>
                    <a:lnTo>
                      <a:pt x="21" y="227"/>
                    </a:lnTo>
                    <a:lnTo>
                      <a:pt x="19" y="230"/>
                    </a:lnTo>
                    <a:lnTo>
                      <a:pt x="17" y="235"/>
                    </a:lnTo>
                    <a:lnTo>
                      <a:pt x="15" y="239"/>
                    </a:lnTo>
                    <a:lnTo>
                      <a:pt x="13" y="243"/>
                    </a:lnTo>
                    <a:lnTo>
                      <a:pt x="11" y="246"/>
                    </a:lnTo>
                    <a:lnTo>
                      <a:pt x="10" y="250"/>
                    </a:lnTo>
                    <a:lnTo>
                      <a:pt x="8" y="253"/>
                    </a:lnTo>
                    <a:lnTo>
                      <a:pt x="6" y="256"/>
                    </a:lnTo>
                    <a:lnTo>
                      <a:pt x="4" y="258"/>
                    </a:lnTo>
                    <a:lnTo>
                      <a:pt x="2" y="269"/>
                    </a:lnTo>
                    <a:lnTo>
                      <a:pt x="0" y="280"/>
                    </a:lnTo>
                    <a:lnTo>
                      <a:pt x="0" y="290"/>
                    </a:lnTo>
                    <a:lnTo>
                      <a:pt x="0" y="300"/>
                    </a:lnTo>
                    <a:lnTo>
                      <a:pt x="2" y="310"/>
                    </a:lnTo>
                    <a:lnTo>
                      <a:pt x="3" y="319"/>
                    </a:lnTo>
                    <a:lnTo>
                      <a:pt x="5" y="328"/>
                    </a:lnTo>
                    <a:lnTo>
                      <a:pt x="7" y="336"/>
                    </a:lnTo>
                    <a:lnTo>
                      <a:pt x="11" y="345"/>
                    </a:lnTo>
                    <a:lnTo>
                      <a:pt x="14" y="352"/>
                    </a:lnTo>
                    <a:lnTo>
                      <a:pt x="18" y="359"/>
                    </a:lnTo>
                    <a:lnTo>
                      <a:pt x="21" y="365"/>
                    </a:lnTo>
                    <a:lnTo>
                      <a:pt x="25" y="370"/>
                    </a:lnTo>
                    <a:lnTo>
                      <a:pt x="27" y="375"/>
                    </a:lnTo>
                    <a:lnTo>
                      <a:pt x="30" y="379"/>
                    </a:lnTo>
                    <a:lnTo>
                      <a:pt x="32" y="381"/>
                    </a:lnTo>
                    <a:lnTo>
                      <a:pt x="32" y="379"/>
                    </a:lnTo>
                    <a:lnTo>
                      <a:pt x="32" y="376"/>
                    </a:lnTo>
                    <a:lnTo>
                      <a:pt x="31" y="371"/>
                    </a:lnTo>
                    <a:lnTo>
                      <a:pt x="31" y="366"/>
                    </a:lnTo>
                    <a:lnTo>
                      <a:pt x="31" y="359"/>
                    </a:lnTo>
                    <a:lnTo>
                      <a:pt x="31" y="352"/>
                    </a:lnTo>
                    <a:lnTo>
                      <a:pt x="30" y="343"/>
                    </a:lnTo>
                    <a:lnTo>
                      <a:pt x="32" y="335"/>
                    </a:lnTo>
                    <a:lnTo>
                      <a:pt x="33" y="325"/>
                    </a:lnTo>
                    <a:lnTo>
                      <a:pt x="35" y="316"/>
                    </a:lnTo>
                    <a:lnTo>
                      <a:pt x="37" y="305"/>
                    </a:lnTo>
                    <a:lnTo>
                      <a:pt x="41" y="296"/>
                    </a:lnTo>
                    <a:lnTo>
                      <a:pt x="45" y="285"/>
                    </a:lnTo>
                    <a:lnTo>
                      <a:pt x="50" y="275"/>
                    </a:lnTo>
                    <a:lnTo>
                      <a:pt x="56" y="264"/>
                    </a:lnTo>
                    <a:lnTo>
                      <a:pt x="57" y="264"/>
                    </a:lnTo>
                    <a:lnTo>
                      <a:pt x="59" y="264"/>
                    </a:lnTo>
                    <a:lnTo>
                      <a:pt x="61" y="264"/>
                    </a:lnTo>
                    <a:lnTo>
                      <a:pt x="62" y="262"/>
                    </a:lnTo>
                    <a:lnTo>
                      <a:pt x="64" y="262"/>
                    </a:lnTo>
                    <a:lnTo>
                      <a:pt x="66" y="262"/>
                    </a:lnTo>
                    <a:lnTo>
                      <a:pt x="68" y="262"/>
                    </a:lnTo>
                    <a:lnTo>
                      <a:pt x="69" y="262"/>
                    </a:lnTo>
                    <a:lnTo>
                      <a:pt x="71" y="264"/>
                    </a:lnTo>
                    <a:lnTo>
                      <a:pt x="73" y="264"/>
                    </a:lnTo>
                    <a:lnTo>
                      <a:pt x="75" y="265"/>
                    </a:lnTo>
                    <a:lnTo>
                      <a:pt x="77" y="266"/>
                    </a:lnTo>
                    <a:lnTo>
                      <a:pt x="78" y="269"/>
                    </a:lnTo>
                    <a:lnTo>
                      <a:pt x="80" y="271"/>
                    </a:lnTo>
                    <a:lnTo>
                      <a:pt x="82" y="275"/>
                    </a:lnTo>
                    <a:lnTo>
                      <a:pt x="82" y="277"/>
                    </a:lnTo>
                    <a:lnTo>
                      <a:pt x="82" y="275"/>
                    </a:lnTo>
                    <a:lnTo>
                      <a:pt x="81" y="275"/>
                    </a:lnTo>
                    <a:lnTo>
                      <a:pt x="82" y="277"/>
                    </a:lnTo>
                    <a:lnTo>
                      <a:pt x="83" y="279"/>
                    </a:lnTo>
                    <a:lnTo>
                      <a:pt x="83" y="281"/>
                    </a:lnTo>
                    <a:lnTo>
                      <a:pt x="85" y="285"/>
                    </a:lnTo>
                    <a:lnTo>
                      <a:pt x="86" y="286"/>
                    </a:lnTo>
                    <a:lnTo>
                      <a:pt x="88" y="288"/>
                    </a:lnTo>
                    <a:lnTo>
                      <a:pt x="90" y="290"/>
                    </a:lnTo>
                    <a:lnTo>
                      <a:pt x="92" y="292"/>
                    </a:lnTo>
                    <a:lnTo>
                      <a:pt x="94" y="294"/>
                    </a:lnTo>
                    <a:lnTo>
                      <a:pt x="98" y="296"/>
                    </a:lnTo>
                    <a:lnTo>
                      <a:pt x="101" y="296"/>
                    </a:lnTo>
                    <a:lnTo>
                      <a:pt x="100" y="294"/>
                    </a:lnTo>
                    <a:lnTo>
                      <a:pt x="100" y="291"/>
                    </a:lnTo>
                    <a:lnTo>
                      <a:pt x="98" y="287"/>
                    </a:lnTo>
                    <a:lnTo>
                      <a:pt x="98" y="284"/>
                    </a:lnTo>
                    <a:lnTo>
                      <a:pt x="97" y="279"/>
                    </a:lnTo>
                    <a:lnTo>
                      <a:pt x="97" y="275"/>
                    </a:lnTo>
                    <a:lnTo>
                      <a:pt x="96" y="269"/>
                    </a:lnTo>
                    <a:lnTo>
                      <a:pt x="98" y="264"/>
                    </a:lnTo>
                    <a:lnTo>
                      <a:pt x="99" y="259"/>
                    </a:lnTo>
                    <a:lnTo>
                      <a:pt x="102" y="253"/>
                    </a:lnTo>
                    <a:lnTo>
                      <a:pt x="105" y="246"/>
                    </a:lnTo>
                    <a:lnTo>
                      <a:pt x="110" y="241"/>
                    </a:lnTo>
                    <a:lnTo>
                      <a:pt x="117" y="233"/>
                    </a:lnTo>
                    <a:lnTo>
                      <a:pt x="125" y="227"/>
                    </a:lnTo>
                    <a:lnTo>
                      <a:pt x="134" y="220"/>
                    </a:lnTo>
                    <a:lnTo>
                      <a:pt x="135" y="220"/>
                    </a:lnTo>
                    <a:lnTo>
                      <a:pt x="136" y="220"/>
                    </a:lnTo>
                    <a:lnTo>
                      <a:pt x="138" y="220"/>
                    </a:lnTo>
                    <a:lnTo>
                      <a:pt x="139" y="219"/>
                    </a:lnTo>
                    <a:lnTo>
                      <a:pt x="142" y="219"/>
                    </a:lnTo>
                    <a:lnTo>
                      <a:pt x="144" y="218"/>
                    </a:lnTo>
                    <a:lnTo>
                      <a:pt x="148" y="216"/>
                    </a:lnTo>
                    <a:lnTo>
                      <a:pt x="150" y="213"/>
                    </a:lnTo>
                    <a:lnTo>
                      <a:pt x="153" y="211"/>
                    </a:lnTo>
                    <a:lnTo>
                      <a:pt x="157" y="207"/>
                    </a:lnTo>
                    <a:lnTo>
                      <a:pt x="161" y="202"/>
                    </a:lnTo>
                    <a:lnTo>
                      <a:pt x="163" y="195"/>
                    </a:lnTo>
                    <a:lnTo>
                      <a:pt x="166" y="189"/>
                    </a:lnTo>
                    <a:lnTo>
                      <a:pt x="167" y="181"/>
                    </a:lnTo>
                    <a:lnTo>
                      <a:pt x="169" y="171"/>
                    </a:lnTo>
                    <a:lnTo>
                      <a:pt x="169" y="159"/>
                    </a:lnTo>
                    <a:lnTo>
                      <a:pt x="174" y="167"/>
                    </a:lnTo>
                    <a:lnTo>
                      <a:pt x="177" y="174"/>
                    </a:lnTo>
                    <a:lnTo>
                      <a:pt x="180" y="182"/>
                    </a:lnTo>
                    <a:lnTo>
                      <a:pt x="180" y="189"/>
                    </a:lnTo>
                    <a:lnTo>
                      <a:pt x="181" y="197"/>
                    </a:lnTo>
                    <a:lnTo>
                      <a:pt x="181" y="204"/>
                    </a:lnTo>
                    <a:lnTo>
                      <a:pt x="180" y="211"/>
                    </a:lnTo>
                    <a:lnTo>
                      <a:pt x="178" y="217"/>
                    </a:lnTo>
                    <a:lnTo>
                      <a:pt x="176" y="224"/>
                    </a:lnTo>
                    <a:lnTo>
                      <a:pt x="174" y="229"/>
                    </a:lnTo>
                    <a:lnTo>
                      <a:pt x="173" y="235"/>
                    </a:lnTo>
                    <a:lnTo>
                      <a:pt x="169" y="239"/>
                    </a:lnTo>
                    <a:lnTo>
                      <a:pt x="167" y="243"/>
                    </a:lnTo>
                    <a:lnTo>
                      <a:pt x="164" y="247"/>
                    </a:lnTo>
                    <a:lnTo>
                      <a:pt x="162" y="250"/>
                    </a:lnTo>
                    <a:lnTo>
                      <a:pt x="159" y="251"/>
                    </a:lnTo>
                    <a:lnTo>
                      <a:pt x="148" y="264"/>
                    </a:lnTo>
                    <a:lnTo>
                      <a:pt x="139" y="276"/>
                    </a:lnTo>
                    <a:lnTo>
                      <a:pt x="132" y="287"/>
                    </a:lnTo>
                    <a:lnTo>
                      <a:pt x="126" y="297"/>
                    </a:lnTo>
                    <a:lnTo>
                      <a:pt x="123" y="307"/>
                    </a:lnTo>
                    <a:lnTo>
                      <a:pt x="121" y="316"/>
                    </a:lnTo>
                    <a:lnTo>
                      <a:pt x="121" y="323"/>
                    </a:lnTo>
                    <a:lnTo>
                      <a:pt x="121" y="330"/>
                    </a:lnTo>
                    <a:lnTo>
                      <a:pt x="124" y="336"/>
                    </a:lnTo>
                    <a:lnTo>
                      <a:pt x="126" y="340"/>
                    </a:lnTo>
                    <a:lnTo>
                      <a:pt x="130" y="342"/>
                    </a:lnTo>
                    <a:lnTo>
                      <a:pt x="132" y="342"/>
                    </a:lnTo>
                    <a:lnTo>
                      <a:pt x="136" y="342"/>
                    </a:lnTo>
                    <a:lnTo>
                      <a:pt x="139" y="338"/>
                    </a:lnTo>
                    <a:lnTo>
                      <a:pt x="142" y="332"/>
                    </a:lnTo>
                    <a:lnTo>
                      <a:pt x="144" y="323"/>
                    </a:lnTo>
                    <a:lnTo>
                      <a:pt x="146" y="321"/>
                    </a:lnTo>
                    <a:lnTo>
                      <a:pt x="148" y="317"/>
                    </a:lnTo>
                    <a:lnTo>
                      <a:pt x="150" y="315"/>
                    </a:lnTo>
                    <a:lnTo>
                      <a:pt x="150" y="312"/>
                    </a:lnTo>
                    <a:lnTo>
                      <a:pt x="152" y="311"/>
                    </a:lnTo>
                    <a:lnTo>
                      <a:pt x="153" y="309"/>
                    </a:lnTo>
                    <a:lnTo>
                      <a:pt x="155" y="309"/>
                    </a:lnTo>
                    <a:lnTo>
                      <a:pt x="155" y="307"/>
                    </a:lnTo>
                    <a:lnTo>
                      <a:pt x="156" y="307"/>
                    </a:lnTo>
                    <a:lnTo>
                      <a:pt x="158" y="307"/>
                    </a:lnTo>
                    <a:lnTo>
                      <a:pt x="160" y="307"/>
                    </a:lnTo>
                    <a:lnTo>
                      <a:pt x="162" y="307"/>
                    </a:lnTo>
                    <a:lnTo>
                      <a:pt x="163" y="307"/>
                    </a:lnTo>
                    <a:lnTo>
                      <a:pt x="164" y="306"/>
                    </a:lnTo>
                    <a:lnTo>
                      <a:pt x="164" y="304"/>
                    </a:lnTo>
                    <a:lnTo>
                      <a:pt x="166" y="304"/>
                    </a:lnTo>
                    <a:lnTo>
                      <a:pt x="167" y="303"/>
                    </a:lnTo>
                    <a:lnTo>
                      <a:pt x="169" y="302"/>
                    </a:lnTo>
                    <a:lnTo>
                      <a:pt x="169" y="300"/>
                    </a:lnTo>
                    <a:lnTo>
                      <a:pt x="171" y="300"/>
                    </a:lnTo>
                    <a:lnTo>
                      <a:pt x="173" y="298"/>
                    </a:lnTo>
                    <a:lnTo>
                      <a:pt x="174" y="296"/>
                    </a:lnTo>
                    <a:lnTo>
                      <a:pt x="174" y="294"/>
                    </a:lnTo>
                    <a:lnTo>
                      <a:pt x="176" y="294"/>
                    </a:lnTo>
                    <a:lnTo>
                      <a:pt x="177" y="292"/>
                    </a:lnTo>
                    <a:lnTo>
                      <a:pt x="179" y="292"/>
                    </a:lnTo>
                    <a:lnTo>
                      <a:pt x="179" y="290"/>
                    </a:lnTo>
                    <a:lnTo>
                      <a:pt x="180" y="290"/>
                    </a:lnTo>
                    <a:lnTo>
                      <a:pt x="180" y="289"/>
                    </a:lnTo>
                    <a:lnTo>
                      <a:pt x="180" y="288"/>
                    </a:lnTo>
                    <a:lnTo>
                      <a:pt x="177" y="302"/>
                    </a:lnTo>
                    <a:lnTo>
                      <a:pt x="174" y="312"/>
                    </a:lnTo>
                    <a:lnTo>
                      <a:pt x="171" y="322"/>
                    </a:lnTo>
                    <a:lnTo>
                      <a:pt x="167" y="329"/>
                    </a:lnTo>
                    <a:lnTo>
                      <a:pt x="165" y="336"/>
                    </a:lnTo>
                    <a:lnTo>
                      <a:pt x="162" y="341"/>
                    </a:lnTo>
                    <a:lnTo>
                      <a:pt x="159" y="345"/>
                    </a:lnTo>
                    <a:lnTo>
                      <a:pt x="155" y="347"/>
                    </a:lnTo>
                    <a:lnTo>
                      <a:pt x="153" y="349"/>
                    </a:lnTo>
                    <a:lnTo>
                      <a:pt x="152" y="351"/>
                    </a:lnTo>
                    <a:lnTo>
                      <a:pt x="150" y="353"/>
                    </a:lnTo>
                    <a:lnTo>
                      <a:pt x="146" y="353"/>
                    </a:lnTo>
                    <a:lnTo>
                      <a:pt x="144" y="354"/>
                    </a:lnTo>
                    <a:lnTo>
                      <a:pt x="141" y="355"/>
                    </a:lnTo>
                    <a:lnTo>
                      <a:pt x="139" y="357"/>
                    </a:lnTo>
                    <a:lnTo>
                      <a:pt x="136" y="358"/>
                    </a:lnTo>
                    <a:lnTo>
                      <a:pt x="132" y="361"/>
                    </a:lnTo>
                    <a:lnTo>
                      <a:pt x="128" y="363"/>
                    </a:lnTo>
                    <a:lnTo>
                      <a:pt x="126" y="367"/>
                    </a:lnTo>
                    <a:lnTo>
                      <a:pt x="123" y="368"/>
                    </a:lnTo>
                    <a:lnTo>
                      <a:pt x="123" y="372"/>
                    </a:lnTo>
                    <a:lnTo>
                      <a:pt x="121" y="376"/>
                    </a:lnTo>
                    <a:lnTo>
                      <a:pt x="121" y="379"/>
                    </a:lnTo>
                    <a:lnTo>
                      <a:pt x="121" y="381"/>
                    </a:lnTo>
                    <a:lnTo>
                      <a:pt x="123" y="385"/>
                    </a:lnTo>
                    <a:lnTo>
                      <a:pt x="124" y="388"/>
                    </a:lnTo>
                    <a:lnTo>
                      <a:pt x="127" y="389"/>
                    </a:lnTo>
                    <a:lnTo>
                      <a:pt x="129" y="389"/>
                    </a:lnTo>
                    <a:lnTo>
                      <a:pt x="132" y="390"/>
                    </a:lnTo>
                    <a:lnTo>
                      <a:pt x="136" y="389"/>
                    </a:lnTo>
                    <a:lnTo>
                      <a:pt x="141" y="386"/>
                    </a:lnTo>
                    <a:lnTo>
                      <a:pt x="145" y="382"/>
                    </a:lnTo>
                    <a:lnTo>
                      <a:pt x="143" y="397"/>
                    </a:lnTo>
                    <a:lnTo>
                      <a:pt x="140" y="408"/>
                    </a:lnTo>
                    <a:lnTo>
                      <a:pt x="136" y="419"/>
                    </a:lnTo>
                    <a:lnTo>
                      <a:pt x="132" y="426"/>
                    </a:lnTo>
                    <a:lnTo>
                      <a:pt x="128" y="434"/>
                    </a:lnTo>
                    <a:lnTo>
                      <a:pt x="123" y="438"/>
                    </a:lnTo>
                    <a:lnTo>
                      <a:pt x="118" y="443"/>
                    </a:lnTo>
                    <a:lnTo>
                      <a:pt x="112" y="445"/>
                    </a:lnTo>
                    <a:lnTo>
                      <a:pt x="109" y="447"/>
                    </a:lnTo>
                    <a:lnTo>
                      <a:pt x="104" y="448"/>
                    </a:lnTo>
                    <a:lnTo>
                      <a:pt x="101" y="448"/>
                    </a:lnTo>
                    <a:lnTo>
                      <a:pt x="95" y="447"/>
                    </a:lnTo>
                    <a:lnTo>
                      <a:pt x="93" y="447"/>
                    </a:lnTo>
                    <a:lnTo>
                      <a:pt x="90" y="446"/>
                    </a:lnTo>
                    <a:lnTo>
                      <a:pt x="88" y="445"/>
                    </a:lnTo>
                    <a:lnTo>
                      <a:pt x="86" y="443"/>
                    </a:lnTo>
                    <a:lnTo>
                      <a:pt x="90" y="447"/>
                    </a:lnTo>
                    <a:lnTo>
                      <a:pt x="92" y="451"/>
                    </a:lnTo>
                    <a:lnTo>
                      <a:pt x="96" y="455"/>
                    </a:lnTo>
                    <a:lnTo>
                      <a:pt x="100" y="458"/>
                    </a:lnTo>
                    <a:lnTo>
                      <a:pt x="105" y="462"/>
                    </a:lnTo>
                    <a:lnTo>
                      <a:pt x="110" y="466"/>
                    </a:lnTo>
                    <a:lnTo>
                      <a:pt x="118" y="468"/>
                    </a:lnTo>
                    <a:lnTo>
                      <a:pt x="124" y="469"/>
                    </a:lnTo>
                    <a:lnTo>
                      <a:pt x="132" y="471"/>
                    </a:lnTo>
                    <a:lnTo>
                      <a:pt x="140" y="470"/>
                    </a:lnTo>
                    <a:lnTo>
                      <a:pt x="149" y="469"/>
                    </a:lnTo>
                    <a:lnTo>
                      <a:pt x="156" y="466"/>
                    </a:lnTo>
                    <a:lnTo>
                      <a:pt x="165" y="462"/>
                    </a:lnTo>
                    <a:lnTo>
                      <a:pt x="173" y="455"/>
                    </a:lnTo>
                    <a:lnTo>
                      <a:pt x="181" y="447"/>
                    </a:lnTo>
                    <a:lnTo>
                      <a:pt x="188" y="437"/>
                    </a:lnTo>
                    <a:lnTo>
                      <a:pt x="188" y="436"/>
                    </a:lnTo>
                    <a:lnTo>
                      <a:pt x="189" y="434"/>
                    </a:lnTo>
                    <a:lnTo>
                      <a:pt x="189" y="433"/>
                    </a:lnTo>
                    <a:lnTo>
                      <a:pt x="191" y="431"/>
                    </a:lnTo>
                    <a:lnTo>
                      <a:pt x="191" y="429"/>
                    </a:lnTo>
                    <a:lnTo>
                      <a:pt x="193" y="427"/>
                    </a:lnTo>
                    <a:lnTo>
                      <a:pt x="194" y="425"/>
                    </a:lnTo>
                    <a:lnTo>
                      <a:pt x="196" y="424"/>
                    </a:lnTo>
                    <a:lnTo>
                      <a:pt x="198" y="422"/>
                    </a:lnTo>
                    <a:lnTo>
                      <a:pt x="200" y="418"/>
                    </a:lnTo>
                    <a:lnTo>
                      <a:pt x="202" y="416"/>
                    </a:lnTo>
                    <a:lnTo>
                      <a:pt x="205" y="413"/>
                    </a:lnTo>
                    <a:lnTo>
                      <a:pt x="209" y="409"/>
                    </a:lnTo>
                    <a:lnTo>
                      <a:pt x="212" y="405"/>
                    </a:lnTo>
                    <a:lnTo>
                      <a:pt x="214" y="402"/>
                    </a:lnTo>
                    <a:lnTo>
                      <a:pt x="217" y="397"/>
                    </a:lnTo>
                    <a:lnTo>
                      <a:pt x="219" y="393"/>
                    </a:lnTo>
                    <a:lnTo>
                      <a:pt x="223" y="388"/>
                    </a:lnTo>
                    <a:lnTo>
                      <a:pt x="224" y="384"/>
                    </a:lnTo>
                    <a:lnTo>
                      <a:pt x="227" y="379"/>
                    </a:lnTo>
                    <a:lnTo>
                      <a:pt x="229" y="375"/>
                    </a:lnTo>
                    <a:lnTo>
                      <a:pt x="232" y="370"/>
                    </a:lnTo>
                    <a:lnTo>
                      <a:pt x="233" y="366"/>
                    </a:lnTo>
                    <a:lnTo>
                      <a:pt x="234" y="362"/>
                    </a:lnTo>
                    <a:lnTo>
                      <a:pt x="236" y="359"/>
                    </a:lnTo>
                    <a:lnTo>
                      <a:pt x="238" y="355"/>
                    </a:lnTo>
                    <a:lnTo>
                      <a:pt x="238" y="353"/>
                    </a:lnTo>
                    <a:lnTo>
                      <a:pt x="240" y="349"/>
                    </a:lnTo>
                    <a:lnTo>
                      <a:pt x="240" y="347"/>
                    </a:lnTo>
                    <a:lnTo>
                      <a:pt x="242" y="345"/>
                    </a:lnTo>
                    <a:lnTo>
                      <a:pt x="238" y="347"/>
                    </a:lnTo>
                    <a:lnTo>
                      <a:pt x="235" y="349"/>
                    </a:lnTo>
                    <a:lnTo>
                      <a:pt x="234" y="351"/>
                    </a:lnTo>
                    <a:lnTo>
                      <a:pt x="232" y="353"/>
                    </a:lnTo>
                    <a:lnTo>
                      <a:pt x="230" y="354"/>
                    </a:lnTo>
                    <a:lnTo>
                      <a:pt x="230" y="356"/>
                    </a:lnTo>
                    <a:lnTo>
                      <a:pt x="228" y="358"/>
                    </a:lnTo>
                    <a:lnTo>
                      <a:pt x="228" y="359"/>
                    </a:lnTo>
                    <a:lnTo>
                      <a:pt x="226" y="360"/>
                    </a:lnTo>
                    <a:lnTo>
                      <a:pt x="225" y="362"/>
                    </a:lnTo>
                    <a:lnTo>
                      <a:pt x="223" y="364"/>
                    </a:lnTo>
                    <a:lnTo>
                      <a:pt x="223" y="366"/>
                    </a:lnTo>
                    <a:lnTo>
                      <a:pt x="222" y="368"/>
                    </a:lnTo>
                    <a:lnTo>
                      <a:pt x="220" y="370"/>
                    </a:lnTo>
                    <a:lnTo>
                      <a:pt x="218" y="371"/>
                    </a:lnTo>
                    <a:lnTo>
                      <a:pt x="216" y="373"/>
                    </a:lnTo>
                    <a:lnTo>
                      <a:pt x="214" y="375"/>
                    </a:lnTo>
                    <a:lnTo>
                      <a:pt x="212" y="375"/>
                    </a:lnTo>
                    <a:lnTo>
                      <a:pt x="210" y="377"/>
                    </a:lnTo>
                    <a:lnTo>
                      <a:pt x="209" y="377"/>
                    </a:lnTo>
                    <a:lnTo>
                      <a:pt x="208" y="377"/>
                    </a:lnTo>
                    <a:lnTo>
                      <a:pt x="206" y="377"/>
                    </a:lnTo>
                    <a:lnTo>
                      <a:pt x="204" y="377"/>
                    </a:lnTo>
                    <a:lnTo>
                      <a:pt x="204" y="376"/>
                    </a:lnTo>
                    <a:lnTo>
                      <a:pt x="202" y="377"/>
                    </a:lnTo>
                    <a:lnTo>
                      <a:pt x="204" y="375"/>
                    </a:lnTo>
                    <a:lnTo>
                      <a:pt x="206" y="373"/>
                    </a:lnTo>
                    <a:lnTo>
                      <a:pt x="208" y="371"/>
                    </a:lnTo>
                    <a:lnTo>
                      <a:pt x="209" y="368"/>
                    </a:lnTo>
                    <a:lnTo>
                      <a:pt x="212" y="365"/>
                    </a:lnTo>
                    <a:lnTo>
                      <a:pt x="214" y="361"/>
                    </a:lnTo>
                    <a:lnTo>
                      <a:pt x="216" y="357"/>
                    </a:lnTo>
                    <a:lnTo>
                      <a:pt x="218" y="351"/>
                    </a:lnTo>
                    <a:lnTo>
                      <a:pt x="221" y="345"/>
                    </a:lnTo>
                    <a:lnTo>
                      <a:pt x="222" y="338"/>
                    </a:lnTo>
                    <a:lnTo>
                      <a:pt x="224" y="330"/>
                    </a:lnTo>
                    <a:lnTo>
                      <a:pt x="224" y="321"/>
                    </a:lnTo>
                    <a:lnTo>
                      <a:pt x="226" y="310"/>
                    </a:lnTo>
                    <a:lnTo>
                      <a:pt x="226" y="308"/>
                    </a:lnTo>
                    <a:lnTo>
                      <a:pt x="226" y="307"/>
                    </a:lnTo>
                    <a:lnTo>
                      <a:pt x="226" y="304"/>
                    </a:lnTo>
                    <a:lnTo>
                      <a:pt x="226" y="302"/>
                    </a:lnTo>
                    <a:lnTo>
                      <a:pt x="227" y="299"/>
                    </a:lnTo>
                    <a:lnTo>
                      <a:pt x="228" y="295"/>
                    </a:lnTo>
                    <a:lnTo>
                      <a:pt x="230" y="291"/>
                    </a:lnTo>
                    <a:lnTo>
                      <a:pt x="231" y="287"/>
                    </a:lnTo>
                    <a:lnTo>
                      <a:pt x="233" y="283"/>
                    </a:lnTo>
                    <a:lnTo>
                      <a:pt x="235" y="279"/>
                    </a:lnTo>
                    <a:lnTo>
                      <a:pt x="239" y="274"/>
                    </a:lnTo>
                    <a:lnTo>
                      <a:pt x="243" y="268"/>
                    </a:lnTo>
                    <a:lnTo>
                      <a:pt x="247" y="263"/>
                    </a:lnTo>
                    <a:lnTo>
                      <a:pt x="252" y="257"/>
                    </a:lnTo>
                    <a:lnTo>
                      <a:pt x="259" y="251"/>
                    </a:lnTo>
                    <a:lnTo>
                      <a:pt x="265" y="245"/>
                    </a:lnTo>
                    <a:lnTo>
                      <a:pt x="270" y="239"/>
                    </a:lnTo>
                    <a:lnTo>
                      <a:pt x="274" y="233"/>
                    </a:lnTo>
                    <a:lnTo>
                      <a:pt x="278" y="226"/>
                    </a:lnTo>
                    <a:lnTo>
                      <a:pt x="280" y="220"/>
                    </a:lnTo>
                    <a:lnTo>
                      <a:pt x="284" y="213"/>
                    </a:lnTo>
                    <a:lnTo>
                      <a:pt x="286" y="207"/>
                    </a:lnTo>
                    <a:lnTo>
                      <a:pt x="289" y="200"/>
                    </a:lnTo>
                    <a:lnTo>
                      <a:pt x="290" y="194"/>
                    </a:lnTo>
                    <a:lnTo>
                      <a:pt x="291" y="187"/>
                    </a:lnTo>
                    <a:lnTo>
                      <a:pt x="292" y="181"/>
                    </a:lnTo>
                    <a:lnTo>
                      <a:pt x="294" y="174"/>
                    </a:lnTo>
                    <a:lnTo>
                      <a:pt x="294" y="168"/>
                    </a:lnTo>
                    <a:lnTo>
                      <a:pt x="294" y="162"/>
                    </a:lnTo>
                    <a:lnTo>
                      <a:pt x="294" y="156"/>
                    </a:lnTo>
                    <a:lnTo>
                      <a:pt x="296" y="149"/>
                    </a:lnTo>
                    <a:lnTo>
                      <a:pt x="293" y="156"/>
                    </a:lnTo>
                    <a:lnTo>
                      <a:pt x="290" y="162"/>
                    </a:lnTo>
                    <a:lnTo>
                      <a:pt x="287" y="168"/>
                    </a:lnTo>
                    <a:lnTo>
                      <a:pt x="284" y="174"/>
                    </a:lnTo>
                    <a:lnTo>
                      <a:pt x="280" y="180"/>
                    </a:lnTo>
                    <a:lnTo>
                      <a:pt x="277" y="185"/>
                    </a:lnTo>
                    <a:lnTo>
                      <a:pt x="272" y="191"/>
                    </a:lnTo>
                    <a:lnTo>
                      <a:pt x="269" y="195"/>
                    </a:lnTo>
                    <a:lnTo>
                      <a:pt x="263" y="200"/>
                    </a:lnTo>
                    <a:lnTo>
                      <a:pt x="258" y="204"/>
                    </a:lnTo>
                    <a:lnTo>
                      <a:pt x="253" y="207"/>
                    </a:lnTo>
                    <a:lnTo>
                      <a:pt x="247" y="208"/>
                    </a:lnTo>
                    <a:lnTo>
                      <a:pt x="241" y="210"/>
                    </a:lnTo>
                    <a:lnTo>
                      <a:pt x="235" y="209"/>
                    </a:lnTo>
                    <a:lnTo>
                      <a:pt x="228" y="208"/>
                    </a:lnTo>
                    <a:lnTo>
                      <a:pt x="223" y="205"/>
                    </a:lnTo>
                    <a:lnTo>
                      <a:pt x="222" y="205"/>
                    </a:lnTo>
                    <a:lnTo>
                      <a:pt x="222" y="204"/>
                    </a:lnTo>
                    <a:lnTo>
                      <a:pt x="224" y="202"/>
                    </a:lnTo>
                    <a:lnTo>
                      <a:pt x="225" y="200"/>
                    </a:lnTo>
                    <a:lnTo>
                      <a:pt x="227" y="198"/>
                    </a:lnTo>
                    <a:lnTo>
                      <a:pt x="229" y="195"/>
                    </a:lnTo>
                    <a:lnTo>
                      <a:pt x="232" y="192"/>
                    </a:lnTo>
                    <a:lnTo>
                      <a:pt x="233" y="188"/>
                    </a:lnTo>
                    <a:lnTo>
                      <a:pt x="235" y="183"/>
                    </a:lnTo>
                    <a:lnTo>
                      <a:pt x="237" y="177"/>
                    </a:lnTo>
                    <a:lnTo>
                      <a:pt x="240" y="170"/>
                    </a:lnTo>
                    <a:lnTo>
                      <a:pt x="242" y="162"/>
                    </a:lnTo>
                    <a:lnTo>
                      <a:pt x="244" y="152"/>
                    </a:lnTo>
                    <a:lnTo>
                      <a:pt x="245" y="142"/>
                    </a:lnTo>
                    <a:lnTo>
                      <a:pt x="249" y="130"/>
                    </a:lnTo>
                    <a:lnTo>
                      <a:pt x="249" y="128"/>
                    </a:lnTo>
                    <a:lnTo>
                      <a:pt x="249" y="127"/>
                    </a:lnTo>
                    <a:lnTo>
                      <a:pt x="249" y="124"/>
                    </a:lnTo>
                    <a:lnTo>
                      <a:pt x="250" y="120"/>
                    </a:lnTo>
                    <a:lnTo>
                      <a:pt x="250" y="116"/>
                    </a:lnTo>
                    <a:lnTo>
                      <a:pt x="252" y="111"/>
                    </a:lnTo>
                    <a:lnTo>
                      <a:pt x="254" y="106"/>
                    </a:lnTo>
                    <a:lnTo>
                      <a:pt x="256" y="100"/>
                    </a:lnTo>
                    <a:lnTo>
                      <a:pt x="258" y="96"/>
                    </a:lnTo>
                    <a:lnTo>
                      <a:pt x="261" y="91"/>
                    </a:lnTo>
                    <a:lnTo>
                      <a:pt x="264" y="85"/>
                    </a:lnTo>
                    <a:lnTo>
                      <a:pt x="268" y="80"/>
                    </a:lnTo>
                    <a:lnTo>
                      <a:pt x="272" y="76"/>
                    </a:lnTo>
                    <a:lnTo>
                      <a:pt x="277" y="71"/>
                    </a:lnTo>
                    <a:lnTo>
                      <a:pt x="282" y="67"/>
                    </a:lnTo>
                    <a:lnTo>
                      <a:pt x="289" y="63"/>
                    </a:lnTo>
                    <a:lnTo>
                      <a:pt x="293" y="61"/>
                    </a:lnTo>
                    <a:lnTo>
                      <a:pt x="298" y="59"/>
                    </a:lnTo>
                    <a:lnTo>
                      <a:pt x="302" y="55"/>
                    </a:lnTo>
                    <a:lnTo>
                      <a:pt x="306" y="50"/>
                    </a:lnTo>
                    <a:lnTo>
                      <a:pt x="308" y="46"/>
                    </a:lnTo>
                    <a:lnTo>
                      <a:pt x="311" y="40"/>
                    </a:lnTo>
                    <a:lnTo>
                      <a:pt x="313" y="35"/>
                    </a:lnTo>
                    <a:lnTo>
                      <a:pt x="315" y="28"/>
                    </a:lnTo>
                    <a:lnTo>
                      <a:pt x="315" y="24"/>
                    </a:lnTo>
                    <a:lnTo>
                      <a:pt x="317" y="19"/>
                    </a:lnTo>
                    <a:lnTo>
                      <a:pt x="317" y="14"/>
                    </a:lnTo>
                    <a:lnTo>
                      <a:pt x="319" y="10"/>
                    </a:lnTo>
                    <a:lnTo>
                      <a:pt x="319" y="6"/>
                    </a:lnTo>
                    <a:lnTo>
                      <a:pt x="319" y="3"/>
                    </a:lnTo>
                    <a:lnTo>
                      <a:pt x="319" y="1"/>
                    </a:lnTo>
                    <a:lnTo>
                      <a:pt x="320" y="0"/>
                    </a:lnTo>
                    <a:lnTo>
                      <a:pt x="320" y="1"/>
                    </a:lnTo>
                    <a:lnTo>
                      <a:pt x="321" y="1"/>
                    </a:lnTo>
                    <a:lnTo>
                      <a:pt x="322" y="1"/>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6598" name="Freeform 10"/>
              <p:cNvSpPr>
                <a:spLocks/>
              </p:cNvSpPr>
              <p:nvPr/>
            </p:nvSpPr>
            <p:spPr bwMode="auto">
              <a:xfrm>
                <a:off x="85" y="1431"/>
                <a:ext cx="116" cy="184"/>
              </a:xfrm>
              <a:custGeom>
                <a:avLst/>
                <a:gdLst>
                  <a:gd name="T0" fmla="*/ 78 w 116"/>
                  <a:gd name="T1" fmla="*/ 7 h 184"/>
                  <a:gd name="T2" fmla="*/ 91 w 116"/>
                  <a:gd name="T3" fmla="*/ 29 h 184"/>
                  <a:gd name="T4" fmla="*/ 92 w 116"/>
                  <a:gd name="T5" fmla="*/ 55 h 184"/>
                  <a:gd name="T6" fmla="*/ 96 w 116"/>
                  <a:gd name="T7" fmla="*/ 56 h 184"/>
                  <a:gd name="T8" fmla="*/ 102 w 116"/>
                  <a:gd name="T9" fmla="*/ 43 h 184"/>
                  <a:gd name="T10" fmla="*/ 109 w 116"/>
                  <a:gd name="T11" fmla="*/ 59 h 184"/>
                  <a:gd name="T12" fmla="*/ 98 w 116"/>
                  <a:gd name="T13" fmla="*/ 78 h 184"/>
                  <a:gd name="T14" fmla="*/ 97 w 116"/>
                  <a:gd name="T15" fmla="*/ 95 h 184"/>
                  <a:gd name="T16" fmla="*/ 107 w 116"/>
                  <a:gd name="T17" fmla="*/ 88 h 184"/>
                  <a:gd name="T18" fmla="*/ 102 w 116"/>
                  <a:gd name="T19" fmla="*/ 102 h 184"/>
                  <a:gd name="T20" fmla="*/ 97 w 116"/>
                  <a:gd name="T21" fmla="*/ 113 h 184"/>
                  <a:gd name="T22" fmla="*/ 107 w 116"/>
                  <a:gd name="T23" fmla="*/ 122 h 184"/>
                  <a:gd name="T24" fmla="*/ 115 w 116"/>
                  <a:gd name="T25" fmla="*/ 122 h 184"/>
                  <a:gd name="T26" fmla="*/ 106 w 116"/>
                  <a:gd name="T27" fmla="*/ 144 h 184"/>
                  <a:gd name="T28" fmla="*/ 97 w 116"/>
                  <a:gd name="T29" fmla="*/ 156 h 184"/>
                  <a:gd name="T30" fmla="*/ 94 w 116"/>
                  <a:gd name="T31" fmla="*/ 168 h 184"/>
                  <a:gd name="T32" fmla="*/ 73 w 116"/>
                  <a:gd name="T33" fmla="*/ 182 h 184"/>
                  <a:gd name="T34" fmla="*/ 55 w 116"/>
                  <a:gd name="T35" fmla="*/ 182 h 184"/>
                  <a:gd name="T36" fmla="*/ 69 w 116"/>
                  <a:gd name="T37" fmla="*/ 172 h 184"/>
                  <a:gd name="T38" fmla="*/ 77 w 116"/>
                  <a:gd name="T39" fmla="*/ 150 h 184"/>
                  <a:gd name="T40" fmla="*/ 73 w 116"/>
                  <a:gd name="T41" fmla="*/ 144 h 184"/>
                  <a:gd name="T42" fmla="*/ 68 w 116"/>
                  <a:gd name="T43" fmla="*/ 144 h 184"/>
                  <a:gd name="T44" fmla="*/ 62 w 116"/>
                  <a:gd name="T45" fmla="*/ 142 h 184"/>
                  <a:gd name="T46" fmla="*/ 65 w 116"/>
                  <a:gd name="T47" fmla="*/ 138 h 184"/>
                  <a:gd name="T48" fmla="*/ 70 w 116"/>
                  <a:gd name="T49" fmla="*/ 113 h 184"/>
                  <a:gd name="T50" fmla="*/ 67 w 116"/>
                  <a:gd name="T51" fmla="*/ 103 h 184"/>
                  <a:gd name="T52" fmla="*/ 71 w 116"/>
                  <a:gd name="T53" fmla="*/ 88 h 184"/>
                  <a:gd name="T54" fmla="*/ 56 w 116"/>
                  <a:gd name="T55" fmla="*/ 102 h 184"/>
                  <a:gd name="T56" fmla="*/ 52 w 116"/>
                  <a:gd name="T57" fmla="*/ 131 h 184"/>
                  <a:gd name="T58" fmla="*/ 39 w 116"/>
                  <a:gd name="T59" fmla="*/ 136 h 184"/>
                  <a:gd name="T60" fmla="*/ 42 w 116"/>
                  <a:gd name="T61" fmla="*/ 124 h 184"/>
                  <a:gd name="T62" fmla="*/ 40 w 116"/>
                  <a:gd name="T63" fmla="*/ 119 h 184"/>
                  <a:gd name="T64" fmla="*/ 40 w 116"/>
                  <a:gd name="T65" fmla="*/ 112 h 184"/>
                  <a:gd name="T66" fmla="*/ 38 w 116"/>
                  <a:gd name="T67" fmla="*/ 112 h 184"/>
                  <a:gd name="T68" fmla="*/ 31 w 116"/>
                  <a:gd name="T69" fmla="*/ 132 h 184"/>
                  <a:gd name="T70" fmla="*/ 35 w 116"/>
                  <a:gd name="T71" fmla="*/ 144 h 184"/>
                  <a:gd name="T72" fmla="*/ 28 w 116"/>
                  <a:gd name="T73" fmla="*/ 147 h 184"/>
                  <a:gd name="T74" fmla="*/ 16 w 116"/>
                  <a:gd name="T75" fmla="*/ 157 h 184"/>
                  <a:gd name="T76" fmla="*/ 24 w 116"/>
                  <a:gd name="T77" fmla="*/ 173 h 184"/>
                  <a:gd name="T78" fmla="*/ 11 w 116"/>
                  <a:gd name="T79" fmla="*/ 167 h 184"/>
                  <a:gd name="T80" fmla="*/ 1 w 116"/>
                  <a:gd name="T81" fmla="*/ 134 h 184"/>
                  <a:gd name="T82" fmla="*/ 1 w 116"/>
                  <a:gd name="T83" fmla="*/ 131 h 184"/>
                  <a:gd name="T84" fmla="*/ 2 w 116"/>
                  <a:gd name="T85" fmla="*/ 115 h 184"/>
                  <a:gd name="T86" fmla="*/ 5 w 116"/>
                  <a:gd name="T87" fmla="*/ 102 h 184"/>
                  <a:gd name="T88" fmla="*/ 10 w 116"/>
                  <a:gd name="T89" fmla="*/ 102 h 184"/>
                  <a:gd name="T90" fmla="*/ 9 w 116"/>
                  <a:gd name="T91" fmla="*/ 109 h 184"/>
                  <a:gd name="T92" fmla="*/ 9 w 116"/>
                  <a:gd name="T93" fmla="*/ 114 h 184"/>
                  <a:gd name="T94" fmla="*/ 9 w 116"/>
                  <a:gd name="T95" fmla="*/ 116 h 184"/>
                  <a:gd name="T96" fmla="*/ 13 w 116"/>
                  <a:gd name="T97" fmla="*/ 111 h 184"/>
                  <a:gd name="T98" fmla="*/ 23 w 116"/>
                  <a:gd name="T99" fmla="*/ 95 h 184"/>
                  <a:gd name="T100" fmla="*/ 27 w 116"/>
                  <a:gd name="T101" fmla="*/ 88 h 184"/>
                  <a:gd name="T102" fmla="*/ 30 w 116"/>
                  <a:gd name="T103" fmla="*/ 63 h 184"/>
                  <a:gd name="T104" fmla="*/ 40 w 116"/>
                  <a:gd name="T105" fmla="*/ 44 h 184"/>
                  <a:gd name="T106" fmla="*/ 41 w 116"/>
                  <a:gd name="T107" fmla="*/ 51 h 184"/>
                  <a:gd name="T108" fmla="*/ 46 w 116"/>
                  <a:gd name="T109" fmla="*/ 72 h 184"/>
                  <a:gd name="T110" fmla="*/ 51 w 116"/>
                  <a:gd name="T111" fmla="*/ 72 h 184"/>
                  <a:gd name="T112" fmla="*/ 63 w 116"/>
                  <a:gd name="T113" fmla="*/ 52 h 184"/>
                  <a:gd name="T114" fmla="*/ 69 w 116"/>
                  <a:gd name="T115" fmla="*/ 42 h 184"/>
                  <a:gd name="T116" fmla="*/ 68 w 116"/>
                  <a:gd name="T117" fmla="*/ 20 h 184"/>
                  <a:gd name="T118" fmla="*/ 75 w 116"/>
                  <a:gd name="T119" fmla="*/ 4 h 184"/>
                  <a:gd name="T120" fmla="*/ 78 w 116"/>
                  <a:gd name="T121" fmla="*/ 0 h 184"/>
                  <a:gd name="T122" fmla="*/ 78 w 116"/>
                  <a:gd name="T123" fmla="*/ 0 h 1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6"/>
                  <a:gd name="T187" fmla="*/ 0 h 184"/>
                  <a:gd name="T188" fmla="*/ 116 w 116"/>
                  <a:gd name="T189" fmla="*/ 184 h 1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6" h="184">
                    <a:moveTo>
                      <a:pt x="78" y="0"/>
                    </a:moveTo>
                    <a:lnTo>
                      <a:pt x="77" y="1"/>
                    </a:lnTo>
                    <a:lnTo>
                      <a:pt x="77" y="2"/>
                    </a:lnTo>
                    <a:lnTo>
                      <a:pt x="77" y="3"/>
                    </a:lnTo>
                    <a:lnTo>
                      <a:pt x="77" y="5"/>
                    </a:lnTo>
                    <a:lnTo>
                      <a:pt x="77" y="7"/>
                    </a:lnTo>
                    <a:lnTo>
                      <a:pt x="78" y="7"/>
                    </a:lnTo>
                    <a:lnTo>
                      <a:pt x="78" y="9"/>
                    </a:lnTo>
                    <a:lnTo>
                      <a:pt x="79" y="11"/>
                    </a:lnTo>
                    <a:lnTo>
                      <a:pt x="79" y="13"/>
                    </a:lnTo>
                    <a:lnTo>
                      <a:pt x="81" y="15"/>
                    </a:lnTo>
                    <a:lnTo>
                      <a:pt x="83" y="18"/>
                    </a:lnTo>
                    <a:lnTo>
                      <a:pt x="85" y="20"/>
                    </a:lnTo>
                    <a:lnTo>
                      <a:pt x="86" y="23"/>
                    </a:lnTo>
                    <a:lnTo>
                      <a:pt x="90" y="24"/>
                    </a:lnTo>
                    <a:lnTo>
                      <a:pt x="91" y="29"/>
                    </a:lnTo>
                    <a:lnTo>
                      <a:pt x="93" y="33"/>
                    </a:lnTo>
                    <a:lnTo>
                      <a:pt x="93" y="36"/>
                    </a:lnTo>
                    <a:lnTo>
                      <a:pt x="95" y="40"/>
                    </a:lnTo>
                    <a:lnTo>
                      <a:pt x="94" y="44"/>
                    </a:lnTo>
                    <a:lnTo>
                      <a:pt x="94" y="46"/>
                    </a:lnTo>
                    <a:lnTo>
                      <a:pt x="94" y="49"/>
                    </a:lnTo>
                    <a:lnTo>
                      <a:pt x="94" y="51"/>
                    </a:lnTo>
                    <a:lnTo>
                      <a:pt x="92" y="53"/>
                    </a:lnTo>
                    <a:lnTo>
                      <a:pt x="92" y="55"/>
                    </a:lnTo>
                    <a:lnTo>
                      <a:pt x="92" y="57"/>
                    </a:lnTo>
                    <a:lnTo>
                      <a:pt x="92" y="58"/>
                    </a:lnTo>
                    <a:lnTo>
                      <a:pt x="91" y="59"/>
                    </a:lnTo>
                    <a:lnTo>
                      <a:pt x="92" y="58"/>
                    </a:lnTo>
                    <a:lnTo>
                      <a:pt x="93" y="58"/>
                    </a:lnTo>
                    <a:lnTo>
                      <a:pt x="95" y="57"/>
                    </a:lnTo>
                    <a:lnTo>
                      <a:pt x="96" y="56"/>
                    </a:lnTo>
                    <a:lnTo>
                      <a:pt x="98" y="55"/>
                    </a:lnTo>
                    <a:lnTo>
                      <a:pt x="98" y="53"/>
                    </a:lnTo>
                    <a:lnTo>
                      <a:pt x="99" y="51"/>
                    </a:lnTo>
                    <a:lnTo>
                      <a:pt x="99" y="50"/>
                    </a:lnTo>
                    <a:lnTo>
                      <a:pt x="101" y="48"/>
                    </a:lnTo>
                    <a:lnTo>
                      <a:pt x="101" y="46"/>
                    </a:lnTo>
                    <a:lnTo>
                      <a:pt x="101" y="45"/>
                    </a:lnTo>
                    <a:lnTo>
                      <a:pt x="102" y="43"/>
                    </a:lnTo>
                    <a:lnTo>
                      <a:pt x="102" y="42"/>
                    </a:lnTo>
                    <a:lnTo>
                      <a:pt x="103" y="40"/>
                    </a:lnTo>
                    <a:lnTo>
                      <a:pt x="106" y="44"/>
                    </a:lnTo>
                    <a:lnTo>
                      <a:pt x="108" y="48"/>
                    </a:lnTo>
                    <a:lnTo>
                      <a:pt x="109" y="51"/>
                    </a:lnTo>
                    <a:lnTo>
                      <a:pt x="110" y="55"/>
                    </a:lnTo>
                    <a:lnTo>
                      <a:pt x="109" y="59"/>
                    </a:lnTo>
                    <a:lnTo>
                      <a:pt x="109" y="61"/>
                    </a:lnTo>
                    <a:lnTo>
                      <a:pt x="108" y="65"/>
                    </a:lnTo>
                    <a:lnTo>
                      <a:pt x="108" y="67"/>
                    </a:lnTo>
                    <a:lnTo>
                      <a:pt x="106" y="70"/>
                    </a:lnTo>
                    <a:lnTo>
                      <a:pt x="104" y="72"/>
                    </a:lnTo>
                    <a:lnTo>
                      <a:pt x="102" y="74"/>
                    </a:lnTo>
                    <a:lnTo>
                      <a:pt x="101" y="75"/>
                    </a:lnTo>
                    <a:lnTo>
                      <a:pt x="99" y="77"/>
                    </a:lnTo>
                    <a:lnTo>
                      <a:pt x="98" y="78"/>
                    </a:lnTo>
                    <a:lnTo>
                      <a:pt x="98" y="79"/>
                    </a:lnTo>
                    <a:lnTo>
                      <a:pt x="96" y="83"/>
                    </a:lnTo>
                    <a:lnTo>
                      <a:pt x="95" y="86"/>
                    </a:lnTo>
                    <a:lnTo>
                      <a:pt x="94" y="89"/>
                    </a:lnTo>
                    <a:lnTo>
                      <a:pt x="94" y="91"/>
                    </a:lnTo>
                    <a:lnTo>
                      <a:pt x="94" y="92"/>
                    </a:lnTo>
                    <a:lnTo>
                      <a:pt x="96" y="94"/>
                    </a:lnTo>
                    <a:lnTo>
                      <a:pt x="97" y="95"/>
                    </a:lnTo>
                    <a:lnTo>
                      <a:pt x="98" y="95"/>
                    </a:lnTo>
                    <a:lnTo>
                      <a:pt x="98" y="96"/>
                    </a:lnTo>
                    <a:lnTo>
                      <a:pt x="100" y="96"/>
                    </a:lnTo>
                    <a:lnTo>
                      <a:pt x="102" y="96"/>
                    </a:lnTo>
                    <a:lnTo>
                      <a:pt x="104" y="94"/>
                    </a:lnTo>
                    <a:lnTo>
                      <a:pt x="106" y="92"/>
                    </a:lnTo>
                    <a:lnTo>
                      <a:pt x="106" y="90"/>
                    </a:lnTo>
                    <a:lnTo>
                      <a:pt x="107" y="88"/>
                    </a:lnTo>
                    <a:lnTo>
                      <a:pt x="105" y="92"/>
                    </a:lnTo>
                    <a:lnTo>
                      <a:pt x="105" y="94"/>
                    </a:lnTo>
                    <a:lnTo>
                      <a:pt x="105" y="96"/>
                    </a:lnTo>
                    <a:lnTo>
                      <a:pt x="105" y="97"/>
                    </a:lnTo>
                    <a:lnTo>
                      <a:pt x="104" y="99"/>
                    </a:lnTo>
                    <a:lnTo>
                      <a:pt x="104" y="101"/>
                    </a:lnTo>
                    <a:lnTo>
                      <a:pt x="102" y="102"/>
                    </a:lnTo>
                    <a:lnTo>
                      <a:pt x="101" y="103"/>
                    </a:lnTo>
                    <a:lnTo>
                      <a:pt x="99" y="105"/>
                    </a:lnTo>
                    <a:lnTo>
                      <a:pt x="98" y="107"/>
                    </a:lnTo>
                    <a:lnTo>
                      <a:pt x="97" y="111"/>
                    </a:lnTo>
                    <a:lnTo>
                      <a:pt x="97" y="113"/>
                    </a:lnTo>
                    <a:lnTo>
                      <a:pt x="97" y="115"/>
                    </a:lnTo>
                    <a:lnTo>
                      <a:pt x="98" y="116"/>
                    </a:lnTo>
                    <a:lnTo>
                      <a:pt x="98" y="118"/>
                    </a:lnTo>
                    <a:lnTo>
                      <a:pt x="99" y="120"/>
                    </a:lnTo>
                    <a:lnTo>
                      <a:pt x="100" y="122"/>
                    </a:lnTo>
                    <a:lnTo>
                      <a:pt x="102" y="122"/>
                    </a:lnTo>
                    <a:lnTo>
                      <a:pt x="103" y="122"/>
                    </a:lnTo>
                    <a:lnTo>
                      <a:pt x="105" y="122"/>
                    </a:lnTo>
                    <a:lnTo>
                      <a:pt x="107" y="122"/>
                    </a:lnTo>
                    <a:lnTo>
                      <a:pt x="108" y="121"/>
                    </a:lnTo>
                    <a:lnTo>
                      <a:pt x="109" y="120"/>
                    </a:lnTo>
                    <a:lnTo>
                      <a:pt x="111" y="118"/>
                    </a:lnTo>
                    <a:lnTo>
                      <a:pt x="113" y="116"/>
                    </a:lnTo>
                    <a:lnTo>
                      <a:pt x="115" y="113"/>
                    </a:lnTo>
                    <a:lnTo>
                      <a:pt x="115" y="116"/>
                    </a:lnTo>
                    <a:lnTo>
                      <a:pt x="115" y="118"/>
                    </a:lnTo>
                    <a:lnTo>
                      <a:pt x="115" y="120"/>
                    </a:lnTo>
                    <a:lnTo>
                      <a:pt x="115" y="122"/>
                    </a:lnTo>
                    <a:lnTo>
                      <a:pt x="113" y="126"/>
                    </a:lnTo>
                    <a:lnTo>
                      <a:pt x="113" y="127"/>
                    </a:lnTo>
                    <a:lnTo>
                      <a:pt x="113" y="131"/>
                    </a:lnTo>
                    <a:lnTo>
                      <a:pt x="113" y="133"/>
                    </a:lnTo>
                    <a:lnTo>
                      <a:pt x="111" y="136"/>
                    </a:lnTo>
                    <a:lnTo>
                      <a:pt x="109" y="138"/>
                    </a:lnTo>
                    <a:lnTo>
                      <a:pt x="108" y="140"/>
                    </a:lnTo>
                    <a:lnTo>
                      <a:pt x="108" y="142"/>
                    </a:lnTo>
                    <a:lnTo>
                      <a:pt x="106" y="144"/>
                    </a:lnTo>
                    <a:lnTo>
                      <a:pt x="105" y="146"/>
                    </a:lnTo>
                    <a:lnTo>
                      <a:pt x="103" y="147"/>
                    </a:lnTo>
                    <a:lnTo>
                      <a:pt x="101" y="149"/>
                    </a:lnTo>
                    <a:lnTo>
                      <a:pt x="101" y="150"/>
                    </a:lnTo>
                    <a:lnTo>
                      <a:pt x="99" y="152"/>
                    </a:lnTo>
                    <a:lnTo>
                      <a:pt x="97" y="154"/>
                    </a:lnTo>
                    <a:lnTo>
                      <a:pt x="97" y="156"/>
                    </a:lnTo>
                    <a:lnTo>
                      <a:pt x="97" y="158"/>
                    </a:lnTo>
                    <a:lnTo>
                      <a:pt x="96" y="159"/>
                    </a:lnTo>
                    <a:lnTo>
                      <a:pt x="96" y="161"/>
                    </a:lnTo>
                    <a:lnTo>
                      <a:pt x="96" y="163"/>
                    </a:lnTo>
                    <a:lnTo>
                      <a:pt x="96" y="164"/>
                    </a:lnTo>
                    <a:lnTo>
                      <a:pt x="94" y="166"/>
                    </a:lnTo>
                    <a:lnTo>
                      <a:pt x="94" y="168"/>
                    </a:lnTo>
                    <a:lnTo>
                      <a:pt x="90" y="172"/>
                    </a:lnTo>
                    <a:lnTo>
                      <a:pt x="89" y="175"/>
                    </a:lnTo>
                    <a:lnTo>
                      <a:pt x="86" y="177"/>
                    </a:lnTo>
                    <a:lnTo>
                      <a:pt x="84" y="179"/>
                    </a:lnTo>
                    <a:lnTo>
                      <a:pt x="80" y="180"/>
                    </a:lnTo>
                    <a:lnTo>
                      <a:pt x="78" y="181"/>
                    </a:lnTo>
                    <a:lnTo>
                      <a:pt x="75" y="182"/>
                    </a:lnTo>
                    <a:lnTo>
                      <a:pt x="73" y="182"/>
                    </a:lnTo>
                    <a:lnTo>
                      <a:pt x="69" y="183"/>
                    </a:lnTo>
                    <a:lnTo>
                      <a:pt x="67" y="183"/>
                    </a:lnTo>
                    <a:lnTo>
                      <a:pt x="64" y="183"/>
                    </a:lnTo>
                    <a:lnTo>
                      <a:pt x="62" y="183"/>
                    </a:lnTo>
                    <a:lnTo>
                      <a:pt x="60" y="183"/>
                    </a:lnTo>
                    <a:lnTo>
                      <a:pt x="58" y="183"/>
                    </a:lnTo>
                    <a:lnTo>
                      <a:pt x="56" y="183"/>
                    </a:lnTo>
                    <a:lnTo>
                      <a:pt x="55" y="182"/>
                    </a:lnTo>
                    <a:lnTo>
                      <a:pt x="56" y="182"/>
                    </a:lnTo>
                    <a:lnTo>
                      <a:pt x="58" y="181"/>
                    </a:lnTo>
                    <a:lnTo>
                      <a:pt x="59" y="181"/>
                    </a:lnTo>
                    <a:lnTo>
                      <a:pt x="61" y="179"/>
                    </a:lnTo>
                    <a:lnTo>
                      <a:pt x="63" y="177"/>
                    </a:lnTo>
                    <a:lnTo>
                      <a:pt x="65" y="175"/>
                    </a:lnTo>
                    <a:lnTo>
                      <a:pt x="67" y="173"/>
                    </a:lnTo>
                    <a:lnTo>
                      <a:pt x="69" y="172"/>
                    </a:lnTo>
                    <a:lnTo>
                      <a:pt x="71" y="170"/>
                    </a:lnTo>
                    <a:lnTo>
                      <a:pt x="74" y="166"/>
                    </a:lnTo>
                    <a:lnTo>
                      <a:pt x="75" y="163"/>
                    </a:lnTo>
                    <a:lnTo>
                      <a:pt x="76" y="159"/>
                    </a:lnTo>
                    <a:lnTo>
                      <a:pt x="77" y="156"/>
                    </a:lnTo>
                    <a:lnTo>
                      <a:pt x="79" y="150"/>
                    </a:lnTo>
                    <a:lnTo>
                      <a:pt x="77" y="150"/>
                    </a:lnTo>
                    <a:lnTo>
                      <a:pt x="77" y="148"/>
                    </a:lnTo>
                    <a:lnTo>
                      <a:pt x="76" y="148"/>
                    </a:lnTo>
                    <a:lnTo>
                      <a:pt x="76" y="147"/>
                    </a:lnTo>
                    <a:lnTo>
                      <a:pt x="76" y="146"/>
                    </a:lnTo>
                    <a:lnTo>
                      <a:pt x="75" y="146"/>
                    </a:lnTo>
                    <a:lnTo>
                      <a:pt x="73" y="146"/>
                    </a:lnTo>
                    <a:lnTo>
                      <a:pt x="73" y="144"/>
                    </a:lnTo>
                    <a:lnTo>
                      <a:pt x="72" y="144"/>
                    </a:lnTo>
                    <a:lnTo>
                      <a:pt x="71" y="144"/>
                    </a:lnTo>
                    <a:lnTo>
                      <a:pt x="69" y="144"/>
                    </a:lnTo>
                    <a:lnTo>
                      <a:pt x="69" y="143"/>
                    </a:lnTo>
                    <a:lnTo>
                      <a:pt x="69" y="144"/>
                    </a:lnTo>
                    <a:lnTo>
                      <a:pt x="70" y="144"/>
                    </a:lnTo>
                    <a:lnTo>
                      <a:pt x="68" y="144"/>
                    </a:lnTo>
                    <a:lnTo>
                      <a:pt x="66" y="144"/>
                    </a:lnTo>
                    <a:lnTo>
                      <a:pt x="65" y="144"/>
                    </a:lnTo>
                    <a:lnTo>
                      <a:pt x="63" y="144"/>
                    </a:lnTo>
                    <a:lnTo>
                      <a:pt x="63" y="143"/>
                    </a:lnTo>
                    <a:lnTo>
                      <a:pt x="62" y="143"/>
                    </a:lnTo>
                    <a:lnTo>
                      <a:pt x="62" y="142"/>
                    </a:lnTo>
                    <a:lnTo>
                      <a:pt x="60" y="141"/>
                    </a:lnTo>
                    <a:lnTo>
                      <a:pt x="60" y="139"/>
                    </a:lnTo>
                    <a:lnTo>
                      <a:pt x="61" y="139"/>
                    </a:lnTo>
                    <a:lnTo>
                      <a:pt x="62" y="139"/>
                    </a:lnTo>
                    <a:lnTo>
                      <a:pt x="64" y="138"/>
                    </a:lnTo>
                    <a:lnTo>
                      <a:pt x="65" y="138"/>
                    </a:lnTo>
                    <a:lnTo>
                      <a:pt x="67" y="136"/>
                    </a:lnTo>
                    <a:lnTo>
                      <a:pt x="68" y="134"/>
                    </a:lnTo>
                    <a:lnTo>
                      <a:pt x="68" y="132"/>
                    </a:lnTo>
                    <a:lnTo>
                      <a:pt x="70" y="129"/>
                    </a:lnTo>
                    <a:lnTo>
                      <a:pt x="70" y="126"/>
                    </a:lnTo>
                    <a:lnTo>
                      <a:pt x="71" y="123"/>
                    </a:lnTo>
                    <a:lnTo>
                      <a:pt x="70" y="118"/>
                    </a:lnTo>
                    <a:lnTo>
                      <a:pt x="70" y="113"/>
                    </a:lnTo>
                    <a:lnTo>
                      <a:pt x="69" y="113"/>
                    </a:lnTo>
                    <a:lnTo>
                      <a:pt x="69" y="111"/>
                    </a:lnTo>
                    <a:lnTo>
                      <a:pt x="68" y="111"/>
                    </a:lnTo>
                    <a:lnTo>
                      <a:pt x="68" y="109"/>
                    </a:lnTo>
                    <a:lnTo>
                      <a:pt x="68" y="107"/>
                    </a:lnTo>
                    <a:lnTo>
                      <a:pt x="68" y="105"/>
                    </a:lnTo>
                    <a:lnTo>
                      <a:pt x="67" y="103"/>
                    </a:lnTo>
                    <a:lnTo>
                      <a:pt x="67" y="102"/>
                    </a:lnTo>
                    <a:lnTo>
                      <a:pt x="67" y="100"/>
                    </a:lnTo>
                    <a:lnTo>
                      <a:pt x="68" y="98"/>
                    </a:lnTo>
                    <a:lnTo>
                      <a:pt x="70" y="96"/>
                    </a:lnTo>
                    <a:lnTo>
                      <a:pt x="72" y="93"/>
                    </a:lnTo>
                    <a:lnTo>
                      <a:pt x="73" y="91"/>
                    </a:lnTo>
                    <a:lnTo>
                      <a:pt x="77" y="88"/>
                    </a:lnTo>
                    <a:lnTo>
                      <a:pt x="73" y="88"/>
                    </a:lnTo>
                    <a:lnTo>
                      <a:pt x="71" y="88"/>
                    </a:lnTo>
                    <a:lnTo>
                      <a:pt x="68" y="90"/>
                    </a:lnTo>
                    <a:lnTo>
                      <a:pt x="66" y="90"/>
                    </a:lnTo>
                    <a:lnTo>
                      <a:pt x="63" y="92"/>
                    </a:lnTo>
                    <a:lnTo>
                      <a:pt x="62" y="93"/>
                    </a:lnTo>
                    <a:lnTo>
                      <a:pt x="60" y="95"/>
                    </a:lnTo>
                    <a:lnTo>
                      <a:pt x="60" y="96"/>
                    </a:lnTo>
                    <a:lnTo>
                      <a:pt x="58" y="98"/>
                    </a:lnTo>
                    <a:lnTo>
                      <a:pt x="57" y="100"/>
                    </a:lnTo>
                    <a:lnTo>
                      <a:pt x="56" y="102"/>
                    </a:lnTo>
                    <a:lnTo>
                      <a:pt x="56" y="103"/>
                    </a:lnTo>
                    <a:lnTo>
                      <a:pt x="55" y="105"/>
                    </a:lnTo>
                    <a:lnTo>
                      <a:pt x="55" y="107"/>
                    </a:lnTo>
                    <a:lnTo>
                      <a:pt x="55" y="109"/>
                    </a:lnTo>
                    <a:lnTo>
                      <a:pt x="54" y="116"/>
                    </a:lnTo>
                    <a:lnTo>
                      <a:pt x="54" y="122"/>
                    </a:lnTo>
                    <a:lnTo>
                      <a:pt x="52" y="127"/>
                    </a:lnTo>
                    <a:lnTo>
                      <a:pt x="52" y="131"/>
                    </a:lnTo>
                    <a:lnTo>
                      <a:pt x="50" y="134"/>
                    </a:lnTo>
                    <a:lnTo>
                      <a:pt x="48" y="137"/>
                    </a:lnTo>
                    <a:lnTo>
                      <a:pt x="46" y="138"/>
                    </a:lnTo>
                    <a:lnTo>
                      <a:pt x="45" y="138"/>
                    </a:lnTo>
                    <a:lnTo>
                      <a:pt x="43" y="140"/>
                    </a:lnTo>
                    <a:lnTo>
                      <a:pt x="41" y="140"/>
                    </a:lnTo>
                    <a:lnTo>
                      <a:pt x="40" y="139"/>
                    </a:lnTo>
                    <a:lnTo>
                      <a:pt x="39" y="137"/>
                    </a:lnTo>
                    <a:lnTo>
                      <a:pt x="39" y="136"/>
                    </a:lnTo>
                    <a:lnTo>
                      <a:pt x="39" y="134"/>
                    </a:lnTo>
                    <a:lnTo>
                      <a:pt x="40" y="132"/>
                    </a:lnTo>
                    <a:lnTo>
                      <a:pt x="41" y="128"/>
                    </a:lnTo>
                    <a:lnTo>
                      <a:pt x="41" y="127"/>
                    </a:lnTo>
                    <a:lnTo>
                      <a:pt x="42" y="125"/>
                    </a:lnTo>
                    <a:lnTo>
                      <a:pt x="42" y="124"/>
                    </a:lnTo>
                    <a:lnTo>
                      <a:pt x="42" y="122"/>
                    </a:lnTo>
                    <a:lnTo>
                      <a:pt x="40" y="122"/>
                    </a:lnTo>
                    <a:lnTo>
                      <a:pt x="40" y="120"/>
                    </a:lnTo>
                    <a:lnTo>
                      <a:pt x="40" y="119"/>
                    </a:lnTo>
                    <a:lnTo>
                      <a:pt x="40" y="117"/>
                    </a:lnTo>
                    <a:lnTo>
                      <a:pt x="40" y="115"/>
                    </a:lnTo>
                    <a:lnTo>
                      <a:pt x="40" y="113"/>
                    </a:lnTo>
                    <a:lnTo>
                      <a:pt x="40" y="112"/>
                    </a:lnTo>
                    <a:lnTo>
                      <a:pt x="40" y="110"/>
                    </a:lnTo>
                    <a:lnTo>
                      <a:pt x="40" y="109"/>
                    </a:lnTo>
                    <a:lnTo>
                      <a:pt x="41" y="108"/>
                    </a:lnTo>
                    <a:lnTo>
                      <a:pt x="38" y="112"/>
                    </a:lnTo>
                    <a:lnTo>
                      <a:pt x="36" y="116"/>
                    </a:lnTo>
                    <a:lnTo>
                      <a:pt x="34" y="120"/>
                    </a:lnTo>
                    <a:lnTo>
                      <a:pt x="33" y="122"/>
                    </a:lnTo>
                    <a:lnTo>
                      <a:pt x="31" y="124"/>
                    </a:lnTo>
                    <a:lnTo>
                      <a:pt x="31" y="126"/>
                    </a:lnTo>
                    <a:lnTo>
                      <a:pt x="31" y="127"/>
                    </a:lnTo>
                    <a:lnTo>
                      <a:pt x="31" y="129"/>
                    </a:lnTo>
                    <a:lnTo>
                      <a:pt x="31" y="131"/>
                    </a:lnTo>
                    <a:lnTo>
                      <a:pt x="31" y="132"/>
                    </a:lnTo>
                    <a:lnTo>
                      <a:pt x="31" y="134"/>
                    </a:lnTo>
                    <a:lnTo>
                      <a:pt x="33" y="134"/>
                    </a:lnTo>
                    <a:lnTo>
                      <a:pt x="33" y="136"/>
                    </a:lnTo>
                    <a:lnTo>
                      <a:pt x="33" y="138"/>
                    </a:lnTo>
                    <a:lnTo>
                      <a:pt x="34" y="138"/>
                    </a:lnTo>
                    <a:lnTo>
                      <a:pt x="34" y="140"/>
                    </a:lnTo>
                    <a:lnTo>
                      <a:pt x="35" y="142"/>
                    </a:lnTo>
                    <a:lnTo>
                      <a:pt x="35" y="144"/>
                    </a:lnTo>
                    <a:lnTo>
                      <a:pt x="35" y="146"/>
                    </a:lnTo>
                    <a:lnTo>
                      <a:pt x="33" y="147"/>
                    </a:lnTo>
                    <a:lnTo>
                      <a:pt x="33" y="148"/>
                    </a:lnTo>
                    <a:lnTo>
                      <a:pt x="32" y="148"/>
                    </a:lnTo>
                    <a:lnTo>
                      <a:pt x="30" y="149"/>
                    </a:lnTo>
                    <a:lnTo>
                      <a:pt x="28" y="149"/>
                    </a:lnTo>
                    <a:lnTo>
                      <a:pt x="28" y="147"/>
                    </a:lnTo>
                    <a:lnTo>
                      <a:pt x="26" y="146"/>
                    </a:lnTo>
                    <a:lnTo>
                      <a:pt x="26" y="144"/>
                    </a:lnTo>
                    <a:lnTo>
                      <a:pt x="26" y="142"/>
                    </a:lnTo>
                    <a:lnTo>
                      <a:pt x="26" y="139"/>
                    </a:lnTo>
                    <a:lnTo>
                      <a:pt x="22" y="143"/>
                    </a:lnTo>
                    <a:lnTo>
                      <a:pt x="20" y="147"/>
                    </a:lnTo>
                    <a:lnTo>
                      <a:pt x="18" y="150"/>
                    </a:lnTo>
                    <a:lnTo>
                      <a:pt x="17" y="153"/>
                    </a:lnTo>
                    <a:lnTo>
                      <a:pt x="16" y="157"/>
                    </a:lnTo>
                    <a:lnTo>
                      <a:pt x="16" y="159"/>
                    </a:lnTo>
                    <a:lnTo>
                      <a:pt x="16" y="162"/>
                    </a:lnTo>
                    <a:lnTo>
                      <a:pt x="18" y="164"/>
                    </a:lnTo>
                    <a:lnTo>
                      <a:pt x="18" y="166"/>
                    </a:lnTo>
                    <a:lnTo>
                      <a:pt x="20" y="168"/>
                    </a:lnTo>
                    <a:lnTo>
                      <a:pt x="20" y="170"/>
                    </a:lnTo>
                    <a:lnTo>
                      <a:pt x="22" y="171"/>
                    </a:lnTo>
                    <a:lnTo>
                      <a:pt x="22" y="173"/>
                    </a:lnTo>
                    <a:lnTo>
                      <a:pt x="24" y="173"/>
                    </a:lnTo>
                    <a:lnTo>
                      <a:pt x="26" y="173"/>
                    </a:lnTo>
                    <a:lnTo>
                      <a:pt x="24" y="173"/>
                    </a:lnTo>
                    <a:lnTo>
                      <a:pt x="22" y="173"/>
                    </a:lnTo>
                    <a:lnTo>
                      <a:pt x="20" y="173"/>
                    </a:lnTo>
                    <a:lnTo>
                      <a:pt x="18" y="172"/>
                    </a:lnTo>
                    <a:lnTo>
                      <a:pt x="15" y="171"/>
                    </a:lnTo>
                    <a:lnTo>
                      <a:pt x="13" y="169"/>
                    </a:lnTo>
                    <a:lnTo>
                      <a:pt x="11" y="167"/>
                    </a:lnTo>
                    <a:lnTo>
                      <a:pt x="9" y="164"/>
                    </a:lnTo>
                    <a:lnTo>
                      <a:pt x="6" y="162"/>
                    </a:lnTo>
                    <a:lnTo>
                      <a:pt x="4" y="159"/>
                    </a:lnTo>
                    <a:lnTo>
                      <a:pt x="2" y="156"/>
                    </a:lnTo>
                    <a:lnTo>
                      <a:pt x="1" y="152"/>
                    </a:lnTo>
                    <a:lnTo>
                      <a:pt x="0" y="148"/>
                    </a:lnTo>
                    <a:lnTo>
                      <a:pt x="0" y="144"/>
                    </a:lnTo>
                    <a:lnTo>
                      <a:pt x="0" y="139"/>
                    </a:lnTo>
                    <a:lnTo>
                      <a:pt x="1" y="134"/>
                    </a:lnTo>
                    <a:lnTo>
                      <a:pt x="1" y="133"/>
                    </a:lnTo>
                    <a:lnTo>
                      <a:pt x="1" y="131"/>
                    </a:lnTo>
                    <a:lnTo>
                      <a:pt x="1" y="129"/>
                    </a:lnTo>
                    <a:lnTo>
                      <a:pt x="1" y="128"/>
                    </a:lnTo>
                    <a:lnTo>
                      <a:pt x="1" y="126"/>
                    </a:lnTo>
                    <a:lnTo>
                      <a:pt x="1" y="125"/>
                    </a:lnTo>
                    <a:lnTo>
                      <a:pt x="1" y="123"/>
                    </a:lnTo>
                    <a:lnTo>
                      <a:pt x="1" y="121"/>
                    </a:lnTo>
                    <a:lnTo>
                      <a:pt x="2" y="118"/>
                    </a:lnTo>
                    <a:lnTo>
                      <a:pt x="2" y="117"/>
                    </a:lnTo>
                    <a:lnTo>
                      <a:pt x="2" y="115"/>
                    </a:lnTo>
                    <a:lnTo>
                      <a:pt x="2" y="113"/>
                    </a:lnTo>
                    <a:lnTo>
                      <a:pt x="4" y="112"/>
                    </a:lnTo>
                    <a:lnTo>
                      <a:pt x="4" y="111"/>
                    </a:lnTo>
                    <a:lnTo>
                      <a:pt x="4" y="109"/>
                    </a:lnTo>
                    <a:lnTo>
                      <a:pt x="4" y="107"/>
                    </a:lnTo>
                    <a:lnTo>
                      <a:pt x="5" y="105"/>
                    </a:lnTo>
                    <a:lnTo>
                      <a:pt x="5" y="103"/>
                    </a:lnTo>
                    <a:lnTo>
                      <a:pt x="5" y="102"/>
                    </a:lnTo>
                    <a:lnTo>
                      <a:pt x="7" y="100"/>
                    </a:lnTo>
                    <a:lnTo>
                      <a:pt x="8" y="98"/>
                    </a:lnTo>
                    <a:lnTo>
                      <a:pt x="10" y="96"/>
                    </a:lnTo>
                    <a:lnTo>
                      <a:pt x="10" y="98"/>
                    </a:lnTo>
                    <a:lnTo>
                      <a:pt x="10" y="99"/>
                    </a:lnTo>
                    <a:lnTo>
                      <a:pt x="10" y="101"/>
                    </a:lnTo>
                    <a:lnTo>
                      <a:pt x="10" y="102"/>
                    </a:lnTo>
                    <a:lnTo>
                      <a:pt x="10" y="103"/>
                    </a:lnTo>
                    <a:lnTo>
                      <a:pt x="10" y="104"/>
                    </a:lnTo>
                    <a:lnTo>
                      <a:pt x="9" y="106"/>
                    </a:lnTo>
                    <a:lnTo>
                      <a:pt x="9" y="107"/>
                    </a:lnTo>
                    <a:lnTo>
                      <a:pt x="9" y="109"/>
                    </a:lnTo>
                    <a:lnTo>
                      <a:pt x="9" y="111"/>
                    </a:lnTo>
                    <a:lnTo>
                      <a:pt x="9" y="113"/>
                    </a:lnTo>
                    <a:lnTo>
                      <a:pt x="9" y="114"/>
                    </a:lnTo>
                    <a:lnTo>
                      <a:pt x="9" y="116"/>
                    </a:lnTo>
                    <a:lnTo>
                      <a:pt x="11" y="116"/>
                    </a:lnTo>
                    <a:lnTo>
                      <a:pt x="11" y="114"/>
                    </a:lnTo>
                    <a:lnTo>
                      <a:pt x="11" y="113"/>
                    </a:lnTo>
                    <a:lnTo>
                      <a:pt x="13" y="111"/>
                    </a:lnTo>
                    <a:lnTo>
                      <a:pt x="13" y="110"/>
                    </a:lnTo>
                    <a:lnTo>
                      <a:pt x="13" y="108"/>
                    </a:lnTo>
                    <a:lnTo>
                      <a:pt x="13" y="106"/>
                    </a:lnTo>
                    <a:lnTo>
                      <a:pt x="15" y="104"/>
                    </a:lnTo>
                    <a:lnTo>
                      <a:pt x="16" y="102"/>
                    </a:lnTo>
                    <a:lnTo>
                      <a:pt x="18" y="101"/>
                    </a:lnTo>
                    <a:lnTo>
                      <a:pt x="20" y="99"/>
                    </a:lnTo>
                    <a:lnTo>
                      <a:pt x="23" y="95"/>
                    </a:lnTo>
                    <a:lnTo>
                      <a:pt x="24" y="94"/>
                    </a:lnTo>
                    <a:lnTo>
                      <a:pt x="25" y="93"/>
                    </a:lnTo>
                    <a:lnTo>
                      <a:pt x="25" y="92"/>
                    </a:lnTo>
                    <a:lnTo>
                      <a:pt x="27" y="91"/>
                    </a:lnTo>
                    <a:lnTo>
                      <a:pt x="27" y="90"/>
                    </a:lnTo>
                    <a:lnTo>
                      <a:pt x="27" y="88"/>
                    </a:lnTo>
                    <a:lnTo>
                      <a:pt x="27" y="86"/>
                    </a:lnTo>
                    <a:lnTo>
                      <a:pt x="29" y="83"/>
                    </a:lnTo>
                    <a:lnTo>
                      <a:pt x="29" y="81"/>
                    </a:lnTo>
                    <a:lnTo>
                      <a:pt x="29" y="79"/>
                    </a:lnTo>
                    <a:lnTo>
                      <a:pt x="29" y="75"/>
                    </a:lnTo>
                    <a:lnTo>
                      <a:pt x="30" y="70"/>
                    </a:lnTo>
                    <a:lnTo>
                      <a:pt x="30" y="69"/>
                    </a:lnTo>
                    <a:lnTo>
                      <a:pt x="30" y="65"/>
                    </a:lnTo>
                    <a:lnTo>
                      <a:pt x="30" y="63"/>
                    </a:lnTo>
                    <a:lnTo>
                      <a:pt x="30" y="59"/>
                    </a:lnTo>
                    <a:lnTo>
                      <a:pt x="30" y="57"/>
                    </a:lnTo>
                    <a:lnTo>
                      <a:pt x="32" y="55"/>
                    </a:lnTo>
                    <a:lnTo>
                      <a:pt x="33" y="53"/>
                    </a:lnTo>
                    <a:lnTo>
                      <a:pt x="35" y="50"/>
                    </a:lnTo>
                    <a:lnTo>
                      <a:pt x="35" y="49"/>
                    </a:lnTo>
                    <a:lnTo>
                      <a:pt x="37" y="47"/>
                    </a:lnTo>
                    <a:lnTo>
                      <a:pt x="39" y="45"/>
                    </a:lnTo>
                    <a:lnTo>
                      <a:pt x="40" y="44"/>
                    </a:lnTo>
                    <a:lnTo>
                      <a:pt x="41" y="44"/>
                    </a:lnTo>
                    <a:lnTo>
                      <a:pt x="42" y="42"/>
                    </a:lnTo>
                    <a:lnTo>
                      <a:pt x="44" y="40"/>
                    </a:lnTo>
                    <a:lnTo>
                      <a:pt x="46" y="38"/>
                    </a:lnTo>
                    <a:lnTo>
                      <a:pt x="44" y="42"/>
                    </a:lnTo>
                    <a:lnTo>
                      <a:pt x="44" y="44"/>
                    </a:lnTo>
                    <a:lnTo>
                      <a:pt x="42" y="46"/>
                    </a:lnTo>
                    <a:lnTo>
                      <a:pt x="42" y="48"/>
                    </a:lnTo>
                    <a:lnTo>
                      <a:pt x="41" y="51"/>
                    </a:lnTo>
                    <a:lnTo>
                      <a:pt x="41" y="53"/>
                    </a:lnTo>
                    <a:lnTo>
                      <a:pt x="41" y="56"/>
                    </a:lnTo>
                    <a:lnTo>
                      <a:pt x="41" y="57"/>
                    </a:lnTo>
                    <a:lnTo>
                      <a:pt x="41" y="61"/>
                    </a:lnTo>
                    <a:lnTo>
                      <a:pt x="41" y="63"/>
                    </a:lnTo>
                    <a:lnTo>
                      <a:pt x="41" y="66"/>
                    </a:lnTo>
                    <a:lnTo>
                      <a:pt x="43" y="68"/>
                    </a:lnTo>
                    <a:lnTo>
                      <a:pt x="44" y="70"/>
                    </a:lnTo>
                    <a:lnTo>
                      <a:pt x="46" y="72"/>
                    </a:lnTo>
                    <a:lnTo>
                      <a:pt x="48" y="74"/>
                    </a:lnTo>
                    <a:lnTo>
                      <a:pt x="51" y="76"/>
                    </a:lnTo>
                    <a:lnTo>
                      <a:pt x="51" y="75"/>
                    </a:lnTo>
                    <a:lnTo>
                      <a:pt x="51" y="74"/>
                    </a:lnTo>
                    <a:lnTo>
                      <a:pt x="51" y="72"/>
                    </a:lnTo>
                    <a:lnTo>
                      <a:pt x="52" y="70"/>
                    </a:lnTo>
                    <a:lnTo>
                      <a:pt x="52" y="69"/>
                    </a:lnTo>
                    <a:lnTo>
                      <a:pt x="52" y="67"/>
                    </a:lnTo>
                    <a:lnTo>
                      <a:pt x="53" y="66"/>
                    </a:lnTo>
                    <a:lnTo>
                      <a:pt x="55" y="63"/>
                    </a:lnTo>
                    <a:lnTo>
                      <a:pt x="56" y="61"/>
                    </a:lnTo>
                    <a:lnTo>
                      <a:pt x="58" y="58"/>
                    </a:lnTo>
                    <a:lnTo>
                      <a:pt x="60" y="56"/>
                    </a:lnTo>
                    <a:lnTo>
                      <a:pt x="63" y="52"/>
                    </a:lnTo>
                    <a:lnTo>
                      <a:pt x="65" y="50"/>
                    </a:lnTo>
                    <a:lnTo>
                      <a:pt x="65" y="49"/>
                    </a:lnTo>
                    <a:lnTo>
                      <a:pt x="67" y="47"/>
                    </a:lnTo>
                    <a:lnTo>
                      <a:pt x="67" y="45"/>
                    </a:lnTo>
                    <a:lnTo>
                      <a:pt x="69" y="44"/>
                    </a:lnTo>
                    <a:lnTo>
                      <a:pt x="69" y="42"/>
                    </a:lnTo>
                    <a:lnTo>
                      <a:pt x="70" y="40"/>
                    </a:lnTo>
                    <a:lnTo>
                      <a:pt x="70" y="38"/>
                    </a:lnTo>
                    <a:lnTo>
                      <a:pt x="71" y="35"/>
                    </a:lnTo>
                    <a:lnTo>
                      <a:pt x="71" y="33"/>
                    </a:lnTo>
                    <a:lnTo>
                      <a:pt x="71" y="29"/>
                    </a:lnTo>
                    <a:lnTo>
                      <a:pt x="70" y="27"/>
                    </a:lnTo>
                    <a:lnTo>
                      <a:pt x="70" y="24"/>
                    </a:lnTo>
                    <a:lnTo>
                      <a:pt x="68" y="22"/>
                    </a:lnTo>
                    <a:lnTo>
                      <a:pt x="68" y="20"/>
                    </a:lnTo>
                    <a:lnTo>
                      <a:pt x="68" y="18"/>
                    </a:lnTo>
                    <a:lnTo>
                      <a:pt x="68" y="15"/>
                    </a:lnTo>
                    <a:lnTo>
                      <a:pt x="68" y="13"/>
                    </a:lnTo>
                    <a:lnTo>
                      <a:pt x="70" y="11"/>
                    </a:lnTo>
                    <a:lnTo>
                      <a:pt x="70" y="10"/>
                    </a:lnTo>
                    <a:lnTo>
                      <a:pt x="72" y="7"/>
                    </a:lnTo>
                    <a:lnTo>
                      <a:pt x="74" y="5"/>
                    </a:lnTo>
                    <a:lnTo>
                      <a:pt x="75" y="4"/>
                    </a:lnTo>
                    <a:lnTo>
                      <a:pt x="76" y="2"/>
                    </a:lnTo>
                    <a:lnTo>
                      <a:pt x="77" y="1"/>
                    </a:lnTo>
                    <a:lnTo>
                      <a:pt x="79" y="0"/>
                    </a:lnTo>
                    <a:lnTo>
                      <a:pt x="78" y="0"/>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grpSp>
        <p:grpSp>
          <p:nvGrpSpPr>
            <p:cNvPr id="66584" name="Group 11"/>
            <p:cNvGrpSpPr>
              <a:grpSpLocks/>
            </p:cNvGrpSpPr>
            <p:nvPr/>
          </p:nvGrpSpPr>
          <p:grpSpPr bwMode="auto">
            <a:xfrm rot="-485552">
              <a:off x="288" y="2832"/>
              <a:ext cx="645" cy="629"/>
              <a:chOff x="-396" y="1078"/>
              <a:chExt cx="484" cy="714"/>
            </a:xfrm>
          </p:grpSpPr>
          <p:sp>
            <p:nvSpPr>
              <p:cNvPr id="66585" name="Freeform 12"/>
              <p:cNvSpPr>
                <a:spLocks/>
              </p:cNvSpPr>
              <p:nvPr/>
            </p:nvSpPr>
            <p:spPr bwMode="auto">
              <a:xfrm>
                <a:off x="-127" y="1427"/>
                <a:ext cx="215" cy="306"/>
              </a:xfrm>
              <a:custGeom>
                <a:avLst/>
                <a:gdLst>
                  <a:gd name="T0" fmla="*/ 179 w 215"/>
                  <a:gd name="T1" fmla="*/ 13 h 306"/>
                  <a:gd name="T2" fmla="*/ 195 w 215"/>
                  <a:gd name="T3" fmla="*/ 53 h 306"/>
                  <a:gd name="T4" fmla="*/ 187 w 215"/>
                  <a:gd name="T5" fmla="*/ 97 h 306"/>
                  <a:gd name="T6" fmla="*/ 193 w 215"/>
                  <a:gd name="T7" fmla="*/ 101 h 306"/>
                  <a:gd name="T8" fmla="*/ 207 w 215"/>
                  <a:gd name="T9" fmla="*/ 81 h 306"/>
                  <a:gd name="T10" fmla="*/ 212 w 215"/>
                  <a:gd name="T11" fmla="*/ 110 h 306"/>
                  <a:gd name="T12" fmla="*/ 187 w 215"/>
                  <a:gd name="T13" fmla="*/ 138 h 306"/>
                  <a:gd name="T14" fmla="*/ 180 w 215"/>
                  <a:gd name="T15" fmla="*/ 165 h 306"/>
                  <a:gd name="T16" fmla="*/ 196 w 215"/>
                  <a:gd name="T17" fmla="*/ 158 h 306"/>
                  <a:gd name="T18" fmla="*/ 188 w 215"/>
                  <a:gd name="T19" fmla="*/ 179 h 306"/>
                  <a:gd name="T20" fmla="*/ 173 w 215"/>
                  <a:gd name="T21" fmla="*/ 196 h 306"/>
                  <a:gd name="T22" fmla="*/ 188 w 215"/>
                  <a:gd name="T23" fmla="*/ 214 h 306"/>
                  <a:gd name="T24" fmla="*/ 199 w 215"/>
                  <a:gd name="T25" fmla="*/ 217 h 306"/>
                  <a:gd name="T26" fmla="*/ 179 w 215"/>
                  <a:gd name="T27" fmla="*/ 252 h 306"/>
                  <a:gd name="T28" fmla="*/ 160 w 215"/>
                  <a:gd name="T29" fmla="*/ 267 h 306"/>
                  <a:gd name="T30" fmla="*/ 149 w 215"/>
                  <a:gd name="T31" fmla="*/ 286 h 306"/>
                  <a:gd name="T32" fmla="*/ 108 w 215"/>
                  <a:gd name="T33" fmla="*/ 304 h 306"/>
                  <a:gd name="T34" fmla="*/ 79 w 215"/>
                  <a:gd name="T35" fmla="*/ 297 h 306"/>
                  <a:gd name="T36" fmla="*/ 107 w 215"/>
                  <a:gd name="T37" fmla="*/ 284 h 306"/>
                  <a:gd name="T38" fmla="*/ 128 w 215"/>
                  <a:gd name="T39" fmla="*/ 249 h 306"/>
                  <a:gd name="T40" fmla="*/ 124 w 215"/>
                  <a:gd name="T41" fmla="*/ 238 h 306"/>
                  <a:gd name="T42" fmla="*/ 117 w 215"/>
                  <a:gd name="T43" fmla="*/ 237 h 306"/>
                  <a:gd name="T44" fmla="*/ 103 w 215"/>
                  <a:gd name="T45" fmla="*/ 232 h 306"/>
                  <a:gd name="T46" fmla="*/ 113 w 215"/>
                  <a:gd name="T47" fmla="*/ 227 h 306"/>
                  <a:gd name="T48" fmla="*/ 127 w 215"/>
                  <a:gd name="T49" fmla="*/ 186 h 306"/>
                  <a:gd name="T50" fmla="*/ 128 w 215"/>
                  <a:gd name="T51" fmla="*/ 172 h 306"/>
                  <a:gd name="T52" fmla="*/ 138 w 215"/>
                  <a:gd name="T53" fmla="*/ 145 h 306"/>
                  <a:gd name="T54" fmla="*/ 111 w 215"/>
                  <a:gd name="T55" fmla="*/ 165 h 306"/>
                  <a:gd name="T56" fmla="*/ 92 w 215"/>
                  <a:gd name="T57" fmla="*/ 210 h 306"/>
                  <a:gd name="T58" fmla="*/ 68 w 215"/>
                  <a:gd name="T59" fmla="*/ 214 h 306"/>
                  <a:gd name="T60" fmla="*/ 78 w 215"/>
                  <a:gd name="T61" fmla="*/ 195 h 306"/>
                  <a:gd name="T62" fmla="*/ 78 w 215"/>
                  <a:gd name="T63" fmla="*/ 186 h 306"/>
                  <a:gd name="T64" fmla="*/ 79 w 215"/>
                  <a:gd name="T65" fmla="*/ 175 h 306"/>
                  <a:gd name="T66" fmla="*/ 75 w 215"/>
                  <a:gd name="T67" fmla="*/ 175 h 306"/>
                  <a:gd name="T68" fmla="*/ 59 w 215"/>
                  <a:gd name="T69" fmla="*/ 205 h 306"/>
                  <a:gd name="T70" fmla="*/ 59 w 215"/>
                  <a:gd name="T71" fmla="*/ 227 h 306"/>
                  <a:gd name="T72" fmla="*/ 46 w 215"/>
                  <a:gd name="T73" fmla="*/ 230 h 306"/>
                  <a:gd name="T74" fmla="*/ 25 w 215"/>
                  <a:gd name="T75" fmla="*/ 242 h 306"/>
                  <a:gd name="T76" fmla="*/ 30 w 215"/>
                  <a:gd name="T77" fmla="*/ 271 h 306"/>
                  <a:gd name="T78" fmla="*/ 11 w 215"/>
                  <a:gd name="T79" fmla="*/ 257 h 306"/>
                  <a:gd name="T80" fmla="*/ 3 w 215"/>
                  <a:gd name="T81" fmla="*/ 198 h 306"/>
                  <a:gd name="T82" fmla="*/ 9 w 215"/>
                  <a:gd name="T83" fmla="*/ 191 h 306"/>
                  <a:gd name="T84" fmla="*/ 15 w 215"/>
                  <a:gd name="T85" fmla="*/ 168 h 306"/>
                  <a:gd name="T86" fmla="*/ 30 w 215"/>
                  <a:gd name="T87" fmla="*/ 145 h 306"/>
                  <a:gd name="T88" fmla="*/ 32 w 215"/>
                  <a:gd name="T89" fmla="*/ 148 h 306"/>
                  <a:gd name="T90" fmla="*/ 29 w 215"/>
                  <a:gd name="T91" fmla="*/ 158 h 306"/>
                  <a:gd name="T92" fmla="*/ 27 w 215"/>
                  <a:gd name="T93" fmla="*/ 168 h 306"/>
                  <a:gd name="T94" fmla="*/ 29 w 215"/>
                  <a:gd name="T95" fmla="*/ 172 h 306"/>
                  <a:gd name="T96" fmla="*/ 32 w 215"/>
                  <a:gd name="T97" fmla="*/ 163 h 306"/>
                  <a:gd name="T98" fmla="*/ 57 w 215"/>
                  <a:gd name="T99" fmla="*/ 141 h 306"/>
                  <a:gd name="T100" fmla="*/ 68 w 215"/>
                  <a:gd name="T101" fmla="*/ 131 h 306"/>
                  <a:gd name="T102" fmla="*/ 80 w 215"/>
                  <a:gd name="T103" fmla="*/ 90 h 306"/>
                  <a:gd name="T104" fmla="*/ 103 w 215"/>
                  <a:gd name="T105" fmla="*/ 61 h 306"/>
                  <a:gd name="T106" fmla="*/ 104 w 215"/>
                  <a:gd name="T107" fmla="*/ 73 h 306"/>
                  <a:gd name="T108" fmla="*/ 102 w 215"/>
                  <a:gd name="T109" fmla="*/ 111 h 306"/>
                  <a:gd name="T110" fmla="*/ 113 w 215"/>
                  <a:gd name="T111" fmla="*/ 112 h 306"/>
                  <a:gd name="T112" fmla="*/ 137 w 215"/>
                  <a:gd name="T113" fmla="*/ 83 h 306"/>
                  <a:gd name="T114" fmla="*/ 152 w 215"/>
                  <a:gd name="T115" fmla="*/ 69 h 306"/>
                  <a:gd name="T116" fmla="*/ 160 w 215"/>
                  <a:gd name="T117" fmla="*/ 31 h 306"/>
                  <a:gd name="T118" fmla="*/ 175 w 215"/>
                  <a:gd name="T119" fmla="*/ 7 h 306"/>
                  <a:gd name="T120" fmla="*/ 181 w 215"/>
                  <a:gd name="T121" fmla="*/ 2 h 306"/>
                  <a:gd name="T122" fmla="*/ 181 w 215"/>
                  <a:gd name="T123" fmla="*/ 2 h 3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5"/>
                  <a:gd name="T187" fmla="*/ 0 h 306"/>
                  <a:gd name="T188" fmla="*/ 215 w 215"/>
                  <a:gd name="T189" fmla="*/ 306 h 3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5" h="306">
                    <a:moveTo>
                      <a:pt x="180" y="0"/>
                    </a:moveTo>
                    <a:lnTo>
                      <a:pt x="180" y="2"/>
                    </a:lnTo>
                    <a:lnTo>
                      <a:pt x="180" y="3"/>
                    </a:lnTo>
                    <a:lnTo>
                      <a:pt x="180" y="4"/>
                    </a:lnTo>
                    <a:lnTo>
                      <a:pt x="180" y="6"/>
                    </a:lnTo>
                    <a:lnTo>
                      <a:pt x="180" y="8"/>
                    </a:lnTo>
                    <a:lnTo>
                      <a:pt x="180" y="11"/>
                    </a:lnTo>
                    <a:lnTo>
                      <a:pt x="179" y="13"/>
                    </a:lnTo>
                    <a:lnTo>
                      <a:pt x="181" y="16"/>
                    </a:lnTo>
                    <a:lnTo>
                      <a:pt x="181" y="19"/>
                    </a:lnTo>
                    <a:lnTo>
                      <a:pt x="182" y="23"/>
                    </a:lnTo>
                    <a:lnTo>
                      <a:pt x="182" y="27"/>
                    </a:lnTo>
                    <a:lnTo>
                      <a:pt x="185" y="32"/>
                    </a:lnTo>
                    <a:lnTo>
                      <a:pt x="186" y="36"/>
                    </a:lnTo>
                    <a:lnTo>
                      <a:pt x="190" y="41"/>
                    </a:lnTo>
                    <a:lnTo>
                      <a:pt x="192" y="46"/>
                    </a:lnTo>
                    <a:lnTo>
                      <a:pt x="195" y="53"/>
                    </a:lnTo>
                    <a:lnTo>
                      <a:pt x="196" y="60"/>
                    </a:lnTo>
                    <a:lnTo>
                      <a:pt x="197" y="67"/>
                    </a:lnTo>
                    <a:lnTo>
                      <a:pt x="196" y="72"/>
                    </a:lnTo>
                    <a:lnTo>
                      <a:pt x="196" y="78"/>
                    </a:lnTo>
                    <a:lnTo>
                      <a:pt x="195" y="83"/>
                    </a:lnTo>
                    <a:lnTo>
                      <a:pt x="193" y="87"/>
                    </a:lnTo>
                    <a:lnTo>
                      <a:pt x="191" y="91"/>
                    </a:lnTo>
                    <a:lnTo>
                      <a:pt x="189" y="94"/>
                    </a:lnTo>
                    <a:lnTo>
                      <a:pt x="187" y="97"/>
                    </a:lnTo>
                    <a:lnTo>
                      <a:pt x="185" y="100"/>
                    </a:lnTo>
                    <a:lnTo>
                      <a:pt x="183" y="102"/>
                    </a:lnTo>
                    <a:lnTo>
                      <a:pt x="183" y="103"/>
                    </a:lnTo>
                    <a:lnTo>
                      <a:pt x="182" y="105"/>
                    </a:lnTo>
                    <a:lnTo>
                      <a:pt x="183" y="105"/>
                    </a:lnTo>
                    <a:lnTo>
                      <a:pt x="183" y="103"/>
                    </a:lnTo>
                    <a:lnTo>
                      <a:pt x="186" y="103"/>
                    </a:lnTo>
                    <a:lnTo>
                      <a:pt x="190" y="103"/>
                    </a:lnTo>
                    <a:lnTo>
                      <a:pt x="193" y="101"/>
                    </a:lnTo>
                    <a:lnTo>
                      <a:pt x="195" y="99"/>
                    </a:lnTo>
                    <a:lnTo>
                      <a:pt x="197" y="97"/>
                    </a:lnTo>
                    <a:lnTo>
                      <a:pt x="199" y="95"/>
                    </a:lnTo>
                    <a:lnTo>
                      <a:pt x="201" y="94"/>
                    </a:lnTo>
                    <a:lnTo>
                      <a:pt x="203" y="90"/>
                    </a:lnTo>
                    <a:lnTo>
                      <a:pt x="205" y="88"/>
                    </a:lnTo>
                    <a:lnTo>
                      <a:pt x="205" y="86"/>
                    </a:lnTo>
                    <a:lnTo>
                      <a:pt x="207" y="84"/>
                    </a:lnTo>
                    <a:lnTo>
                      <a:pt x="207" y="81"/>
                    </a:lnTo>
                    <a:lnTo>
                      <a:pt x="207" y="79"/>
                    </a:lnTo>
                    <a:lnTo>
                      <a:pt x="207" y="78"/>
                    </a:lnTo>
                    <a:lnTo>
                      <a:pt x="207" y="77"/>
                    </a:lnTo>
                    <a:lnTo>
                      <a:pt x="210" y="85"/>
                    </a:lnTo>
                    <a:lnTo>
                      <a:pt x="214" y="92"/>
                    </a:lnTo>
                    <a:lnTo>
                      <a:pt x="214" y="99"/>
                    </a:lnTo>
                    <a:lnTo>
                      <a:pt x="214" y="105"/>
                    </a:lnTo>
                    <a:lnTo>
                      <a:pt x="212" y="110"/>
                    </a:lnTo>
                    <a:lnTo>
                      <a:pt x="210" y="115"/>
                    </a:lnTo>
                    <a:lnTo>
                      <a:pt x="208" y="119"/>
                    </a:lnTo>
                    <a:lnTo>
                      <a:pt x="205" y="123"/>
                    </a:lnTo>
                    <a:lnTo>
                      <a:pt x="202" y="127"/>
                    </a:lnTo>
                    <a:lnTo>
                      <a:pt x="198" y="130"/>
                    </a:lnTo>
                    <a:lnTo>
                      <a:pt x="195" y="133"/>
                    </a:lnTo>
                    <a:lnTo>
                      <a:pt x="192" y="135"/>
                    </a:lnTo>
                    <a:lnTo>
                      <a:pt x="190" y="137"/>
                    </a:lnTo>
                    <a:lnTo>
                      <a:pt x="187" y="138"/>
                    </a:lnTo>
                    <a:lnTo>
                      <a:pt x="186" y="139"/>
                    </a:lnTo>
                    <a:lnTo>
                      <a:pt x="185" y="139"/>
                    </a:lnTo>
                    <a:lnTo>
                      <a:pt x="182" y="145"/>
                    </a:lnTo>
                    <a:lnTo>
                      <a:pt x="179" y="150"/>
                    </a:lnTo>
                    <a:lnTo>
                      <a:pt x="178" y="154"/>
                    </a:lnTo>
                    <a:lnTo>
                      <a:pt x="177" y="157"/>
                    </a:lnTo>
                    <a:lnTo>
                      <a:pt x="178" y="161"/>
                    </a:lnTo>
                    <a:lnTo>
                      <a:pt x="178" y="163"/>
                    </a:lnTo>
                    <a:lnTo>
                      <a:pt x="180" y="165"/>
                    </a:lnTo>
                    <a:lnTo>
                      <a:pt x="181" y="166"/>
                    </a:lnTo>
                    <a:lnTo>
                      <a:pt x="184" y="168"/>
                    </a:lnTo>
                    <a:lnTo>
                      <a:pt x="186" y="168"/>
                    </a:lnTo>
                    <a:lnTo>
                      <a:pt x="188" y="168"/>
                    </a:lnTo>
                    <a:lnTo>
                      <a:pt x="190" y="166"/>
                    </a:lnTo>
                    <a:lnTo>
                      <a:pt x="192" y="166"/>
                    </a:lnTo>
                    <a:lnTo>
                      <a:pt x="194" y="164"/>
                    </a:lnTo>
                    <a:lnTo>
                      <a:pt x="196" y="162"/>
                    </a:lnTo>
                    <a:lnTo>
                      <a:pt x="196" y="158"/>
                    </a:lnTo>
                    <a:lnTo>
                      <a:pt x="196" y="163"/>
                    </a:lnTo>
                    <a:lnTo>
                      <a:pt x="194" y="166"/>
                    </a:lnTo>
                    <a:lnTo>
                      <a:pt x="194" y="170"/>
                    </a:lnTo>
                    <a:lnTo>
                      <a:pt x="192" y="172"/>
                    </a:lnTo>
                    <a:lnTo>
                      <a:pt x="192" y="174"/>
                    </a:lnTo>
                    <a:lnTo>
                      <a:pt x="190" y="176"/>
                    </a:lnTo>
                    <a:lnTo>
                      <a:pt x="190" y="177"/>
                    </a:lnTo>
                    <a:lnTo>
                      <a:pt x="188" y="177"/>
                    </a:lnTo>
                    <a:lnTo>
                      <a:pt x="188" y="179"/>
                    </a:lnTo>
                    <a:lnTo>
                      <a:pt x="186" y="181"/>
                    </a:lnTo>
                    <a:lnTo>
                      <a:pt x="185" y="183"/>
                    </a:lnTo>
                    <a:lnTo>
                      <a:pt x="183" y="183"/>
                    </a:lnTo>
                    <a:lnTo>
                      <a:pt x="182" y="184"/>
                    </a:lnTo>
                    <a:lnTo>
                      <a:pt x="181" y="186"/>
                    </a:lnTo>
                    <a:lnTo>
                      <a:pt x="179" y="187"/>
                    </a:lnTo>
                    <a:lnTo>
                      <a:pt x="177" y="188"/>
                    </a:lnTo>
                    <a:lnTo>
                      <a:pt x="175" y="192"/>
                    </a:lnTo>
                    <a:lnTo>
                      <a:pt x="173" y="196"/>
                    </a:lnTo>
                    <a:lnTo>
                      <a:pt x="173" y="199"/>
                    </a:lnTo>
                    <a:lnTo>
                      <a:pt x="172" y="203"/>
                    </a:lnTo>
                    <a:lnTo>
                      <a:pt x="174" y="207"/>
                    </a:lnTo>
                    <a:lnTo>
                      <a:pt x="175" y="208"/>
                    </a:lnTo>
                    <a:lnTo>
                      <a:pt x="177" y="210"/>
                    </a:lnTo>
                    <a:lnTo>
                      <a:pt x="178" y="211"/>
                    </a:lnTo>
                    <a:lnTo>
                      <a:pt x="182" y="213"/>
                    </a:lnTo>
                    <a:lnTo>
                      <a:pt x="184" y="214"/>
                    </a:lnTo>
                    <a:lnTo>
                      <a:pt x="188" y="214"/>
                    </a:lnTo>
                    <a:lnTo>
                      <a:pt x="190" y="212"/>
                    </a:lnTo>
                    <a:lnTo>
                      <a:pt x="193" y="211"/>
                    </a:lnTo>
                    <a:lnTo>
                      <a:pt x="196" y="209"/>
                    </a:lnTo>
                    <a:lnTo>
                      <a:pt x="199" y="207"/>
                    </a:lnTo>
                    <a:lnTo>
                      <a:pt x="201" y="203"/>
                    </a:lnTo>
                    <a:lnTo>
                      <a:pt x="201" y="207"/>
                    </a:lnTo>
                    <a:lnTo>
                      <a:pt x="201" y="209"/>
                    </a:lnTo>
                    <a:lnTo>
                      <a:pt x="201" y="213"/>
                    </a:lnTo>
                    <a:lnTo>
                      <a:pt x="199" y="217"/>
                    </a:lnTo>
                    <a:lnTo>
                      <a:pt x="198" y="222"/>
                    </a:lnTo>
                    <a:lnTo>
                      <a:pt x="196" y="226"/>
                    </a:lnTo>
                    <a:lnTo>
                      <a:pt x="195" y="230"/>
                    </a:lnTo>
                    <a:lnTo>
                      <a:pt x="192" y="233"/>
                    </a:lnTo>
                    <a:lnTo>
                      <a:pt x="190" y="238"/>
                    </a:lnTo>
                    <a:lnTo>
                      <a:pt x="186" y="242"/>
                    </a:lnTo>
                    <a:lnTo>
                      <a:pt x="184" y="245"/>
                    </a:lnTo>
                    <a:lnTo>
                      <a:pt x="181" y="248"/>
                    </a:lnTo>
                    <a:lnTo>
                      <a:pt x="179" y="252"/>
                    </a:lnTo>
                    <a:lnTo>
                      <a:pt x="175" y="254"/>
                    </a:lnTo>
                    <a:lnTo>
                      <a:pt x="172" y="255"/>
                    </a:lnTo>
                    <a:lnTo>
                      <a:pt x="168" y="256"/>
                    </a:lnTo>
                    <a:lnTo>
                      <a:pt x="168" y="258"/>
                    </a:lnTo>
                    <a:lnTo>
                      <a:pt x="166" y="259"/>
                    </a:lnTo>
                    <a:lnTo>
                      <a:pt x="164" y="261"/>
                    </a:lnTo>
                    <a:lnTo>
                      <a:pt x="162" y="262"/>
                    </a:lnTo>
                    <a:lnTo>
                      <a:pt x="162" y="265"/>
                    </a:lnTo>
                    <a:lnTo>
                      <a:pt x="160" y="267"/>
                    </a:lnTo>
                    <a:lnTo>
                      <a:pt x="158" y="269"/>
                    </a:lnTo>
                    <a:lnTo>
                      <a:pt x="157" y="271"/>
                    </a:lnTo>
                    <a:lnTo>
                      <a:pt x="157" y="275"/>
                    </a:lnTo>
                    <a:lnTo>
                      <a:pt x="155" y="276"/>
                    </a:lnTo>
                    <a:lnTo>
                      <a:pt x="153" y="278"/>
                    </a:lnTo>
                    <a:lnTo>
                      <a:pt x="151" y="280"/>
                    </a:lnTo>
                    <a:lnTo>
                      <a:pt x="151" y="283"/>
                    </a:lnTo>
                    <a:lnTo>
                      <a:pt x="150" y="284"/>
                    </a:lnTo>
                    <a:lnTo>
                      <a:pt x="149" y="286"/>
                    </a:lnTo>
                    <a:lnTo>
                      <a:pt x="147" y="288"/>
                    </a:lnTo>
                    <a:lnTo>
                      <a:pt x="143" y="293"/>
                    </a:lnTo>
                    <a:lnTo>
                      <a:pt x="138" y="297"/>
                    </a:lnTo>
                    <a:lnTo>
                      <a:pt x="133" y="300"/>
                    </a:lnTo>
                    <a:lnTo>
                      <a:pt x="128" y="301"/>
                    </a:lnTo>
                    <a:lnTo>
                      <a:pt x="124" y="303"/>
                    </a:lnTo>
                    <a:lnTo>
                      <a:pt x="119" y="305"/>
                    </a:lnTo>
                    <a:lnTo>
                      <a:pt x="113" y="305"/>
                    </a:lnTo>
                    <a:lnTo>
                      <a:pt x="108" y="304"/>
                    </a:lnTo>
                    <a:lnTo>
                      <a:pt x="104" y="304"/>
                    </a:lnTo>
                    <a:lnTo>
                      <a:pt x="99" y="303"/>
                    </a:lnTo>
                    <a:lnTo>
                      <a:pt x="96" y="303"/>
                    </a:lnTo>
                    <a:lnTo>
                      <a:pt x="90" y="301"/>
                    </a:lnTo>
                    <a:lnTo>
                      <a:pt x="88" y="301"/>
                    </a:lnTo>
                    <a:lnTo>
                      <a:pt x="84" y="300"/>
                    </a:lnTo>
                    <a:lnTo>
                      <a:pt x="81" y="299"/>
                    </a:lnTo>
                    <a:lnTo>
                      <a:pt x="78" y="297"/>
                    </a:lnTo>
                    <a:lnTo>
                      <a:pt x="79" y="297"/>
                    </a:lnTo>
                    <a:lnTo>
                      <a:pt x="82" y="297"/>
                    </a:lnTo>
                    <a:lnTo>
                      <a:pt x="84" y="295"/>
                    </a:lnTo>
                    <a:lnTo>
                      <a:pt x="88" y="295"/>
                    </a:lnTo>
                    <a:lnTo>
                      <a:pt x="90" y="293"/>
                    </a:lnTo>
                    <a:lnTo>
                      <a:pt x="94" y="291"/>
                    </a:lnTo>
                    <a:lnTo>
                      <a:pt x="98" y="289"/>
                    </a:lnTo>
                    <a:lnTo>
                      <a:pt x="103" y="287"/>
                    </a:lnTo>
                    <a:lnTo>
                      <a:pt x="107" y="284"/>
                    </a:lnTo>
                    <a:lnTo>
                      <a:pt x="111" y="280"/>
                    </a:lnTo>
                    <a:lnTo>
                      <a:pt x="115" y="275"/>
                    </a:lnTo>
                    <a:lnTo>
                      <a:pt x="119" y="271"/>
                    </a:lnTo>
                    <a:lnTo>
                      <a:pt x="122" y="265"/>
                    </a:lnTo>
                    <a:lnTo>
                      <a:pt x="126" y="259"/>
                    </a:lnTo>
                    <a:lnTo>
                      <a:pt x="128" y="251"/>
                    </a:lnTo>
                    <a:lnTo>
                      <a:pt x="128" y="249"/>
                    </a:lnTo>
                    <a:lnTo>
                      <a:pt x="128" y="247"/>
                    </a:lnTo>
                    <a:lnTo>
                      <a:pt x="128" y="246"/>
                    </a:lnTo>
                    <a:lnTo>
                      <a:pt x="128" y="244"/>
                    </a:lnTo>
                    <a:lnTo>
                      <a:pt x="127" y="242"/>
                    </a:lnTo>
                    <a:lnTo>
                      <a:pt x="126" y="240"/>
                    </a:lnTo>
                    <a:lnTo>
                      <a:pt x="125" y="240"/>
                    </a:lnTo>
                    <a:lnTo>
                      <a:pt x="124" y="238"/>
                    </a:lnTo>
                    <a:lnTo>
                      <a:pt x="122" y="238"/>
                    </a:lnTo>
                    <a:lnTo>
                      <a:pt x="120" y="238"/>
                    </a:lnTo>
                    <a:lnTo>
                      <a:pt x="118" y="238"/>
                    </a:lnTo>
                    <a:lnTo>
                      <a:pt x="114" y="236"/>
                    </a:lnTo>
                    <a:lnTo>
                      <a:pt x="116" y="237"/>
                    </a:lnTo>
                    <a:lnTo>
                      <a:pt x="117" y="237"/>
                    </a:lnTo>
                    <a:lnTo>
                      <a:pt x="116" y="237"/>
                    </a:lnTo>
                    <a:lnTo>
                      <a:pt x="115" y="237"/>
                    </a:lnTo>
                    <a:lnTo>
                      <a:pt x="113" y="237"/>
                    </a:lnTo>
                    <a:lnTo>
                      <a:pt x="111" y="237"/>
                    </a:lnTo>
                    <a:lnTo>
                      <a:pt x="109" y="237"/>
                    </a:lnTo>
                    <a:lnTo>
                      <a:pt x="107" y="235"/>
                    </a:lnTo>
                    <a:lnTo>
                      <a:pt x="105" y="234"/>
                    </a:lnTo>
                    <a:lnTo>
                      <a:pt x="103" y="232"/>
                    </a:lnTo>
                    <a:lnTo>
                      <a:pt x="101" y="230"/>
                    </a:lnTo>
                    <a:lnTo>
                      <a:pt x="100" y="227"/>
                    </a:lnTo>
                    <a:lnTo>
                      <a:pt x="101" y="228"/>
                    </a:lnTo>
                    <a:lnTo>
                      <a:pt x="102" y="228"/>
                    </a:lnTo>
                    <a:lnTo>
                      <a:pt x="104" y="228"/>
                    </a:lnTo>
                    <a:lnTo>
                      <a:pt x="106" y="228"/>
                    </a:lnTo>
                    <a:lnTo>
                      <a:pt x="109" y="228"/>
                    </a:lnTo>
                    <a:lnTo>
                      <a:pt x="111" y="228"/>
                    </a:lnTo>
                    <a:lnTo>
                      <a:pt x="113" y="227"/>
                    </a:lnTo>
                    <a:lnTo>
                      <a:pt x="115" y="225"/>
                    </a:lnTo>
                    <a:lnTo>
                      <a:pt x="118" y="223"/>
                    </a:lnTo>
                    <a:lnTo>
                      <a:pt x="120" y="221"/>
                    </a:lnTo>
                    <a:lnTo>
                      <a:pt x="122" y="218"/>
                    </a:lnTo>
                    <a:lnTo>
                      <a:pt x="124" y="213"/>
                    </a:lnTo>
                    <a:lnTo>
                      <a:pt x="125" y="208"/>
                    </a:lnTo>
                    <a:lnTo>
                      <a:pt x="127" y="202"/>
                    </a:lnTo>
                    <a:lnTo>
                      <a:pt x="127" y="196"/>
                    </a:lnTo>
                    <a:lnTo>
                      <a:pt x="127" y="186"/>
                    </a:lnTo>
                    <a:lnTo>
                      <a:pt x="128" y="186"/>
                    </a:lnTo>
                    <a:lnTo>
                      <a:pt x="128" y="185"/>
                    </a:lnTo>
                    <a:lnTo>
                      <a:pt x="128" y="183"/>
                    </a:lnTo>
                    <a:lnTo>
                      <a:pt x="128" y="181"/>
                    </a:lnTo>
                    <a:lnTo>
                      <a:pt x="128" y="179"/>
                    </a:lnTo>
                    <a:lnTo>
                      <a:pt x="128" y="177"/>
                    </a:lnTo>
                    <a:lnTo>
                      <a:pt x="127" y="173"/>
                    </a:lnTo>
                    <a:lnTo>
                      <a:pt x="128" y="172"/>
                    </a:lnTo>
                    <a:lnTo>
                      <a:pt x="128" y="168"/>
                    </a:lnTo>
                    <a:lnTo>
                      <a:pt x="130" y="164"/>
                    </a:lnTo>
                    <a:lnTo>
                      <a:pt x="131" y="161"/>
                    </a:lnTo>
                    <a:lnTo>
                      <a:pt x="135" y="157"/>
                    </a:lnTo>
                    <a:lnTo>
                      <a:pt x="137" y="153"/>
                    </a:lnTo>
                    <a:lnTo>
                      <a:pt x="142" y="150"/>
                    </a:lnTo>
                    <a:lnTo>
                      <a:pt x="147" y="146"/>
                    </a:lnTo>
                    <a:lnTo>
                      <a:pt x="143" y="146"/>
                    </a:lnTo>
                    <a:lnTo>
                      <a:pt x="138" y="145"/>
                    </a:lnTo>
                    <a:lnTo>
                      <a:pt x="134" y="146"/>
                    </a:lnTo>
                    <a:lnTo>
                      <a:pt x="129" y="146"/>
                    </a:lnTo>
                    <a:lnTo>
                      <a:pt x="127" y="148"/>
                    </a:lnTo>
                    <a:lnTo>
                      <a:pt x="124" y="150"/>
                    </a:lnTo>
                    <a:lnTo>
                      <a:pt x="121" y="152"/>
                    </a:lnTo>
                    <a:lnTo>
                      <a:pt x="117" y="154"/>
                    </a:lnTo>
                    <a:lnTo>
                      <a:pt x="115" y="158"/>
                    </a:lnTo>
                    <a:lnTo>
                      <a:pt x="113" y="161"/>
                    </a:lnTo>
                    <a:lnTo>
                      <a:pt x="111" y="165"/>
                    </a:lnTo>
                    <a:lnTo>
                      <a:pt x="109" y="166"/>
                    </a:lnTo>
                    <a:lnTo>
                      <a:pt x="109" y="170"/>
                    </a:lnTo>
                    <a:lnTo>
                      <a:pt x="107" y="172"/>
                    </a:lnTo>
                    <a:lnTo>
                      <a:pt x="105" y="174"/>
                    </a:lnTo>
                    <a:lnTo>
                      <a:pt x="103" y="175"/>
                    </a:lnTo>
                    <a:lnTo>
                      <a:pt x="101" y="187"/>
                    </a:lnTo>
                    <a:lnTo>
                      <a:pt x="99" y="197"/>
                    </a:lnTo>
                    <a:lnTo>
                      <a:pt x="96" y="205"/>
                    </a:lnTo>
                    <a:lnTo>
                      <a:pt x="92" y="210"/>
                    </a:lnTo>
                    <a:lnTo>
                      <a:pt x="88" y="216"/>
                    </a:lnTo>
                    <a:lnTo>
                      <a:pt x="85" y="219"/>
                    </a:lnTo>
                    <a:lnTo>
                      <a:pt x="81" y="221"/>
                    </a:lnTo>
                    <a:lnTo>
                      <a:pt x="77" y="221"/>
                    </a:lnTo>
                    <a:lnTo>
                      <a:pt x="75" y="222"/>
                    </a:lnTo>
                    <a:lnTo>
                      <a:pt x="72" y="221"/>
                    </a:lnTo>
                    <a:lnTo>
                      <a:pt x="70" y="219"/>
                    </a:lnTo>
                    <a:lnTo>
                      <a:pt x="68" y="217"/>
                    </a:lnTo>
                    <a:lnTo>
                      <a:pt x="68" y="214"/>
                    </a:lnTo>
                    <a:lnTo>
                      <a:pt x="68" y="211"/>
                    </a:lnTo>
                    <a:lnTo>
                      <a:pt x="70" y="207"/>
                    </a:lnTo>
                    <a:lnTo>
                      <a:pt x="72" y="203"/>
                    </a:lnTo>
                    <a:lnTo>
                      <a:pt x="75" y="202"/>
                    </a:lnTo>
                    <a:lnTo>
                      <a:pt x="76" y="200"/>
                    </a:lnTo>
                    <a:lnTo>
                      <a:pt x="78" y="198"/>
                    </a:lnTo>
                    <a:lnTo>
                      <a:pt x="78" y="197"/>
                    </a:lnTo>
                    <a:lnTo>
                      <a:pt x="78" y="195"/>
                    </a:lnTo>
                    <a:lnTo>
                      <a:pt x="78" y="194"/>
                    </a:lnTo>
                    <a:lnTo>
                      <a:pt x="78" y="192"/>
                    </a:lnTo>
                    <a:lnTo>
                      <a:pt x="78" y="190"/>
                    </a:lnTo>
                    <a:lnTo>
                      <a:pt x="78" y="188"/>
                    </a:lnTo>
                    <a:lnTo>
                      <a:pt x="78" y="186"/>
                    </a:lnTo>
                    <a:lnTo>
                      <a:pt x="76" y="184"/>
                    </a:lnTo>
                    <a:lnTo>
                      <a:pt x="78" y="184"/>
                    </a:lnTo>
                    <a:lnTo>
                      <a:pt x="78" y="183"/>
                    </a:lnTo>
                    <a:lnTo>
                      <a:pt x="78" y="181"/>
                    </a:lnTo>
                    <a:lnTo>
                      <a:pt x="79" y="181"/>
                    </a:lnTo>
                    <a:lnTo>
                      <a:pt x="79" y="179"/>
                    </a:lnTo>
                    <a:lnTo>
                      <a:pt x="79" y="177"/>
                    </a:lnTo>
                    <a:lnTo>
                      <a:pt x="79" y="175"/>
                    </a:lnTo>
                    <a:lnTo>
                      <a:pt x="80" y="175"/>
                    </a:lnTo>
                    <a:lnTo>
                      <a:pt x="80" y="173"/>
                    </a:lnTo>
                    <a:lnTo>
                      <a:pt x="80" y="171"/>
                    </a:lnTo>
                    <a:lnTo>
                      <a:pt x="80" y="170"/>
                    </a:lnTo>
                    <a:lnTo>
                      <a:pt x="79" y="168"/>
                    </a:lnTo>
                    <a:lnTo>
                      <a:pt x="75" y="175"/>
                    </a:lnTo>
                    <a:lnTo>
                      <a:pt x="70" y="181"/>
                    </a:lnTo>
                    <a:lnTo>
                      <a:pt x="68" y="185"/>
                    </a:lnTo>
                    <a:lnTo>
                      <a:pt x="64" y="188"/>
                    </a:lnTo>
                    <a:lnTo>
                      <a:pt x="63" y="192"/>
                    </a:lnTo>
                    <a:lnTo>
                      <a:pt x="61" y="196"/>
                    </a:lnTo>
                    <a:lnTo>
                      <a:pt x="61" y="198"/>
                    </a:lnTo>
                    <a:lnTo>
                      <a:pt x="59" y="200"/>
                    </a:lnTo>
                    <a:lnTo>
                      <a:pt x="59" y="203"/>
                    </a:lnTo>
                    <a:lnTo>
                      <a:pt x="59" y="205"/>
                    </a:lnTo>
                    <a:lnTo>
                      <a:pt x="59" y="207"/>
                    </a:lnTo>
                    <a:lnTo>
                      <a:pt x="58" y="208"/>
                    </a:lnTo>
                    <a:lnTo>
                      <a:pt x="58" y="211"/>
                    </a:lnTo>
                    <a:lnTo>
                      <a:pt x="58" y="212"/>
                    </a:lnTo>
                    <a:lnTo>
                      <a:pt x="58" y="214"/>
                    </a:lnTo>
                    <a:lnTo>
                      <a:pt x="57" y="216"/>
                    </a:lnTo>
                    <a:lnTo>
                      <a:pt x="59" y="220"/>
                    </a:lnTo>
                    <a:lnTo>
                      <a:pt x="59" y="223"/>
                    </a:lnTo>
                    <a:lnTo>
                      <a:pt x="59" y="227"/>
                    </a:lnTo>
                    <a:lnTo>
                      <a:pt x="57" y="229"/>
                    </a:lnTo>
                    <a:lnTo>
                      <a:pt x="57" y="230"/>
                    </a:lnTo>
                    <a:lnTo>
                      <a:pt x="55" y="232"/>
                    </a:lnTo>
                    <a:lnTo>
                      <a:pt x="53" y="233"/>
                    </a:lnTo>
                    <a:lnTo>
                      <a:pt x="51" y="233"/>
                    </a:lnTo>
                    <a:lnTo>
                      <a:pt x="49" y="233"/>
                    </a:lnTo>
                    <a:lnTo>
                      <a:pt x="48" y="232"/>
                    </a:lnTo>
                    <a:lnTo>
                      <a:pt x="46" y="230"/>
                    </a:lnTo>
                    <a:lnTo>
                      <a:pt x="46" y="228"/>
                    </a:lnTo>
                    <a:lnTo>
                      <a:pt x="44" y="224"/>
                    </a:lnTo>
                    <a:lnTo>
                      <a:pt x="44" y="221"/>
                    </a:lnTo>
                    <a:lnTo>
                      <a:pt x="43" y="216"/>
                    </a:lnTo>
                    <a:lnTo>
                      <a:pt x="38" y="221"/>
                    </a:lnTo>
                    <a:lnTo>
                      <a:pt x="33" y="227"/>
                    </a:lnTo>
                    <a:lnTo>
                      <a:pt x="29" y="232"/>
                    </a:lnTo>
                    <a:lnTo>
                      <a:pt x="25" y="236"/>
                    </a:lnTo>
                    <a:lnTo>
                      <a:pt x="25" y="242"/>
                    </a:lnTo>
                    <a:lnTo>
                      <a:pt x="23" y="246"/>
                    </a:lnTo>
                    <a:lnTo>
                      <a:pt x="23" y="250"/>
                    </a:lnTo>
                    <a:lnTo>
                      <a:pt x="22" y="254"/>
                    </a:lnTo>
                    <a:lnTo>
                      <a:pt x="24" y="258"/>
                    </a:lnTo>
                    <a:lnTo>
                      <a:pt x="25" y="262"/>
                    </a:lnTo>
                    <a:lnTo>
                      <a:pt x="27" y="265"/>
                    </a:lnTo>
                    <a:lnTo>
                      <a:pt x="27" y="267"/>
                    </a:lnTo>
                    <a:lnTo>
                      <a:pt x="29" y="270"/>
                    </a:lnTo>
                    <a:lnTo>
                      <a:pt x="30" y="271"/>
                    </a:lnTo>
                    <a:lnTo>
                      <a:pt x="31" y="272"/>
                    </a:lnTo>
                    <a:lnTo>
                      <a:pt x="29" y="272"/>
                    </a:lnTo>
                    <a:lnTo>
                      <a:pt x="27" y="271"/>
                    </a:lnTo>
                    <a:lnTo>
                      <a:pt x="24" y="270"/>
                    </a:lnTo>
                    <a:lnTo>
                      <a:pt x="20" y="267"/>
                    </a:lnTo>
                    <a:lnTo>
                      <a:pt x="18" y="264"/>
                    </a:lnTo>
                    <a:lnTo>
                      <a:pt x="14" y="260"/>
                    </a:lnTo>
                    <a:lnTo>
                      <a:pt x="11" y="257"/>
                    </a:lnTo>
                    <a:lnTo>
                      <a:pt x="7" y="251"/>
                    </a:lnTo>
                    <a:lnTo>
                      <a:pt x="5" y="247"/>
                    </a:lnTo>
                    <a:lnTo>
                      <a:pt x="3" y="242"/>
                    </a:lnTo>
                    <a:lnTo>
                      <a:pt x="1" y="236"/>
                    </a:lnTo>
                    <a:lnTo>
                      <a:pt x="0" y="229"/>
                    </a:lnTo>
                    <a:lnTo>
                      <a:pt x="0" y="222"/>
                    </a:lnTo>
                    <a:lnTo>
                      <a:pt x="0" y="214"/>
                    </a:lnTo>
                    <a:lnTo>
                      <a:pt x="1" y="207"/>
                    </a:lnTo>
                    <a:lnTo>
                      <a:pt x="3" y="198"/>
                    </a:lnTo>
                    <a:lnTo>
                      <a:pt x="5" y="198"/>
                    </a:lnTo>
                    <a:lnTo>
                      <a:pt x="5" y="196"/>
                    </a:lnTo>
                    <a:lnTo>
                      <a:pt x="7" y="196"/>
                    </a:lnTo>
                    <a:lnTo>
                      <a:pt x="7" y="194"/>
                    </a:lnTo>
                    <a:lnTo>
                      <a:pt x="7" y="192"/>
                    </a:lnTo>
                    <a:lnTo>
                      <a:pt x="9" y="191"/>
                    </a:lnTo>
                    <a:lnTo>
                      <a:pt x="9" y="189"/>
                    </a:lnTo>
                    <a:lnTo>
                      <a:pt x="9" y="187"/>
                    </a:lnTo>
                    <a:lnTo>
                      <a:pt x="9" y="185"/>
                    </a:lnTo>
                    <a:lnTo>
                      <a:pt x="11" y="183"/>
                    </a:lnTo>
                    <a:lnTo>
                      <a:pt x="11" y="180"/>
                    </a:lnTo>
                    <a:lnTo>
                      <a:pt x="11" y="177"/>
                    </a:lnTo>
                    <a:lnTo>
                      <a:pt x="11" y="173"/>
                    </a:lnTo>
                    <a:lnTo>
                      <a:pt x="13" y="172"/>
                    </a:lnTo>
                    <a:lnTo>
                      <a:pt x="15" y="168"/>
                    </a:lnTo>
                    <a:lnTo>
                      <a:pt x="17" y="165"/>
                    </a:lnTo>
                    <a:lnTo>
                      <a:pt x="18" y="162"/>
                    </a:lnTo>
                    <a:lnTo>
                      <a:pt x="20" y="160"/>
                    </a:lnTo>
                    <a:lnTo>
                      <a:pt x="22" y="156"/>
                    </a:lnTo>
                    <a:lnTo>
                      <a:pt x="24" y="154"/>
                    </a:lnTo>
                    <a:lnTo>
                      <a:pt x="24" y="151"/>
                    </a:lnTo>
                    <a:lnTo>
                      <a:pt x="26" y="149"/>
                    </a:lnTo>
                    <a:lnTo>
                      <a:pt x="28" y="147"/>
                    </a:lnTo>
                    <a:lnTo>
                      <a:pt x="30" y="145"/>
                    </a:lnTo>
                    <a:lnTo>
                      <a:pt x="30" y="143"/>
                    </a:lnTo>
                    <a:lnTo>
                      <a:pt x="32" y="143"/>
                    </a:lnTo>
                    <a:lnTo>
                      <a:pt x="32" y="141"/>
                    </a:lnTo>
                    <a:lnTo>
                      <a:pt x="33" y="141"/>
                    </a:lnTo>
                    <a:lnTo>
                      <a:pt x="33" y="139"/>
                    </a:lnTo>
                    <a:lnTo>
                      <a:pt x="33" y="142"/>
                    </a:lnTo>
                    <a:lnTo>
                      <a:pt x="33" y="144"/>
                    </a:lnTo>
                    <a:lnTo>
                      <a:pt x="33" y="146"/>
                    </a:lnTo>
                    <a:lnTo>
                      <a:pt x="32" y="148"/>
                    </a:lnTo>
                    <a:lnTo>
                      <a:pt x="32" y="150"/>
                    </a:lnTo>
                    <a:lnTo>
                      <a:pt x="32" y="152"/>
                    </a:lnTo>
                    <a:lnTo>
                      <a:pt x="30" y="152"/>
                    </a:lnTo>
                    <a:lnTo>
                      <a:pt x="30" y="153"/>
                    </a:lnTo>
                    <a:lnTo>
                      <a:pt x="30" y="154"/>
                    </a:lnTo>
                    <a:lnTo>
                      <a:pt x="30" y="156"/>
                    </a:lnTo>
                    <a:lnTo>
                      <a:pt x="29" y="156"/>
                    </a:lnTo>
                    <a:lnTo>
                      <a:pt x="29" y="158"/>
                    </a:lnTo>
                    <a:lnTo>
                      <a:pt x="29" y="160"/>
                    </a:lnTo>
                    <a:lnTo>
                      <a:pt x="29" y="162"/>
                    </a:lnTo>
                    <a:lnTo>
                      <a:pt x="27" y="163"/>
                    </a:lnTo>
                    <a:lnTo>
                      <a:pt x="27" y="165"/>
                    </a:lnTo>
                    <a:lnTo>
                      <a:pt x="27" y="166"/>
                    </a:lnTo>
                    <a:lnTo>
                      <a:pt x="27" y="168"/>
                    </a:lnTo>
                    <a:lnTo>
                      <a:pt x="28" y="170"/>
                    </a:lnTo>
                    <a:lnTo>
                      <a:pt x="28" y="171"/>
                    </a:lnTo>
                    <a:lnTo>
                      <a:pt x="29" y="172"/>
                    </a:lnTo>
                    <a:lnTo>
                      <a:pt x="30" y="173"/>
                    </a:lnTo>
                    <a:lnTo>
                      <a:pt x="30" y="172"/>
                    </a:lnTo>
                    <a:lnTo>
                      <a:pt x="32" y="171"/>
                    </a:lnTo>
                    <a:lnTo>
                      <a:pt x="32" y="169"/>
                    </a:lnTo>
                    <a:lnTo>
                      <a:pt x="32" y="167"/>
                    </a:lnTo>
                    <a:lnTo>
                      <a:pt x="32" y="163"/>
                    </a:lnTo>
                    <a:lnTo>
                      <a:pt x="34" y="162"/>
                    </a:lnTo>
                    <a:lnTo>
                      <a:pt x="36" y="159"/>
                    </a:lnTo>
                    <a:lnTo>
                      <a:pt x="38" y="157"/>
                    </a:lnTo>
                    <a:lnTo>
                      <a:pt x="40" y="153"/>
                    </a:lnTo>
                    <a:lnTo>
                      <a:pt x="44" y="151"/>
                    </a:lnTo>
                    <a:lnTo>
                      <a:pt x="46" y="148"/>
                    </a:lnTo>
                    <a:lnTo>
                      <a:pt x="51" y="144"/>
                    </a:lnTo>
                    <a:lnTo>
                      <a:pt x="55" y="141"/>
                    </a:lnTo>
                    <a:lnTo>
                      <a:pt x="57" y="141"/>
                    </a:lnTo>
                    <a:lnTo>
                      <a:pt x="59" y="141"/>
                    </a:lnTo>
                    <a:lnTo>
                      <a:pt x="59" y="140"/>
                    </a:lnTo>
                    <a:lnTo>
                      <a:pt x="61" y="140"/>
                    </a:lnTo>
                    <a:lnTo>
                      <a:pt x="62" y="138"/>
                    </a:lnTo>
                    <a:lnTo>
                      <a:pt x="64" y="137"/>
                    </a:lnTo>
                    <a:lnTo>
                      <a:pt x="64" y="135"/>
                    </a:lnTo>
                    <a:lnTo>
                      <a:pt x="66" y="133"/>
                    </a:lnTo>
                    <a:lnTo>
                      <a:pt x="68" y="131"/>
                    </a:lnTo>
                    <a:lnTo>
                      <a:pt x="70" y="128"/>
                    </a:lnTo>
                    <a:lnTo>
                      <a:pt x="70" y="124"/>
                    </a:lnTo>
                    <a:lnTo>
                      <a:pt x="72" y="120"/>
                    </a:lnTo>
                    <a:lnTo>
                      <a:pt x="73" y="116"/>
                    </a:lnTo>
                    <a:lnTo>
                      <a:pt x="75" y="110"/>
                    </a:lnTo>
                    <a:lnTo>
                      <a:pt x="75" y="103"/>
                    </a:lnTo>
                    <a:lnTo>
                      <a:pt x="76" y="99"/>
                    </a:lnTo>
                    <a:lnTo>
                      <a:pt x="78" y="94"/>
                    </a:lnTo>
                    <a:lnTo>
                      <a:pt x="80" y="90"/>
                    </a:lnTo>
                    <a:lnTo>
                      <a:pt x="82" y="84"/>
                    </a:lnTo>
                    <a:lnTo>
                      <a:pt x="85" y="81"/>
                    </a:lnTo>
                    <a:lnTo>
                      <a:pt x="87" y="77"/>
                    </a:lnTo>
                    <a:lnTo>
                      <a:pt x="89" y="74"/>
                    </a:lnTo>
                    <a:lnTo>
                      <a:pt x="91" y="70"/>
                    </a:lnTo>
                    <a:lnTo>
                      <a:pt x="95" y="68"/>
                    </a:lnTo>
                    <a:lnTo>
                      <a:pt x="97" y="66"/>
                    </a:lnTo>
                    <a:lnTo>
                      <a:pt x="101" y="64"/>
                    </a:lnTo>
                    <a:lnTo>
                      <a:pt x="103" y="61"/>
                    </a:lnTo>
                    <a:lnTo>
                      <a:pt x="107" y="59"/>
                    </a:lnTo>
                    <a:lnTo>
                      <a:pt x="109" y="57"/>
                    </a:lnTo>
                    <a:lnTo>
                      <a:pt x="112" y="55"/>
                    </a:lnTo>
                    <a:lnTo>
                      <a:pt x="114" y="53"/>
                    </a:lnTo>
                    <a:lnTo>
                      <a:pt x="112" y="57"/>
                    </a:lnTo>
                    <a:lnTo>
                      <a:pt x="110" y="60"/>
                    </a:lnTo>
                    <a:lnTo>
                      <a:pt x="109" y="64"/>
                    </a:lnTo>
                    <a:lnTo>
                      <a:pt x="105" y="68"/>
                    </a:lnTo>
                    <a:lnTo>
                      <a:pt x="104" y="73"/>
                    </a:lnTo>
                    <a:lnTo>
                      <a:pt x="102" y="76"/>
                    </a:lnTo>
                    <a:lnTo>
                      <a:pt x="101" y="80"/>
                    </a:lnTo>
                    <a:lnTo>
                      <a:pt x="99" y="84"/>
                    </a:lnTo>
                    <a:lnTo>
                      <a:pt x="99" y="89"/>
                    </a:lnTo>
                    <a:lnTo>
                      <a:pt x="99" y="93"/>
                    </a:lnTo>
                    <a:lnTo>
                      <a:pt x="99" y="98"/>
                    </a:lnTo>
                    <a:lnTo>
                      <a:pt x="99" y="102"/>
                    </a:lnTo>
                    <a:lnTo>
                      <a:pt x="101" y="107"/>
                    </a:lnTo>
                    <a:lnTo>
                      <a:pt x="102" y="111"/>
                    </a:lnTo>
                    <a:lnTo>
                      <a:pt x="105" y="116"/>
                    </a:lnTo>
                    <a:lnTo>
                      <a:pt x="108" y="119"/>
                    </a:lnTo>
                    <a:lnTo>
                      <a:pt x="110" y="119"/>
                    </a:lnTo>
                    <a:lnTo>
                      <a:pt x="110" y="117"/>
                    </a:lnTo>
                    <a:lnTo>
                      <a:pt x="111" y="116"/>
                    </a:lnTo>
                    <a:lnTo>
                      <a:pt x="111" y="114"/>
                    </a:lnTo>
                    <a:lnTo>
                      <a:pt x="113" y="112"/>
                    </a:lnTo>
                    <a:lnTo>
                      <a:pt x="113" y="109"/>
                    </a:lnTo>
                    <a:lnTo>
                      <a:pt x="114" y="107"/>
                    </a:lnTo>
                    <a:lnTo>
                      <a:pt x="116" y="105"/>
                    </a:lnTo>
                    <a:lnTo>
                      <a:pt x="120" y="102"/>
                    </a:lnTo>
                    <a:lnTo>
                      <a:pt x="121" y="98"/>
                    </a:lnTo>
                    <a:lnTo>
                      <a:pt x="125" y="95"/>
                    </a:lnTo>
                    <a:lnTo>
                      <a:pt x="128" y="92"/>
                    </a:lnTo>
                    <a:lnTo>
                      <a:pt x="133" y="88"/>
                    </a:lnTo>
                    <a:lnTo>
                      <a:pt x="137" y="83"/>
                    </a:lnTo>
                    <a:lnTo>
                      <a:pt x="139" y="83"/>
                    </a:lnTo>
                    <a:lnTo>
                      <a:pt x="140" y="83"/>
                    </a:lnTo>
                    <a:lnTo>
                      <a:pt x="142" y="82"/>
                    </a:lnTo>
                    <a:lnTo>
                      <a:pt x="142" y="80"/>
                    </a:lnTo>
                    <a:lnTo>
                      <a:pt x="145" y="78"/>
                    </a:lnTo>
                    <a:lnTo>
                      <a:pt x="147" y="76"/>
                    </a:lnTo>
                    <a:lnTo>
                      <a:pt x="149" y="74"/>
                    </a:lnTo>
                    <a:lnTo>
                      <a:pt x="150" y="71"/>
                    </a:lnTo>
                    <a:lnTo>
                      <a:pt x="152" y="69"/>
                    </a:lnTo>
                    <a:lnTo>
                      <a:pt x="154" y="65"/>
                    </a:lnTo>
                    <a:lnTo>
                      <a:pt x="156" y="61"/>
                    </a:lnTo>
                    <a:lnTo>
                      <a:pt x="157" y="57"/>
                    </a:lnTo>
                    <a:lnTo>
                      <a:pt x="159" y="54"/>
                    </a:lnTo>
                    <a:lnTo>
                      <a:pt x="160" y="49"/>
                    </a:lnTo>
                    <a:lnTo>
                      <a:pt x="160" y="44"/>
                    </a:lnTo>
                    <a:lnTo>
                      <a:pt x="159" y="39"/>
                    </a:lnTo>
                    <a:lnTo>
                      <a:pt x="160" y="35"/>
                    </a:lnTo>
                    <a:lnTo>
                      <a:pt x="160" y="31"/>
                    </a:lnTo>
                    <a:lnTo>
                      <a:pt x="161" y="27"/>
                    </a:lnTo>
                    <a:lnTo>
                      <a:pt x="161" y="24"/>
                    </a:lnTo>
                    <a:lnTo>
                      <a:pt x="163" y="21"/>
                    </a:lnTo>
                    <a:lnTo>
                      <a:pt x="165" y="17"/>
                    </a:lnTo>
                    <a:lnTo>
                      <a:pt x="167" y="15"/>
                    </a:lnTo>
                    <a:lnTo>
                      <a:pt x="169" y="11"/>
                    </a:lnTo>
                    <a:lnTo>
                      <a:pt x="172" y="10"/>
                    </a:lnTo>
                    <a:lnTo>
                      <a:pt x="174" y="8"/>
                    </a:lnTo>
                    <a:lnTo>
                      <a:pt x="175" y="7"/>
                    </a:lnTo>
                    <a:lnTo>
                      <a:pt x="177" y="5"/>
                    </a:lnTo>
                    <a:lnTo>
                      <a:pt x="179" y="5"/>
                    </a:lnTo>
                    <a:lnTo>
                      <a:pt x="180" y="3"/>
                    </a:lnTo>
                    <a:lnTo>
                      <a:pt x="181" y="3"/>
                    </a:lnTo>
                    <a:lnTo>
                      <a:pt x="181" y="2"/>
                    </a:lnTo>
                    <a:lnTo>
                      <a:pt x="180" y="0"/>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sp>
            <p:nvSpPr>
              <p:cNvPr id="66586" name="Freeform 13"/>
              <p:cNvSpPr>
                <a:spLocks/>
              </p:cNvSpPr>
              <p:nvPr/>
            </p:nvSpPr>
            <p:spPr bwMode="auto">
              <a:xfrm>
                <a:off x="-130" y="1518"/>
                <a:ext cx="129" cy="178"/>
              </a:xfrm>
              <a:custGeom>
                <a:avLst/>
                <a:gdLst>
                  <a:gd name="T0" fmla="*/ 106 w 129"/>
                  <a:gd name="T1" fmla="*/ 7 h 178"/>
                  <a:gd name="T2" fmla="*/ 115 w 129"/>
                  <a:gd name="T3" fmla="*/ 31 h 178"/>
                  <a:gd name="T4" fmla="*/ 112 w 129"/>
                  <a:gd name="T5" fmla="*/ 57 h 178"/>
                  <a:gd name="T6" fmla="*/ 114 w 129"/>
                  <a:gd name="T7" fmla="*/ 59 h 178"/>
                  <a:gd name="T8" fmla="*/ 123 w 129"/>
                  <a:gd name="T9" fmla="*/ 46 h 178"/>
                  <a:gd name="T10" fmla="*/ 127 w 129"/>
                  <a:gd name="T11" fmla="*/ 64 h 178"/>
                  <a:gd name="T12" fmla="*/ 112 w 129"/>
                  <a:gd name="T13" fmla="*/ 80 h 178"/>
                  <a:gd name="T14" fmla="*/ 107 w 129"/>
                  <a:gd name="T15" fmla="*/ 96 h 178"/>
                  <a:gd name="T16" fmla="*/ 116 w 129"/>
                  <a:gd name="T17" fmla="*/ 92 h 178"/>
                  <a:gd name="T18" fmla="*/ 112 w 129"/>
                  <a:gd name="T19" fmla="*/ 105 h 178"/>
                  <a:gd name="T20" fmla="*/ 103 w 129"/>
                  <a:gd name="T21" fmla="*/ 114 h 178"/>
                  <a:gd name="T22" fmla="*/ 112 w 129"/>
                  <a:gd name="T23" fmla="*/ 124 h 178"/>
                  <a:gd name="T24" fmla="*/ 118 w 129"/>
                  <a:gd name="T25" fmla="*/ 127 h 178"/>
                  <a:gd name="T26" fmla="*/ 105 w 129"/>
                  <a:gd name="T27" fmla="*/ 146 h 178"/>
                  <a:gd name="T28" fmla="*/ 95 w 129"/>
                  <a:gd name="T29" fmla="*/ 156 h 178"/>
                  <a:gd name="T30" fmla="*/ 89 w 129"/>
                  <a:gd name="T31" fmla="*/ 168 h 178"/>
                  <a:gd name="T32" fmla="*/ 64 w 129"/>
                  <a:gd name="T33" fmla="*/ 177 h 178"/>
                  <a:gd name="T34" fmla="*/ 47 w 129"/>
                  <a:gd name="T35" fmla="*/ 173 h 178"/>
                  <a:gd name="T36" fmla="*/ 64 w 129"/>
                  <a:gd name="T37" fmla="*/ 165 h 178"/>
                  <a:gd name="T38" fmla="*/ 76 w 129"/>
                  <a:gd name="T39" fmla="*/ 146 h 178"/>
                  <a:gd name="T40" fmla="*/ 73 w 129"/>
                  <a:gd name="T41" fmla="*/ 139 h 178"/>
                  <a:gd name="T42" fmla="*/ 70 w 129"/>
                  <a:gd name="T43" fmla="*/ 138 h 178"/>
                  <a:gd name="T44" fmla="*/ 62 w 129"/>
                  <a:gd name="T45" fmla="*/ 135 h 178"/>
                  <a:gd name="T46" fmla="*/ 68 w 129"/>
                  <a:gd name="T47" fmla="*/ 132 h 178"/>
                  <a:gd name="T48" fmla="*/ 75 w 129"/>
                  <a:gd name="T49" fmla="*/ 107 h 178"/>
                  <a:gd name="T50" fmla="*/ 77 w 129"/>
                  <a:gd name="T51" fmla="*/ 99 h 178"/>
                  <a:gd name="T52" fmla="*/ 82 w 129"/>
                  <a:gd name="T53" fmla="*/ 85 h 178"/>
                  <a:gd name="T54" fmla="*/ 67 w 129"/>
                  <a:gd name="T55" fmla="*/ 95 h 178"/>
                  <a:gd name="T56" fmla="*/ 55 w 129"/>
                  <a:gd name="T57" fmla="*/ 123 h 178"/>
                  <a:gd name="T58" fmla="*/ 41 w 129"/>
                  <a:gd name="T59" fmla="*/ 124 h 178"/>
                  <a:gd name="T60" fmla="*/ 47 w 129"/>
                  <a:gd name="T61" fmla="*/ 113 h 178"/>
                  <a:gd name="T62" fmla="*/ 47 w 129"/>
                  <a:gd name="T63" fmla="*/ 108 h 178"/>
                  <a:gd name="T64" fmla="*/ 47 w 129"/>
                  <a:gd name="T65" fmla="*/ 102 h 178"/>
                  <a:gd name="T66" fmla="*/ 46 w 129"/>
                  <a:gd name="T67" fmla="*/ 101 h 178"/>
                  <a:gd name="T68" fmla="*/ 36 w 129"/>
                  <a:gd name="T69" fmla="*/ 120 h 178"/>
                  <a:gd name="T70" fmla="*/ 36 w 129"/>
                  <a:gd name="T71" fmla="*/ 132 h 178"/>
                  <a:gd name="T72" fmla="*/ 28 w 129"/>
                  <a:gd name="T73" fmla="*/ 134 h 178"/>
                  <a:gd name="T74" fmla="*/ 17 w 129"/>
                  <a:gd name="T75" fmla="*/ 141 h 178"/>
                  <a:gd name="T76" fmla="*/ 19 w 129"/>
                  <a:gd name="T77" fmla="*/ 158 h 178"/>
                  <a:gd name="T78" fmla="*/ 8 w 129"/>
                  <a:gd name="T79" fmla="*/ 151 h 178"/>
                  <a:gd name="T80" fmla="*/ 3 w 129"/>
                  <a:gd name="T81" fmla="*/ 115 h 178"/>
                  <a:gd name="T82" fmla="*/ 7 w 129"/>
                  <a:gd name="T83" fmla="*/ 112 h 178"/>
                  <a:gd name="T84" fmla="*/ 10 w 129"/>
                  <a:gd name="T85" fmla="*/ 97 h 178"/>
                  <a:gd name="T86" fmla="*/ 19 w 129"/>
                  <a:gd name="T87" fmla="*/ 85 h 178"/>
                  <a:gd name="T88" fmla="*/ 20 w 129"/>
                  <a:gd name="T89" fmla="*/ 86 h 178"/>
                  <a:gd name="T90" fmla="*/ 19 w 129"/>
                  <a:gd name="T91" fmla="*/ 93 h 178"/>
                  <a:gd name="T92" fmla="*/ 17 w 129"/>
                  <a:gd name="T93" fmla="*/ 97 h 178"/>
                  <a:gd name="T94" fmla="*/ 18 w 129"/>
                  <a:gd name="T95" fmla="*/ 99 h 178"/>
                  <a:gd name="T96" fmla="*/ 20 w 129"/>
                  <a:gd name="T97" fmla="*/ 95 h 178"/>
                  <a:gd name="T98" fmla="*/ 35 w 129"/>
                  <a:gd name="T99" fmla="*/ 82 h 178"/>
                  <a:gd name="T100" fmla="*/ 40 w 129"/>
                  <a:gd name="T101" fmla="*/ 76 h 178"/>
                  <a:gd name="T102" fmla="*/ 49 w 129"/>
                  <a:gd name="T103" fmla="*/ 52 h 178"/>
                  <a:gd name="T104" fmla="*/ 62 w 129"/>
                  <a:gd name="T105" fmla="*/ 36 h 178"/>
                  <a:gd name="T106" fmla="*/ 63 w 129"/>
                  <a:gd name="T107" fmla="*/ 43 h 178"/>
                  <a:gd name="T108" fmla="*/ 62 w 129"/>
                  <a:gd name="T109" fmla="*/ 64 h 178"/>
                  <a:gd name="T110" fmla="*/ 67 w 129"/>
                  <a:gd name="T111" fmla="*/ 65 h 178"/>
                  <a:gd name="T112" fmla="*/ 81 w 129"/>
                  <a:gd name="T113" fmla="*/ 48 h 178"/>
                  <a:gd name="T114" fmla="*/ 91 w 129"/>
                  <a:gd name="T115" fmla="*/ 39 h 178"/>
                  <a:gd name="T116" fmla="*/ 95 w 129"/>
                  <a:gd name="T117" fmla="*/ 18 h 178"/>
                  <a:gd name="T118" fmla="*/ 104 w 129"/>
                  <a:gd name="T119" fmla="*/ 4 h 178"/>
                  <a:gd name="T120" fmla="*/ 106 w 129"/>
                  <a:gd name="T121" fmla="*/ 1 h 178"/>
                  <a:gd name="T122" fmla="*/ 106 w 129"/>
                  <a:gd name="T123" fmla="*/ 0 h 1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9"/>
                  <a:gd name="T187" fmla="*/ 0 h 178"/>
                  <a:gd name="T188" fmla="*/ 129 w 129"/>
                  <a:gd name="T189" fmla="*/ 178 h 1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9" h="178">
                    <a:moveTo>
                      <a:pt x="106" y="0"/>
                    </a:moveTo>
                    <a:lnTo>
                      <a:pt x="106" y="1"/>
                    </a:lnTo>
                    <a:lnTo>
                      <a:pt x="106" y="3"/>
                    </a:lnTo>
                    <a:lnTo>
                      <a:pt x="106" y="4"/>
                    </a:lnTo>
                    <a:lnTo>
                      <a:pt x="106" y="6"/>
                    </a:lnTo>
                    <a:lnTo>
                      <a:pt x="106" y="7"/>
                    </a:lnTo>
                    <a:lnTo>
                      <a:pt x="108" y="9"/>
                    </a:lnTo>
                    <a:lnTo>
                      <a:pt x="108" y="11"/>
                    </a:lnTo>
                    <a:lnTo>
                      <a:pt x="108" y="13"/>
                    </a:lnTo>
                    <a:lnTo>
                      <a:pt x="108" y="15"/>
                    </a:lnTo>
                    <a:lnTo>
                      <a:pt x="110" y="18"/>
                    </a:lnTo>
                    <a:lnTo>
                      <a:pt x="111" y="20"/>
                    </a:lnTo>
                    <a:lnTo>
                      <a:pt x="113" y="24"/>
                    </a:lnTo>
                    <a:lnTo>
                      <a:pt x="113" y="26"/>
                    </a:lnTo>
                    <a:lnTo>
                      <a:pt x="115" y="31"/>
                    </a:lnTo>
                    <a:lnTo>
                      <a:pt x="116" y="35"/>
                    </a:lnTo>
                    <a:lnTo>
                      <a:pt x="116" y="39"/>
                    </a:lnTo>
                    <a:lnTo>
                      <a:pt x="116" y="42"/>
                    </a:lnTo>
                    <a:lnTo>
                      <a:pt x="116" y="46"/>
                    </a:lnTo>
                    <a:lnTo>
                      <a:pt x="115" y="48"/>
                    </a:lnTo>
                    <a:lnTo>
                      <a:pt x="115" y="50"/>
                    </a:lnTo>
                    <a:lnTo>
                      <a:pt x="113" y="52"/>
                    </a:lnTo>
                    <a:lnTo>
                      <a:pt x="113" y="55"/>
                    </a:lnTo>
                    <a:lnTo>
                      <a:pt x="112" y="57"/>
                    </a:lnTo>
                    <a:lnTo>
                      <a:pt x="112" y="59"/>
                    </a:lnTo>
                    <a:lnTo>
                      <a:pt x="110" y="59"/>
                    </a:lnTo>
                    <a:lnTo>
                      <a:pt x="110" y="60"/>
                    </a:lnTo>
                    <a:lnTo>
                      <a:pt x="109" y="60"/>
                    </a:lnTo>
                    <a:lnTo>
                      <a:pt x="108" y="59"/>
                    </a:lnTo>
                    <a:lnTo>
                      <a:pt x="111" y="59"/>
                    </a:lnTo>
                    <a:lnTo>
                      <a:pt x="113" y="59"/>
                    </a:lnTo>
                    <a:lnTo>
                      <a:pt x="114" y="59"/>
                    </a:lnTo>
                    <a:lnTo>
                      <a:pt x="116" y="57"/>
                    </a:lnTo>
                    <a:lnTo>
                      <a:pt x="117" y="57"/>
                    </a:lnTo>
                    <a:lnTo>
                      <a:pt x="118" y="55"/>
                    </a:lnTo>
                    <a:lnTo>
                      <a:pt x="120" y="53"/>
                    </a:lnTo>
                    <a:lnTo>
                      <a:pt x="120" y="51"/>
                    </a:lnTo>
                    <a:lnTo>
                      <a:pt x="122" y="51"/>
                    </a:lnTo>
                    <a:lnTo>
                      <a:pt x="122" y="49"/>
                    </a:lnTo>
                    <a:lnTo>
                      <a:pt x="123" y="48"/>
                    </a:lnTo>
                    <a:lnTo>
                      <a:pt x="123" y="46"/>
                    </a:lnTo>
                    <a:lnTo>
                      <a:pt x="123" y="44"/>
                    </a:lnTo>
                    <a:lnTo>
                      <a:pt x="125" y="50"/>
                    </a:lnTo>
                    <a:lnTo>
                      <a:pt x="127" y="53"/>
                    </a:lnTo>
                    <a:lnTo>
                      <a:pt x="128" y="57"/>
                    </a:lnTo>
                    <a:lnTo>
                      <a:pt x="127" y="60"/>
                    </a:lnTo>
                    <a:lnTo>
                      <a:pt x="127" y="64"/>
                    </a:lnTo>
                    <a:lnTo>
                      <a:pt x="125" y="66"/>
                    </a:lnTo>
                    <a:lnTo>
                      <a:pt x="124" y="70"/>
                    </a:lnTo>
                    <a:lnTo>
                      <a:pt x="122" y="71"/>
                    </a:lnTo>
                    <a:lnTo>
                      <a:pt x="120" y="74"/>
                    </a:lnTo>
                    <a:lnTo>
                      <a:pt x="118" y="75"/>
                    </a:lnTo>
                    <a:lnTo>
                      <a:pt x="116" y="77"/>
                    </a:lnTo>
                    <a:lnTo>
                      <a:pt x="114" y="78"/>
                    </a:lnTo>
                    <a:lnTo>
                      <a:pt x="113" y="80"/>
                    </a:lnTo>
                    <a:lnTo>
                      <a:pt x="112" y="80"/>
                    </a:lnTo>
                    <a:lnTo>
                      <a:pt x="111" y="80"/>
                    </a:lnTo>
                    <a:lnTo>
                      <a:pt x="110" y="80"/>
                    </a:lnTo>
                    <a:lnTo>
                      <a:pt x="108" y="84"/>
                    </a:lnTo>
                    <a:lnTo>
                      <a:pt x="106" y="86"/>
                    </a:lnTo>
                    <a:lnTo>
                      <a:pt x="106" y="89"/>
                    </a:lnTo>
                    <a:lnTo>
                      <a:pt x="104" y="91"/>
                    </a:lnTo>
                    <a:lnTo>
                      <a:pt x="105" y="93"/>
                    </a:lnTo>
                    <a:lnTo>
                      <a:pt x="105" y="95"/>
                    </a:lnTo>
                    <a:lnTo>
                      <a:pt x="107" y="96"/>
                    </a:lnTo>
                    <a:lnTo>
                      <a:pt x="109" y="97"/>
                    </a:lnTo>
                    <a:lnTo>
                      <a:pt x="111" y="97"/>
                    </a:lnTo>
                    <a:lnTo>
                      <a:pt x="113" y="97"/>
                    </a:lnTo>
                    <a:lnTo>
                      <a:pt x="113" y="96"/>
                    </a:lnTo>
                    <a:lnTo>
                      <a:pt x="114" y="96"/>
                    </a:lnTo>
                    <a:lnTo>
                      <a:pt x="115" y="95"/>
                    </a:lnTo>
                    <a:lnTo>
                      <a:pt x="116" y="93"/>
                    </a:lnTo>
                    <a:lnTo>
                      <a:pt x="116" y="92"/>
                    </a:lnTo>
                    <a:lnTo>
                      <a:pt x="116" y="95"/>
                    </a:lnTo>
                    <a:lnTo>
                      <a:pt x="116" y="96"/>
                    </a:lnTo>
                    <a:lnTo>
                      <a:pt x="116" y="98"/>
                    </a:lnTo>
                    <a:lnTo>
                      <a:pt x="114" y="99"/>
                    </a:lnTo>
                    <a:lnTo>
                      <a:pt x="114" y="101"/>
                    </a:lnTo>
                    <a:lnTo>
                      <a:pt x="114" y="102"/>
                    </a:lnTo>
                    <a:lnTo>
                      <a:pt x="114" y="103"/>
                    </a:lnTo>
                    <a:lnTo>
                      <a:pt x="112" y="103"/>
                    </a:lnTo>
                    <a:lnTo>
                      <a:pt x="112" y="105"/>
                    </a:lnTo>
                    <a:lnTo>
                      <a:pt x="111" y="105"/>
                    </a:lnTo>
                    <a:lnTo>
                      <a:pt x="111" y="106"/>
                    </a:lnTo>
                    <a:lnTo>
                      <a:pt x="109" y="106"/>
                    </a:lnTo>
                    <a:lnTo>
                      <a:pt x="109" y="108"/>
                    </a:lnTo>
                    <a:lnTo>
                      <a:pt x="107" y="108"/>
                    </a:lnTo>
                    <a:lnTo>
                      <a:pt x="106" y="108"/>
                    </a:lnTo>
                    <a:lnTo>
                      <a:pt x="104" y="108"/>
                    </a:lnTo>
                    <a:lnTo>
                      <a:pt x="104" y="112"/>
                    </a:lnTo>
                    <a:lnTo>
                      <a:pt x="103" y="114"/>
                    </a:lnTo>
                    <a:lnTo>
                      <a:pt x="103" y="116"/>
                    </a:lnTo>
                    <a:lnTo>
                      <a:pt x="103" y="118"/>
                    </a:lnTo>
                    <a:lnTo>
                      <a:pt x="104" y="120"/>
                    </a:lnTo>
                    <a:lnTo>
                      <a:pt x="104" y="121"/>
                    </a:lnTo>
                    <a:lnTo>
                      <a:pt x="106" y="123"/>
                    </a:lnTo>
                    <a:lnTo>
                      <a:pt x="108" y="124"/>
                    </a:lnTo>
                    <a:lnTo>
                      <a:pt x="110" y="124"/>
                    </a:lnTo>
                    <a:lnTo>
                      <a:pt x="112" y="124"/>
                    </a:lnTo>
                    <a:lnTo>
                      <a:pt x="113" y="123"/>
                    </a:lnTo>
                    <a:lnTo>
                      <a:pt x="114" y="123"/>
                    </a:lnTo>
                    <a:lnTo>
                      <a:pt x="116" y="121"/>
                    </a:lnTo>
                    <a:lnTo>
                      <a:pt x="118" y="120"/>
                    </a:lnTo>
                    <a:lnTo>
                      <a:pt x="119" y="117"/>
                    </a:lnTo>
                    <a:lnTo>
                      <a:pt x="119" y="120"/>
                    </a:lnTo>
                    <a:lnTo>
                      <a:pt x="119" y="122"/>
                    </a:lnTo>
                    <a:lnTo>
                      <a:pt x="119" y="125"/>
                    </a:lnTo>
                    <a:lnTo>
                      <a:pt x="118" y="127"/>
                    </a:lnTo>
                    <a:lnTo>
                      <a:pt x="118" y="130"/>
                    </a:lnTo>
                    <a:lnTo>
                      <a:pt x="116" y="132"/>
                    </a:lnTo>
                    <a:lnTo>
                      <a:pt x="115" y="134"/>
                    </a:lnTo>
                    <a:lnTo>
                      <a:pt x="113" y="136"/>
                    </a:lnTo>
                    <a:lnTo>
                      <a:pt x="113" y="139"/>
                    </a:lnTo>
                    <a:lnTo>
                      <a:pt x="111" y="141"/>
                    </a:lnTo>
                    <a:lnTo>
                      <a:pt x="109" y="142"/>
                    </a:lnTo>
                    <a:lnTo>
                      <a:pt x="107" y="144"/>
                    </a:lnTo>
                    <a:lnTo>
                      <a:pt x="105" y="146"/>
                    </a:lnTo>
                    <a:lnTo>
                      <a:pt x="103" y="148"/>
                    </a:lnTo>
                    <a:lnTo>
                      <a:pt x="102" y="149"/>
                    </a:lnTo>
                    <a:lnTo>
                      <a:pt x="100" y="149"/>
                    </a:lnTo>
                    <a:lnTo>
                      <a:pt x="100" y="151"/>
                    </a:lnTo>
                    <a:lnTo>
                      <a:pt x="99" y="151"/>
                    </a:lnTo>
                    <a:lnTo>
                      <a:pt x="99" y="153"/>
                    </a:lnTo>
                    <a:lnTo>
                      <a:pt x="97" y="153"/>
                    </a:lnTo>
                    <a:lnTo>
                      <a:pt x="97" y="155"/>
                    </a:lnTo>
                    <a:lnTo>
                      <a:pt x="95" y="156"/>
                    </a:lnTo>
                    <a:lnTo>
                      <a:pt x="95" y="158"/>
                    </a:lnTo>
                    <a:lnTo>
                      <a:pt x="93" y="158"/>
                    </a:lnTo>
                    <a:lnTo>
                      <a:pt x="93" y="160"/>
                    </a:lnTo>
                    <a:lnTo>
                      <a:pt x="92" y="162"/>
                    </a:lnTo>
                    <a:lnTo>
                      <a:pt x="92" y="163"/>
                    </a:lnTo>
                    <a:lnTo>
                      <a:pt x="91" y="163"/>
                    </a:lnTo>
                    <a:lnTo>
                      <a:pt x="91" y="165"/>
                    </a:lnTo>
                    <a:lnTo>
                      <a:pt x="89" y="166"/>
                    </a:lnTo>
                    <a:lnTo>
                      <a:pt x="89" y="168"/>
                    </a:lnTo>
                    <a:lnTo>
                      <a:pt x="87" y="168"/>
                    </a:lnTo>
                    <a:lnTo>
                      <a:pt x="85" y="171"/>
                    </a:lnTo>
                    <a:lnTo>
                      <a:pt x="82" y="173"/>
                    </a:lnTo>
                    <a:lnTo>
                      <a:pt x="80" y="174"/>
                    </a:lnTo>
                    <a:lnTo>
                      <a:pt x="76" y="176"/>
                    </a:lnTo>
                    <a:lnTo>
                      <a:pt x="75" y="177"/>
                    </a:lnTo>
                    <a:lnTo>
                      <a:pt x="71" y="177"/>
                    </a:lnTo>
                    <a:lnTo>
                      <a:pt x="68" y="177"/>
                    </a:lnTo>
                    <a:lnTo>
                      <a:pt x="64" y="177"/>
                    </a:lnTo>
                    <a:lnTo>
                      <a:pt x="62" y="177"/>
                    </a:lnTo>
                    <a:lnTo>
                      <a:pt x="59" y="177"/>
                    </a:lnTo>
                    <a:lnTo>
                      <a:pt x="57" y="177"/>
                    </a:lnTo>
                    <a:lnTo>
                      <a:pt x="54" y="176"/>
                    </a:lnTo>
                    <a:lnTo>
                      <a:pt x="52" y="176"/>
                    </a:lnTo>
                    <a:lnTo>
                      <a:pt x="50" y="174"/>
                    </a:lnTo>
                    <a:lnTo>
                      <a:pt x="48" y="174"/>
                    </a:lnTo>
                    <a:lnTo>
                      <a:pt x="46" y="173"/>
                    </a:lnTo>
                    <a:lnTo>
                      <a:pt x="47" y="173"/>
                    </a:lnTo>
                    <a:lnTo>
                      <a:pt x="48" y="173"/>
                    </a:lnTo>
                    <a:lnTo>
                      <a:pt x="50" y="173"/>
                    </a:lnTo>
                    <a:lnTo>
                      <a:pt x="51" y="172"/>
                    </a:lnTo>
                    <a:lnTo>
                      <a:pt x="53" y="172"/>
                    </a:lnTo>
                    <a:lnTo>
                      <a:pt x="55" y="171"/>
                    </a:lnTo>
                    <a:lnTo>
                      <a:pt x="57" y="170"/>
                    </a:lnTo>
                    <a:lnTo>
                      <a:pt x="58" y="168"/>
                    </a:lnTo>
                    <a:lnTo>
                      <a:pt x="62" y="167"/>
                    </a:lnTo>
                    <a:lnTo>
                      <a:pt x="64" y="165"/>
                    </a:lnTo>
                    <a:lnTo>
                      <a:pt x="67" y="163"/>
                    </a:lnTo>
                    <a:lnTo>
                      <a:pt x="68" y="161"/>
                    </a:lnTo>
                    <a:lnTo>
                      <a:pt x="71" y="158"/>
                    </a:lnTo>
                    <a:lnTo>
                      <a:pt x="73" y="155"/>
                    </a:lnTo>
                    <a:lnTo>
                      <a:pt x="75" y="151"/>
                    </a:lnTo>
                    <a:lnTo>
                      <a:pt x="76" y="146"/>
                    </a:lnTo>
                    <a:lnTo>
                      <a:pt x="76" y="144"/>
                    </a:lnTo>
                    <a:lnTo>
                      <a:pt x="76" y="143"/>
                    </a:lnTo>
                    <a:lnTo>
                      <a:pt x="76" y="141"/>
                    </a:lnTo>
                    <a:lnTo>
                      <a:pt x="75" y="141"/>
                    </a:lnTo>
                    <a:lnTo>
                      <a:pt x="73" y="139"/>
                    </a:lnTo>
                    <a:lnTo>
                      <a:pt x="71" y="139"/>
                    </a:lnTo>
                    <a:lnTo>
                      <a:pt x="70" y="139"/>
                    </a:lnTo>
                    <a:lnTo>
                      <a:pt x="68" y="138"/>
                    </a:lnTo>
                    <a:lnTo>
                      <a:pt x="70" y="138"/>
                    </a:lnTo>
                    <a:lnTo>
                      <a:pt x="68" y="138"/>
                    </a:lnTo>
                    <a:lnTo>
                      <a:pt x="66" y="138"/>
                    </a:lnTo>
                    <a:lnTo>
                      <a:pt x="64" y="137"/>
                    </a:lnTo>
                    <a:lnTo>
                      <a:pt x="62" y="135"/>
                    </a:lnTo>
                    <a:lnTo>
                      <a:pt x="61" y="134"/>
                    </a:lnTo>
                    <a:lnTo>
                      <a:pt x="59" y="132"/>
                    </a:lnTo>
                    <a:lnTo>
                      <a:pt x="61" y="132"/>
                    </a:lnTo>
                    <a:lnTo>
                      <a:pt x="63" y="132"/>
                    </a:lnTo>
                    <a:lnTo>
                      <a:pt x="65" y="132"/>
                    </a:lnTo>
                    <a:lnTo>
                      <a:pt x="66" y="132"/>
                    </a:lnTo>
                    <a:lnTo>
                      <a:pt x="68" y="132"/>
                    </a:lnTo>
                    <a:lnTo>
                      <a:pt x="68" y="131"/>
                    </a:lnTo>
                    <a:lnTo>
                      <a:pt x="70" y="131"/>
                    </a:lnTo>
                    <a:lnTo>
                      <a:pt x="71" y="129"/>
                    </a:lnTo>
                    <a:lnTo>
                      <a:pt x="73" y="127"/>
                    </a:lnTo>
                    <a:lnTo>
                      <a:pt x="73" y="124"/>
                    </a:lnTo>
                    <a:lnTo>
                      <a:pt x="75" y="121"/>
                    </a:lnTo>
                    <a:lnTo>
                      <a:pt x="75" y="118"/>
                    </a:lnTo>
                    <a:lnTo>
                      <a:pt x="75" y="113"/>
                    </a:lnTo>
                    <a:lnTo>
                      <a:pt x="75" y="107"/>
                    </a:lnTo>
                    <a:lnTo>
                      <a:pt x="76" y="108"/>
                    </a:lnTo>
                    <a:lnTo>
                      <a:pt x="76" y="106"/>
                    </a:lnTo>
                    <a:lnTo>
                      <a:pt x="76" y="105"/>
                    </a:lnTo>
                    <a:lnTo>
                      <a:pt x="76" y="103"/>
                    </a:lnTo>
                    <a:lnTo>
                      <a:pt x="75" y="101"/>
                    </a:lnTo>
                    <a:lnTo>
                      <a:pt x="77" y="99"/>
                    </a:lnTo>
                    <a:lnTo>
                      <a:pt x="77" y="97"/>
                    </a:lnTo>
                    <a:lnTo>
                      <a:pt x="78" y="96"/>
                    </a:lnTo>
                    <a:lnTo>
                      <a:pt x="78" y="94"/>
                    </a:lnTo>
                    <a:lnTo>
                      <a:pt x="81" y="92"/>
                    </a:lnTo>
                    <a:lnTo>
                      <a:pt x="82" y="90"/>
                    </a:lnTo>
                    <a:lnTo>
                      <a:pt x="86" y="88"/>
                    </a:lnTo>
                    <a:lnTo>
                      <a:pt x="88" y="85"/>
                    </a:lnTo>
                    <a:lnTo>
                      <a:pt x="86" y="85"/>
                    </a:lnTo>
                    <a:lnTo>
                      <a:pt x="82" y="85"/>
                    </a:lnTo>
                    <a:lnTo>
                      <a:pt x="81" y="85"/>
                    </a:lnTo>
                    <a:lnTo>
                      <a:pt x="77" y="85"/>
                    </a:lnTo>
                    <a:lnTo>
                      <a:pt x="75" y="87"/>
                    </a:lnTo>
                    <a:lnTo>
                      <a:pt x="73" y="88"/>
                    </a:lnTo>
                    <a:lnTo>
                      <a:pt x="71" y="90"/>
                    </a:lnTo>
                    <a:lnTo>
                      <a:pt x="70" y="90"/>
                    </a:lnTo>
                    <a:lnTo>
                      <a:pt x="70" y="92"/>
                    </a:lnTo>
                    <a:lnTo>
                      <a:pt x="68" y="93"/>
                    </a:lnTo>
                    <a:lnTo>
                      <a:pt x="67" y="95"/>
                    </a:lnTo>
                    <a:lnTo>
                      <a:pt x="65" y="96"/>
                    </a:lnTo>
                    <a:lnTo>
                      <a:pt x="65" y="98"/>
                    </a:lnTo>
                    <a:lnTo>
                      <a:pt x="64" y="100"/>
                    </a:lnTo>
                    <a:lnTo>
                      <a:pt x="64" y="102"/>
                    </a:lnTo>
                    <a:lnTo>
                      <a:pt x="62" y="102"/>
                    </a:lnTo>
                    <a:lnTo>
                      <a:pt x="61" y="109"/>
                    </a:lnTo>
                    <a:lnTo>
                      <a:pt x="59" y="115"/>
                    </a:lnTo>
                    <a:lnTo>
                      <a:pt x="57" y="120"/>
                    </a:lnTo>
                    <a:lnTo>
                      <a:pt x="55" y="123"/>
                    </a:lnTo>
                    <a:lnTo>
                      <a:pt x="53" y="127"/>
                    </a:lnTo>
                    <a:lnTo>
                      <a:pt x="51" y="128"/>
                    </a:lnTo>
                    <a:lnTo>
                      <a:pt x="49" y="129"/>
                    </a:lnTo>
                    <a:lnTo>
                      <a:pt x="46" y="129"/>
                    </a:lnTo>
                    <a:lnTo>
                      <a:pt x="46" y="130"/>
                    </a:lnTo>
                    <a:lnTo>
                      <a:pt x="44" y="129"/>
                    </a:lnTo>
                    <a:lnTo>
                      <a:pt x="43" y="128"/>
                    </a:lnTo>
                    <a:lnTo>
                      <a:pt x="41" y="126"/>
                    </a:lnTo>
                    <a:lnTo>
                      <a:pt x="41" y="124"/>
                    </a:lnTo>
                    <a:lnTo>
                      <a:pt x="41" y="122"/>
                    </a:lnTo>
                    <a:lnTo>
                      <a:pt x="43" y="120"/>
                    </a:lnTo>
                    <a:lnTo>
                      <a:pt x="43" y="117"/>
                    </a:lnTo>
                    <a:lnTo>
                      <a:pt x="45" y="117"/>
                    </a:lnTo>
                    <a:lnTo>
                      <a:pt x="46" y="116"/>
                    </a:lnTo>
                    <a:lnTo>
                      <a:pt x="47" y="116"/>
                    </a:lnTo>
                    <a:lnTo>
                      <a:pt x="47" y="114"/>
                    </a:lnTo>
                    <a:lnTo>
                      <a:pt x="47" y="113"/>
                    </a:lnTo>
                    <a:lnTo>
                      <a:pt x="47" y="111"/>
                    </a:lnTo>
                    <a:lnTo>
                      <a:pt x="47" y="109"/>
                    </a:lnTo>
                    <a:lnTo>
                      <a:pt x="47" y="108"/>
                    </a:lnTo>
                    <a:lnTo>
                      <a:pt x="46" y="106"/>
                    </a:lnTo>
                    <a:lnTo>
                      <a:pt x="47" y="106"/>
                    </a:lnTo>
                    <a:lnTo>
                      <a:pt x="47" y="105"/>
                    </a:lnTo>
                    <a:lnTo>
                      <a:pt x="47" y="104"/>
                    </a:lnTo>
                    <a:lnTo>
                      <a:pt x="47" y="102"/>
                    </a:lnTo>
                    <a:lnTo>
                      <a:pt x="48" y="102"/>
                    </a:lnTo>
                    <a:lnTo>
                      <a:pt x="48" y="101"/>
                    </a:lnTo>
                    <a:lnTo>
                      <a:pt x="48" y="99"/>
                    </a:lnTo>
                    <a:lnTo>
                      <a:pt x="47" y="97"/>
                    </a:lnTo>
                    <a:lnTo>
                      <a:pt x="46" y="101"/>
                    </a:lnTo>
                    <a:lnTo>
                      <a:pt x="43" y="105"/>
                    </a:lnTo>
                    <a:lnTo>
                      <a:pt x="41" y="107"/>
                    </a:lnTo>
                    <a:lnTo>
                      <a:pt x="38" y="109"/>
                    </a:lnTo>
                    <a:lnTo>
                      <a:pt x="38" y="112"/>
                    </a:lnTo>
                    <a:lnTo>
                      <a:pt x="37" y="114"/>
                    </a:lnTo>
                    <a:lnTo>
                      <a:pt x="37" y="116"/>
                    </a:lnTo>
                    <a:lnTo>
                      <a:pt x="35" y="116"/>
                    </a:lnTo>
                    <a:lnTo>
                      <a:pt x="36" y="118"/>
                    </a:lnTo>
                    <a:lnTo>
                      <a:pt x="36" y="120"/>
                    </a:lnTo>
                    <a:lnTo>
                      <a:pt x="36" y="121"/>
                    </a:lnTo>
                    <a:lnTo>
                      <a:pt x="36" y="123"/>
                    </a:lnTo>
                    <a:lnTo>
                      <a:pt x="36" y="125"/>
                    </a:lnTo>
                    <a:lnTo>
                      <a:pt x="36" y="127"/>
                    </a:lnTo>
                    <a:lnTo>
                      <a:pt x="35" y="127"/>
                    </a:lnTo>
                    <a:lnTo>
                      <a:pt x="36" y="129"/>
                    </a:lnTo>
                    <a:lnTo>
                      <a:pt x="36" y="131"/>
                    </a:lnTo>
                    <a:lnTo>
                      <a:pt x="36" y="132"/>
                    </a:lnTo>
                    <a:lnTo>
                      <a:pt x="35" y="134"/>
                    </a:lnTo>
                    <a:lnTo>
                      <a:pt x="35" y="136"/>
                    </a:lnTo>
                    <a:lnTo>
                      <a:pt x="33" y="136"/>
                    </a:lnTo>
                    <a:lnTo>
                      <a:pt x="32" y="136"/>
                    </a:lnTo>
                    <a:lnTo>
                      <a:pt x="30" y="136"/>
                    </a:lnTo>
                    <a:lnTo>
                      <a:pt x="28" y="134"/>
                    </a:lnTo>
                    <a:lnTo>
                      <a:pt x="28" y="132"/>
                    </a:lnTo>
                    <a:lnTo>
                      <a:pt x="27" y="131"/>
                    </a:lnTo>
                    <a:lnTo>
                      <a:pt x="27" y="129"/>
                    </a:lnTo>
                    <a:lnTo>
                      <a:pt x="26" y="125"/>
                    </a:lnTo>
                    <a:lnTo>
                      <a:pt x="24" y="129"/>
                    </a:lnTo>
                    <a:lnTo>
                      <a:pt x="21" y="132"/>
                    </a:lnTo>
                    <a:lnTo>
                      <a:pt x="19" y="136"/>
                    </a:lnTo>
                    <a:lnTo>
                      <a:pt x="17" y="138"/>
                    </a:lnTo>
                    <a:lnTo>
                      <a:pt x="17" y="141"/>
                    </a:lnTo>
                    <a:lnTo>
                      <a:pt x="16" y="143"/>
                    </a:lnTo>
                    <a:lnTo>
                      <a:pt x="16" y="146"/>
                    </a:lnTo>
                    <a:lnTo>
                      <a:pt x="14" y="148"/>
                    </a:lnTo>
                    <a:lnTo>
                      <a:pt x="16" y="151"/>
                    </a:lnTo>
                    <a:lnTo>
                      <a:pt x="16" y="153"/>
                    </a:lnTo>
                    <a:lnTo>
                      <a:pt x="17" y="155"/>
                    </a:lnTo>
                    <a:lnTo>
                      <a:pt x="17" y="156"/>
                    </a:lnTo>
                    <a:lnTo>
                      <a:pt x="19" y="158"/>
                    </a:lnTo>
                    <a:lnTo>
                      <a:pt x="17" y="158"/>
                    </a:lnTo>
                    <a:lnTo>
                      <a:pt x="15" y="158"/>
                    </a:lnTo>
                    <a:lnTo>
                      <a:pt x="13" y="156"/>
                    </a:lnTo>
                    <a:lnTo>
                      <a:pt x="11" y="154"/>
                    </a:lnTo>
                    <a:lnTo>
                      <a:pt x="10" y="152"/>
                    </a:lnTo>
                    <a:lnTo>
                      <a:pt x="8" y="151"/>
                    </a:lnTo>
                    <a:lnTo>
                      <a:pt x="5" y="147"/>
                    </a:lnTo>
                    <a:lnTo>
                      <a:pt x="4" y="144"/>
                    </a:lnTo>
                    <a:lnTo>
                      <a:pt x="3" y="141"/>
                    </a:lnTo>
                    <a:lnTo>
                      <a:pt x="2" y="137"/>
                    </a:lnTo>
                    <a:lnTo>
                      <a:pt x="0" y="133"/>
                    </a:lnTo>
                    <a:lnTo>
                      <a:pt x="1" y="130"/>
                    </a:lnTo>
                    <a:lnTo>
                      <a:pt x="1" y="125"/>
                    </a:lnTo>
                    <a:lnTo>
                      <a:pt x="2" y="120"/>
                    </a:lnTo>
                    <a:lnTo>
                      <a:pt x="3" y="115"/>
                    </a:lnTo>
                    <a:lnTo>
                      <a:pt x="4" y="115"/>
                    </a:lnTo>
                    <a:lnTo>
                      <a:pt x="4" y="114"/>
                    </a:lnTo>
                    <a:lnTo>
                      <a:pt x="5" y="114"/>
                    </a:lnTo>
                    <a:lnTo>
                      <a:pt x="5" y="112"/>
                    </a:lnTo>
                    <a:lnTo>
                      <a:pt x="7" y="112"/>
                    </a:lnTo>
                    <a:lnTo>
                      <a:pt x="7" y="110"/>
                    </a:lnTo>
                    <a:lnTo>
                      <a:pt x="7" y="108"/>
                    </a:lnTo>
                    <a:lnTo>
                      <a:pt x="8" y="106"/>
                    </a:lnTo>
                    <a:lnTo>
                      <a:pt x="8" y="105"/>
                    </a:lnTo>
                    <a:lnTo>
                      <a:pt x="8" y="103"/>
                    </a:lnTo>
                    <a:lnTo>
                      <a:pt x="8" y="100"/>
                    </a:lnTo>
                    <a:lnTo>
                      <a:pt x="10" y="99"/>
                    </a:lnTo>
                    <a:lnTo>
                      <a:pt x="10" y="97"/>
                    </a:lnTo>
                    <a:lnTo>
                      <a:pt x="11" y="96"/>
                    </a:lnTo>
                    <a:lnTo>
                      <a:pt x="11" y="94"/>
                    </a:lnTo>
                    <a:lnTo>
                      <a:pt x="13" y="93"/>
                    </a:lnTo>
                    <a:lnTo>
                      <a:pt x="13" y="92"/>
                    </a:lnTo>
                    <a:lnTo>
                      <a:pt x="15" y="90"/>
                    </a:lnTo>
                    <a:lnTo>
                      <a:pt x="15" y="88"/>
                    </a:lnTo>
                    <a:lnTo>
                      <a:pt x="17" y="88"/>
                    </a:lnTo>
                    <a:lnTo>
                      <a:pt x="17" y="86"/>
                    </a:lnTo>
                    <a:lnTo>
                      <a:pt x="19" y="85"/>
                    </a:lnTo>
                    <a:lnTo>
                      <a:pt x="19" y="84"/>
                    </a:lnTo>
                    <a:lnTo>
                      <a:pt x="20" y="84"/>
                    </a:lnTo>
                    <a:lnTo>
                      <a:pt x="20" y="82"/>
                    </a:lnTo>
                    <a:lnTo>
                      <a:pt x="20" y="80"/>
                    </a:lnTo>
                    <a:lnTo>
                      <a:pt x="20" y="82"/>
                    </a:lnTo>
                    <a:lnTo>
                      <a:pt x="20" y="84"/>
                    </a:lnTo>
                    <a:lnTo>
                      <a:pt x="20" y="85"/>
                    </a:lnTo>
                    <a:lnTo>
                      <a:pt x="20" y="86"/>
                    </a:lnTo>
                    <a:lnTo>
                      <a:pt x="20" y="88"/>
                    </a:lnTo>
                    <a:lnTo>
                      <a:pt x="19" y="88"/>
                    </a:lnTo>
                    <a:lnTo>
                      <a:pt x="19" y="90"/>
                    </a:lnTo>
                    <a:lnTo>
                      <a:pt x="19" y="91"/>
                    </a:lnTo>
                    <a:lnTo>
                      <a:pt x="19" y="93"/>
                    </a:lnTo>
                    <a:lnTo>
                      <a:pt x="19" y="95"/>
                    </a:lnTo>
                    <a:lnTo>
                      <a:pt x="17" y="95"/>
                    </a:lnTo>
                    <a:lnTo>
                      <a:pt x="17" y="96"/>
                    </a:lnTo>
                    <a:lnTo>
                      <a:pt x="17" y="97"/>
                    </a:lnTo>
                    <a:lnTo>
                      <a:pt x="18" y="99"/>
                    </a:lnTo>
                    <a:lnTo>
                      <a:pt x="19" y="100"/>
                    </a:lnTo>
                    <a:lnTo>
                      <a:pt x="19" y="99"/>
                    </a:lnTo>
                    <a:lnTo>
                      <a:pt x="20" y="99"/>
                    </a:lnTo>
                    <a:lnTo>
                      <a:pt x="20" y="97"/>
                    </a:lnTo>
                    <a:lnTo>
                      <a:pt x="20" y="96"/>
                    </a:lnTo>
                    <a:lnTo>
                      <a:pt x="20" y="95"/>
                    </a:lnTo>
                    <a:lnTo>
                      <a:pt x="22" y="94"/>
                    </a:lnTo>
                    <a:lnTo>
                      <a:pt x="22" y="92"/>
                    </a:lnTo>
                    <a:lnTo>
                      <a:pt x="24" y="90"/>
                    </a:lnTo>
                    <a:lnTo>
                      <a:pt x="25" y="88"/>
                    </a:lnTo>
                    <a:lnTo>
                      <a:pt x="27" y="87"/>
                    </a:lnTo>
                    <a:lnTo>
                      <a:pt x="28" y="85"/>
                    </a:lnTo>
                    <a:lnTo>
                      <a:pt x="31" y="84"/>
                    </a:lnTo>
                    <a:lnTo>
                      <a:pt x="33" y="82"/>
                    </a:lnTo>
                    <a:lnTo>
                      <a:pt x="35" y="82"/>
                    </a:lnTo>
                    <a:lnTo>
                      <a:pt x="35" y="81"/>
                    </a:lnTo>
                    <a:lnTo>
                      <a:pt x="37" y="81"/>
                    </a:lnTo>
                    <a:lnTo>
                      <a:pt x="37" y="80"/>
                    </a:lnTo>
                    <a:lnTo>
                      <a:pt x="38" y="80"/>
                    </a:lnTo>
                    <a:lnTo>
                      <a:pt x="38" y="78"/>
                    </a:lnTo>
                    <a:lnTo>
                      <a:pt x="40" y="78"/>
                    </a:lnTo>
                    <a:lnTo>
                      <a:pt x="40" y="76"/>
                    </a:lnTo>
                    <a:lnTo>
                      <a:pt x="42" y="74"/>
                    </a:lnTo>
                    <a:lnTo>
                      <a:pt x="42" y="72"/>
                    </a:lnTo>
                    <a:lnTo>
                      <a:pt x="44" y="70"/>
                    </a:lnTo>
                    <a:lnTo>
                      <a:pt x="44" y="67"/>
                    </a:lnTo>
                    <a:lnTo>
                      <a:pt x="45" y="63"/>
                    </a:lnTo>
                    <a:lnTo>
                      <a:pt x="45" y="59"/>
                    </a:lnTo>
                    <a:lnTo>
                      <a:pt x="46" y="57"/>
                    </a:lnTo>
                    <a:lnTo>
                      <a:pt x="47" y="54"/>
                    </a:lnTo>
                    <a:lnTo>
                      <a:pt x="49" y="52"/>
                    </a:lnTo>
                    <a:lnTo>
                      <a:pt x="49" y="49"/>
                    </a:lnTo>
                    <a:lnTo>
                      <a:pt x="51" y="47"/>
                    </a:lnTo>
                    <a:lnTo>
                      <a:pt x="52" y="45"/>
                    </a:lnTo>
                    <a:lnTo>
                      <a:pt x="54" y="43"/>
                    </a:lnTo>
                    <a:lnTo>
                      <a:pt x="54" y="40"/>
                    </a:lnTo>
                    <a:lnTo>
                      <a:pt x="56" y="40"/>
                    </a:lnTo>
                    <a:lnTo>
                      <a:pt x="58" y="39"/>
                    </a:lnTo>
                    <a:lnTo>
                      <a:pt x="60" y="38"/>
                    </a:lnTo>
                    <a:lnTo>
                      <a:pt x="62" y="36"/>
                    </a:lnTo>
                    <a:lnTo>
                      <a:pt x="64" y="36"/>
                    </a:lnTo>
                    <a:lnTo>
                      <a:pt x="65" y="34"/>
                    </a:lnTo>
                    <a:lnTo>
                      <a:pt x="67" y="33"/>
                    </a:lnTo>
                    <a:lnTo>
                      <a:pt x="67" y="31"/>
                    </a:lnTo>
                    <a:lnTo>
                      <a:pt x="67" y="34"/>
                    </a:lnTo>
                    <a:lnTo>
                      <a:pt x="65" y="36"/>
                    </a:lnTo>
                    <a:lnTo>
                      <a:pt x="65" y="38"/>
                    </a:lnTo>
                    <a:lnTo>
                      <a:pt x="63" y="39"/>
                    </a:lnTo>
                    <a:lnTo>
                      <a:pt x="63" y="43"/>
                    </a:lnTo>
                    <a:lnTo>
                      <a:pt x="61" y="45"/>
                    </a:lnTo>
                    <a:lnTo>
                      <a:pt x="61" y="47"/>
                    </a:lnTo>
                    <a:lnTo>
                      <a:pt x="59" y="49"/>
                    </a:lnTo>
                    <a:lnTo>
                      <a:pt x="59" y="52"/>
                    </a:lnTo>
                    <a:lnTo>
                      <a:pt x="59" y="54"/>
                    </a:lnTo>
                    <a:lnTo>
                      <a:pt x="60" y="57"/>
                    </a:lnTo>
                    <a:lnTo>
                      <a:pt x="60" y="59"/>
                    </a:lnTo>
                    <a:lnTo>
                      <a:pt x="62" y="62"/>
                    </a:lnTo>
                    <a:lnTo>
                      <a:pt x="62" y="64"/>
                    </a:lnTo>
                    <a:lnTo>
                      <a:pt x="64" y="66"/>
                    </a:lnTo>
                    <a:lnTo>
                      <a:pt x="64" y="68"/>
                    </a:lnTo>
                    <a:lnTo>
                      <a:pt x="65" y="68"/>
                    </a:lnTo>
                    <a:lnTo>
                      <a:pt x="67" y="68"/>
                    </a:lnTo>
                    <a:lnTo>
                      <a:pt x="67" y="66"/>
                    </a:lnTo>
                    <a:lnTo>
                      <a:pt x="67" y="65"/>
                    </a:lnTo>
                    <a:lnTo>
                      <a:pt x="67" y="63"/>
                    </a:lnTo>
                    <a:lnTo>
                      <a:pt x="69" y="62"/>
                    </a:lnTo>
                    <a:lnTo>
                      <a:pt x="70" y="61"/>
                    </a:lnTo>
                    <a:lnTo>
                      <a:pt x="71" y="59"/>
                    </a:lnTo>
                    <a:lnTo>
                      <a:pt x="72" y="57"/>
                    </a:lnTo>
                    <a:lnTo>
                      <a:pt x="75" y="55"/>
                    </a:lnTo>
                    <a:lnTo>
                      <a:pt x="76" y="53"/>
                    </a:lnTo>
                    <a:lnTo>
                      <a:pt x="79" y="51"/>
                    </a:lnTo>
                    <a:lnTo>
                      <a:pt x="81" y="48"/>
                    </a:lnTo>
                    <a:lnTo>
                      <a:pt x="83" y="48"/>
                    </a:lnTo>
                    <a:lnTo>
                      <a:pt x="85" y="48"/>
                    </a:lnTo>
                    <a:lnTo>
                      <a:pt x="85" y="46"/>
                    </a:lnTo>
                    <a:lnTo>
                      <a:pt x="87" y="46"/>
                    </a:lnTo>
                    <a:lnTo>
                      <a:pt x="88" y="44"/>
                    </a:lnTo>
                    <a:lnTo>
                      <a:pt x="89" y="42"/>
                    </a:lnTo>
                    <a:lnTo>
                      <a:pt x="89" y="40"/>
                    </a:lnTo>
                    <a:lnTo>
                      <a:pt x="91" y="39"/>
                    </a:lnTo>
                    <a:lnTo>
                      <a:pt x="92" y="38"/>
                    </a:lnTo>
                    <a:lnTo>
                      <a:pt x="93" y="36"/>
                    </a:lnTo>
                    <a:lnTo>
                      <a:pt x="93" y="33"/>
                    </a:lnTo>
                    <a:lnTo>
                      <a:pt x="95" y="31"/>
                    </a:lnTo>
                    <a:lnTo>
                      <a:pt x="95" y="28"/>
                    </a:lnTo>
                    <a:lnTo>
                      <a:pt x="95" y="25"/>
                    </a:lnTo>
                    <a:lnTo>
                      <a:pt x="94" y="22"/>
                    </a:lnTo>
                    <a:lnTo>
                      <a:pt x="95" y="20"/>
                    </a:lnTo>
                    <a:lnTo>
                      <a:pt x="95" y="18"/>
                    </a:lnTo>
                    <a:lnTo>
                      <a:pt x="95" y="16"/>
                    </a:lnTo>
                    <a:lnTo>
                      <a:pt x="95" y="13"/>
                    </a:lnTo>
                    <a:lnTo>
                      <a:pt x="97" y="12"/>
                    </a:lnTo>
                    <a:lnTo>
                      <a:pt x="98" y="10"/>
                    </a:lnTo>
                    <a:lnTo>
                      <a:pt x="100" y="8"/>
                    </a:lnTo>
                    <a:lnTo>
                      <a:pt x="100" y="6"/>
                    </a:lnTo>
                    <a:lnTo>
                      <a:pt x="102" y="6"/>
                    </a:lnTo>
                    <a:lnTo>
                      <a:pt x="103" y="4"/>
                    </a:lnTo>
                    <a:lnTo>
                      <a:pt x="104" y="4"/>
                    </a:lnTo>
                    <a:lnTo>
                      <a:pt x="104" y="3"/>
                    </a:lnTo>
                    <a:lnTo>
                      <a:pt x="106" y="3"/>
                    </a:lnTo>
                    <a:lnTo>
                      <a:pt x="106" y="2"/>
                    </a:lnTo>
                    <a:lnTo>
                      <a:pt x="106" y="1"/>
                    </a:lnTo>
                    <a:lnTo>
                      <a:pt x="106" y="0"/>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sp>
            <p:nvSpPr>
              <p:cNvPr id="66587" name="Freeform 14"/>
              <p:cNvSpPr>
                <a:spLocks/>
              </p:cNvSpPr>
              <p:nvPr/>
            </p:nvSpPr>
            <p:spPr bwMode="auto">
              <a:xfrm>
                <a:off x="-134" y="1465"/>
                <a:ext cx="216" cy="305"/>
              </a:xfrm>
              <a:custGeom>
                <a:avLst/>
                <a:gdLst>
                  <a:gd name="T0" fmla="*/ 179 w 216"/>
                  <a:gd name="T1" fmla="*/ 12 h 305"/>
                  <a:gd name="T2" fmla="*/ 195 w 216"/>
                  <a:gd name="T3" fmla="*/ 53 h 305"/>
                  <a:gd name="T4" fmla="*/ 188 w 216"/>
                  <a:gd name="T5" fmla="*/ 97 h 305"/>
                  <a:gd name="T6" fmla="*/ 193 w 216"/>
                  <a:gd name="T7" fmla="*/ 100 h 305"/>
                  <a:gd name="T8" fmla="*/ 207 w 216"/>
                  <a:gd name="T9" fmla="*/ 80 h 305"/>
                  <a:gd name="T10" fmla="*/ 214 w 216"/>
                  <a:gd name="T11" fmla="*/ 110 h 305"/>
                  <a:gd name="T12" fmla="*/ 188 w 216"/>
                  <a:gd name="T13" fmla="*/ 137 h 305"/>
                  <a:gd name="T14" fmla="*/ 179 w 216"/>
                  <a:gd name="T15" fmla="*/ 164 h 305"/>
                  <a:gd name="T16" fmla="*/ 196 w 216"/>
                  <a:gd name="T17" fmla="*/ 158 h 305"/>
                  <a:gd name="T18" fmla="*/ 189 w 216"/>
                  <a:gd name="T19" fmla="*/ 180 h 305"/>
                  <a:gd name="T20" fmla="*/ 173 w 216"/>
                  <a:gd name="T21" fmla="*/ 196 h 305"/>
                  <a:gd name="T22" fmla="*/ 188 w 216"/>
                  <a:gd name="T23" fmla="*/ 214 h 305"/>
                  <a:gd name="T24" fmla="*/ 200 w 216"/>
                  <a:gd name="T25" fmla="*/ 217 h 305"/>
                  <a:gd name="T26" fmla="*/ 179 w 216"/>
                  <a:gd name="T27" fmla="*/ 251 h 305"/>
                  <a:gd name="T28" fmla="*/ 160 w 216"/>
                  <a:gd name="T29" fmla="*/ 266 h 305"/>
                  <a:gd name="T30" fmla="*/ 149 w 216"/>
                  <a:gd name="T31" fmla="*/ 286 h 305"/>
                  <a:gd name="T32" fmla="*/ 108 w 216"/>
                  <a:gd name="T33" fmla="*/ 304 h 305"/>
                  <a:gd name="T34" fmla="*/ 79 w 216"/>
                  <a:gd name="T35" fmla="*/ 296 h 305"/>
                  <a:gd name="T36" fmla="*/ 107 w 216"/>
                  <a:gd name="T37" fmla="*/ 284 h 305"/>
                  <a:gd name="T38" fmla="*/ 129 w 216"/>
                  <a:gd name="T39" fmla="*/ 250 h 305"/>
                  <a:gd name="T40" fmla="*/ 123 w 216"/>
                  <a:gd name="T41" fmla="*/ 238 h 305"/>
                  <a:gd name="T42" fmla="*/ 117 w 216"/>
                  <a:gd name="T43" fmla="*/ 237 h 305"/>
                  <a:gd name="T44" fmla="*/ 104 w 216"/>
                  <a:gd name="T45" fmla="*/ 232 h 305"/>
                  <a:gd name="T46" fmla="*/ 114 w 216"/>
                  <a:gd name="T47" fmla="*/ 227 h 305"/>
                  <a:gd name="T48" fmla="*/ 128 w 216"/>
                  <a:gd name="T49" fmla="*/ 185 h 305"/>
                  <a:gd name="T50" fmla="*/ 129 w 216"/>
                  <a:gd name="T51" fmla="*/ 171 h 305"/>
                  <a:gd name="T52" fmla="*/ 138 w 216"/>
                  <a:gd name="T53" fmla="*/ 145 h 305"/>
                  <a:gd name="T54" fmla="*/ 111 w 216"/>
                  <a:gd name="T55" fmla="*/ 164 h 305"/>
                  <a:gd name="T56" fmla="*/ 92 w 216"/>
                  <a:gd name="T57" fmla="*/ 209 h 305"/>
                  <a:gd name="T58" fmla="*/ 68 w 216"/>
                  <a:gd name="T59" fmla="*/ 214 h 305"/>
                  <a:gd name="T60" fmla="*/ 79 w 216"/>
                  <a:gd name="T61" fmla="*/ 194 h 305"/>
                  <a:gd name="T62" fmla="*/ 78 w 216"/>
                  <a:gd name="T63" fmla="*/ 184 h 305"/>
                  <a:gd name="T64" fmla="*/ 79 w 216"/>
                  <a:gd name="T65" fmla="*/ 174 h 305"/>
                  <a:gd name="T66" fmla="*/ 75 w 216"/>
                  <a:gd name="T67" fmla="*/ 174 h 305"/>
                  <a:gd name="T68" fmla="*/ 58 w 216"/>
                  <a:gd name="T69" fmla="*/ 205 h 305"/>
                  <a:gd name="T70" fmla="*/ 59 w 216"/>
                  <a:gd name="T71" fmla="*/ 227 h 305"/>
                  <a:gd name="T72" fmla="*/ 46 w 216"/>
                  <a:gd name="T73" fmla="*/ 229 h 305"/>
                  <a:gd name="T74" fmla="*/ 25 w 216"/>
                  <a:gd name="T75" fmla="*/ 241 h 305"/>
                  <a:gd name="T76" fmla="*/ 29 w 216"/>
                  <a:gd name="T77" fmla="*/ 272 h 305"/>
                  <a:gd name="T78" fmla="*/ 11 w 216"/>
                  <a:gd name="T79" fmla="*/ 256 h 305"/>
                  <a:gd name="T80" fmla="*/ 3 w 216"/>
                  <a:gd name="T81" fmla="*/ 197 h 305"/>
                  <a:gd name="T82" fmla="*/ 8 w 216"/>
                  <a:gd name="T83" fmla="*/ 191 h 305"/>
                  <a:gd name="T84" fmla="*/ 15 w 216"/>
                  <a:gd name="T85" fmla="*/ 167 h 305"/>
                  <a:gd name="T86" fmla="*/ 31 w 216"/>
                  <a:gd name="T87" fmla="*/ 145 h 305"/>
                  <a:gd name="T88" fmla="*/ 33 w 216"/>
                  <a:gd name="T89" fmla="*/ 147 h 305"/>
                  <a:gd name="T90" fmla="*/ 29 w 216"/>
                  <a:gd name="T91" fmla="*/ 158 h 305"/>
                  <a:gd name="T92" fmla="*/ 28 w 216"/>
                  <a:gd name="T93" fmla="*/ 168 h 305"/>
                  <a:gd name="T94" fmla="*/ 29 w 216"/>
                  <a:gd name="T95" fmla="*/ 171 h 305"/>
                  <a:gd name="T96" fmla="*/ 33 w 216"/>
                  <a:gd name="T97" fmla="*/ 163 h 305"/>
                  <a:gd name="T98" fmla="*/ 57 w 216"/>
                  <a:gd name="T99" fmla="*/ 140 h 305"/>
                  <a:gd name="T100" fmla="*/ 68 w 216"/>
                  <a:gd name="T101" fmla="*/ 130 h 305"/>
                  <a:gd name="T102" fmla="*/ 80 w 216"/>
                  <a:gd name="T103" fmla="*/ 89 h 305"/>
                  <a:gd name="T104" fmla="*/ 104 w 216"/>
                  <a:gd name="T105" fmla="*/ 60 h 305"/>
                  <a:gd name="T106" fmla="*/ 104 w 216"/>
                  <a:gd name="T107" fmla="*/ 72 h 305"/>
                  <a:gd name="T108" fmla="*/ 103 w 216"/>
                  <a:gd name="T109" fmla="*/ 112 h 305"/>
                  <a:gd name="T110" fmla="*/ 113 w 216"/>
                  <a:gd name="T111" fmla="*/ 112 h 305"/>
                  <a:gd name="T112" fmla="*/ 137 w 216"/>
                  <a:gd name="T113" fmla="*/ 82 h 305"/>
                  <a:gd name="T114" fmla="*/ 153 w 216"/>
                  <a:gd name="T115" fmla="*/ 68 h 305"/>
                  <a:gd name="T116" fmla="*/ 160 w 216"/>
                  <a:gd name="T117" fmla="*/ 30 h 305"/>
                  <a:gd name="T118" fmla="*/ 176 w 216"/>
                  <a:gd name="T119" fmla="*/ 6 h 305"/>
                  <a:gd name="T120" fmla="*/ 181 w 216"/>
                  <a:gd name="T121" fmla="*/ 1 h 305"/>
                  <a:gd name="T122" fmla="*/ 181 w 216"/>
                  <a:gd name="T123" fmla="*/ 1 h 3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6"/>
                  <a:gd name="T187" fmla="*/ 0 h 305"/>
                  <a:gd name="T188" fmla="*/ 216 w 216"/>
                  <a:gd name="T189" fmla="*/ 305 h 3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6" h="305">
                    <a:moveTo>
                      <a:pt x="180" y="0"/>
                    </a:moveTo>
                    <a:lnTo>
                      <a:pt x="180" y="1"/>
                    </a:lnTo>
                    <a:lnTo>
                      <a:pt x="180" y="3"/>
                    </a:lnTo>
                    <a:lnTo>
                      <a:pt x="180" y="6"/>
                    </a:lnTo>
                    <a:lnTo>
                      <a:pt x="180" y="8"/>
                    </a:lnTo>
                    <a:lnTo>
                      <a:pt x="180" y="10"/>
                    </a:lnTo>
                    <a:lnTo>
                      <a:pt x="179" y="12"/>
                    </a:lnTo>
                    <a:lnTo>
                      <a:pt x="181" y="16"/>
                    </a:lnTo>
                    <a:lnTo>
                      <a:pt x="181" y="19"/>
                    </a:lnTo>
                    <a:lnTo>
                      <a:pt x="182" y="22"/>
                    </a:lnTo>
                    <a:lnTo>
                      <a:pt x="182" y="26"/>
                    </a:lnTo>
                    <a:lnTo>
                      <a:pt x="185" y="32"/>
                    </a:lnTo>
                    <a:lnTo>
                      <a:pt x="187" y="36"/>
                    </a:lnTo>
                    <a:lnTo>
                      <a:pt x="190" y="41"/>
                    </a:lnTo>
                    <a:lnTo>
                      <a:pt x="192" y="46"/>
                    </a:lnTo>
                    <a:lnTo>
                      <a:pt x="195" y="53"/>
                    </a:lnTo>
                    <a:lnTo>
                      <a:pt x="197" y="60"/>
                    </a:lnTo>
                    <a:lnTo>
                      <a:pt x="197" y="67"/>
                    </a:lnTo>
                    <a:lnTo>
                      <a:pt x="197" y="72"/>
                    </a:lnTo>
                    <a:lnTo>
                      <a:pt x="197" y="78"/>
                    </a:lnTo>
                    <a:lnTo>
                      <a:pt x="195" y="82"/>
                    </a:lnTo>
                    <a:lnTo>
                      <a:pt x="193" y="87"/>
                    </a:lnTo>
                    <a:lnTo>
                      <a:pt x="191" y="91"/>
                    </a:lnTo>
                    <a:lnTo>
                      <a:pt x="189" y="94"/>
                    </a:lnTo>
                    <a:lnTo>
                      <a:pt x="188" y="97"/>
                    </a:lnTo>
                    <a:lnTo>
                      <a:pt x="186" y="100"/>
                    </a:lnTo>
                    <a:lnTo>
                      <a:pt x="184" y="102"/>
                    </a:lnTo>
                    <a:lnTo>
                      <a:pt x="184" y="103"/>
                    </a:lnTo>
                    <a:lnTo>
                      <a:pt x="182" y="104"/>
                    </a:lnTo>
                    <a:lnTo>
                      <a:pt x="182" y="103"/>
                    </a:lnTo>
                    <a:lnTo>
                      <a:pt x="186" y="103"/>
                    </a:lnTo>
                    <a:lnTo>
                      <a:pt x="190" y="102"/>
                    </a:lnTo>
                    <a:lnTo>
                      <a:pt x="193" y="100"/>
                    </a:lnTo>
                    <a:lnTo>
                      <a:pt x="195" y="99"/>
                    </a:lnTo>
                    <a:lnTo>
                      <a:pt x="198" y="97"/>
                    </a:lnTo>
                    <a:lnTo>
                      <a:pt x="200" y="94"/>
                    </a:lnTo>
                    <a:lnTo>
                      <a:pt x="202" y="92"/>
                    </a:lnTo>
                    <a:lnTo>
                      <a:pt x="203" y="89"/>
                    </a:lnTo>
                    <a:lnTo>
                      <a:pt x="204" y="87"/>
                    </a:lnTo>
                    <a:lnTo>
                      <a:pt x="205" y="85"/>
                    </a:lnTo>
                    <a:lnTo>
                      <a:pt x="207" y="83"/>
                    </a:lnTo>
                    <a:lnTo>
                      <a:pt x="207" y="80"/>
                    </a:lnTo>
                    <a:lnTo>
                      <a:pt x="208" y="79"/>
                    </a:lnTo>
                    <a:lnTo>
                      <a:pt x="208" y="78"/>
                    </a:lnTo>
                    <a:lnTo>
                      <a:pt x="208" y="77"/>
                    </a:lnTo>
                    <a:lnTo>
                      <a:pt x="213" y="84"/>
                    </a:lnTo>
                    <a:lnTo>
                      <a:pt x="214" y="92"/>
                    </a:lnTo>
                    <a:lnTo>
                      <a:pt x="214" y="99"/>
                    </a:lnTo>
                    <a:lnTo>
                      <a:pt x="215" y="104"/>
                    </a:lnTo>
                    <a:lnTo>
                      <a:pt x="214" y="110"/>
                    </a:lnTo>
                    <a:lnTo>
                      <a:pt x="213" y="114"/>
                    </a:lnTo>
                    <a:lnTo>
                      <a:pt x="210" y="119"/>
                    </a:lnTo>
                    <a:lnTo>
                      <a:pt x="206" y="123"/>
                    </a:lnTo>
                    <a:lnTo>
                      <a:pt x="203" y="126"/>
                    </a:lnTo>
                    <a:lnTo>
                      <a:pt x="199" y="129"/>
                    </a:lnTo>
                    <a:lnTo>
                      <a:pt x="196" y="132"/>
                    </a:lnTo>
                    <a:lnTo>
                      <a:pt x="192" y="134"/>
                    </a:lnTo>
                    <a:lnTo>
                      <a:pt x="190" y="136"/>
                    </a:lnTo>
                    <a:lnTo>
                      <a:pt x="188" y="137"/>
                    </a:lnTo>
                    <a:lnTo>
                      <a:pt x="187" y="138"/>
                    </a:lnTo>
                    <a:lnTo>
                      <a:pt x="186" y="138"/>
                    </a:lnTo>
                    <a:lnTo>
                      <a:pt x="182" y="144"/>
                    </a:lnTo>
                    <a:lnTo>
                      <a:pt x="179" y="149"/>
                    </a:lnTo>
                    <a:lnTo>
                      <a:pt x="178" y="153"/>
                    </a:lnTo>
                    <a:lnTo>
                      <a:pt x="176" y="156"/>
                    </a:lnTo>
                    <a:lnTo>
                      <a:pt x="178" y="160"/>
                    </a:lnTo>
                    <a:lnTo>
                      <a:pt x="178" y="162"/>
                    </a:lnTo>
                    <a:lnTo>
                      <a:pt x="179" y="164"/>
                    </a:lnTo>
                    <a:lnTo>
                      <a:pt x="180" y="165"/>
                    </a:lnTo>
                    <a:lnTo>
                      <a:pt x="184" y="167"/>
                    </a:lnTo>
                    <a:lnTo>
                      <a:pt x="186" y="167"/>
                    </a:lnTo>
                    <a:lnTo>
                      <a:pt x="188" y="167"/>
                    </a:lnTo>
                    <a:lnTo>
                      <a:pt x="190" y="165"/>
                    </a:lnTo>
                    <a:lnTo>
                      <a:pt x="192" y="165"/>
                    </a:lnTo>
                    <a:lnTo>
                      <a:pt x="194" y="163"/>
                    </a:lnTo>
                    <a:lnTo>
                      <a:pt x="196" y="161"/>
                    </a:lnTo>
                    <a:lnTo>
                      <a:pt x="196" y="158"/>
                    </a:lnTo>
                    <a:lnTo>
                      <a:pt x="196" y="162"/>
                    </a:lnTo>
                    <a:lnTo>
                      <a:pt x="194" y="166"/>
                    </a:lnTo>
                    <a:lnTo>
                      <a:pt x="194" y="170"/>
                    </a:lnTo>
                    <a:lnTo>
                      <a:pt x="192" y="171"/>
                    </a:lnTo>
                    <a:lnTo>
                      <a:pt x="192" y="174"/>
                    </a:lnTo>
                    <a:lnTo>
                      <a:pt x="190" y="176"/>
                    </a:lnTo>
                    <a:lnTo>
                      <a:pt x="190" y="178"/>
                    </a:lnTo>
                    <a:lnTo>
                      <a:pt x="189" y="178"/>
                    </a:lnTo>
                    <a:lnTo>
                      <a:pt x="189" y="180"/>
                    </a:lnTo>
                    <a:lnTo>
                      <a:pt x="187" y="180"/>
                    </a:lnTo>
                    <a:lnTo>
                      <a:pt x="186" y="182"/>
                    </a:lnTo>
                    <a:lnTo>
                      <a:pt x="184" y="182"/>
                    </a:lnTo>
                    <a:lnTo>
                      <a:pt x="182" y="184"/>
                    </a:lnTo>
                    <a:lnTo>
                      <a:pt x="181" y="185"/>
                    </a:lnTo>
                    <a:lnTo>
                      <a:pt x="179" y="187"/>
                    </a:lnTo>
                    <a:lnTo>
                      <a:pt x="176" y="188"/>
                    </a:lnTo>
                    <a:lnTo>
                      <a:pt x="175" y="192"/>
                    </a:lnTo>
                    <a:lnTo>
                      <a:pt x="173" y="196"/>
                    </a:lnTo>
                    <a:lnTo>
                      <a:pt x="173" y="200"/>
                    </a:lnTo>
                    <a:lnTo>
                      <a:pt x="173" y="203"/>
                    </a:lnTo>
                    <a:lnTo>
                      <a:pt x="175" y="206"/>
                    </a:lnTo>
                    <a:lnTo>
                      <a:pt x="175" y="208"/>
                    </a:lnTo>
                    <a:lnTo>
                      <a:pt x="177" y="210"/>
                    </a:lnTo>
                    <a:lnTo>
                      <a:pt x="178" y="211"/>
                    </a:lnTo>
                    <a:lnTo>
                      <a:pt x="182" y="213"/>
                    </a:lnTo>
                    <a:lnTo>
                      <a:pt x="184" y="214"/>
                    </a:lnTo>
                    <a:lnTo>
                      <a:pt x="188" y="214"/>
                    </a:lnTo>
                    <a:lnTo>
                      <a:pt x="190" y="213"/>
                    </a:lnTo>
                    <a:lnTo>
                      <a:pt x="193" y="211"/>
                    </a:lnTo>
                    <a:lnTo>
                      <a:pt x="196" y="209"/>
                    </a:lnTo>
                    <a:lnTo>
                      <a:pt x="199" y="206"/>
                    </a:lnTo>
                    <a:lnTo>
                      <a:pt x="201" y="203"/>
                    </a:lnTo>
                    <a:lnTo>
                      <a:pt x="202" y="206"/>
                    </a:lnTo>
                    <a:lnTo>
                      <a:pt x="202" y="209"/>
                    </a:lnTo>
                    <a:lnTo>
                      <a:pt x="202" y="213"/>
                    </a:lnTo>
                    <a:lnTo>
                      <a:pt x="200" y="217"/>
                    </a:lnTo>
                    <a:lnTo>
                      <a:pt x="199" y="222"/>
                    </a:lnTo>
                    <a:lnTo>
                      <a:pt x="197" y="226"/>
                    </a:lnTo>
                    <a:lnTo>
                      <a:pt x="195" y="229"/>
                    </a:lnTo>
                    <a:lnTo>
                      <a:pt x="191" y="233"/>
                    </a:lnTo>
                    <a:lnTo>
                      <a:pt x="189" y="237"/>
                    </a:lnTo>
                    <a:lnTo>
                      <a:pt x="186" y="241"/>
                    </a:lnTo>
                    <a:lnTo>
                      <a:pt x="184" y="245"/>
                    </a:lnTo>
                    <a:lnTo>
                      <a:pt x="181" y="248"/>
                    </a:lnTo>
                    <a:lnTo>
                      <a:pt x="179" y="251"/>
                    </a:lnTo>
                    <a:lnTo>
                      <a:pt x="175" y="253"/>
                    </a:lnTo>
                    <a:lnTo>
                      <a:pt x="172" y="255"/>
                    </a:lnTo>
                    <a:lnTo>
                      <a:pt x="168" y="256"/>
                    </a:lnTo>
                    <a:lnTo>
                      <a:pt x="168" y="257"/>
                    </a:lnTo>
                    <a:lnTo>
                      <a:pt x="167" y="259"/>
                    </a:lnTo>
                    <a:lnTo>
                      <a:pt x="165" y="261"/>
                    </a:lnTo>
                    <a:lnTo>
                      <a:pt x="163" y="262"/>
                    </a:lnTo>
                    <a:lnTo>
                      <a:pt x="162" y="264"/>
                    </a:lnTo>
                    <a:lnTo>
                      <a:pt x="160" y="266"/>
                    </a:lnTo>
                    <a:lnTo>
                      <a:pt x="158" y="268"/>
                    </a:lnTo>
                    <a:lnTo>
                      <a:pt x="157" y="270"/>
                    </a:lnTo>
                    <a:lnTo>
                      <a:pt x="157" y="273"/>
                    </a:lnTo>
                    <a:lnTo>
                      <a:pt x="155" y="275"/>
                    </a:lnTo>
                    <a:lnTo>
                      <a:pt x="154" y="278"/>
                    </a:lnTo>
                    <a:lnTo>
                      <a:pt x="152" y="280"/>
                    </a:lnTo>
                    <a:lnTo>
                      <a:pt x="152" y="282"/>
                    </a:lnTo>
                    <a:lnTo>
                      <a:pt x="150" y="284"/>
                    </a:lnTo>
                    <a:lnTo>
                      <a:pt x="149" y="286"/>
                    </a:lnTo>
                    <a:lnTo>
                      <a:pt x="147" y="287"/>
                    </a:lnTo>
                    <a:lnTo>
                      <a:pt x="143" y="293"/>
                    </a:lnTo>
                    <a:lnTo>
                      <a:pt x="138" y="296"/>
                    </a:lnTo>
                    <a:lnTo>
                      <a:pt x="134" y="298"/>
                    </a:lnTo>
                    <a:lnTo>
                      <a:pt x="128" y="300"/>
                    </a:lnTo>
                    <a:lnTo>
                      <a:pt x="125" y="302"/>
                    </a:lnTo>
                    <a:lnTo>
                      <a:pt x="119" y="304"/>
                    </a:lnTo>
                    <a:lnTo>
                      <a:pt x="114" y="304"/>
                    </a:lnTo>
                    <a:lnTo>
                      <a:pt x="108" y="304"/>
                    </a:lnTo>
                    <a:lnTo>
                      <a:pt x="104" y="304"/>
                    </a:lnTo>
                    <a:lnTo>
                      <a:pt x="99" y="303"/>
                    </a:lnTo>
                    <a:lnTo>
                      <a:pt x="95" y="303"/>
                    </a:lnTo>
                    <a:lnTo>
                      <a:pt x="90" y="301"/>
                    </a:lnTo>
                    <a:lnTo>
                      <a:pt x="87" y="301"/>
                    </a:lnTo>
                    <a:lnTo>
                      <a:pt x="83" y="299"/>
                    </a:lnTo>
                    <a:lnTo>
                      <a:pt x="81" y="298"/>
                    </a:lnTo>
                    <a:lnTo>
                      <a:pt x="78" y="296"/>
                    </a:lnTo>
                    <a:lnTo>
                      <a:pt x="79" y="296"/>
                    </a:lnTo>
                    <a:lnTo>
                      <a:pt x="80" y="296"/>
                    </a:lnTo>
                    <a:lnTo>
                      <a:pt x="82" y="296"/>
                    </a:lnTo>
                    <a:lnTo>
                      <a:pt x="84" y="295"/>
                    </a:lnTo>
                    <a:lnTo>
                      <a:pt x="88" y="295"/>
                    </a:lnTo>
                    <a:lnTo>
                      <a:pt x="91" y="293"/>
                    </a:lnTo>
                    <a:lnTo>
                      <a:pt x="95" y="291"/>
                    </a:lnTo>
                    <a:lnTo>
                      <a:pt x="98" y="289"/>
                    </a:lnTo>
                    <a:lnTo>
                      <a:pt x="104" y="287"/>
                    </a:lnTo>
                    <a:lnTo>
                      <a:pt x="107" y="284"/>
                    </a:lnTo>
                    <a:lnTo>
                      <a:pt x="112" y="280"/>
                    </a:lnTo>
                    <a:lnTo>
                      <a:pt x="116" y="275"/>
                    </a:lnTo>
                    <a:lnTo>
                      <a:pt x="119" y="271"/>
                    </a:lnTo>
                    <a:lnTo>
                      <a:pt x="123" y="265"/>
                    </a:lnTo>
                    <a:lnTo>
                      <a:pt x="127" y="259"/>
                    </a:lnTo>
                    <a:lnTo>
                      <a:pt x="129" y="251"/>
                    </a:lnTo>
                    <a:lnTo>
                      <a:pt x="129" y="250"/>
                    </a:lnTo>
                    <a:lnTo>
                      <a:pt x="129" y="248"/>
                    </a:lnTo>
                    <a:lnTo>
                      <a:pt x="129" y="246"/>
                    </a:lnTo>
                    <a:lnTo>
                      <a:pt x="129" y="244"/>
                    </a:lnTo>
                    <a:lnTo>
                      <a:pt x="127" y="242"/>
                    </a:lnTo>
                    <a:lnTo>
                      <a:pt x="126" y="240"/>
                    </a:lnTo>
                    <a:lnTo>
                      <a:pt x="125" y="240"/>
                    </a:lnTo>
                    <a:lnTo>
                      <a:pt x="123" y="238"/>
                    </a:lnTo>
                    <a:lnTo>
                      <a:pt x="121" y="238"/>
                    </a:lnTo>
                    <a:lnTo>
                      <a:pt x="120" y="237"/>
                    </a:lnTo>
                    <a:lnTo>
                      <a:pt x="118" y="237"/>
                    </a:lnTo>
                    <a:lnTo>
                      <a:pt x="115" y="235"/>
                    </a:lnTo>
                    <a:lnTo>
                      <a:pt x="117" y="237"/>
                    </a:lnTo>
                    <a:lnTo>
                      <a:pt x="116" y="237"/>
                    </a:lnTo>
                    <a:lnTo>
                      <a:pt x="114" y="237"/>
                    </a:lnTo>
                    <a:lnTo>
                      <a:pt x="113" y="237"/>
                    </a:lnTo>
                    <a:lnTo>
                      <a:pt x="111" y="237"/>
                    </a:lnTo>
                    <a:lnTo>
                      <a:pt x="109" y="237"/>
                    </a:lnTo>
                    <a:lnTo>
                      <a:pt x="107" y="235"/>
                    </a:lnTo>
                    <a:lnTo>
                      <a:pt x="106" y="233"/>
                    </a:lnTo>
                    <a:lnTo>
                      <a:pt x="104" y="232"/>
                    </a:lnTo>
                    <a:lnTo>
                      <a:pt x="102" y="230"/>
                    </a:lnTo>
                    <a:lnTo>
                      <a:pt x="100" y="227"/>
                    </a:lnTo>
                    <a:lnTo>
                      <a:pt x="102" y="227"/>
                    </a:lnTo>
                    <a:lnTo>
                      <a:pt x="103" y="227"/>
                    </a:lnTo>
                    <a:lnTo>
                      <a:pt x="105" y="227"/>
                    </a:lnTo>
                    <a:lnTo>
                      <a:pt x="107" y="227"/>
                    </a:lnTo>
                    <a:lnTo>
                      <a:pt x="110" y="227"/>
                    </a:lnTo>
                    <a:lnTo>
                      <a:pt x="112" y="227"/>
                    </a:lnTo>
                    <a:lnTo>
                      <a:pt x="114" y="227"/>
                    </a:lnTo>
                    <a:lnTo>
                      <a:pt x="116" y="225"/>
                    </a:lnTo>
                    <a:lnTo>
                      <a:pt x="118" y="224"/>
                    </a:lnTo>
                    <a:lnTo>
                      <a:pt x="120" y="221"/>
                    </a:lnTo>
                    <a:lnTo>
                      <a:pt x="122" y="217"/>
                    </a:lnTo>
                    <a:lnTo>
                      <a:pt x="124" y="213"/>
                    </a:lnTo>
                    <a:lnTo>
                      <a:pt x="126" y="208"/>
                    </a:lnTo>
                    <a:lnTo>
                      <a:pt x="127" y="202"/>
                    </a:lnTo>
                    <a:lnTo>
                      <a:pt x="128" y="195"/>
                    </a:lnTo>
                    <a:lnTo>
                      <a:pt x="128" y="185"/>
                    </a:lnTo>
                    <a:lnTo>
                      <a:pt x="128" y="184"/>
                    </a:lnTo>
                    <a:lnTo>
                      <a:pt x="128" y="183"/>
                    </a:lnTo>
                    <a:lnTo>
                      <a:pt x="128" y="181"/>
                    </a:lnTo>
                    <a:lnTo>
                      <a:pt x="128" y="178"/>
                    </a:lnTo>
                    <a:lnTo>
                      <a:pt x="128" y="176"/>
                    </a:lnTo>
                    <a:lnTo>
                      <a:pt x="127" y="173"/>
                    </a:lnTo>
                    <a:lnTo>
                      <a:pt x="129" y="171"/>
                    </a:lnTo>
                    <a:lnTo>
                      <a:pt x="129" y="167"/>
                    </a:lnTo>
                    <a:lnTo>
                      <a:pt x="131" y="163"/>
                    </a:lnTo>
                    <a:lnTo>
                      <a:pt x="132" y="160"/>
                    </a:lnTo>
                    <a:lnTo>
                      <a:pt x="135" y="157"/>
                    </a:lnTo>
                    <a:lnTo>
                      <a:pt x="138" y="153"/>
                    </a:lnTo>
                    <a:lnTo>
                      <a:pt x="142" y="149"/>
                    </a:lnTo>
                    <a:lnTo>
                      <a:pt x="146" y="146"/>
                    </a:lnTo>
                    <a:lnTo>
                      <a:pt x="143" y="146"/>
                    </a:lnTo>
                    <a:lnTo>
                      <a:pt x="138" y="145"/>
                    </a:lnTo>
                    <a:lnTo>
                      <a:pt x="135" y="146"/>
                    </a:lnTo>
                    <a:lnTo>
                      <a:pt x="130" y="146"/>
                    </a:lnTo>
                    <a:lnTo>
                      <a:pt x="128" y="148"/>
                    </a:lnTo>
                    <a:lnTo>
                      <a:pt x="124" y="149"/>
                    </a:lnTo>
                    <a:lnTo>
                      <a:pt x="121" y="152"/>
                    </a:lnTo>
                    <a:lnTo>
                      <a:pt x="117" y="154"/>
                    </a:lnTo>
                    <a:lnTo>
                      <a:pt x="116" y="158"/>
                    </a:lnTo>
                    <a:lnTo>
                      <a:pt x="113" y="160"/>
                    </a:lnTo>
                    <a:lnTo>
                      <a:pt x="111" y="164"/>
                    </a:lnTo>
                    <a:lnTo>
                      <a:pt x="109" y="166"/>
                    </a:lnTo>
                    <a:lnTo>
                      <a:pt x="108" y="170"/>
                    </a:lnTo>
                    <a:lnTo>
                      <a:pt x="107" y="171"/>
                    </a:lnTo>
                    <a:lnTo>
                      <a:pt x="106" y="173"/>
                    </a:lnTo>
                    <a:lnTo>
                      <a:pt x="104" y="174"/>
                    </a:lnTo>
                    <a:lnTo>
                      <a:pt x="102" y="187"/>
                    </a:lnTo>
                    <a:lnTo>
                      <a:pt x="99" y="196"/>
                    </a:lnTo>
                    <a:lnTo>
                      <a:pt x="96" y="204"/>
                    </a:lnTo>
                    <a:lnTo>
                      <a:pt x="92" y="209"/>
                    </a:lnTo>
                    <a:lnTo>
                      <a:pt x="88" y="215"/>
                    </a:lnTo>
                    <a:lnTo>
                      <a:pt x="85" y="218"/>
                    </a:lnTo>
                    <a:lnTo>
                      <a:pt x="81" y="221"/>
                    </a:lnTo>
                    <a:lnTo>
                      <a:pt x="77" y="221"/>
                    </a:lnTo>
                    <a:lnTo>
                      <a:pt x="75" y="221"/>
                    </a:lnTo>
                    <a:lnTo>
                      <a:pt x="72" y="221"/>
                    </a:lnTo>
                    <a:lnTo>
                      <a:pt x="70" y="219"/>
                    </a:lnTo>
                    <a:lnTo>
                      <a:pt x="68" y="216"/>
                    </a:lnTo>
                    <a:lnTo>
                      <a:pt x="68" y="214"/>
                    </a:lnTo>
                    <a:lnTo>
                      <a:pt x="68" y="210"/>
                    </a:lnTo>
                    <a:lnTo>
                      <a:pt x="70" y="206"/>
                    </a:lnTo>
                    <a:lnTo>
                      <a:pt x="72" y="202"/>
                    </a:lnTo>
                    <a:lnTo>
                      <a:pt x="75" y="202"/>
                    </a:lnTo>
                    <a:lnTo>
                      <a:pt x="77" y="200"/>
                    </a:lnTo>
                    <a:lnTo>
                      <a:pt x="78" y="198"/>
                    </a:lnTo>
                    <a:lnTo>
                      <a:pt x="78" y="196"/>
                    </a:lnTo>
                    <a:lnTo>
                      <a:pt x="79" y="196"/>
                    </a:lnTo>
                    <a:lnTo>
                      <a:pt x="79" y="194"/>
                    </a:lnTo>
                    <a:lnTo>
                      <a:pt x="79" y="192"/>
                    </a:lnTo>
                    <a:lnTo>
                      <a:pt x="79" y="191"/>
                    </a:lnTo>
                    <a:lnTo>
                      <a:pt x="79" y="189"/>
                    </a:lnTo>
                    <a:lnTo>
                      <a:pt x="78" y="187"/>
                    </a:lnTo>
                    <a:lnTo>
                      <a:pt x="78" y="185"/>
                    </a:lnTo>
                    <a:lnTo>
                      <a:pt x="78" y="184"/>
                    </a:lnTo>
                    <a:lnTo>
                      <a:pt x="77" y="183"/>
                    </a:lnTo>
                    <a:lnTo>
                      <a:pt x="79" y="183"/>
                    </a:lnTo>
                    <a:lnTo>
                      <a:pt x="79" y="181"/>
                    </a:lnTo>
                    <a:lnTo>
                      <a:pt x="79" y="180"/>
                    </a:lnTo>
                    <a:lnTo>
                      <a:pt x="79" y="178"/>
                    </a:lnTo>
                    <a:lnTo>
                      <a:pt x="79" y="176"/>
                    </a:lnTo>
                    <a:lnTo>
                      <a:pt x="79" y="174"/>
                    </a:lnTo>
                    <a:lnTo>
                      <a:pt x="80" y="174"/>
                    </a:lnTo>
                    <a:lnTo>
                      <a:pt x="80" y="172"/>
                    </a:lnTo>
                    <a:lnTo>
                      <a:pt x="80" y="170"/>
                    </a:lnTo>
                    <a:lnTo>
                      <a:pt x="80" y="169"/>
                    </a:lnTo>
                    <a:lnTo>
                      <a:pt x="79" y="168"/>
                    </a:lnTo>
                    <a:lnTo>
                      <a:pt x="75" y="174"/>
                    </a:lnTo>
                    <a:lnTo>
                      <a:pt x="70" y="180"/>
                    </a:lnTo>
                    <a:lnTo>
                      <a:pt x="68" y="184"/>
                    </a:lnTo>
                    <a:lnTo>
                      <a:pt x="64" y="188"/>
                    </a:lnTo>
                    <a:lnTo>
                      <a:pt x="62" y="192"/>
                    </a:lnTo>
                    <a:lnTo>
                      <a:pt x="61" y="195"/>
                    </a:lnTo>
                    <a:lnTo>
                      <a:pt x="60" y="198"/>
                    </a:lnTo>
                    <a:lnTo>
                      <a:pt x="58" y="200"/>
                    </a:lnTo>
                    <a:lnTo>
                      <a:pt x="58" y="203"/>
                    </a:lnTo>
                    <a:lnTo>
                      <a:pt x="58" y="205"/>
                    </a:lnTo>
                    <a:lnTo>
                      <a:pt x="58" y="206"/>
                    </a:lnTo>
                    <a:lnTo>
                      <a:pt x="58" y="208"/>
                    </a:lnTo>
                    <a:lnTo>
                      <a:pt x="58" y="211"/>
                    </a:lnTo>
                    <a:lnTo>
                      <a:pt x="58" y="213"/>
                    </a:lnTo>
                    <a:lnTo>
                      <a:pt x="58" y="215"/>
                    </a:lnTo>
                    <a:lnTo>
                      <a:pt x="58" y="216"/>
                    </a:lnTo>
                    <a:lnTo>
                      <a:pt x="59" y="220"/>
                    </a:lnTo>
                    <a:lnTo>
                      <a:pt x="59" y="224"/>
                    </a:lnTo>
                    <a:lnTo>
                      <a:pt x="59" y="227"/>
                    </a:lnTo>
                    <a:lnTo>
                      <a:pt x="58" y="229"/>
                    </a:lnTo>
                    <a:lnTo>
                      <a:pt x="57" y="230"/>
                    </a:lnTo>
                    <a:lnTo>
                      <a:pt x="55" y="232"/>
                    </a:lnTo>
                    <a:lnTo>
                      <a:pt x="53" y="233"/>
                    </a:lnTo>
                    <a:lnTo>
                      <a:pt x="51" y="233"/>
                    </a:lnTo>
                    <a:lnTo>
                      <a:pt x="49" y="232"/>
                    </a:lnTo>
                    <a:lnTo>
                      <a:pt x="48" y="231"/>
                    </a:lnTo>
                    <a:lnTo>
                      <a:pt x="46" y="229"/>
                    </a:lnTo>
                    <a:lnTo>
                      <a:pt x="46" y="227"/>
                    </a:lnTo>
                    <a:lnTo>
                      <a:pt x="44" y="224"/>
                    </a:lnTo>
                    <a:lnTo>
                      <a:pt x="44" y="221"/>
                    </a:lnTo>
                    <a:lnTo>
                      <a:pt x="44" y="215"/>
                    </a:lnTo>
                    <a:lnTo>
                      <a:pt x="38" y="221"/>
                    </a:lnTo>
                    <a:lnTo>
                      <a:pt x="33" y="226"/>
                    </a:lnTo>
                    <a:lnTo>
                      <a:pt x="29" y="232"/>
                    </a:lnTo>
                    <a:lnTo>
                      <a:pt x="26" y="236"/>
                    </a:lnTo>
                    <a:lnTo>
                      <a:pt x="25" y="241"/>
                    </a:lnTo>
                    <a:lnTo>
                      <a:pt x="23" y="245"/>
                    </a:lnTo>
                    <a:lnTo>
                      <a:pt x="23" y="250"/>
                    </a:lnTo>
                    <a:lnTo>
                      <a:pt x="23" y="254"/>
                    </a:lnTo>
                    <a:lnTo>
                      <a:pt x="25" y="258"/>
                    </a:lnTo>
                    <a:lnTo>
                      <a:pt x="25" y="262"/>
                    </a:lnTo>
                    <a:lnTo>
                      <a:pt x="27" y="265"/>
                    </a:lnTo>
                    <a:lnTo>
                      <a:pt x="27" y="267"/>
                    </a:lnTo>
                    <a:lnTo>
                      <a:pt x="29" y="270"/>
                    </a:lnTo>
                    <a:lnTo>
                      <a:pt x="29" y="272"/>
                    </a:lnTo>
                    <a:lnTo>
                      <a:pt x="31" y="272"/>
                    </a:lnTo>
                    <a:lnTo>
                      <a:pt x="29" y="272"/>
                    </a:lnTo>
                    <a:lnTo>
                      <a:pt x="26" y="272"/>
                    </a:lnTo>
                    <a:lnTo>
                      <a:pt x="24" y="270"/>
                    </a:lnTo>
                    <a:lnTo>
                      <a:pt x="20" y="267"/>
                    </a:lnTo>
                    <a:lnTo>
                      <a:pt x="18" y="264"/>
                    </a:lnTo>
                    <a:lnTo>
                      <a:pt x="14" y="261"/>
                    </a:lnTo>
                    <a:lnTo>
                      <a:pt x="11" y="256"/>
                    </a:lnTo>
                    <a:lnTo>
                      <a:pt x="7" y="251"/>
                    </a:lnTo>
                    <a:lnTo>
                      <a:pt x="5" y="246"/>
                    </a:lnTo>
                    <a:lnTo>
                      <a:pt x="3" y="241"/>
                    </a:lnTo>
                    <a:lnTo>
                      <a:pt x="2" y="235"/>
                    </a:lnTo>
                    <a:lnTo>
                      <a:pt x="0" y="228"/>
                    </a:lnTo>
                    <a:lnTo>
                      <a:pt x="0" y="221"/>
                    </a:lnTo>
                    <a:lnTo>
                      <a:pt x="0" y="214"/>
                    </a:lnTo>
                    <a:lnTo>
                      <a:pt x="2" y="206"/>
                    </a:lnTo>
                    <a:lnTo>
                      <a:pt x="3" y="197"/>
                    </a:lnTo>
                    <a:lnTo>
                      <a:pt x="5" y="197"/>
                    </a:lnTo>
                    <a:lnTo>
                      <a:pt x="5" y="195"/>
                    </a:lnTo>
                    <a:lnTo>
                      <a:pt x="7" y="195"/>
                    </a:lnTo>
                    <a:lnTo>
                      <a:pt x="7" y="194"/>
                    </a:lnTo>
                    <a:lnTo>
                      <a:pt x="7" y="192"/>
                    </a:lnTo>
                    <a:lnTo>
                      <a:pt x="8" y="191"/>
                    </a:lnTo>
                    <a:lnTo>
                      <a:pt x="8" y="189"/>
                    </a:lnTo>
                    <a:lnTo>
                      <a:pt x="10" y="187"/>
                    </a:lnTo>
                    <a:lnTo>
                      <a:pt x="10" y="185"/>
                    </a:lnTo>
                    <a:lnTo>
                      <a:pt x="12" y="183"/>
                    </a:lnTo>
                    <a:lnTo>
                      <a:pt x="12" y="180"/>
                    </a:lnTo>
                    <a:lnTo>
                      <a:pt x="12" y="176"/>
                    </a:lnTo>
                    <a:lnTo>
                      <a:pt x="12" y="173"/>
                    </a:lnTo>
                    <a:lnTo>
                      <a:pt x="14" y="171"/>
                    </a:lnTo>
                    <a:lnTo>
                      <a:pt x="15" y="167"/>
                    </a:lnTo>
                    <a:lnTo>
                      <a:pt x="17" y="165"/>
                    </a:lnTo>
                    <a:lnTo>
                      <a:pt x="19" y="161"/>
                    </a:lnTo>
                    <a:lnTo>
                      <a:pt x="21" y="160"/>
                    </a:lnTo>
                    <a:lnTo>
                      <a:pt x="23" y="156"/>
                    </a:lnTo>
                    <a:lnTo>
                      <a:pt x="25" y="154"/>
                    </a:lnTo>
                    <a:lnTo>
                      <a:pt x="25" y="150"/>
                    </a:lnTo>
                    <a:lnTo>
                      <a:pt x="27" y="149"/>
                    </a:lnTo>
                    <a:lnTo>
                      <a:pt x="29" y="147"/>
                    </a:lnTo>
                    <a:lnTo>
                      <a:pt x="31" y="145"/>
                    </a:lnTo>
                    <a:lnTo>
                      <a:pt x="31" y="143"/>
                    </a:lnTo>
                    <a:lnTo>
                      <a:pt x="32" y="143"/>
                    </a:lnTo>
                    <a:lnTo>
                      <a:pt x="32" y="141"/>
                    </a:lnTo>
                    <a:lnTo>
                      <a:pt x="33" y="139"/>
                    </a:lnTo>
                    <a:lnTo>
                      <a:pt x="33" y="138"/>
                    </a:lnTo>
                    <a:lnTo>
                      <a:pt x="33" y="141"/>
                    </a:lnTo>
                    <a:lnTo>
                      <a:pt x="33" y="143"/>
                    </a:lnTo>
                    <a:lnTo>
                      <a:pt x="33" y="145"/>
                    </a:lnTo>
                    <a:lnTo>
                      <a:pt x="33" y="147"/>
                    </a:lnTo>
                    <a:lnTo>
                      <a:pt x="33" y="149"/>
                    </a:lnTo>
                    <a:lnTo>
                      <a:pt x="33" y="151"/>
                    </a:lnTo>
                    <a:lnTo>
                      <a:pt x="31" y="151"/>
                    </a:lnTo>
                    <a:lnTo>
                      <a:pt x="31" y="153"/>
                    </a:lnTo>
                    <a:lnTo>
                      <a:pt x="31" y="154"/>
                    </a:lnTo>
                    <a:lnTo>
                      <a:pt x="31" y="156"/>
                    </a:lnTo>
                    <a:lnTo>
                      <a:pt x="29" y="156"/>
                    </a:lnTo>
                    <a:lnTo>
                      <a:pt x="29" y="158"/>
                    </a:lnTo>
                    <a:lnTo>
                      <a:pt x="28" y="159"/>
                    </a:lnTo>
                    <a:lnTo>
                      <a:pt x="28" y="161"/>
                    </a:lnTo>
                    <a:lnTo>
                      <a:pt x="26" y="162"/>
                    </a:lnTo>
                    <a:lnTo>
                      <a:pt x="28" y="164"/>
                    </a:lnTo>
                    <a:lnTo>
                      <a:pt x="28" y="166"/>
                    </a:lnTo>
                    <a:lnTo>
                      <a:pt x="28" y="168"/>
                    </a:lnTo>
                    <a:lnTo>
                      <a:pt x="28" y="169"/>
                    </a:lnTo>
                    <a:lnTo>
                      <a:pt x="29" y="170"/>
                    </a:lnTo>
                    <a:lnTo>
                      <a:pt x="29" y="171"/>
                    </a:lnTo>
                    <a:lnTo>
                      <a:pt x="30" y="172"/>
                    </a:lnTo>
                    <a:lnTo>
                      <a:pt x="30" y="171"/>
                    </a:lnTo>
                    <a:lnTo>
                      <a:pt x="32" y="170"/>
                    </a:lnTo>
                    <a:lnTo>
                      <a:pt x="32" y="168"/>
                    </a:lnTo>
                    <a:lnTo>
                      <a:pt x="33" y="166"/>
                    </a:lnTo>
                    <a:lnTo>
                      <a:pt x="33" y="163"/>
                    </a:lnTo>
                    <a:lnTo>
                      <a:pt x="35" y="161"/>
                    </a:lnTo>
                    <a:lnTo>
                      <a:pt x="37" y="159"/>
                    </a:lnTo>
                    <a:lnTo>
                      <a:pt x="39" y="156"/>
                    </a:lnTo>
                    <a:lnTo>
                      <a:pt x="41" y="152"/>
                    </a:lnTo>
                    <a:lnTo>
                      <a:pt x="45" y="150"/>
                    </a:lnTo>
                    <a:lnTo>
                      <a:pt x="47" y="147"/>
                    </a:lnTo>
                    <a:lnTo>
                      <a:pt x="51" y="144"/>
                    </a:lnTo>
                    <a:lnTo>
                      <a:pt x="55" y="140"/>
                    </a:lnTo>
                    <a:lnTo>
                      <a:pt x="57" y="140"/>
                    </a:lnTo>
                    <a:lnTo>
                      <a:pt x="59" y="140"/>
                    </a:lnTo>
                    <a:lnTo>
                      <a:pt x="59" y="139"/>
                    </a:lnTo>
                    <a:lnTo>
                      <a:pt x="61" y="139"/>
                    </a:lnTo>
                    <a:lnTo>
                      <a:pt x="62" y="138"/>
                    </a:lnTo>
                    <a:lnTo>
                      <a:pt x="64" y="136"/>
                    </a:lnTo>
                    <a:lnTo>
                      <a:pt x="64" y="134"/>
                    </a:lnTo>
                    <a:lnTo>
                      <a:pt x="66" y="132"/>
                    </a:lnTo>
                    <a:lnTo>
                      <a:pt x="68" y="130"/>
                    </a:lnTo>
                    <a:lnTo>
                      <a:pt x="70" y="127"/>
                    </a:lnTo>
                    <a:lnTo>
                      <a:pt x="71" y="124"/>
                    </a:lnTo>
                    <a:lnTo>
                      <a:pt x="72" y="120"/>
                    </a:lnTo>
                    <a:lnTo>
                      <a:pt x="73" y="115"/>
                    </a:lnTo>
                    <a:lnTo>
                      <a:pt x="75" y="110"/>
                    </a:lnTo>
                    <a:lnTo>
                      <a:pt x="75" y="103"/>
                    </a:lnTo>
                    <a:lnTo>
                      <a:pt x="77" y="99"/>
                    </a:lnTo>
                    <a:lnTo>
                      <a:pt x="79" y="93"/>
                    </a:lnTo>
                    <a:lnTo>
                      <a:pt x="80" y="89"/>
                    </a:lnTo>
                    <a:lnTo>
                      <a:pt x="82" y="84"/>
                    </a:lnTo>
                    <a:lnTo>
                      <a:pt x="86" y="80"/>
                    </a:lnTo>
                    <a:lnTo>
                      <a:pt x="88" y="77"/>
                    </a:lnTo>
                    <a:lnTo>
                      <a:pt x="90" y="73"/>
                    </a:lnTo>
                    <a:lnTo>
                      <a:pt x="92" y="69"/>
                    </a:lnTo>
                    <a:lnTo>
                      <a:pt x="96" y="68"/>
                    </a:lnTo>
                    <a:lnTo>
                      <a:pt x="98" y="65"/>
                    </a:lnTo>
                    <a:lnTo>
                      <a:pt x="102" y="64"/>
                    </a:lnTo>
                    <a:lnTo>
                      <a:pt x="104" y="60"/>
                    </a:lnTo>
                    <a:lnTo>
                      <a:pt x="107" y="58"/>
                    </a:lnTo>
                    <a:lnTo>
                      <a:pt x="109" y="57"/>
                    </a:lnTo>
                    <a:lnTo>
                      <a:pt x="112" y="55"/>
                    </a:lnTo>
                    <a:lnTo>
                      <a:pt x="114" y="53"/>
                    </a:lnTo>
                    <a:lnTo>
                      <a:pt x="112" y="56"/>
                    </a:lnTo>
                    <a:lnTo>
                      <a:pt x="110" y="60"/>
                    </a:lnTo>
                    <a:lnTo>
                      <a:pt x="108" y="64"/>
                    </a:lnTo>
                    <a:lnTo>
                      <a:pt x="106" y="67"/>
                    </a:lnTo>
                    <a:lnTo>
                      <a:pt x="104" y="72"/>
                    </a:lnTo>
                    <a:lnTo>
                      <a:pt x="103" y="76"/>
                    </a:lnTo>
                    <a:lnTo>
                      <a:pt x="101" y="80"/>
                    </a:lnTo>
                    <a:lnTo>
                      <a:pt x="99" y="84"/>
                    </a:lnTo>
                    <a:lnTo>
                      <a:pt x="99" y="89"/>
                    </a:lnTo>
                    <a:lnTo>
                      <a:pt x="99" y="93"/>
                    </a:lnTo>
                    <a:lnTo>
                      <a:pt x="100" y="99"/>
                    </a:lnTo>
                    <a:lnTo>
                      <a:pt x="100" y="102"/>
                    </a:lnTo>
                    <a:lnTo>
                      <a:pt x="102" y="108"/>
                    </a:lnTo>
                    <a:lnTo>
                      <a:pt x="103" y="112"/>
                    </a:lnTo>
                    <a:lnTo>
                      <a:pt x="106" y="115"/>
                    </a:lnTo>
                    <a:lnTo>
                      <a:pt x="108" y="119"/>
                    </a:lnTo>
                    <a:lnTo>
                      <a:pt x="110" y="119"/>
                    </a:lnTo>
                    <a:lnTo>
                      <a:pt x="110" y="118"/>
                    </a:lnTo>
                    <a:lnTo>
                      <a:pt x="110" y="116"/>
                    </a:lnTo>
                    <a:lnTo>
                      <a:pt x="112" y="115"/>
                    </a:lnTo>
                    <a:lnTo>
                      <a:pt x="112" y="113"/>
                    </a:lnTo>
                    <a:lnTo>
                      <a:pt x="113" y="112"/>
                    </a:lnTo>
                    <a:lnTo>
                      <a:pt x="113" y="109"/>
                    </a:lnTo>
                    <a:lnTo>
                      <a:pt x="115" y="107"/>
                    </a:lnTo>
                    <a:lnTo>
                      <a:pt x="117" y="104"/>
                    </a:lnTo>
                    <a:lnTo>
                      <a:pt x="120" y="102"/>
                    </a:lnTo>
                    <a:lnTo>
                      <a:pt x="121" y="98"/>
                    </a:lnTo>
                    <a:lnTo>
                      <a:pt x="125" y="95"/>
                    </a:lnTo>
                    <a:lnTo>
                      <a:pt x="128" y="91"/>
                    </a:lnTo>
                    <a:lnTo>
                      <a:pt x="133" y="88"/>
                    </a:lnTo>
                    <a:lnTo>
                      <a:pt x="137" y="82"/>
                    </a:lnTo>
                    <a:lnTo>
                      <a:pt x="139" y="82"/>
                    </a:lnTo>
                    <a:lnTo>
                      <a:pt x="140" y="81"/>
                    </a:lnTo>
                    <a:lnTo>
                      <a:pt x="142" y="81"/>
                    </a:lnTo>
                    <a:lnTo>
                      <a:pt x="143" y="79"/>
                    </a:lnTo>
                    <a:lnTo>
                      <a:pt x="145" y="77"/>
                    </a:lnTo>
                    <a:lnTo>
                      <a:pt x="147" y="75"/>
                    </a:lnTo>
                    <a:lnTo>
                      <a:pt x="149" y="73"/>
                    </a:lnTo>
                    <a:lnTo>
                      <a:pt x="151" y="69"/>
                    </a:lnTo>
                    <a:lnTo>
                      <a:pt x="153" y="68"/>
                    </a:lnTo>
                    <a:lnTo>
                      <a:pt x="155" y="64"/>
                    </a:lnTo>
                    <a:lnTo>
                      <a:pt x="157" y="60"/>
                    </a:lnTo>
                    <a:lnTo>
                      <a:pt x="158" y="56"/>
                    </a:lnTo>
                    <a:lnTo>
                      <a:pt x="160" y="53"/>
                    </a:lnTo>
                    <a:lnTo>
                      <a:pt x="160" y="47"/>
                    </a:lnTo>
                    <a:lnTo>
                      <a:pt x="160" y="43"/>
                    </a:lnTo>
                    <a:lnTo>
                      <a:pt x="159" y="38"/>
                    </a:lnTo>
                    <a:lnTo>
                      <a:pt x="160" y="34"/>
                    </a:lnTo>
                    <a:lnTo>
                      <a:pt x="160" y="30"/>
                    </a:lnTo>
                    <a:lnTo>
                      <a:pt x="162" y="27"/>
                    </a:lnTo>
                    <a:lnTo>
                      <a:pt x="162" y="23"/>
                    </a:lnTo>
                    <a:lnTo>
                      <a:pt x="164" y="21"/>
                    </a:lnTo>
                    <a:lnTo>
                      <a:pt x="165" y="17"/>
                    </a:lnTo>
                    <a:lnTo>
                      <a:pt x="167" y="14"/>
                    </a:lnTo>
                    <a:lnTo>
                      <a:pt x="169" y="11"/>
                    </a:lnTo>
                    <a:lnTo>
                      <a:pt x="172" y="9"/>
                    </a:lnTo>
                    <a:lnTo>
                      <a:pt x="174" y="7"/>
                    </a:lnTo>
                    <a:lnTo>
                      <a:pt x="176" y="6"/>
                    </a:lnTo>
                    <a:lnTo>
                      <a:pt x="178" y="4"/>
                    </a:lnTo>
                    <a:lnTo>
                      <a:pt x="179" y="4"/>
                    </a:lnTo>
                    <a:lnTo>
                      <a:pt x="180" y="2"/>
                    </a:lnTo>
                    <a:lnTo>
                      <a:pt x="181" y="2"/>
                    </a:lnTo>
                    <a:lnTo>
                      <a:pt x="181" y="1"/>
                    </a:lnTo>
                    <a:lnTo>
                      <a:pt x="180" y="0"/>
                    </a:lnTo>
                  </a:path>
                </a:pathLst>
              </a:custGeom>
              <a:gradFill rotWithShape="0">
                <a:gsLst>
                  <a:gs pos="0">
                    <a:srgbClr val="D2D2D2"/>
                  </a:gs>
                  <a:gs pos="100000">
                    <a:srgbClr val="A2A2A2"/>
                  </a:gs>
                </a:gsLst>
                <a:lin ang="5400000" scaled="1"/>
              </a:gradFill>
              <a:ln w="9366" cap="flat" cmpd="sng">
                <a:solidFill>
                  <a:srgbClr val="D2D2D2"/>
                </a:solidFill>
                <a:prstDash val="solid"/>
                <a:round/>
                <a:headEnd type="none" w="med" len="med"/>
                <a:tailEnd type="none" w="med" len="med"/>
              </a:ln>
            </p:spPr>
            <p:txBody>
              <a:bodyPr/>
              <a:lstStyle/>
              <a:p>
                <a:endParaRPr lang="tr-TR"/>
              </a:p>
            </p:txBody>
          </p:sp>
          <p:sp>
            <p:nvSpPr>
              <p:cNvPr id="66588" name="Freeform 15"/>
              <p:cNvSpPr>
                <a:spLocks/>
              </p:cNvSpPr>
              <p:nvPr/>
            </p:nvSpPr>
            <p:spPr bwMode="auto">
              <a:xfrm>
                <a:off x="-396" y="1078"/>
                <a:ext cx="388" cy="714"/>
              </a:xfrm>
              <a:custGeom>
                <a:avLst/>
                <a:gdLst>
                  <a:gd name="T0" fmla="*/ 122 w 388"/>
                  <a:gd name="T1" fmla="*/ 28 h 714"/>
                  <a:gd name="T2" fmla="*/ 194 w 388"/>
                  <a:gd name="T3" fmla="*/ 112 h 714"/>
                  <a:gd name="T4" fmla="*/ 230 w 388"/>
                  <a:gd name="T5" fmla="*/ 213 h 714"/>
                  <a:gd name="T6" fmla="*/ 244 w 388"/>
                  <a:gd name="T7" fmla="*/ 217 h 714"/>
                  <a:gd name="T8" fmla="*/ 246 w 388"/>
                  <a:gd name="T9" fmla="*/ 166 h 714"/>
                  <a:gd name="T10" fmla="*/ 292 w 388"/>
                  <a:gd name="T11" fmla="*/ 226 h 714"/>
                  <a:gd name="T12" fmla="*/ 274 w 388"/>
                  <a:gd name="T13" fmla="*/ 303 h 714"/>
                  <a:gd name="T14" fmla="*/ 290 w 388"/>
                  <a:gd name="T15" fmla="*/ 366 h 714"/>
                  <a:gd name="T16" fmla="*/ 313 w 388"/>
                  <a:gd name="T17" fmla="*/ 342 h 714"/>
                  <a:gd name="T18" fmla="*/ 321 w 388"/>
                  <a:gd name="T19" fmla="*/ 393 h 714"/>
                  <a:gd name="T20" fmla="*/ 315 w 388"/>
                  <a:gd name="T21" fmla="*/ 438 h 714"/>
                  <a:gd name="T22" fmla="*/ 357 w 388"/>
                  <a:gd name="T23" fmla="*/ 468 h 714"/>
                  <a:gd name="T24" fmla="*/ 383 w 388"/>
                  <a:gd name="T25" fmla="*/ 472 h 714"/>
                  <a:gd name="T26" fmla="*/ 381 w 388"/>
                  <a:gd name="T27" fmla="*/ 557 h 714"/>
                  <a:gd name="T28" fmla="*/ 368 w 388"/>
                  <a:gd name="T29" fmla="*/ 601 h 714"/>
                  <a:gd name="T30" fmla="*/ 368 w 388"/>
                  <a:gd name="T31" fmla="*/ 650 h 714"/>
                  <a:gd name="T32" fmla="*/ 317 w 388"/>
                  <a:gd name="T33" fmla="*/ 709 h 714"/>
                  <a:gd name="T34" fmla="*/ 258 w 388"/>
                  <a:gd name="T35" fmla="*/ 709 h 714"/>
                  <a:gd name="T36" fmla="*/ 291 w 388"/>
                  <a:gd name="T37" fmla="*/ 666 h 714"/>
                  <a:gd name="T38" fmla="*/ 293 w 388"/>
                  <a:gd name="T39" fmla="*/ 578 h 714"/>
                  <a:gd name="T40" fmla="*/ 271 w 388"/>
                  <a:gd name="T41" fmla="*/ 557 h 714"/>
                  <a:gd name="T42" fmla="*/ 258 w 388"/>
                  <a:gd name="T43" fmla="*/ 558 h 714"/>
                  <a:gd name="T44" fmla="*/ 230 w 388"/>
                  <a:gd name="T45" fmla="*/ 554 h 714"/>
                  <a:gd name="T46" fmla="*/ 240 w 388"/>
                  <a:gd name="T47" fmla="*/ 536 h 714"/>
                  <a:gd name="T48" fmla="*/ 222 w 388"/>
                  <a:gd name="T49" fmla="*/ 440 h 714"/>
                  <a:gd name="T50" fmla="*/ 204 w 388"/>
                  <a:gd name="T51" fmla="*/ 404 h 714"/>
                  <a:gd name="T52" fmla="*/ 195 w 388"/>
                  <a:gd name="T53" fmla="*/ 342 h 714"/>
                  <a:gd name="T54" fmla="*/ 165 w 388"/>
                  <a:gd name="T55" fmla="*/ 397 h 714"/>
                  <a:gd name="T56" fmla="*/ 185 w 388"/>
                  <a:gd name="T57" fmla="*/ 510 h 714"/>
                  <a:gd name="T58" fmla="*/ 147 w 388"/>
                  <a:gd name="T59" fmla="*/ 530 h 714"/>
                  <a:gd name="T60" fmla="*/ 144 w 388"/>
                  <a:gd name="T61" fmla="*/ 481 h 714"/>
                  <a:gd name="T62" fmla="*/ 132 w 388"/>
                  <a:gd name="T63" fmla="*/ 462 h 714"/>
                  <a:gd name="T64" fmla="*/ 124 w 388"/>
                  <a:gd name="T65" fmla="*/ 438 h 714"/>
                  <a:gd name="T66" fmla="*/ 116 w 388"/>
                  <a:gd name="T67" fmla="*/ 440 h 714"/>
                  <a:gd name="T68" fmla="*/ 120 w 388"/>
                  <a:gd name="T69" fmla="*/ 515 h 714"/>
                  <a:gd name="T70" fmla="*/ 144 w 388"/>
                  <a:gd name="T71" fmla="*/ 565 h 714"/>
                  <a:gd name="T72" fmla="*/ 125 w 388"/>
                  <a:gd name="T73" fmla="*/ 576 h 714"/>
                  <a:gd name="T74" fmla="*/ 101 w 388"/>
                  <a:gd name="T75" fmla="*/ 613 h 714"/>
                  <a:gd name="T76" fmla="*/ 142 w 388"/>
                  <a:gd name="T77" fmla="*/ 677 h 714"/>
                  <a:gd name="T78" fmla="*/ 92 w 388"/>
                  <a:gd name="T79" fmla="*/ 654 h 714"/>
                  <a:gd name="T80" fmla="*/ 15 w 388"/>
                  <a:gd name="T81" fmla="*/ 527 h 714"/>
                  <a:gd name="T82" fmla="*/ 14 w 388"/>
                  <a:gd name="T83" fmla="*/ 509 h 714"/>
                  <a:gd name="T84" fmla="*/ 2 w 388"/>
                  <a:gd name="T85" fmla="*/ 454 h 714"/>
                  <a:gd name="T86" fmla="*/ 2 w 388"/>
                  <a:gd name="T87" fmla="*/ 398 h 714"/>
                  <a:gd name="T88" fmla="*/ 11 w 388"/>
                  <a:gd name="T89" fmla="*/ 400 h 714"/>
                  <a:gd name="T90" fmla="*/ 16 w 388"/>
                  <a:gd name="T91" fmla="*/ 427 h 714"/>
                  <a:gd name="T92" fmla="*/ 23 w 388"/>
                  <a:gd name="T93" fmla="*/ 448 h 714"/>
                  <a:gd name="T94" fmla="*/ 32 w 388"/>
                  <a:gd name="T95" fmla="*/ 457 h 714"/>
                  <a:gd name="T96" fmla="*/ 29 w 388"/>
                  <a:gd name="T97" fmla="*/ 436 h 714"/>
                  <a:gd name="T98" fmla="*/ 46 w 388"/>
                  <a:gd name="T99" fmla="*/ 375 h 714"/>
                  <a:gd name="T100" fmla="*/ 53 w 388"/>
                  <a:gd name="T101" fmla="*/ 345 h 714"/>
                  <a:gd name="T102" fmla="*/ 31 w 388"/>
                  <a:gd name="T103" fmla="*/ 247 h 714"/>
                  <a:gd name="T104" fmla="*/ 41 w 388"/>
                  <a:gd name="T105" fmla="*/ 173 h 714"/>
                  <a:gd name="T106" fmla="*/ 55 w 388"/>
                  <a:gd name="T107" fmla="*/ 199 h 714"/>
                  <a:gd name="T108" fmla="*/ 96 w 388"/>
                  <a:gd name="T109" fmla="*/ 286 h 714"/>
                  <a:gd name="T110" fmla="*/ 114 w 388"/>
                  <a:gd name="T111" fmla="*/ 283 h 714"/>
                  <a:gd name="T112" fmla="*/ 126 w 388"/>
                  <a:gd name="T113" fmla="*/ 205 h 714"/>
                  <a:gd name="T114" fmla="*/ 136 w 388"/>
                  <a:gd name="T115" fmla="*/ 164 h 714"/>
                  <a:gd name="T116" fmla="*/ 107 w 388"/>
                  <a:gd name="T117" fmla="*/ 79 h 714"/>
                  <a:gd name="T118" fmla="*/ 108 w 388"/>
                  <a:gd name="T119" fmla="*/ 16 h 714"/>
                  <a:gd name="T120" fmla="*/ 113 w 388"/>
                  <a:gd name="T121" fmla="*/ 3 h 714"/>
                  <a:gd name="T122" fmla="*/ 112 w 388"/>
                  <a:gd name="T123" fmla="*/ 2 h 71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8"/>
                  <a:gd name="T187" fmla="*/ 0 h 714"/>
                  <a:gd name="T188" fmla="*/ 388 w 388"/>
                  <a:gd name="T189" fmla="*/ 714 h 71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8" h="714">
                    <a:moveTo>
                      <a:pt x="111" y="0"/>
                    </a:moveTo>
                    <a:lnTo>
                      <a:pt x="112" y="2"/>
                    </a:lnTo>
                    <a:lnTo>
                      <a:pt x="114" y="6"/>
                    </a:lnTo>
                    <a:lnTo>
                      <a:pt x="114" y="8"/>
                    </a:lnTo>
                    <a:lnTo>
                      <a:pt x="115" y="13"/>
                    </a:lnTo>
                    <a:lnTo>
                      <a:pt x="117" y="17"/>
                    </a:lnTo>
                    <a:lnTo>
                      <a:pt x="119" y="22"/>
                    </a:lnTo>
                    <a:lnTo>
                      <a:pt x="122" y="28"/>
                    </a:lnTo>
                    <a:lnTo>
                      <a:pt x="127" y="35"/>
                    </a:lnTo>
                    <a:lnTo>
                      <a:pt x="131" y="42"/>
                    </a:lnTo>
                    <a:lnTo>
                      <a:pt x="138" y="51"/>
                    </a:lnTo>
                    <a:lnTo>
                      <a:pt x="143" y="58"/>
                    </a:lnTo>
                    <a:lnTo>
                      <a:pt x="152" y="68"/>
                    </a:lnTo>
                    <a:lnTo>
                      <a:pt x="160" y="77"/>
                    </a:lnTo>
                    <a:lnTo>
                      <a:pt x="171" y="88"/>
                    </a:lnTo>
                    <a:lnTo>
                      <a:pt x="181" y="97"/>
                    </a:lnTo>
                    <a:lnTo>
                      <a:pt x="194" y="112"/>
                    </a:lnTo>
                    <a:lnTo>
                      <a:pt x="204" y="126"/>
                    </a:lnTo>
                    <a:lnTo>
                      <a:pt x="211" y="140"/>
                    </a:lnTo>
                    <a:lnTo>
                      <a:pt x="217" y="153"/>
                    </a:lnTo>
                    <a:lnTo>
                      <a:pt x="222" y="166"/>
                    </a:lnTo>
                    <a:lnTo>
                      <a:pt x="225" y="177"/>
                    </a:lnTo>
                    <a:lnTo>
                      <a:pt x="228" y="187"/>
                    </a:lnTo>
                    <a:lnTo>
                      <a:pt x="228" y="196"/>
                    </a:lnTo>
                    <a:lnTo>
                      <a:pt x="230" y="205"/>
                    </a:lnTo>
                    <a:lnTo>
                      <a:pt x="230" y="213"/>
                    </a:lnTo>
                    <a:lnTo>
                      <a:pt x="230" y="220"/>
                    </a:lnTo>
                    <a:lnTo>
                      <a:pt x="229" y="224"/>
                    </a:lnTo>
                    <a:lnTo>
                      <a:pt x="229" y="228"/>
                    </a:lnTo>
                    <a:lnTo>
                      <a:pt x="229" y="229"/>
                    </a:lnTo>
                    <a:lnTo>
                      <a:pt x="230" y="230"/>
                    </a:lnTo>
                    <a:lnTo>
                      <a:pt x="230" y="228"/>
                    </a:lnTo>
                    <a:lnTo>
                      <a:pt x="236" y="225"/>
                    </a:lnTo>
                    <a:lnTo>
                      <a:pt x="241" y="222"/>
                    </a:lnTo>
                    <a:lnTo>
                      <a:pt x="244" y="217"/>
                    </a:lnTo>
                    <a:lnTo>
                      <a:pt x="246" y="211"/>
                    </a:lnTo>
                    <a:lnTo>
                      <a:pt x="248" y="205"/>
                    </a:lnTo>
                    <a:lnTo>
                      <a:pt x="249" y="200"/>
                    </a:lnTo>
                    <a:lnTo>
                      <a:pt x="249" y="194"/>
                    </a:lnTo>
                    <a:lnTo>
                      <a:pt x="248" y="187"/>
                    </a:lnTo>
                    <a:lnTo>
                      <a:pt x="248" y="181"/>
                    </a:lnTo>
                    <a:lnTo>
                      <a:pt x="248" y="176"/>
                    </a:lnTo>
                    <a:lnTo>
                      <a:pt x="248" y="171"/>
                    </a:lnTo>
                    <a:lnTo>
                      <a:pt x="246" y="166"/>
                    </a:lnTo>
                    <a:lnTo>
                      <a:pt x="246" y="163"/>
                    </a:lnTo>
                    <a:lnTo>
                      <a:pt x="245" y="159"/>
                    </a:lnTo>
                    <a:lnTo>
                      <a:pt x="245" y="158"/>
                    </a:lnTo>
                    <a:lnTo>
                      <a:pt x="244" y="157"/>
                    </a:lnTo>
                    <a:lnTo>
                      <a:pt x="261" y="172"/>
                    </a:lnTo>
                    <a:lnTo>
                      <a:pt x="273" y="187"/>
                    </a:lnTo>
                    <a:lnTo>
                      <a:pt x="282" y="201"/>
                    </a:lnTo>
                    <a:lnTo>
                      <a:pt x="288" y="214"/>
                    </a:lnTo>
                    <a:lnTo>
                      <a:pt x="292" y="226"/>
                    </a:lnTo>
                    <a:lnTo>
                      <a:pt x="293" y="239"/>
                    </a:lnTo>
                    <a:lnTo>
                      <a:pt x="293" y="250"/>
                    </a:lnTo>
                    <a:lnTo>
                      <a:pt x="291" y="260"/>
                    </a:lnTo>
                    <a:lnTo>
                      <a:pt x="289" y="271"/>
                    </a:lnTo>
                    <a:lnTo>
                      <a:pt x="286" y="279"/>
                    </a:lnTo>
                    <a:lnTo>
                      <a:pt x="282" y="287"/>
                    </a:lnTo>
                    <a:lnTo>
                      <a:pt x="278" y="294"/>
                    </a:lnTo>
                    <a:lnTo>
                      <a:pt x="277" y="299"/>
                    </a:lnTo>
                    <a:lnTo>
                      <a:pt x="274" y="303"/>
                    </a:lnTo>
                    <a:lnTo>
                      <a:pt x="274" y="306"/>
                    </a:lnTo>
                    <a:lnTo>
                      <a:pt x="273" y="306"/>
                    </a:lnTo>
                    <a:lnTo>
                      <a:pt x="272" y="320"/>
                    </a:lnTo>
                    <a:lnTo>
                      <a:pt x="273" y="332"/>
                    </a:lnTo>
                    <a:lnTo>
                      <a:pt x="275" y="342"/>
                    </a:lnTo>
                    <a:lnTo>
                      <a:pt x="277" y="351"/>
                    </a:lnTo>
                    <a:lnTo>
                      <a:pt x="281" y="358"/>
                    </a:lnTo>
                    <a:lnTo>
                      <a:pt x="285" y="363"/>
                    </a:lnTo>
                    <a:lnTo>
                      <a:pt x="290" y="366"/>
                    </a:lnTo>
                    <a:lnTo>
                      <a:pt x="293" y="368"/>
                    </a:lnTo>
                    <a:lnTo>
                      <a:pt x="299" y="369"/>
                    </a:lnTo>
                    <a:lnTo>
                      <a:pt x="303" y="368"/>
                    </a:lnTo>
                    <a:lnTo>
                      <a:pt x="307" y="367"/>
                    </a:lnTo>
                    <a:lnTo>
                      <a:pt x="311" y="363"/>
                    </a:lnTo>
                    <a:lnTo>
                      <a:pt x="313" y="360"/>
                    </a:lnTo>
                    <a:lnTo>
                      <a:pt x="315" y="355"/>
                    </a:lnTo>
                    <a:lnTo>
                      <a:pt x="315" y="350"/>
                    </a:lnTo>
                    <a:lnTo>
                      <a:pt x="313" y="342"/>
                    </a:lnTo>
                    <a:lnTo>
                      <a:pt x="317" y="352"/>
                    </a:lnTo>
                    <a:lnTo>
                      <a:pt x="318" y="360"/>
                    </a:lnTo>
                    <a:lnTo>
                      <a:pt x="320" y="368"/>
                    </a:lnTo>
                    <a:lnTo>
                      <a:pt x="321" y="373"/>
                    </a:lnTo>
                    <a:lnTo>
                      <a:pt x="322" y="379"/>
                    </a:lnTo>
                    <a:lnTo>
                      <a:pt x="322" y="382"/>
                    </a:lnTo>
                    <a:lnTo>
                      <a:pt x="322" y="386"/>
                    </a:lnTo>
                    <a:lnTo>
                      <a:pt x="321" y="389"/>
                    </a:lnTo>
                    <a:lnTo>
                      <a:pt x="321" y="393"/>
                    </a:lnTo>
                    <a:lnTo>
                      <a:pt x="320" y="396"/>
                    </a:lnTo>
                    <a:lnTo>
                      <a:pt x="319" y="399"/>
                    </a:lnTo>
                    <a:lnTo>
                      <a:pt x="317" y="402"/>
                    </a:lnTo>
                    <a:lnTo>
                      <a:pt x="317" y="406"/>
                    </a:lnTo>
                    <a:lnTo>
                      <a:pt x="315" y="410"/>
                    </a:lnTo>
                    <a:lnTo>
                      <a:pt x="314" y="415"/>
                    </a:lnTo>
                    <a:lnTo>
                      <a:pt x="312" y="419"/>
                    </a:lnTo>
                    <a:lnTo>
                      <a:pt x="313" y="430"/>
                    </a:lnTo>
                    <a:lnTo>
                      <a:pt x="315" y="438"/>
                    </a:lnTo>
                    <a:lnTo>
                      <a:pt x="318" y="446"/>
                    </a:lnTo>
                    <a:lnTo>
                      <a:pt x="321" y="453"/>
                    </a:lnTo>
                    <a:lnTo>
                      <a:pt x="326" y="459"/>
                    </a:lnTo>
                    <a:lnTo>
                      <a:pt x="330" y="464"/>
                    </a:lnTo>
                    <a:lnTo>
                      <a:pt x="336" y="467"/>
                    </a:lnTo>
                    <a:lnTo>
                      <a:pt x="340" y="468"/>
                    </a:lnTo>
                    <a:lnTo>
                      <a:pt x="345" y="470"/>
                    </a:lnTo>
                    <a:lnTo>
                      <a:pt x="351" y="469"/>
                    </a:lnTo>
                    <a:lnTo>
                      <a:pt x="357" y="468"/>
                    </a:lnTo>
                    <a:lnTo>
                      <a:pt x="360" y="465"/>
                    </a:lnTo>
                    <a:lnTo>
                      <a:pt x="365" y="462"/>
                    </a:lnTo>
                    <a:lnTo>
                      <a:pt x="368" y="455"/>
                    </a:lnTo>
                    <a:lnTo>
                      <a:pt x="369" y="449"/>
                    </a:lnTo>
                    <a:lnTo>
                      <a:pt x="370" y="440"/>
                    </a:lnTo>
                    <a:lnTo>
                      <a:pt x="374" y="447"/>
                    </a:lnTo>
                    <a:lnTo>
                      <a:pt x="378" y="454"/>
                    </a:lnTo>
                    <a:lnTo>
                      <a:pt x="381" y="464"/>
                    </a:lnTo>
                    <a:lnTo>
                      <a:pt x="383" y="472"/>
                    </a:lnTo>
                    <a:lnTo>
                      <a:pt x="385" y="482"/>
                    </a:lnTo>
                    <a:lnTo>
                      <a:pt x="386" y="491"/>
                    </a:lnTo>
                    <a:lnTo>
                      <a:pt x="387" y="502"/>
                    </a:lnTo>
                    <a:lnTo>
                      <a:pt x="387" y="511"/>
                    </a:lnTo>
                    <a:lnTo>
                      <a:pt x="387" y="522"/>
                    </a:lnTo>
                    <a:lnTo>
                      <a:pt x="386" y="532"/>
                    </a:lnTo>
                    <a:lnTo>
                      <a:pt x="385" y="541"/>
                    </a:lnTo>
                    <a:lnTo>
                      <a:pt x="383" y="549"/>
                    </a:lnTo>
                    <a:lnTo>
                      <a:pt x="381" y="557"/>
                    </a:lnTo>
                    <a:lnTo>
                      <a:pt x="379" y="564"/>
                    </a:lnTo>
                    <a:lnTo>
                      <a:pt x="376" y="570"/>
                    </a:lnTo>
                    <a:lnTo>
                      <a:pt x="372" y="573"/>
                    </a:lnTo>
                    <a:lnTo>
                      <a:pt x="372" y="578"/>
                    </a:lnTo>
                    <a:lnTo>
                      <a:pt x="370" y="581"/>
                    </a:lnTo>
                    <a:lnTo>
                      <a:pt x="370" y="586"/>
                    </a:lnTo>
                    <a:lnTo>
                      <a:pt x="368" y="590"/>
                    </a:lnTo>
                    <a:lnTo>
                      <a:pt x="368" y="595"/>
                    </a:lnTo>
                    <a:lnTo>
                      <a:pt x="368" y="601"/>
                    </a:lnTo>
                    <a:lnTo>
                      <a:pt x="368" y="606"/>
                    </a:lnTo>
                    <a:lnTo>
                      <a:pt x="367" y="612"/>
                    </a:lnTo>
                    <a:lnTo>
                      <a:pt x="368" y="619"/>
                    </a:lnTo>
                    <a:lnTo>
                      <a:pt x="368" y="624"/>
                    </a:lnTo>
                    <a:lnTo>
                      <a:pt x="368" y="630"/>
                    </a:lnTo>
                    <a:lnTo>
                      <a:pt x="368" y="635"/>
                    </a:lnTo>
                    <a:lnTo>
                      <a:pt x="368" y="641"/>
                    </a:lnTo>
                    <a:lnTo>
                      <a:pt x="368" y="646"/>
                    </a:lnTo>
                    <a:lnTo>
                      <a:pt x="368" y="650"/>
                    </a:lnTo>
                    <a:lnTo>
                      <a:pt x="368" y="654"/>
                    </a:lnTo>
                    <a:lnTo>
                      <a:pt x="366" y="667"/>
                    </a:lnTo>
                    <a:lnTo>
                      <a:pt x="361" y="677"/>
                    </a:lnTo>
                    <a:lnTo>
                      <a:pt x="357" y="686"/>
                    </a:lnTo>
                    <a:lnTo>
                      <a:pt x="349" y="693"/>
                    </a:lnTo>
                    <a:lnTo>
                      <a:pt x="342" y="699"/>
                    </a:lnTo>
                    <a:lnTo>
                      <a:pt x="334" y="704"/>
                    </a:lnTo>
                    <a:lnTo>
                      <a:pt x="326" y="708"/>
                    </a:lnTo>
                    <a:lnTo>
                      <a:pt x="317" y="709"/>
                    </a:lnTo>
                    <a:lnTo>
                      <a:pt x="309" y="712"/>
                    </a:lnTo>
                    <a:lnTo>
                      <a:pt x="300" y="713"/>
                    </a:lnTo>
                    <a:lnTo>
                      <a:pt x="292" y="713"/>
                    </a:lnTo>
                    <a:lnTo>
                      <a:pt x="283" y="713"/>
                    </a:lnTo>
                    <a:lnTo>
                      <a:pt x="276" y="713"/>
                    </a:lnTo>
                    <a:lnTo>
                      <a:pt x="268" y="712"/>
                    </a:lnTo>
                    <a:lnTo>
                      <a:pt x="263" y="711"/>
                    </a:lnTo>
                    <a:lnTo>
                      <a:pt x="256" y="709"/>
                    </a:lnTo>
                    <a:lnTo>
                      <a:pt x="258" y="709"/>
                    </a:lnTo>
                    <a:lnTo>
                      <a:pt x="259" y="709"/>
                    </a:lnTo>
                    <a:lnTo>
                      <a:pt x="262" y="707"/>
                    </a:lnTo>
                    <a:lnTo>
                      <a:pt x="265" y="704"/>
                    </a:lnTo>
                    <a:lnTo>
                      <a:pt x="269" y="700"/>
                    </a:lnTo>
                    <a:lnTo>
                      <a:pt x="273" y="695"/>
                    </a:lnTo>
                    <a:lnTo>
                      <a:pt x="278" y="690"/>
                    </a:lnTo>
                    <a:lnTo>
                      <a:pt x="282" y="683"/>
                    </a:lnTo>
                    <a:lnTo>
                      <a:pt x="288" y="675"/>
                    </a:lnTo>
                    <a:lnTo>
                      <a:pt x="291" y="666"/>
                    </a:lnTo>
                    <a:lnTo>
                      <a:pt x="295" y="656"/>
                    </a:lnTo>
                    <a:lnTo>
                      <a:pt x="298" y="644"/>
                    </a:lnTo>
                    <a:lnTo>
                      <a:pt x="300" y="632"/>
                    </a:lnTo>
                    <a:lnTo>
                      <a:pt x="300" y="617"/>
                    </a:lnTo>
                    <a:lnTo>
                      <a:pt x="299" y="602"/>
                    </a:lnTo>
                    <a:lnTo>
                      <a:pt x="296" y="584"/>
                    </a:lnTo>
                    <a:lnTo>
                      <a:pt x="296" y="582"/>
                    </a:lnTo>
                    <a:lnTo>
                      <a:pt x="294" y="580"/>
                    </a:lnTo>
                    <a:lnTo>
                      <a:pt x="293" y="578"/>
                    </a:lnTo>
                    <a:lnTo>
                      <a:pt x="291" y="574"/>
                    </a:lnTo>
                    <a:lnTo>
                      <a:pt x="290" y="572"/>
                    </a:lnTo>
                    <a:lnTo>
                      <a:pt x="288" y="570"/>
                    </a:lnTo>
                    <a:lnTo>
                      <a:pt x="286" y="568"/>
                    </a:lnTo>
                    <a:lnTo>
                      <a:pt x="283" y="564"/>
                    </a:lnTo>
                    <a:lnTo>
                      <a:pt x="281" y="562"/>
                    </a:lnTo>
                    <a:lnTo>
                      <a:pt x="278" y="560"/>
                    </a:lnTo>
                    <a:lnTo>
                      <a:pt x="275" y="559"/>
                    </a:lnTo>
                    <a:lnTo>
                      <a:pt x="271" y="557"/>
                    </a:lnTo>
                    <a:lnTo>
                      <a:pt x="267" y="557"/>
                    </a:lnTo>
                    <a:lnTo>
                      <a:pt x="264" y="557"/>
                    </a:lnTo>
                    <a:lnTo>
                      <a:pt x="260" y="557"/>
                    </a:lnTo>
                    <a:lnTo>
                      <a:pt x="255" y="557"/>
                    </a:lnTo>
                    <a:lnTo>
                      <a:pt x="256" y="557"/>
                    </a:lnTo>
                    <a:lnTo>
                      <a:pt x="258" y="557"/>
                    </a:lnTo>
                    <a:lnTo>
                      <a:pt x="258" y="558"/>
                    </a:lnTo>
                    <a:lnTo>
                      <a:pt x="256" y="558"/>
                    </a:lnTo>
                    <a:lnTo>
                      <a:pt x="255" y="559"/>
                    </a:lnTo>
                    <a:lnTo>
                      <a:pt x="252" y="559"/>
                    </a:lnTo>
                    <a:lnTo>
                      <a:pt x="250" y="560"/>
                    </a:lnTo>
                    <a:lnTo>
                      <a:pt x="247" y="560"/>
                    </a:lnTo>
                    <a:lnTo>
                      <a:pt x="244" y="560"/>
                    </a:lnTo>
                    <a:lnTo>
                      <a:pt x="239" y="558"/>
                    </a:lnTo>
                    <a:lnTo>
                      <a:pt x="235" y="556"/>
                    </a:lnTo>
                    <a:lnTo>
                      <a:pt x="230" y="554"/>
                    </a:lnTo>
                    <a:lnTo>
                      <a:pt x="224" y="550"/>
                    </a:lnTo>
                    <a:lnTo>
                      <a:pt x="219" y="545"/>
                    </a:lnTo>
                    <a:lnTo>
                      <a:pt x="221" y="545"/>
                    </a:lnTo>
                    <a:lnTo>
                      <a:pt x="222" y="545"/>
                    </a:lnTo>
                    <a:lnTo>
                      <a:pt x="226" y="545"/>
                    </a:lnTo>
                    <a:lnTo>
                      <a:pt x="229" y="543"/>
                    </a:lnTo>
                    <a:lnTo>
                      <a:pt x="232" y="542"/>
                    </a:lnTo>
                    <a:lnTo>
                      <a:pt x="236" y="539"/>
                    </a:lnTo>
                    <a:lnTo>
                      <a:pt x="240" y="536"/>
                    </a:lnTo>
                    <a:lnTo>
                      <a:pt x="242" y="532"/>
                    </a:lnTo>
                    <a:lnTo>
                      <a:pt x="245" y="527"/>
                    </a:lnTo>
                    <a:lnTo>
                      <a:pt x="246" y="521"/>
                    </a:lnTo>
                    <a:lnTo>
                      <a:pt x="247" y="512"/>
                    </a:lnTo>
                    <a:lnTo>
                      <a:pt x="245" y="501"/>
                    </a:lnTo>
                    <a:lnTo>
                      <a:pt x="243" y="490"/>
                    </a:lnTo>
                    <a:lnTo>
                      <a:pt x="238" y="476"/>
                    </a:lnTo>
                    <a:lnTo>
                      <a:pt x="232" y="459"/>
                    </a:lnTo>
                    <a:lnTo>
                      <a:pt x="222" y="440"/>
                    </a:lnTo>
                    <a:lnTo>
                      <a:pt x="222" y="438"/>
                    </a:lnTo>
                    <a:lnTo>
                      <a:pt x="220" y="435"/>
                    </a:lnTo>
                    <a:lnTo>
                      <a:pt x="218" y="432"/>
                    </a:lnTo>
                    <a:lnTo>
                      <a:pt x="216" y="428"/>
                    </a:lnTo>
                    <a:lnTo>
                      <a:pt x="212" y="423"/>
                    </a:lnTo>
                    <a:lnTo>
                      <a:pt x="210" y="417"/>
                    </a:lnTo>
                    <a:lnTo>
                      <a:pt x="206" y="410"/>
                    </a:lnTo>
                    <a:lnTo>
                      <a:pt x="204" y="404"/>
                    </a:lnTo>
                    <a:lnTo>
                      <a:pt x="202" y="397"/>
                    </a:lnTo>
                    <a:lnTo>
                      <a:pt x="202" y="389"/>
                    </a:lnTo>
                    <a:lnTo>
                      <a:pt x="200" y="380"/>
                    </a:lnTo>
                    <a:lnTo>
                      <a:pt x="202" y="371"/>
                    </a:lnTo>
                    <a:lnTo>
                      <a:pt x="204" y="362"/>
                    </a:lnTo>
                    <a:lnTo>
                      <a:pt x="208" y="352"/>
                    </a:lnTo>
                    <a:lnTo>
                      <a:pt x="212" y="341"/>
                    </a:lnTo>
                    <a:lnTo>
                      <a:pt x="203" y="341"/>
                    </a:lnTo>
                    <a:lnTo>
                      <a:pt x="195" y="342"/>
                    </a:lnTo>
                    <a:lnTo>
                      <a:pt x="188" y="345"/>
                    </a:lnTo>
                    <a:lnTo>
                      <a:pt x="181" y="349"/>
                    </a:lnTo>
                    <a:lnTo>
                      <a:pt x="176" y="355"/>
                    </a:lnTo>
                    <a:lnTo>
                      <a:pt x="173" y="360"/>
                    </a:lnTo>
                    <a:lnTo>
                      <a:pt x="170" y="368"/>
                    </a:lnTo>
                    <a:lnTo>
                      <a:pt x="167" y="374"/>
                    </a:lnTo>
                    <a:lnTo>
                      <a:pt x="167" y="382"/>
                    </a:lnTo>
                    <a:lnTo>
                      <a:pt x="165" y="389"/>
                    </a:lnTo>
                    <a:lnTo>
                      <a:pt x="165" y="397"/>
                    </a:lnTo>
                    <a:lnTo>
                      <a:pt x="165" y="404"/>
                    </a:lnTo>
                    <a:lnTo>
                      <a:pt x="167" y="411"/>
                    </a:lnTo>
                    <a:lnTo>
                      <a:pt x="167" y="417"/>
                    </a:lnTo>
                    <a:lnTo>
                      <a:pt x="168" y="422"/>
                    </a:lnTo>
                    <a:lnTo>
                      <a:pt x="168" y="426"/>
                    </a:lnTo>
                    <a:lnTo>
                      <a:pt x="177" y="454"/>
                    </a:lnTo>
                    <a:lnTo>
                      <a:pt x="182" y="476"/>
                    </a:lnTo>
                    <a:lnTo>
                      <a:pt x="185" y="495"/>
                    </a:lnTo>
                    <a:lnTo>
                      <a:pt x="185" y="510"/>
                    </a:lnTo>
                    <a:lnTo>
                      <a:pt x="184" y="523"/>
                    </a:lnTo>
                    <a:lnTo>
                      <a:pt x="180" y="532"/>
                    </a:lnTo>
                    <a:lnTo>
                      <a:pt x="176" y="539"/>
                    </a:lnTo>
                    <a:lnTo>
                      <a:pt x="171" y="542"/>
                    </a:lnTo>
                    <a:lnTo>
                      <a:pt x="166" y="545"/>
                    </a:lnTo>
                    <a:lnTo>
                      <a:pt x="161" y="543"/>
                    </a:lnTo>
                    <a:lnTo>
                      <a:pt x="156" y="541"/>
                    </a:lnTo>
                    <a:lnTo>
                      <a:pt x="150" y="536"/>
                    </a:lnTo>
                    <a:lnTo>
                      <a:pt x="147" y="530"/>
                    </a:lnTo>
                    <a:lnTo>
                      <a:pt x="143" y="522"/>
                    </a:lnTo>
                    <a:lnTo>
                      <a:pt x="143" y="514"/>
                    </a:lnTo>
                    <a:lnTo>
                      <a:pt x="143" y="503"/>
                    </a:lnTo>
                    <a:lnTo>
                      <a:pt x="145" y="500"/>
                    </a:lnTo>
                    <a:lnTo>
                      <a:pt x="146" y="495"/>
                    </a:lnTo>
                    <a:lnTo>
                      <a:pt x="146" y="491"/>
                    </a:lnTo>
                    <a:lnTo>
                      <a:pt x="145" y="487"/>
                    </a:lnTo>
                    <a:lnTo>
                      <a:pt x="145" y="485"/>
                    </a:lnTo>
                    <a:lnTo>
                      <a:pt x="144" y="481"/>
                    </a:lnTo>
                    <a:lnTo>
                      <a:pt x="143" y="479"/>
                    </a:lnTo>
                    <a:lnTo>
                      <a:pt x="141" y="476"/>
                    </a:lnTo>
                    <a:lnTo>
                      <a:pt x="141" y="474"/>
                    </a:lnTo>
                    <a:lnTo>
                      <a:pt x="139" y="472"/>
                    </a:lnTo>
                    <a:lnTo>
                      <a:pt x="138" y="470"/>
                    </a:lnTo>
                    <a:lnTo>
                      <a:pt x="136" y="468"/>
                    </a:lnTo>
                    <a:lnTo>
                      <a:pt x="135" y="466"/>
                    </a:lnTo>
                    <a:lnTo>
                      <a:pt x="133" y="464"/>
                    </a:lnTo>
                    <a:lnTo>
                      <a:pt x="132" y="462"/>
                    </a:lnTo>
                    <a:lnTo>
                      <a:pt x="130" y="459"/>
                    </a:lnTo>
                    <a:lnTo>
                      <a:pt x="130" y="458"/>
                    </a:lnTo>
                    <a:lnTo>
                      <a:pt x="129" y="456"/>
                    </a:lnTo>
                    <a:lnTo>
                      <a:pt x="129" y="454"/>
                    </a:lnTo>
                    <a:lnTo>
                      <a:pt x="128" y="451"/>
                    </a:lnTo>
                    <a:lnTo>
                      <a:pt x="128" y="449"/>
                    </a:lnTo>
                    <a:lnTo>
                      <a:pt x="126" y="445"/>
                    </a:lnTo>
                    <a:lnTo>
                      <a:pt x="126" y="442"/>
                    </a:lnTo>
                    <a:lnTo>
                      <a:pt x="124" y="438"/>
                    </a:lnTo>
                    <a:lnTo>
                      <a:pt x="124" y="436"/>
                    </a:lnTo>
                    <a:lnTo>
                      <a:pt x="123" y="433"/>
                    </a:lnTo>
                    <a:lnTo>
                      <a:pt x="123" y="432"/>
                    </a:lnTo>
                    <a:lnTo>
                      <a:pt x="121" y="428"/>
                    </a:lnTo>
                    <a:lnTo>
                      <a:pt x="121" y="427"/>
                    </a:lnTo>
                    <a:lnTo>
                      <a:pt x="119" y="425"/>
                    </a:lnTo>
                    <a:lnTo>
                      <a:pt x="118" y="423"/>
                    </a:lnTo>
                    <a:lnTo>
                      <a:pt x="116" y="440"/>
                    </a:lnTo>
                    <a:lnTo>
                      <a:pt x="114" y="453"/>
                    </a:lnTo>
                    <a:lnTo>
                      <a:pt x="113" y="465"/>
                    </a:lnTo>
                    <a:lnTo>
                      <a:pt x="112" y="476"/>
                    </a:lnTo>
                    <a:lnTo>
                      <a:pt x="113" y="486"/>
                    </a:lnTo>
                    <a:lnTo>
                      <a:pt x="113" y="493"/>
                    </a:lnTo>
                    <a:lnTo>
                      <a:pt x="115" y="500"/>
                    </a:lnTo>
                    <a:lnTo>
                      <a:pt x="115" y="505"/>
                    </a:lnTo>
                    <a:lnTo>
                      <a:pt x="118" y="511"/>
                    </a:lnTo>
                    <a:lnTo>
                      <a:pt x="120" y="515"/>
                    </a:lnTo>
                    <a:lnTo>
                      <a:pt x="123" y="521"/>
                    </a:lnTo>
                    <a:lnTo>
                      <a:pt x="125" y="525"/>
                    </a:lnTo>
                    <a:lnTo>
                      <a:pt x="128" y="530"/>
                    </a:lnTo>
                    <a:lnTo>
                      <a:pt x="129" y="534"/>
                    </a:lnTo>
                    <a:lnTo>
                      <a:pt x="131" y="539"/>
                    </a:lnTo>
                    <a:lnTo>
                      <a:pt x="133" y="543"/>
                    </a:lnTo>
                    <a:lnTo>
                      <a:pt x="139" y="551"/>
                    </a:lnTo>
                    <a:lnTo>
                      <a:pt x="142" y="558"/>
                    </a:lnTo>
                    <a:lnTo>
                      <a:pt x="144" y="565"/>
                    </a:lnTo>
                    <a:lnTo>
                      <a:pt x="145" y="570"/>
                    </a:lnTo>
                    <a:lnTo>
                      <a:pt x="145" y="575"/>
                    </a:lnTo>
                    <a:lnTo>
                      <a:pt x="144" y="578"/>
                    </a:lnTo>
                    <a:lnTo>
                      <a:pt x="142" y="581"/>
                    </a:lnTo>
                    <a:lnTo>
                      <a:pt x="139" y="582"/>
                    </a:lnTo>
                    <a:lnTo>
                      <a:pt x="137" y="582"/>
                    </a:lnTo>
                    <a:lnTo>
                      <a:pt x="133" y="582"/>
                    </a:lnTo>
                    <a:lnTo>
                      <a:pt x="129" y="581"/>
                    </a:lnTo>
                    <a:lnTo>
                      <a:pt x="125" y="576"/>
                    </a:lnTo>
                    <a:lnTo>
                      <a:pt x="121" y="572"/>
                    </a:lnTo>
                    <a:lnTo>
                      <a:pt x="116" y="565"/>
                    </a:lnTo>
                    <a:lnTo>
                      <a:pt x="112" y="557"/>
                    </a:lnTo>
                    <a:lnTo>
                      <a:pt x="107" y="547"/>
                    </a:lnTo>
                    <a:lnTo>
                      <a:pt x="102" y="561"/>
                    </a:lnTo>
                    <a:lnTo>
                      <a:pt x="99" y="576"/>
                    </a:lnTo>
                    <a:lnTo>
                      <a:pt x="97" y="589"/>
                    </a:lnTo>
                    <a:lnTo>
                      <a:pt x="97" y="601"/>
                    </a:lnTo>
                    <a:lnTo>
                      <a:pt x="101" y="613"/>
                    </a:lnTo>
                    <a:lnTo>
                      <a:pt x="103" y="624"/>
                    </a:lnTo>
                    <a:lnTo>
                      <a:pt x="108" y="634"/>
                    </a:lnTo>
                    <a:lnTo>
                      <a:pt x="112" y="643"/>
                    </a:lnTo>
                    <a:lnTo>
                      <a:pt x="117" y="652"/>
                    </a:lnTo>
                    <a:lnTo>
                      <a:pt x="123" y="659"/>
                    </a:lnTo>
                    <a:lnTo>
                      <a:pt x="128" y="665"/>
                    </a:lnTo>
                    <a:lnTo>
                      <a:pt x="133" y="670"/>
                    </a:lnTo>
                    <a:lnTo>
                      <a:pt x="139" y="674"/>
                    </a:lnTo>
                    <a:lnTo>
                      <a:pt x="142" y="677"/>
                    </a:lnTo>
                    <a:lnTo>
                      <a:pt x="145" y="680"/>
                    </a:lnTo>
                    <a:lnTo>
                      <a:pt x="146" y="680"/>
                    </a:lnTo>
                    <a:lnTo>
                      <a:pt x="142" y="680"/>
                    </a:lnTo>
                    <a:lnTo>
                      <a:pt x="136" y="679"/>
                    </a:lnTo>
                    <a:lnTo>
                      <a:pt x="129" y="677"/>
                    </a:lnTo>
                    <a:lnTo>
                      <a:pt x="121" y="673"/>
                    </a:lnTo>
                    <a:lnTo>
                      <a:pt x="112" y="668"/>
                    </a:lnTo>
                    <a:lnTo>
                      <a:pt x="102" y="662"/>
                    </a:lnTo>
                    <a:lnTo>
                      <a:pt x="92" y="654"/>
                    </a:lnTo>
                    <a:lnTo>
                      <a:pt x="81" y="644"/>
                    </a:lnTo>
                    <a:lnTo>
                      <a:pt x="72" y="635"/>
                    </a:lnTo>
                    <a:lnTo>
                      <a:pt x="61" y="624"/>
                    </a:lnTo>
                    <a:lnTo>
                      <a:pt x="51" y="611"/>
                    </a:lnTo>
                    <a:lnTo>
                      <a:pt x="41" y="596"/>
                    </a:lnTo>
                    <a:lnTo>
                      <a:pt x="34" y="582"/>
                    </a:lnTo>
                    <a:lnTo>
                      <a:pt x="26" y="565"/>
                    </a:lnTo>
                    <a:lnTo>
                      <a:pt x="20" y="547"/>
                    </a:lnTo>
                    <a:lnTo>
                      <a:pt x="15" y="527"/>
                    </a:lnTo>
                    <a:lnTo>
                      <a:pt x="15" y="525"/>
                    </a:lnTo>
                    <a:lnTo>
                      <a:pt x="15" y="524"/>
                    </a:lnTo>
                    <a:lnTo>
                      <a:pt x="15" y="522"/>
                    </a:lnTo>
                    <a:lnTo>
                      <a:pt x="15" y="520"/>
                    </a:lnTo>
                    <a:lnTo>
                      <a:pt x="15" y="518"/>
                    </a:lnTo>
                    <a:lnTo>
                      <a:pt x="15" y="515"/>
                    </a:lnTo>
                    <a:lnTo>
                      <a:pt x="14" y="512"/>
                    </a:lnTo>
                    <a:lnTo>
                      <a:pt x="14" y="509"/>
                    </a:lnTo>
                    <a:lnTo>
                      <a:pt x="14" y="505"/>
                    </a:lnTo>
                    <a:lnTo>
                      <a:pt x="14" y="501"/>
                    </a:lnTo>
                    <a:lnTo>
                      <a:pt x="12" y="496"/>
                    </a:lnTo>
                    <a:lnTo>
                      <a:pt x="11" y="490"/>
                    </a:lnTo>
                    <a:lnTo>
                      <a:pt x="9" y="484"/>
                    </a:lnTo>
                    <a:lnTo>
                      <a:pt x="7" y="477"/>
                    </a:lnTo>
                    <a:lnTo>
                      <a:pt x="4" y="468"/>
                    </a:lnTo>
                    <a:lnTo>
                      <a:pt x="4" y="462"/>
                    </a:lnTo>
                    <a:lnTo>
                      <a:pt x="2" y="454"/>
                    </a:lnTo>
                    <a:lnTo>
                      <a:pt x="2" y="447"/>
                    </a:lnTo>
                    <a:lnTo>
                      <a:pt x="1" y="440"/>
                    </a:lnTo>
                    <a:lnTo>
                      <a:pt x="1" y="433"/>
                    </a:lnTo>
                    <a:lnTo>
                      <a:pt x="1" y="426"/>
                    </a:lnTo>
                    <a:lnTo>
                      <a:pt x="1" y="420"/>
                    </a:lnTo>
                    <a:lnTo>
                      <a:pt x="0" y="412"/>
                    </a:lnTo>
                    <a:lnTo>
                      <a:pt x="2" y="408"/>
                    </a:lnTo>
                    <a:lnTo>
                      <a:pt x="2" y="402"/>
                    </a:lnTo>
                    <a:lnTo>
                      <a:pt x="2" y="398"/>
                    </a:lnTo>
                    <a:lnTo>
                      <a:pt x="2" y="393"/>
                    </a:lnTo>
                    <a:lnTo>
                      <a:pt x="3" y="390"/>
                    </a:lnTo>
                    <a:lnTo>
                      <a:pt x="3" y="386"/>
                    </a:lnTo>
                    <a:lnTo>
                      <a:pt x="3" y="384"/>
                    </a:lnTo>
                    <a:lnTo>
                      <a:pt x="3" y="380"/>
                    </a:lnTo>
                    <a:lnTo>
                      <a:pt x="6" y="387"/>
                    </a:lnTo>
                    <a:lnTo>
                      <a:pt x="8" y="392"/>
                    </a:lnTo>
                    <a:lnTo>
                      <a:pt x="10" y="397"/>
                    </a:lnTo>
                    <a:lnTo>
                      <a:pt x="11" y="400"/>
                    </a:lnTo>
                    <a:lnTo>
                      <a:pt x="13" y="404"/>
                    </a:lnTo>
                    <a:lnTo>
                      <a:pt x="13" y="406"/>
                    </a:lnTo>
                    <a:lnTo>
                      <a:pt x="13" y="409"/>
                    </a:lnTo>
                    <a:lnTo>
                      <a:pt x="13" y="410"/>
                    </a:lnTo>
                    <a:lnTo>
                      <a:pt x="14" y="414"/>
                    </a:lnTo>
                    <a:lnTo>
                      <a:pt x="14" y="417"/>
                    </a:lnTo>
                    <a:lnTo>
                      <a:pt x="14" y="420"/>
                    </a:lnTo>
                    <a:lnTo>
                      <a:pt x="14" y="422"/>
                    </a:lnTo>
                    <a:lnTo>
                      <a:pt x="16" y="427"/>
                    </a:lnTo>
                    <a:lnTo>
                      <a:pt x="16" y="430"/>
                    </a:lnTo>
                    <a:lnTo>
                      <a:pt x="18" y="435"/>
                    </a:lnTo>
                    <a:lnTo>
                      <a:pt x="18" y="440"/>
                    </a:lnTo>
                    <a:lnTo>
                      <a:pt x="20" y="441"/>
                    </a:lnTo>
                    <a:lnTo>
                      <a:pt x="20" y="443"/>
                    </a:lnTo>
                    <a:lnTo>
                      <a:pt x="21" y="444"/>
                    </a:lnTo>
                    <a:lnTo>
                      <a:pt x="23" y="446"/>
                    </a:lnTo>
                    <a:lnTo>
                      <a:pt x="23" y="448"/>
                    </a:lnTo>
                    <a:lnTo>
                      <a:pt x="25" y="450"/>
                    </a:lnTo>
                    <a:lnTo>
                      <a:pt x="27" y="452"/>
                    </a:lnTo>
                    <a:lnTo>
                      <a:pt x="27" y="454"/>
                    </a:lnTo>
                    <a:lnTo>
                      <a:pt x="29" y="455"/>
                    </a:lnTo>
                    <a:lnTo>
                      <a:pt x="30" y="457"/>
                    </a:lnTo>
                    <a:lnTo>
                      <a:pt x="32" y="457"/>
                    </a:lnTo>
                    <a:lnTo>
                      <a:pt x="34" y="459"/>
                    </a:lnTo>
                    <a:lnTo>
                      <a:pt x="34" y="458"/>
                    </a:lnTo>
                    <a:lnTo>
                      <a:pt x="34" y="457"/>
                    </a:lnTo>
                    <a:lnTo>
                      <a:pt x="33" y="455"/>
                    </a:lnTo>
                    <a:lnTo>
                      <a:pt x="33" y="452"/>
                    </a:lnTo>
                    <a:lnTo>
                      <a:pt x="31" y="447"/>
                    </a:lnTo>
                    <a:lnTo>
                      <a:pt x="30" y="443"/>
                    </a:lnTo>
                    <a:lnTo>
                      <a:pt x="29" y="436"/>
                    </a:lnTo>
                    <a:lnTo>
                      <a:pt x="29" y="431"/>
                    </a:lnTo>
                    <a:lnTo>
                      <a:pt x="29" y="423"/>
                    </a:lnTo>
                    <a:lnTo>
                      <a:pt x="30" y="416"/>
                    </a:lnTo>
                    <a:lnTo>
                      <a:pt x="30" y="408"/>
                    </a:lnTo>
                    <a:lnTo>
                      <a:pt x="34" y="401"/>
                    </a:lnTo>
                    <a:lnTo>
                      <a:pt x="36" y="392"/>
                    </a:lnTo>
                    <a:lnTo>
                      <a:pt x="40" y="384"/>
                    </a:lnTo>
                    <a:lnTo>
                      <a:pt x="45" y="375"/>
                    </a:lnTo>
                    <a:lnTo>
                      <a:pt x="46" y="375"/>
                    </a:lnTo>
                    <a:lnTo>
                      <a:pt x="47" y="373"/>
                    </a:lnTo>
                    <a:lnTo>
                      <a:pt x="48" y="372"/>
                    </a:lnTo>
                    <a:lnTo>
                      <a:pt x="48" y="370"/>
                    </a:lnTo>
                    <a:lnTo>
                      <a:pt x="50" y="368"/>
                    </a:lnTo>
                    <a:lnTo>
                      <a:pt x="51" y="365"/>
                    </a:lnTo>
                    <a:lnTo>
                      <a:pt x="52" y="362"/>
                    </a:lnTo>
                    <a:lnTo>
                      <a:pt x="52" y="356"/>
                    </a:lnTo>
                    <a:lnTo>
                      <a:pt x="53" y="351"/>
                    </a:lnTo>
                    <a:lnTo>
                      <a:pt x="53" y="345"/>
                    </a:lnTo>
                    <a:lnTo>
                      <a:pt x="53" y="338"/>
                    </a:lnTo>
                    <a:lnTo>
                      <a:pt x="51" y="329"/>
                    </a:lnTo>
                    <a:lnTo>
                      <a:pt x="50" y="320"/>
                    </a:lnTo>
                    <a:lnTo>
                      <a:pt x="47" y="309"/>
                    </a:lnTo>
                    <a:lnTo>
                      <a:pt x="43" y="296"/>
                    </a:lnTo>
                    <a:lnTo>
                      <a:pt x="38" y="282"/>
                    </a:lnTo>
                    <a:lnTo>
                      <a:pt x="36" y="270"/>
                    </a:lnTo>
                    <a:lnTo>
                      <a:pt x="32" y="258"/>
                    </a:lnTo>
                    <a:lnTo>
                      <a:pt x="31" y="247"/>
                    </a:lnTo>
                    <a:lnTo>
                      <a:pt x="29" y="236"/>
                    </a:lnTo>
                    <a:lnTo>
                      <a:pt x="29" y="226"/>
                    </a:lnTo>
                    <a:lnTo>
                      <a:pt x="29" y="217"/>
                    </a:lnTo>
                    <a:lnTo>
                      <a:pt x="30" y="209"/>
                    </a:lnTo>
                    <a:lnTo>
                      <a:pt x="31" y="200"/>
                    </a:lnTo>
                    <a:lnTo>
                      <a:pt x="34" y="193"/>
                    </a:lnTo>
                    <a:lnTo>
                      <a:pt x="36" y="186"/>
                    </a:lnTo>
                    <a:lnTo>
                      <a:pt x="39" y="180"/>
                    </a:lnTo>
                    <a:lnTo>
                      <a:pt x="41" y="173"/>
                    </a:lnTo>
                    <a:lnTo>
                      <a:pt x="45" y="168"/>
                    </a:lnTo>
                    <a:lnTo>
                      <a:pt x="47" y="163"/>
                    </a:lnTo>
                    <a:lnTo>
                      <a:pt x="51" y="157"/>
                    </a:lnTo>
                    <a:lnTo>
                      <a:pt x="53" y="152"/>
                    </a:lnTo>
                    <a:lnTo>
                      <a:pt x="53" y="161"/>
                    </a:lnTo>
                    <a:lnTo>
                      <a:pt x="53" y="169"/>
                    </a:lnTo>
                    <a:lnTo>
                      <a:pt x="53" y="179"/>
                    </a:lnTo>
                    <a:lnTo>
                      <a:pt x="53" y="188"/>
                    </a:lnTo>
                    <a:lnTo>
                      <a:pt x="55" y="199"/>
                    </a:lnTo>
                    <a:lnTo>
                      <a:pt x="56" y="208"/>
                    </a:lnTo>
                    <a:lnTo>
                      <a:pt x="59" y="218"/>
                    </a:lnTo>
                    <a:lnTo>
                      <a:pt x="61" y="228"/>
                    </a:lnTo>
                    <a:lnTo>
                      <a:pt x="66" y="239"/>
                    </a:lnTo>
                    <a:lnTo>
                      <a:pt x="70" y="248"/>
                    </a:lnTo>
                    <a:lnTo>
                      <a:pt x="75" y="259"/>
                    </a:lnTo>
                    <a:lnTo>
                      <a:pt x="81" y="268"/>
                    </a:lnTo>
                    <a:lnTo>
                      <a:pt x="88" y="277"/>
                    </a:lnTo>
                    <a:lnTo>
                      <a:pt x="96" y="286"/>
                    </a:lnTo>
                    <a:lnTo>
                      <a:pt x="106" y="294"/>
                    </a:lnTo>
                    <a:lnTo>
                      <a:pt x="115" y="301"/>
                    </a:lnTo>
                    <a:lnTo>
                      <a:pt x="116" y="301"/>
                    </a:lnTo>
                    <a:lnTo>
                      <a:pt x="116" y="299"/>
                    </a:lnTo>
                    <a:lnTo>
                      <a:pt x="116" y="297"/>
                    </a:lnTo>
                    <a:lnTo>
                      <a:pt x="115" y="295"/>
                    </a:lnTo>
                    <a:lnTo>
                      <a:pt x="115" y="292"/>
                    </a:lnTo>
                    <a:lnTo>
                      <a:pt x="114" y="288"/>
                    </a:lnTo>
                    <a:lnTo>
                      <a:pt x="114" y="283"/>
                    </a:lnTo>
                    <a:lnTo>
                      <a:pt x="112" y="277"/>
                    </a:lnTo>
                    <a:lnTo>
                      <a:pt x="112" y="271"/>
                    </a:lnTo>
                    <a:lnTo>
                      <a:pt x="112" y="264"/>
                    </a:lnTo>
                    <a:lnTo>
                      <a:pt x="114" y="257"/>
                    </a:lnTo>
                    <a:lnTo>
                      <a:pt x="114" y="248"/>
                    </a:lnTo>
                    <a:lnTo>
                      <a:pt x="117" y="239"/>
                    </a:lnTo>
                    <a:lnTo>
                      <a:pt x="119" y="229"/>
                    </a:lnTo>
                    <a:lnTo>
                      <a:pt x="123" y="218"/>
                    </a:lnTo>
                    <a:lnTo>
                      <a:pt x="126" y="205"/>
                    </a:lnTo>
                    <a:lnTo>
                      <a:pt x="128" y="204"/>
                    </a:lnTo>
                    <a:lnTo>
                      <a:pt x="129" y="203"/>
                    </a:lnTo>
                    <a:lnTo>
                      <a:pt x="131" y="200"/>
                    </a:lnTo>
                    <a:lnTo>
                      <a:pt x="132" y="195"/>
                    </a:lnTo>
                    <a:lnTo>
                      <a:pt x="134" y="191"/>
                    </a:lnTo>
                    <a:lnTo>
                      <a:pt x="134" y="185"/>
                    </a:lnTo>
                    <a:lnTo>
                      <a:pt x="136" y="179"/>
                    </a:lnTo>
                    <a:lnTo>
                      <a:pt x="136" y="171"/>
                    </a:lnTo>
                    <a:lnTo>
                      <a:pt x="136" y="164"/>
                    </a:lnTo>
                    <a:lnTo>
                      <a:pt x="136" y="156"/>
                    </a:lnTo>
                    <a:lnTo>
                      <a:pt x="135" y="147"/>
                    </a:lnTo>
                    <a:lnTo>
                      <a:pt x="132" y="137"/>
                    </a:lnTo>
                    <a:lnTo>
                      <a:pt x="130" y="128"/>
                    </a:lnTo>
                    <a:lnTo>
                      <a:pt x="127" y="118"/>
                    </a:lnTo>
                    <a:lnTo>
                      <a:pt x="122" y="107"/>
                    </a:lnTo>
                    <a:lnTo>
                      <a:pt x="116" y="96"/>
                    </a:lnTo>
                    <a:lnTo>
                      <a:pt x="112" y="88"/>
                    </a:lnTo>
                    <a:lnTo>
                      <a:pt x="107" y="79"/>
                    </a:lnTo>
                    <a:lnTo>
                      <a:pt x="105" y="70"/>
                    </a:lnTo>
                    <a:lnTo>
                      <a:pt x="102" y="61"/>
                    </a:lnTo>
                    <a:lnTo>
                      <a:pt x="102" y="54"/>
                    </a:lnTo>
                    <a:lnTo>
                      <a:pt x="101" y="45"/>
                    </a:lnTo>
                    <a:lnTo>
                      <a:pt x="102" y="39"/>
                    </a:lnTo>
                    <a:lnTo>
                      <a:pt x="102" y="31"/>
                    </a:lnTo>
                    <a:lnTo>
                      <a:pt x="104" y="26"/>
                    </a:lnTo>
                    <a:lnTo>
                      <a:pt x="106" y="20"/>
                    </a:lnTo>
                    <a:lnTo>
                      <a:pt x="108" y="16"/>
                    </a:lnTo>
                    <a:lnTo>
                      <a:pt x="109" y="11"/>
                    </a:lnTo>
                    <a:lnTo>
                      <a:pt x="111" y="9"/>
                    </a:lnTo>
                    <a:lnTo>
                      <a:pt x="112" y="6"/>
                    </a:lnTo>
                    <a:lnTo>
                      <a:pt x="113" y="4"/>
                    </a:lnTo>
                    <a:lnTo>
                      <a:pt x="113" y="3"/>
                    </a:lnTo>
                    <a:lnTo>
                      <a:pt x="112" y="2"/>
                    </a:lnTo>
                    <a:lnTo>
                      <a:pt x="111" y="0"/>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6589" name="Freeform 16"/>
              <p:cNvSpPr>
                <a:spLocks/>
              </p:cNvSpPr>
              <p:nvPr/>
            </p:nvSpPr>
            <p:spPr bwMode="auto">
              <a:xfrm>
                <a:off x="-387" y="1317"/>
                <a:ext cx="227" cy="418"/>
              </a:xfrm>
              <a:custGeom>
                <a:avLst/>
                <a:gdLst>
                  <a:gd name="T0" fmla="*/ 72 w 227"/>
                  <a:gd name="T1" fmla="*/ 16 h 418"/>
                  <a:gd name="T2" fmla="*/ 115 w 227"/>
                  <a:gd name="T3" fmla="*/ 66 h 418"/>
                  <a:gd name="T4" fmla="*/ 136 w 227"/>
                  <a:gd name="T5" fmla="*/ 125 h 418"/>
                  <a:gd name="T6" fmla="*/ 144 w 227"/>
                  <a:gd name="T7" fmla="*/ 127 h 418"/>
                  <a:gd name="T8" fmla="*/ 145 w 227"/>
                  <a:gd name="T9" fmla="*/ 97 h 418"/>
                  <a:gd name="T10" fmla="*/ 171 w 227"/>
                  <a:gd name="T11" fmla="*/ 132 h 418"/>
                  <a:gd name="T12" fmla="*/ 161 w 227"/>
                  <a:gd name="T13" fmla="*/ 175 h 418"/>
                  <a:gd name="T14" fmla="*/ 170 w 227"/>
                  <a:gd name="T15" fmla="*/ 213 h 418"/>
                  <a:gd name="T16" fmla="*/ 184 w 227"/>
                  <a:gd name="T17" fmla="*/ 199 h 418"/>
                  <a:gd name="T18" fmla="*/ 188 w 227"/>
                  <a:gd name="T19" fmla="*/ 229 h 418"/>
                  <a:gd name="T20" fmla="*/ 185 w 227"/>
                  <a:gd name="T21" fmla="*/ 256 h 418"/>
                  <a:gd name="T22" fmla="*/ 210 w 227"/>
                  <a:gd name="T23" fmla="*/ 273 h 418"/>
                  <a:gd name="T24" fmla="*/ 225 w 227"/>
                  <a:gd name="T25" fmla="*/ 275 h 418"/>
                  <a:gd name="T26" fmla="*/ 224 w 227"/>
                  <a:gd name="T27" fmla="*/ 325 h 418"/>
                  <a:gd name="T28" fmla="*/ 216 w 227"/>
                  <a:gd name="T29" fmla="*/ 352 h 418"/>
                  <a:gd name="T30" fmla="*/ 215 w 227"/>
                  <a:gd name="T31" fmla="*/ 380 h 418"/>
                  <a:gd name="T32" fmla="*/ 186 w 227"/>
                  <a:gd name="T33" fmla="*/ 415 h 418"/>
                  <a:gd name="T34" fmla="*/ 152 w 227"/>
                  <a:gd name="T35" fmla="*/ 415 h 418"/>
                  <a:gd name="T36" fmla="*/ 171 w 227"/>
                  <a:gd name="T37" fmla="*/ 389 h 418"/>
                  <a:gd name="T38" fmla="*/ 173 w 227"/>
                  <a:gd name="T39" fmla="*/ 338 h 418"/>
                  <a:gd name="T40" fmla="*/ 159 w 227"/>
                  <a:gd name="T41" fmla="*/ 326 h 418"/>
                  <a:gd name="T42" fmla="*/ 152 w 227"/>
                  <a:gd name="T43" fmla="*/ 326 h 418"/>
                  <a:gd name="T44" fmla="*/ 135 w 227"/>
                  <a:gd name="T45" fmla="*/ 323 h 418"/>
                  <a:gd name="T46" fmla="*/ 141 w 227"/>
                  <a:gd name="T47" fmla="*/ 313 h 418"/>
                  <a:gd name="T48" fmla="*/ 130 w 227"/>
                  <a:gd name="T49" fmla="*/ 256 h 418"/>
                  <a:gd name="T50" fmla="*/ 121 w 227"/>
                  <a:gd name="T51" fmla="*/ 236 h 418"/>
                  <a:gd name="T52" fmla="*/ 114 w 227"/>
                  <a:gd name="T53" fmla="*/ 200 h 418"/>
                  <a:gd name="T54" fmla="*/ 98 w 227"/>
                  <a:gd name="T55" fmla="*/ 232 h 418"/>
                  <a:gd name="T56" fmla="*/ 109 w 227"/>
                  <a:gd name="T57" fmla="*/ 298 h 418"/>
                  <a:gd name="T58" fmla="*/ 87 w 227"/>
                  <a:gd name="T59" fmla="*/ 309 h 418"/>
                  <a:gd name="T60" fmla="*/ 84 w 227"/>
                  <a:gd name="T61" fmla="*/ 281 h 418"/>
                  <a:gd name="T62" fmla="*/ 77 w 227"/>
                  <a:gd name="T63" fmla="*/ 270 h 418"/>
                  <a:gd name="T64" fmla="*/ 73 w 227"/>
                  <a:gd name="T65" fmla="*/ 256 h 418"/>
                  <a:gd name="T66" fmla="*/ 69 w 227"/>
                  <a:gd name="T67" fmla="*/ 256 h 418"/>
                  <a:gd name="T68" fmla="*/ 71 w 227"/>
                  <a:gd name="T69" fmla="*/ 301 h 418"/>
                  <a:gd name="T70" fmla="*/ 85 w 227"/>
                  <a:gd name="T71" fmla="*/ 329 h 418"/>
                  <a:gd name="T72" fmla="*/ 73 w 227"/>
                  <a:gd name="T73" fmla="*/ 338 h 418"/>
                  <a:gd name="T74" fmla="*/ 60 w 227"/>
                  <a:gd name="T75" fmla="*/ 359 h 418"/>
                  <a:gd name="T76" fmla="*/ 84 w 227"/>
                  <a:gd name="T77" fmla="*/ 396 h 418"/>
                  <a:gd name="T78" fmla="*/ 55 w 227"/>
                  <a:gd name="T79" fmla="*/ 382 h 418"/>
                  <a:gd name="T80" fmla="*/ 9 w 227"/>
                  <a:gd name="T81" fmla="*/ 308 h 418"/>
                  <a:gd name="T82" fmla="*/ 9 w 227"/>
                  <a:gd name="T83" fmla="*/ 297 h 418"/>
                  <a:gd name="T84" fmla="*/ 2 w 227"/>
                  <a:gd name="T85" fmla="*/ 265 h 418"/>
                  <a:gd name="T86" fmla="*/ 1 w 227"/>
                  <a:gd name="T87" fmla="*/ 233 h 418"/>
                  <a:gd name="T88" fmla="*/ 7 w 227"/>
                  <a:gd name="T89" fmla="*/ 234 h 418"/>
                  <a:gd name="T90" fmla="*/ 10 w 227"/>
                  <a:gd name="T91" fmla="*/ 249 h 418"/>
                  <a:gd name="T92" fmla="*/ 16 w 227"/>
                  <a:gd name="T93" fmla="*/ 261 h 418"/>
                  <a:gd name="T94" fmla="*/ 18 w 227"/>
                  <a:gd name="T95" fmla="*/ 267 h 418"/>
                  <a:gd name="T96" fmla="*/ 17 w 227"/>
                  <a:gd name="T97" fmla="*/ 255 h 418"/>
                  <a:gd name="T98" fmla="*/ 28 w 227"/>
                  <a:gd name="T99" fmla="*/ 219 h 418"/>
                  <a:gd name="T100" fmla="*/ 31 w 227"/>
                  <a:gd name="T101" fmla="*/ 201 h 418"/>
                  <a:gd name="T102" fmla="*/ 18 w 227"/>
                  <a:gd name="T103" fmla="*/ 145 h 418"/>
                  <a:gd name="T104" fmla="*/ 25 w 227"/>
                  <a:gd name="T105" fmla="*/ 101 h 418"/>
                  <a:gd name="T106" fmla="*/ 33 w 227"/>
                  <a:gd name="T107" fmla="*/ 116 h 418"/>
                  <a:gd name="T108" fmla="*/ 57 w 227"/>
                  <a:gd name="T109" fmla="*/ 166 h 418"/>
                  <a:gd name="T110" fmla="*/ 68 w 227"/>
                  <a:gd name="T111" fmla="*/ 165 h 418"/>
                  <a:gd name="T112" fmla="*/ 74 w 227"/>
                  <a:gd name="T113" fmla="*/ 120 h 418"/>
                  <a:gd name="T114" fmla="*/ 81 w 227"/>
                  <a:gd name="T115" fmla="*/ 96 h 418"/>
                  <a:gd name="T116" fmla="*/ 63 w 227"/>
                  <a:gd name="T117" fmla="*/ 46 h 418"/>
                  <a:gd name="T118" fmla="*/ 64 w 227"/>
                  <a:gd name="T119" fmla="*/ 10 h 418"/>
                  <a:gd name="T120" fmla="*/ 67 w 227"/>
                  <a:gd name="T121" fmla="*/ 1 h 418"/>
                  <a:gd name="T122" fmla="*/ 67 w 227"/>
                  <a:gd name="T123" fmla="*/ 1 h 4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7"/>
                  <a:gd name="T187" fmla="*/ 0 h 418"/>
                  <a:gd name="T188" fmla="*/ 227 w 227"/>
                  <a:gd name="T189" fmla="*/ 418 h 4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7" h="418">
                    <a:moveTo>
                      <a:pt x="66" y="0"/>
                    </a:moveTo>
                    <a:lnTo>
                      <a:pt x="67" y="1"/>
                    </a:lnTo>
                    <a:lnTo>
                      <a:pt x="67" y="2"/>
                    </a:lnTo>
                    <a:lnTo>
                      <a:pt x="68" y="4"/>
                    </a:lnTo>
                    <a:lnTo>
                      <a:pt x="68" y="5"/>
                    </a:lnTo>
                    <a:lnTo>
                      <a:pt x="69" y="8"/>
                    </a:lnTo>
                    <a:lnTo>
                      <a:pt x="69" y="10"/>
                    </a:lnTo>
                    <a:lnTo>
                      <a:pt x="71" y="13"/>
                    </a:lnTo>
                    <a:lnTo>
                      <a:pt x="72" y="16"/>
                    </a:lnTo>
                    <a:lnTo>
                      <a:pt x="75" y="21"/>
                    </a:lnTo>
                    <a:lnTo>
                      <a:pt x="77" y="24"/>
                    </a:lnTo>
                    <a:lnTo>
                      <a:pt x="81" y="30"/>
                    </a:lnTo>
                    <a:lnTo>
                      <a:pt x="84" y="33"/>
                    </a:lnTo>
                    <a:lnTo>
                      <a:pt x="90" y="39"/>
                    </a:lnTo>
                    <a:lnTo>
                      <a:pt x="94" y="45"/>
                    </a:lnTo>
                    <a:lnTo>
                      <a:pt x="101" y="51"/>
                    </a:lnTo>
                    <a:lnTo>
                      <a:pt x="107" y="56"/>
                    </a:lnTo>
                    <a:lnTo>
                      <a:pt x="115" y="66"/>
                    </a:lnTo>
                    <a:lnTo>
                      <a:pt x="120" y="73"/>
                    </a:lnTo>
                    <a:lnTo>
                      <a:pt x="125" y="81"/>
                    </a:lnTo>
                    <a:lnTo>
                      <a:pt x="129" y="89"/>
                    </a:lnTo>
                    <a:lnTo>
                      <a:pt x="132" y="96"/>
                    </a:lnTo>
                    <a:lnTo>
                      <a:pt x="134" y="103"/>
                    </a:lnTo>
                    <a:lnTo>
                      <a:pt x="135" y="109"/>
                    </a:lnTo>
                    <a:lnTo>
                      <a:pt x="135" y="114"/>
                    </a:lnTo>
                    <a:lnTo>
                      <a:pt x="136" y="120"/>
                    </a:lnTo>
                    <a:lnTo>
                      <a:pt x="136" y="125"/>
                    </a:lnTo>
                    <a:lnTo>
                      <a:pt x="136" y="129"/>
                    </a:lnTo>
                    <a:lnTo>
                      <a:pt x="136" y="131"/>
                    </a:lnTo>
                    <a:lnTo>
                      <a:pt x="136" y="134"/>
                    </a:lnTo>
                    <a:lnTo>
                      <a:pt x="136" y="135"/>
                    </a:lnTo>
                    <a:lnTo>
                      <a:pt x="136" y="134"/>
                    </a:lnTo>
                    <a:lnTo>
                      <a:pt x="140" y="132"/>
                    </a:lnTo>
                    <a:lnTo>
                      <a:pt x="142" y="130"/>
                    </a:lnTo>
                    <a:lnTo>
                      <a:pt x="144" y="127"/>
                    </a:lnTo>
                    <a:lnTo>
                      <a:pt x="145" y="124"/>
                    </a:lnTo>
                    <a:lnTo>
                      <a:pt x="146" y="121"/>
                    </a:lnTo>
                    <a:lnTo>
                      <a:pt x="146" y="117"/>
                    </a:lnTo>
                    <a:lnTo>
                      <a:pt x="146" y="113"/>
                    </a:lnTo>
                    <a:lnTo>
                      <a:pt x="146" y="110"/>
                    </a:lnTo>
                    <a:lnTo>
                      <a:pt x="146" y="107"/>
                    </a:lnTo>
                    <a:lnTo>
                      <a:pt x="146" y="103"/>
                    </a:lnTo>
                    <a:lnTo>
                      <a:pt x="146" y="101"/>
                    </a:lnTo>
                    <a:lnTo>
                      <a:pt x="145" y="97"/>
                    </a:lnTo>
                    <a:lnTo>
                      <a:pt x="145" y="95"/>
                    </a:lnTo>
                    <a:lnTo>
                      <a:pt x="145" y="93"/>
                    </a:lnTo>
                    <a:lnTo>
                      <a:pt x="144" y="92"/>
                    </a:lnTo>
                    <a:lnTo>
                      <a:pt x="154" y="101"/>
                    </a:lnTo>
                    <a:lnTo>
                      <a:pt x="160" y="108"/>
                    </a:lnTo>
                    <a:lnTo>
                      <a:pt x="166" y="117"/>
                    </a:lnTo>
                    <a:lnTo>
                      <a:pt x="169" y="124"/>
                    </a:lnTo>
                    <a:lnTo>
                      <a:pt x="171" y="132"/>
                    </a:lnTo>
                    <a:lnTo>
                      <a:pt x="173" y="139"/>
                    </a:lnTo>
                    <a:lnTo>
                      <a:pt x="173" y="146"/>
                    </a:lnTo>
                    <a:lnTo>
                      <a:pt x="171" y="151"/>
                    </a:lnTo>
                    <a:lnTo>
                      <a:pt x="170" y="158"/>
                    </a:lnTo>
                    <a:lnTo>
                      <a:pt x="168" y="162"/>
                    </a:lnTo>
                    <a:lnTo>
                      <a:pt x="166" y="167"/>
                    </a:lnTo>
                    <a:lnTo>
                      <a:pt x="164" y="170"/>
                    </a:lnTo>
                    <a:lnTo>
                      <a:pt x="163" y="173"/>
                    </a:lnTo>
                    <a:lnTo>
                      <a:pt x="161" y="175"/>
                    </a:lnTo>
                    <a:lnTo>
                      <a:pt x="161" y="177"/>
                    </a:lnTo>
                    <a:lnTo>
                      <a:pt x="160" y="177"/>
                    </a:lnTo>
                    <a:lnTo>
                      <a:pt x="160" y="186"/>
                    </a:lnTo>
                    <a:lnTo>
                      <a:pt x="160" y="193"/>
                    </a:lnTo>
                    <a:lnTo>
                      <a:pt x="162" y="199"/>
                    </a:lnTo>
                    <a:lnTo>
                      <a:pt x="163" y="204"/>
                    </a:lnTo>
                    <a:lnTo>
                      <a:pt x="165" y="208"/>
                    </a:lnTo>
                    <a:lnTo>
                      <a:pt x="167" y="211"/>
                    </a:lnTo>
                    <a:lnTo>
                      <a:pt x="170" y="213"/>
                    </a:lnTo>
                    <a:lnTo>
                      <a:pt x="172" y="214"/>
                    </a:lnTo>
                    <a:lnTo>
                      <a:pt x="176" y="215"/>
                    </a:lnTo>
                    <a:lnTo>
                      <a:pt x="177" y="215"/>
                    </a:lnTo>
                    <a:lnTo>
                      <a:pt x="180" y="213"/>
                    </a:lnTo>
                    <a:lnTo>
                      <a:pt x="182" y="212"/>
                    </a:lnTo>
                    <a:lnTo>
                      <a:pt x="184" y="210"/>
                    </a:lnTo>
                    <a:lnTo>
                      <a:pt x="185" y="207"/>
                    </a:lnTo>
                    <a:lnTo>
                      <a:pt x="185" y="204"/>
                    </a:lnTo>
                    <a:lnTo>
                      <a:pt x="184" y="199"/>
                    </a:lnTo>
                    <a:lnTo>
                      <a:pt x="186" y="205"/>
                    </a:lnTo>
                    <a:lnTo>
                      <a:pt x="187" y="210"/>
                    </a:lnTo>
                    <a:lnTo>
                      <a:pt x="188" y="215"/>
                    </a:lnTo>
                    <a:lnTo>
                      <a:pt x="188" y="217"/>
                    </a:lnTo>
                    <a:lnTo>
                      <a:pt x="189" y="221"/>
                    </a:lnTo>
                    <a:lnTo>
                      <a:pt x="189" y="223"/>
                    </a:lnTo>
                    <a:lnTo>
                      <a:pt x="189" y="225"/>
                    </a:lnTo>
                    <a:lnTo>
                      <a:pt x="188" y="227"/>
                    </a:lnTo>
                    <a:lnTo>
                      <a:pt x="188" y="229"/>
                    </a:lnTo>
                    <a:lnTo>
                      <a:pt x="188" y="230"/>
                    </a:lnTo>
                    <a:lnTo>
                      <a:pt x="188" y="232"/>
                    </a:lnTo>
                    <a:lnTo>
                      <a:pt x="186" y="234"/>
                    </a:lnTo>
                    <a:lnTo>
                      <a:pt x="186" y="237"/>
                    </a:lnTo>
                    <a:lnTo>
                      <a:pt x="185" y="239"/>
                    </a:lnTo>
                    <a:lnTo>
                      <a:pt x="185" y="242"/>
                    </a:lnTo>
                    <a:lnTo>
                      <a:pt x="183" y="244"/>
                    </a:lnTo>
                    <a:lnTo>
                      <a:pt x="184" y="251"/>
                    </a:lnTo>
                    <a:lnTo>
                      <a:pt x="185" y="256"/>
                    </a:lnTo>
                    <a:lnTo>
                      <a:pt x="187" y="261"/>
                    </a:lnTo>
                    <a:lnTo>
                      <a:pt x="188" y="264"/>
                    </a:lnTo>
                    <a:lnTo>
                      <a:pt x="191" y="268"/>
                    </a:lnTo>
                    <a:lnTo>
                      <a:pt x="193" y="271"/>
                    </a:lnTo>
                    <a:lnTo>
                      <a:pt x="197" y="273"/>
                    </a:lnTo>
                    <a:lnTo>
                      <a:pt x="199" y="273"/>
                    </a:lnTo>
                    <a:lnTo>
                      <a:pt x="202" y="275"/>
                    </a:lnTo>
                    <a:lnTo>
                      <a:pt x="206" y="275"/>
                    </a:lnTo>
                    <a:lnTo>
                      <a:pt x="210" y="273"/>
                    </a:lnTo>
                    <a:lnTo>
                      <a:pt x="211" y="272"/>
                    </a:lnTo>
                    <a:lnTo>
                      <a:pt x="213" y="270"/>
                    </a:lnTo>
                    <a:lnTo>
                      <a:pt x="215" y="266"/>
                    </a:lnTo>
                    <a:lnTo>
                      <a:pt x="217" y="261"/>
                    </a:lnTo>
                    <a:lnTo>
                      <a:pt x="217" y="256"/>
                    </a:lnTo>
                    <a:lnTo>
                      <a:pt x="220" y="261"/>
                    </a:lnTo>
                    <a:lnTo>
                      <a:pt x="222" y="265"/>
                    </a:lnTo>
                    <a:lnTo>
                      <a:pt x="223" y="271"/>
                    </a:lnTo>
                    <a:lnTo>
                      <a:pt x="225" y="275"/>
                    </a:lnTo>
                    <a:lnTo>
                      <a:pt x="226" y="282"/>
                    </a:lnTo>
                    <a:lnTo>
                      <a:pt x="226" y="287"/>
                    </a:lnTo>
                    <a:lnTo>
                      <a:pt x="226" y="293"/>
                    </a:lnTo>
                    <a:lnTo>
                      <a:pt x="226" y="298"/>
                    </a:lnTo>
                    <a:lnTo>
                      <a:pt x="226" y="305"/>
                    </a:lnTo>
                    <a:lnTo>
                      <a:pt x="226" y="310"/>
                    </a:lnTo>
                    <a:lnTo>
                      <a:pt x="226" y="316"/>
                    </a:lnTo>
                    <a:lnTo>
                      <a:pt x="225" y="320"/>
                    </a:lnTo>
                    <a:lnTo>
                      <a:pt x="224" y="325"/>
                    </a:lnTo>
                    <a:lnTo>
                      <a:pt x="222" y="329"/>
                    </a:lnTo>
                    <a:lnTo>
                      <a:pt x="221" y="332"/>
                    </a:lnTo>
                    <a:lnTo>
                      <a:pt x="218" y="333"/>
                    </a:lnTo>
                    <a:lnTo>
                      <a:pt x="218" y="337"/>
                    </a:lnTo>
                    <a:lnTo>
                      <a:pt x="217" y="339"/>
                    </a:lnTo>
                    <a:lnTo>
                      <a:pt x="217" y="342"/>
                    </a:lnTo>
                    <a:lnTo>
                      <a:pt x="216" y="344"/>
                    </a:lnTo>
                    <a:lnTo>
                      <a:pt x="216" y="348"/>
                    </a:lnTo>
                    <a:lnTo>
                      <a:pt x="216" y="352"/>
                    </a:lnTo>
                    <a:lnTo>
                      <a:pt x="216" y="355"/>
                    </a:lnTo>
                    <a:lnTo>
                      <a:pt x="215" y="357"/>
                    </a:lnTo>
                    <a:lnTo>
                      <a:pt x="215" y="361"/>
                    </a:lnTo>
                    <a:lnTo>
                      <a:pt x="215" y="365"/>
                    </a:lnTo>
                    <a:lnTo>
                      <a:pt x="215" y="369"/>
                    </a:lnTo>
                    <a:lnTo>
                      <a:pt x="215" y="372"/>
                    </a:lnTo>
                    <a:lnTo>
                      <a:pt x="215" y="375"/>
                    </a:lnTo>
                    <a:lnTo>
                      <a:pt x="215" y="377"/>
                    </a:lnTo>
                    <a:lnTo>
                      <a:pt x="215" y="380"/>
                    </a:lnTo>
                    <a:lnTo>
                      <a:pt x="215" y="382"/>
                    </a:lnTo>
                    <a:lnTo>
                      <a:pt x="214" y="390"/>
                    </a:lnTo>
                    <a:lnTo>
                      <a:pt x="212" y="396"/>
                    </a:lnTo>
                    <a:lnTo>
                      <a:pt x="210" y="402"/>
                    </a:lnTo>
                    <a:lnTo>
                      <a:pt x="205" y="405"/>
                    </a:lnTo>
                    <a:lnTo>
                      <a:pt x="201" y="409"/>
                    </a:lnTo>
                    <a:lnTo>
                      <a:pt x="197" y="412"/>
                    </a:lnTo>
                    <a:lnTo>
                      <a:pt x="191" y="414"/>
                    </a:lnTo>
                    <a:lnTo>
                      <a:pt x="186" y="415"/>
                    </a:lnTo>
                    <a:lnTo>
                      <a:pt x="182" y="417"/>
                    </a:lnTo>
                    <a:lnTo>
                      <a:pt x="176" y="417"/>
                    </a:lnTo>
                    <a:lnTo>
                      <a:pt x="171" y="417"/>
                    </a:lnTo>
                    <a:lnTo>
                      <a:pt x="166" y="417"/>
                    </a:lnTo>
                    <a:lnTo>
                      <a:pt x="162" y="417"/>
                    </a:lnTo>
                    <a:lnTo>
                      <a:pt x="158" y="417"/>
                    </a:lnTo>
                    <a:lnTo>
                      <a:pt x="154" y="417"/>
                    </a:lnTo>
                    <a:lnTo>
                      <a:pt x="151" y="415"/>
                    </a:lnTo>
                    <a:lnTo>
                      <a:pt x="152" y="415"/>
                    </a:lnTo>
                    <a:lnTo>
                      <a:pt x="152" y="414"/>
                    </a:lnTo>
                    <a:lnTo>
                      <a:pt x="154" y="413"/>
                    </a:lnTo>
                    <a:lnTo>
                      <a:pt x="155" y="411"/>
                    </a:lnTo>
                    <a:lnTo>
                      <a:pt x="159" y="409"/>
                    </a:lnTo>
                    <a:lnTo>
                      <a:pt x="161" y="407"/>
                    </a:lnTo>
                    <a:lnTo>
                      <a:pt x="164" y="403"/>
                    </a:lnTo>
                    <a:lnTo>
                      <a:pt x="166" y="399"/>
                    </a:lnTo>
                    <a:lnTo>
                      <a:pt x="169" y="395"/>
                    </a:lnTo>
                    <a:lnTo>
                      <a:pt x="171" y="389"/>
                    </a:lnTo>
                    <a:lnTo>
                      <a:pt x="173" y="384"/>
                    </a:lnTo>
                    <a:lnTo>
                      <a:pt x="175" y="377"/>
                    </a:lnTo>
                    <a:lnTo>
                      <a:pt x="176" y="369"/>
                    </a:lnTo>
                    <a:lnTo>
                      <a:pt x="176" y="361"/>
                    </a:lnTo>
                    <a:lnTo>
                      <a:pt x="176" y="352"/>
                    </a:lnTo>
                    <a:lnTo>
                      <a:pt x="174" y="341"/>
                    </a:lnTo>
                    <a:lnTo>
                      <a:pt x="173" y="339"/>
                    </a:lnTo>
                    <a:lnTo>
                      <a:pt x="173" y="338"/>
                    </a:lnTo>
                    <a:lnTo>
                      <a:pt x="171" y="336"/>
                    </a:lnTo>
                    <a:lnTo>
                      <a:pt x="171" y="335"/>
                    </a:lnTo>
                    <a:lnTo>
                      <a:pt x="169" y="333"/>
                    </a:lnTo>
                    <a:lnTo>
                      <a:pt x="167" y="331"/>
                    </a:lnTo>
                    <a:lnTo>
                      <a:pt x="166" y="329"/>
                    </a:lnTo>
                    <a:lnTo>
                      <a:pt x="165" y="329"/>
                    </a:lnTo>
                    <a:lnTo>
                      <a:pt x="163" y="328"/>
                    </a:lnTo>
                    <a:lnTo>
                      <a:pt x="161" y="328"/>
                    </a:lnTo>
                    <a:lnTo>
                      <a:pt x="159" y="326"/>
                    </a:lnTo>
                    <a:lnTo>
                      <a:pt x="157" y="326"/>
                    </a:lnTo>
                    <a:lnTo>
                      <a:pt x="154" y="325"/>
                    </a:lnTo>
                    <a:lnTo>
                      <a:pt x="152" y="325"/>
                    </a:lnTo>
                    <a:lnTo>
                      <a:pt x="149" y="325"/>
                    </a:lnTo>
                    <a:lnTo>
                      <a:pt x="151" y="326"/>
                    </a:lnTo>
                    <a:lnTo>
                      <a:pt x="152" y="326"/>
                    </a:lnTo>
                    <a:lnTo>
                      <a:pt x="151" y="326"/>
                    </a:lnTo>
                    <a:lnTo>
                      <a:pt x="150" y="326"/>
                    </a:lnTo>
                    <a:lnTo>
                      <a:pt x="148" y="326"/>
                    </a:lnTo>
                    <a:lnTo>
                      <a:pt x="147" y="327"/>
                    </a:lnTo>
                    <a:lnTo>
                      <a:pt x="145" y="327"/>
                    </a:lnTo>
                    <a:lnTo>
                      <a:pt x="143" y="327"/>
                    </a:lnTo>
                    <a:lnTo>
                      <a:pt x="141" y="326"/>
                    </a:lnTo>
                    <a:lnTo>
                      <a:pt x="139" y="325"/>
                    </a:lnTo>
                    <a:lnTo>
                      <a:pt x="135" y="323"/>
                    </a:lnTo>
                    <a:lnTo>
                      <a:pt x="131" y="321"/>
                    </a:lnTo>
                    <a:lnTo>
                      <a:pt x="128" y="318"/>
                    </a:lnTo>
                    <a:lnTo>
                      <a:pt x="130" y="318"/>
                    </a:lnTo>
                    <a:lnTo>
                      <a:pt x="131" y="318"/>
                    </a:lnTo>
                    <a:lnTo>
                      <a:pt x="133" y="318"/>
                    </a:lnTo>
                    <a:lnTo>
                      <a:pt x="134" y="317"/>
                    </a:lnTo>
                    <a:lnTo>
                      <a:pt x="138" y="317"/>
                    </a:lnTo>
                    <a:lnTo>
                      <a:pt x="140" y="315"/>
                    </a:lnTo>
                    <a:lnTo>
                      <a:pt x="141" y="313"/>
                    </a:lnTo>
                    <a:lnTo>
                      <a:pt x="143" y="310"/>
                    </a:lnTo>
                    <a:lnTo>
                      <a:pt x="144" y="308"/>
                    </a:lnTo>
                    <a:lnTo>
                      <a:pt x="145" y="304"/>
                    </a:lnTo>
                    <a:lnTo>
                      <a:pt x="145" y="298"/>
                    </a:lnTo>
                    <a:lnTo>
                      <a:pt x="144" y="293"/>
                    </a:lnTo>
                    <a:lnTo>
                      <a:pt x="143" y="286"/>
                    </a:lnTo>
                    <a:lnTo>
                      <a:pt x="140" y="277"/>
                    </a:lnTo>
                    <a:lnTo>
                      <a:pt x="136" y="267"/>
                    </a:lnTo>
                    <a:lnTo>
                      <a:pt x="130" y="256"/>
                    </a:lnTo>
                    <a:lnTo>
                      <a:pt x="131" y="256"/>
                    </a:lnTo>
                    <a:lnTo>
                      <a:pt x="130" y="255"/>
                    </a:lnTo>
                    <a:lnTo>
                      <a:pt x="130" y="254"/>
                    </a:lnTo>
                    <a:lnTo>
                      <a:pt x="128" y="252"/>
                    </a:lnTo>
                    <a:lnTo>
                      <a:pt x="127" y="250"/>
                    </a:lnTo>
                    <a:lnTo>
                      <a:pt x="125" y="247"/>
                    </a:lnTo>
                    <a:lnTo>
                      <a:pt x="123" y="243"/>
                    </a:lnTo>
                    <a:lnTo>
                      <a:pt x="121" y="240"/>
                    </a:lnTo>
                    <a:lnTo>
                      <a:pt x="121" y="236"/>
                    </a:lnTo>
                    <a:lnTo>
                      <a:pt x="120" y="232"/>
                    </a:lnTo>
                    <a:lnTo>
                      <a:pt x="120" y="227"/>
                    </a:lnTo>
                    <a:lnTo>
                      <a:pt x="119" y="222"/>
                    </a:lnTo>
                    <a:lnTo>
                      <a:pt x="120" y="217"/>
                    </a:lnTo>
                    <a:lnTo>
                      <a:pt x="120" y="212"/>
                    </a:lnTo>
                    <a:lnTo>
                      <a:pt x="123" y="206"/>
                    </a:lnTo>
                    <a:lnTo>
                      <a:pt x="125" y="199"/>
                    </a:lnTo>
                    <a:lnTo>
                      <a:pt x="120" y="200"/>
                    </a:lnTo>
                    <a:lnTo>
                      <a:pt x="114" y="200"/>
                    </a:lnTo>
                    <a:lnTo>
                      <a:pt x="110" y="202"/>
                    </a:lnTo>
                    <a:lnTo>
                      <a:pt x="106" y="204"/>
                    </a:lnTo>
                    <a:lnTo>
                      <a:pt x="105" y="207"/>
                    </a:lnTo>
                    <a:lnTo>
                      <a:pt x="101" y="210"/>
                    </a:lnTo>
                    <a:lnTo>
                      <a:pt x="100" y="214"/>
                    </a:lnTo>
                    <a:lnTo>
                      <a:pt x="98" y="217"/>
                    </a:lnTo>
                    <a:lnTo>
                      <a:pt x="98" y="223"/>
                    </a:lnTo>
                    <a:lnTo>
                      <a:pt x="98" y="227"/>
                    </a:lnTo>
                    <a:lnTo>
                      <a:pt x="98" y="232"/>
                    </a:lnTo>
                    <a:lnTo>
                      <a:pt x="98" y="236"/>
                    </a:lnTo>
                    <a:lnTo>
                      <a:pt x="99" y="240"/>
                    </a:lnTo>
                    <a:lnTo>
                      <a:pt x="99" y="243"/>
                    </a:lnTo>
                    <a:lnTo>
                      <a:pt x="99" y="247"/>
                    </a:lnTo>
                    <a:lnTo>
                      <a:pt x="99" y="249"/>
                    </a:lnTo>
                    <a:lnTo>
                      <a:pt x="105" y="265"/>
                    </a:lnTo>
                    <a:lnTo>
                      <a:pt x="108" y="278"/>
                    </a:lnTo>
                    <a:lnTo>
                      <a:pt x="109" y="289"/>
                    </a:lnTo>
                    <a:lnTo>
                      <a:pt x="109" y="298"/>
                    </a:lnTo>
                    <a:lnTo>
                      <a:pt x="109" y="306"/>
                    </a:lnTo>
                    <a:lnTo>
                      <a:pt x="107" y="311"/>
                    </a:lnTo>
                    <a:lnTo>
                      <a:pt x="105" y="315"/>
                    </a:lnTo>
                    <a:lnTo>
                      <a:pt x="101" y="317"/>
                    </a:lnTo>
                    <a:lnTo>
                      <a:pt x="98" y="318"/>
                    </a:lnTo>
                    <a:lnTo>
                      <a:pt x="95" y="318"/>
                    </a:lnTo>
                    <a:lnTo>
                      <a:pt x="92" y="317"/>
                    </a:lnTo>
                    <a:lnTo>
                      <a:pt x="88" y="313"/>
                    </a:lnTo>
                    <a:lnTo>
                      <a:pt x="87" y="309"/>
                    </a:lnTo>
                    <a:lnTo>
                      <a:pt x="85" y="306"/>
                    </a:lnTo>
                    <a:lnTo>
                      <a:pt x="84" y="300"/>
                    </a:lnTo>
                    <a:lnTo>
                      <a:pt x="84" y="294"/>
                    </a:lnTo>
                    <a:lnTo>
                      <a:pt x="85" y="292"/>
                    </a:lnTo>
                    <a:lnTo>
                      <a:pt x="85" y="289"/>
                    </a:lnTo>
                    <a:lnTo>
                      <a:pt x="85" y="287"/>
                    </a:lnTo>
                    <a:lnTo>
                      <a:pt x="85" y="285"/>
                    </a:lnTo>
                    <a:lnTo>
                      <a:pt x="85" y="283"/>
                    </a:lnTo>
                    <a:lnTo>
                      <a:pt x="84" y="281"/>
                    </a:lnTo>
                    <a:lnTo>
                      <a:pt x="84" y="279"/>
                    </a:lnTo>
                    <a:lnTo>
                      <a:pt x="82" y="277"/>
                    </a:lnTo>
                    <a:lnTo>
                      <a:pt x="81" y="275"/>
                    </a:lnTo>
                    <a:lnTo>
                      <a:pt x="79" y="273"/>
                    </a:lnTo>
                    <a:lnTo>
                      <a:pt x="77" y="271"/>
                    </a:lnTo>
                    <a:lnTo>
                      <a:pt x="77" y="270"/>
                    </a:lnTo>
                    <a:lnTo>
                      <a:pt x="75" y="268"/>
                    </a:lnTo>
                    <a:lnTo>
                      <a:pt x="75" y="266"/>
                    </a:lnTo>
                    <a:lnTo>
                      <a:pt x="75" y="265"/>
                    </a:lnTo>
                    <a:lnTo>
                      <a:pt x="74" y="263"/>
                    </a:lnTo>
                    <a:lnTo>
                      <a:pt x="74" y="262"/>
                    </a:lnTo>
                    <a:lnTo>
                      <a:pt x="74" y="260"/>
                    </a:lnTo>
                    <a:lnTo>
                      <a:pt x="74" y="258"/>
                    </a:lnTo>
                    <a:lnTo>
                      <a:pt x="73" y="256"/>
                    </a:lnTo>
                    <a:lnTo>
                      <a:pt x="73" y="254"/>
                    </a:lnTo>
                    <a:lnTo>
                      <a:pt x="73" y="252"/>
                    </a:lnTo>
                    <a:lnTo>
                      <a:pt x="71" y="250"/>
                    </a:lnTo>
                    <a:lnTo>
                      <a:pt x="71" y="248"/>
                    </a:lnTo>
                    <a:lnTo>
                      <a:pt x="69" y="247"/>
                    </a:lnTo>
                    <a:lnTo>
                      <a:pt x="69" y="256"/>
                    </a:lnTo>
                    <a:lnTo>
                      <a:pt x="68" y="265"/>
                    </a:lnTo>
                    <a:lnTo>
                      <a:pt x="68" y="272"/>
                    </a:lnTo>
                    <a:lnTo>
                      <a:pt x="66" y="278"/>
                    </a:lnTo>
                    <a:lnTo>
                      <a:pt x="68" y="283"/>
                    </a:lnTo>
                    <a:lnTo>
                      <a:pt x="68" y="288"/>
                    </a:lnTo>
                    <a:lnTo>
                      <a:pt x="68" y="292"/>
                    </a:lnTo>
                    <a:lnTo>
                      <a:pt x="68" y="295"/>
                    </a:lnTo>
                    <a:lnTo>
                      <a:pt x="70" y="298"/>
                    </a:lnTo>
                    <a:lnTo>
                      <a:pt x="71" y="301"/>
                    </a:lnTo>
                    <a:lnTo>
                      <a:pt x="73" y="304"/>
                    </a:lnTo>
                    <a:lnTo>
                      <a:pt x="73" y="306"/>
                    </a:lnTo>
                    <a:lnTo>
                      <a:pt x="75" y="309"/>
                    </a:lnTo>
                    <a:lnTo>
                      <a:pt x="76" y="311"/>
                    </a:lnTo>
                    <a:lnTo>
                      <a:pt x="78" y="315"/>
                    </a:lnTo>
                    <a:lnTo>
                      <a:pt x="78" y="317"/>
                    </a:lnTo>
                    <a:lnTo>
                      <a:pt x="82" y="322"/>
                    </a:lnTo>
                    <a:lnTo>
                      <a:pt x="84" y="326"/>
                    </a:lnTo>
                    <a:lnTo>
                      <a:pt x="85" y="329"/>
                    </a:lnTo>
                    <a:lnTo>
                      <a:pt x="85" y="332"/>
                    </a:lnTo>
                    <a:lnTo>
                      <a:pt x="85" y="336"/>
                    </a:lnTo>
                    <a:lnTo>
                      <a:pt x="85" y="338"/>
                    </a:lnTo>
                    <a:lnTo>
                      <a:pt x="84" y="340"/>
                    </a:lnTo>
                    <a:lnTo>
                      <a:pt x="82" y="340"/>
                    </a:lnTo>
                    <a:lnTo>
                      <a:pt x="80" y="342"/>
                    </a:lnTo>
                    <a:lnTo>
                      <a:pt x="78" y="342"/>
                    </a:lnTo>
                    <a:lnTo>
                      <a:pt x="76" y="340"/>
                    </a:lnTo>
                    <a:lnTo>
                      <a:pt x="73" y="338"/>
                    </a:lnTo>
                    <a:lnTo>
                      <a:pt x="71" y="335"/>
                    </a:lnTo>
                    <a:lnTo>
                      <a:pt x="68" y="331"/>
                    </a:lnTo>
                    <a:lnTo>
                      <a:pt x="66" y="326"/>
                    </a:lnTo>
                    <a:lnTo>
                      <a:pt x="63" y="320"/>
                    </a:lnTo>
                    <a:lnTo>
                      <a:pt x="60" y="329"/>
                    </a:lnTo>
                    <a:lnTo>
                      <a:pt x="58" y="337"/>
                    </a:lnTo>
                    <a:lnTo>
                      <a:pt x="58" y="345"/>
                    </a:lnTo>
                    <a:lnTo>
                      <a:pt x="58" y="352"/>
                    </a:lnTo>
                    <a:lnTo>
                      <a:pt x="60" y="359"/>
                    </a:lnTo>
                    <a:lnTo>
                      <a:pt x="61" y="365"/>
                    </a:lnTo>
                    <a:lnTo>
                      <a:pt x="63" y="370"/>
                    </a:lnTo>
                    <a:lnTo>
                      <a:pt x="65" y="375"/>
                    </a:lnTo>
                    <a:lnTo>
                      <a:pt x="69" y="381"/>
                    </a:lnTo>
                    <a:lnTo>
                      <a:pt x="73" y="385"/>
                    </a:lnTo>
                    <a:lnTo>
                      <a:pt x="76" y="389"/>
                    </a:lnTo>
                    <a:lnTo>
                      <a:pt x="79" y="391"/>
                    </a:lnTo>
                    <a:lnTo>
                      <a:pt x="82" y="394"/>
                    </a:lnTo>
                    <a:lnTo>
                      <a:pt x="84" y="396"/>
                    </a:lnTo>
                    <a:lnTo>
                      <a:pt x="86" y="396"/>
                    </a:lnTo>
                    <a:lnTo>
                      <a:pt x="84" y="397"/>
                    </a:lnTo>
                    <a:lnTo>
                      <a:pt x="81" y="396"/>
                    </a:lnTo>
                    <a:lnTo>
                      <a:pt x="77" y="395"/>
                    </a:lnTo>
                    <a:lnTo>
                      <a:pt x="71" y="393"/>
                    </a:lnTo>
                    <a:lnTo>
                      <a:pt x="66" y="391"/>
                    </a:lnTo>
                    <a:lnTo>
                      <a:pt x="61" y="387"/>
                    </a:lnTo>
                    <a:lnTo>
                      <a:pt x="55" y="382"/>
                    </a:lnTo>
                    <a:lnTo>
                      <a:pt x="48" y="377"/>
                    </a:lnTo>
                    <a:lnTo>
                      <a:pt x="42" y="371"/>
                    </a:lnTo>
                    <a:lnTo>
                      <a:pt x="37" y="365"/>
                    </a:lnTo>
                    <a:lnTo>
                      <a:pt x="31" y="357"/>
                    </a:lnTo>
                    <a:lnTo>
                      <a:pt x="25" y="349"/>
                    </a:lnTo>
                    <a:lnTo>
                      <a:pt x="21" y="340"/>
                    </a:lnTo>
                    <a:lnTo>
                      <a:pt x="16" y="331"/>
                    </a:lnTo>
                    <a:lnTo>
                      <a:pt x="13" y="319"/>
                    </a:lnTo>
                    <a:lnTo>
                      <a:pt x="9" y="308"/>
                    </a:lnTo>
                    <a:lnTo>
                      <a:pt x="9" y="307"/>
                    </a:lnTo>
                    <a:lnTo>
                      <a:pt x="9" y="306"/>
                    </a:lnTo>
                    <a:lnTo>
                      <a:pt x="9" y="305"/>
                    </a:lnTo>
                    <a:lnTo>
                      <a:pt x="9" y="303"/>
                    </a:lnTo>
                    <a:lnTo>
                      <a:pt x="9" y="301"/>
                    </a:lnTo>
                    <a:lnTo>
                      <a:pt x="9" y="299"/>
                    </a:lnTo>
                    <a:lnTo>
                      <a:pt x="9" y="297"/>
                    </a:lnTo>
                    <a:lnTo>
                      <a:pt x="9" y="296"/>
                    </a:lnTo>
                    <a:lnTo>
                      <a:pt x="9" y="293"/>
                    </a:lnTo>
                    <a:lnTo>
                      <a:pt x="7" y="289"/>
                    </a:lnTo>
                    <a:lnTo>
                      <a:pt x="7" y="286"/>
                    </a:lnTo>
                    <a:lnTo>
                      <a:pt x="6" y="283"/>
                    </a:lnTo>
                    <a:lnTo>
                      <a:pt x="4" y="278"/>
                    </a:lnTo>
                    <a:lnTo>
                      <a:pt x="2" y="273"/>
                    </a:lnTo>
                    <a:lnTo>
                      <a:pt x="2" y="269"/>
                    </a:lnTo>
                    <a:lnTo>
                      <a:pt x="2" y="265"/>
                    </a:lnTo>
                    <a:lnTo>
                      <a:pt x="2" y="262"/>
                    </a:lnTo>
                    <a:lnTo>
                      <a:pt x="1" y="256"/>
                    </a:lnTo>
                    <a:lnTo>
                      <a:pt x="1" y="252"/>
                    </a:lnTo>
                    <a:lnTo>
                      <a:pt x="1" y="249"/>
                    </a:lnTo>
                    <a:lnTo>
                      <a:pt x="1" y="245"/>
                    </a:lnTo>
                    <a:lnTo>
                      <a:pt x="0" y="241"/>
                    </a:lnTo>
                    <a:lnTo>
                      <a:pt x="1" y="239"/>
                    </a:lnTo>
                    <a:lnTo>
                      <a:pt x="1" y="236"/>
                    </a:lnTo>
                    <a:lnTo>
                      <a:pt x="1" y="233"/>
                    </a:lnTo>
                    <a:lnTo>
                      <a:pt x="1" y="229"/>
                    </a:lnTo>
                    <a:lnTo>
                      <a:pt x="1" y="227"/>
                    </a:lnTo>
                    <a:lnTo>
                      <a:pt x="1" y="225"/>
                    </a:lnTo>
                    <a:lnTo>
                      <a:pt x="1" y="223"/>
                    </a:lnTo>
                    <a:lnTo>
                      <a:pt x="1" y="221"/>
                    </a:lnTo>
                    <a:lnTo>
                      <a:pt x="3" y="226"/>
                    </a:lnTo>
                    <a:lnTo>
                      <a:pt x="5" y="229"/>
                    </a:lnTo>
                    <a:lnTo>
                      <a:pt x="7" y="232"/>
                    </a:lnTo>
                    <a:lnTo>
                      <a:pt x="7" y="234"/>
                    </a:lnTo>
                    <a:lnTo>
                      <a:pt x="7" y="236"/>
                    </a:lnTo>
                    <a:lnTo>
                      <a:pt x="7" y="238"/>
                    </a:lnTo>
                    <a:lnTo>
                      <a:pt x="7" y="240"/>
                    </a:lnTo>
                    <a:lnTo>
                      <a:pt x="8" y="242"/>
                    </a:lnTo>
                    <a:lnTo>
                      <a:pt x="8" y="244"/>
                    </a:lnTo>
                    <a:lnTo>
                      <a:pt x="8" y="246"/>
                    </a:lnTo>
                    <a:lnTo>
                      <a:pt x="8" y="247"/>
                    </a:lnTo>
                    <a:lnTo>
                      <a:pt x="10" y="249"/>
                    </a:lnTo>
                    <a:lnTo>
                      <a:pt x="10" y="251"/>
                    </a:lnTo>
                    <a:lnTo>
                      <a:pt x="10" y="254"/>
                    </a:lnTo>
                    <a:lnTo>
                      <a:pt x="10" y="256"/>
                    </a:lnTo>
                    <a:lnTo>
                      <a:pt x="12" y="258"/>
                    </a:lnTo>
                    <a:lnTo>
                      <a:pt x="14" y="260"/>
                    </a:lnTo>
                    <a:lnTo>
                      <a:pt x="16" y="261"/>
                    </a:lnTo>
                    <a:lnTo>
                      <a:pt x="16" y="262"/>
                    </a:lnTo>
                    <a:lnTo>
                      <a:pt x="17" y="264"/>
                    </a:lnTo>
                    <a:lnTo>
                      <a:pt x="17" y="266"/>
                    </a:lnTo>
                    <a:lnTo>
                      <a:pt x="18" y="267"/>
                    </a:lnTo>
                    <a:lnTo>
                      <a:pt x="20" y="269"/>
                    </a:lnTo>
                    <a:lnTo>
                      <a:pt x="20" y="268"/>
                    </a:lnTo>
                    <a:lnTo>
                      <a:pt x="20" y="266"/>
                    </a:lnTo>
                    <a:lnTo>
                      <a:pt x="20" y="264"/>
                    </a:lnTo>
                    <a:lnTo>
                      <a:pt x="19" y="262"/>
                    </a:lnTo>
                    <a:lnTo>
                      <a:pt x="19" y="259"/>
                    </a:lnTo>
                    <a:lnTo>
                      <a:pt x="17" y="255"/>
                    </a:lnTo>
                    <a:lnTo>
                      <a:pt x="17" y="251"/>
                    </a:lnTo>
                    <a:lnTo>
                      <a:pt x="17" y="248"/>
                    </a:lnTo>
                    <a:lnTo>
                      <a:pt x="18" y="244"/>
                    </a:lnTo>
                    <a:lnTo>
                      <a:pt x="18" y="239"/>
                    </a:lnTo>
                    <a:lnTo>
                      <a:pt x="20" y="235"/>
                    </a:lnTo>
                    <a:lnTo>
                      <a:pt x="21" y="229"/>
                    </a:lnTo>
                    <a:lnTo>
                      <a:pt x="24" y="225"/>
                    </a:lnTo>
                    <a:lnTo>
                      <a:pt x="27" y="219"/>
                    </a:lnTo>
                    <a:lnTo>
                      <a:pt x="28" y="219"/>
                    </a:lnTo>
                    <a:lnTo>
                      <a:pt x="28" y="218"/>
                    </a:lnTo>
                    <a:lnTo>
                      <a:pt x="29" y="217"/>
                    </a:lnTo>
                    <a:lnTo>
                      <a:pt x="29" y="216"/>
                    </a:lnTo>
                    <a:lnTo>
                      <a:pt x="31" y="215"/>
                    </a:lnTo>
                    <a:lnTo>
                      <a:pt x="31" y="213"/>
                    </a:lnTo>
                    <a:lnTo>
                      <a:pt x="31" y="211"/>
                    </a:lnTo>
                    <a:lnTo>
                      <a:pt x="31" y="207"/>
                    </a:lnTo>
                    <a:lnTo>
                      <a:pt x="31" y="205"/>
                    </a:lnTo>
                    <a:lnTo>
                      <a:pt x="31" y="201"/>
                    </a:lnTo>
                    <a:lnTo>
                      <a:pt x="31" y="197"/>
                    </a:lnTo>
                    <a:lnTo>
                      <a:pt x="30" y="192"/>
                    </a:lnTo>
                    <a:lnTo>
                      <a:pt x="29" y="186"/>
                    </a:lnTo>
                    <a:lnTo>
                      <a:pt x="28" y="180"/>
                    </a:lnTo>
                    <a:lnTo>
                      <a:pt x="26" y="173"/>
                    </a:lnTo>
                    <a:lnTo>
                      <a:pt x="22" y="164"/>
                    </a:lnTo>
                    <a:lnTo>
                      <a:pt x="21" y="158"/>
                    </a:lnTo>
                    <a:lnTo>
                      <a:pt x="19" y="150"/>
                    </a:lnTo>
                    <a:lnTo>
                      <a:pt x="18" y="145"/>
                    </a:lnTo>
                    <a:lnTo>
                      <a:pt x="17" y="138"/>
                    </a:lnTo>
                    <a:lnTo>
                      <a:pt x="18" y="133"/>
                    </a:lnTo>
                    <a:lnTo>
                      <a:pt x="18" y="127"/>
                    </a:lnTo>
                    <a:lnTo>
                      <a:pt x="18" y="123"/>
                    </a:lnTo>
                    <a:lnTo>
                      <a:pt x="18" y="117"/>
                    </a:lnTo>
                    <a:lnTo>
                      <a:pt x="20" y="113"/>
                    </a:lnTo>
                    <a:lnTo>
                      <a:pt x="21" y="109"/>
                    </a:lnTo>
                    <a:lnTo>
                      <a:pt x="23" y="105"/>
                    </a:lnTo>
                    <a:lnTo>
                      <a:pt x="25" y="101"/>
                    </a:lnTo>
                    <a:lnTo>
                      <a:pt x="27" y="98"/>
                    </a:lnTo>
                    <a:lnTo>
                      <a:pt x="28" y="94"/>
                    </a:lnTo>
                    <a:lnTo>
                      <a:pt x="30" y="91"/>
                    </a:lnTo>
                    <a:lnTo>
                      <a:pt x="31" y="87"/>
                    </a:lnTo>
                    <a:lnTo>
                      <a:pt x="31" y="92"/>
                    </a:lnTo>
                    <a:lnTo>
                      <a:pt x="31" y="98"/>
                    </a:lnTo>
                    <a:lnTo>
                      <a:pt x="31" y="103"/>
                    </a:lnTo>
                    <a:lnTo>
                      <a:pt x="31" y="109"/>
                    </a:lnTo>
                    <a:lnTo>
                      <a:pt x="33" y="116"/>
                    </a:lnTo>
                    <a:lnTo>
                      <a:pt x="33" y="121"/>
                    </a:lnTo>
                    <a:lnTo>
                      <a:pt x="35" y="127"/>
                    </a:lnTo>
                    <a:lnTo>
                      <a:pt x="36" y="132"/>
                    </a:lnTo>
                    <a:lnTo>
                      <a:pt x="39" y="139"/>
                    </a:lnTo>
                    <a:lnTo>
                      <a:pt x="41" y="145"/>
                    </a:lnTo>
                    <a:lnTo>
                      <a:pt x="44" y="150"/>
                    </a:lnTo>
                    <a:lnTo>
                      <a:pt x="47" y="156"/>
                    </a:lnTo>
                    <a:lnTo>
                      <a:pt x="52" y="161"/>
                    </a:lnTo>
                    <a:lnTo>
                      <a:pt x="57" y="166"/>
                    </a:lnTo>
                    <a:lnTo>
                      <a:pt x="62" y="171"/>
                    </a:lnTo>
                    <a:lnTo>
                      <a:pt x="68" y="175"/>
                    </a:lnTo>
                    <a:lnTo>
                      <a:pt x="68" y="174"/>
                    </a:lnTo>
                    <a:lnTo>
                      <a:pt x="68" y="173"/>
                    </a:lnTo>
                    <a:lnTo>
                      <a:pt x="68" y="171"/>
                    </a:lnTo>
                    <a:lnTo>
                      <a:pt x="68" y="170"/>
                    </a:lnTo>
                    <a:lnTo>
                      <a:pt x="68" y="168"/>
                    </a:lnTo>
                    <a:lnTo>
                      <a:pt x="68" y="165"/>
                    </a:lnTo>
                    <a:lnTo>
                      <a:pt x="66" y="162"/>
                    </a:lnTo>
                    <a:lnTo>
                      <a:pt x="66" y="159"/>
                    </a:lnTo>
                    <a:lnTo>
                      <a:pt x="66" y="155"/>
                    </a:lnTo>
                    <a:lnTo>
                      <a:pt x="67" y="151"/>
                    </a:lnTo>
                    <a:lnTo>
                      <a:pt x="67" y="145"/>
                    </a:lnTo>
                    <a:lnTo>
                      <a:pt x="69" y="140"/>
                    </a:lnTo>
                    <a:lnTo>
                      <a:pt x="70" y="134"/>
                    </a:lnTo>
                    <a:lnTo>
                      <a:pt x="72" y="127"/>
                    </a:lnTo>
                    <a:lnTo>
                      <a:pt x="74" y="120"/>
                    </a:lnTo>
                    <a:lnTo>
                      <a:pt x="75" y="120"/>
                    </a:lnTo>
                    <a:lnTo>
                      <a:pt x="75" y="118"/>
                    </a:lnTo>
                    <a:lnTo>
                      <a:pt x="77" y="116"/>
                    </a:lnTo>
                    <a:lnTo>
                      <a:pt x="77" y="114"/>
                    </a:lnTo>
                    <a:lnTo>
                      <a:pt x="79" y="112"/>
                    </a:lnTo>
                    <a:lnTo>
                      <a:pt x="79" y="108"/>
                    </a:lnTo>
                    <a:lnTo>
                      <a:pt x="80" y="104"/>
                    </a:lnTo>
                    <a:lnTo>
                      <a:pt x="80" y="100"/>
                    </a:lnTo>
                    <a:lnTo>
                      <a:pt x="81" y="96"/>
                    </a:lnTo>
                    <a:lnTo>
                      <a:pt x="81" y="91"/>
                    </a:lnTo>
                    <a:lnTo>
                      <a:pt x="80" y="86"/>
                    </a:lnTo>
                    <a:lnTo>
                      <a:pt x="78" y="80"/>
                    </a:lnTo>
                    <a:lnTo>
                      <a:pt x="77" y="75"/>
                    </a:lnTo>
                    <a:lnTo>
                      <a:pt x="75" y="68"/>
                    </a:lnTo>
                    <a:lnTo>
                      <a:pt x="72" y="63"/>
                    </a:lnTo>
                    <a:lnTo>
                      <a:pt x="68" y="56"/>
                    </a:lnTo>
                    <a:lnTo>
                      <a:pt x="66" y="51"/>
                    </a:lnTo>
                    <a:lnTo>
                      <a:pt x="63" y="46"/>
                    </a:lnTo>
                    <a:lnTo>
                      <a:pt x="62" y="41"/>
                    </a:lnTo>
                    <a:lnTo>
                      <a:pt x="60" y="35"/>
                    </a:lnTo>
                    <a:lnTo>
                      <a:pt x="60" y="32"/>
                    </a:lnTo>
                    <a:lnTo>
                      <a:pt x="60" y="26"/>
                    </a:lnTo>
                    <a:lnTo>
                      <a:pt x="60" y="22"/>
                    </a:lnTo>
                    <a:lnTo>
                      <a:pt x="60" y="18"/>
                    </a:lnTo>
                    <a:lnTo>
                      <a:pt x="62" y="15"/>
                    </a:lnTo>
                    <a:lnTo>
                      <a:pt x="63" y="11"/>
                    </a:lnTo>
                    <a:lnTo>
                      <a:pt x="64" y="10"/>
                    </a:lnTo>
                    <a:lnTo>
                      <a:pt x="64" y="7"/>
                    </a:lnTo>
                    <a:lnTo>
                      <a:pt x="66" y="5"/>
                    </a:lnTo>
                    <a:lnTo>
                      <a:pt x="66" y="3"/>
                    </a:lnTo>
                    <a:lnTo>
                      <a:pt x="66" y="1"/>
                    </a:lnTo>
                    <a:lnTo>
                      <a:pt x="67" y="1"/>
                    </a:lnTo>
                    <a:lnTo>
                      <a:pt x="66" y="0"/>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6590" name="Freeform 17"/>
              <p:cNvSpPr>
                <a:spLocks/>
              </p:cNvSpPr>
              <p:nvPr/>
            </p:nvSpPr>
            <p:spPr bwMode="auto">
              <a:xfrm>
                <a:off x="-294" y="1279"/>
                <a:ext cx="288" cy="506"/>
              </a:xfrm>
              <a:custGeom>
                <a:avLst/>
                <a:gdLst>
                  <a:gd name="T0" fmla="*/ 148 w 288"/>
                  <a:gd name="T1" fmla="*/ 17 h 506"/>
                  <a:gd name="T2" fmla="*/ 104 w 288"/>
                  <a:gd name="T3" fmla="*/ 52 h 506"/>
                  <a:gd name="T4" fmla="*/ 87 w 288"/>
                  <a:gd name="T5" fmla="*/ 114 h 506"/>
                  <a:gd name="T6" fmla="*/ 79 w 288"/>
                  <a:gd name="T7" fmla="*/ 112 h 506"/>
                  <a:gd name="T8" fmla="*/ 69 w 288"/>
                  <a:gd name="T9" fmla="*/ 72 h 506"/>
                  <a:gd name="T10" fmla="*/ 43 w 288"/>
                  <a:gd name="T11" fmla="*/ 100 h 506"/>
                  <a:gd name="T12" fmla="*/ 65 w 288"/>
                  <a:gd name="T13" fmla="*/ 163 h 506"/>
                  <a:gd name="T14" fmla="*/ 60 w 288"/>
                  <a:gd name="T15" fmla="*/ 205 h 506"/>
                  <a:gd name="T16" fmla="*/ 37 w 288"/>
                  <a:gd name="T17" fmla="*/ 178 h 506"/>
                  <a:gd name="T18" fmla="*/ 40 w 288"/>
                  <a:gd name="T19" fmla="*/ 214 h 506"/>
                  <a:gd name="T20" fmla="*/ 48 w 288"/>
                  <a:gd name="T21" fmla="*/ 250 h 506"/>
                  <a:gd name="T22" fmla="*/ 21 w 288"/>
                  <a:gd name="T23" fmla="*/ 256 h 506"/>
                  <a:gd name="T24" fmla="*/ 0 w 288"/>
                  <a:gd name="T25" fmla="*/ 248 h 506"/>
                  <a:gd name="T26" fmla="*/ 12 w 288"/>
                  <a:gd name="T27" fmla="*/ 313 h 506"/>
                  <a:gd name="T28" fmla="*/ 26 w 288"/>
                  <a:gd name="T29" fmla="*/ 352 h 506"/>
                  <a:gd name="T30" fmla="*/ 32 w 288"/>
                  <a:gd name="T31" fmla="*/ 389 h 506"/>
                  <a:gd name="T32" fmla="*/ 77 w 288"/>
                  <a:gd name="T33" fmla="*/ 455 h 506"/>
                  <a:gd name="T34" fmla="*/ 122 w 288"/>
                  <a:gd name="T35" fmla="*/ 479 h 506"/>
                  <a:gd name="T36" fmla="*/ 93 w 288"/>
                  <a:gd name="T37" fmla="*/ 432 h 506"/>
                  <a:gd name="T38" fmla="*/ 82 w 288"/>
                  <a:gd name="T39" fmla="*/ 365 h 506"/>
                  <a:gd name="T40" fmla="*/ 95 w 288"/>
                  <a:gd name="T41" fmla="*/ 357 h 506"/>
                  <a:gd name="T42" fmla="*/ 106 w 288"/>
                  <a:gd name="T43" fmla="*/ 364 h 506"/>
                  <a:gd name="T44" fmla="*/ 126 w 288"/>
                  <a:gd name="T45" fmla="*/ 371 h 506"/>
                  <a:gd name="T46" fmla="*/ 117 w 288"/>
                  <a:gd name="T47" fmla="*/ 355 h 506"/>
                  <a:gd name="T48" fmla="*/ 118 w 288"/>
                  <a:gd name="T49" fmla="*/ 287 h 506"/>
                  <a:gd name="T50" fmla="*/ 129 w 288"/>
                  <a:gd name="T51" fmla="*/ 268 h 506"/>
                  <a:gd name="T52" fmla="*/ 128 w 288"/>
                  <a:gd name="T53" fmla="*/ 226 h 506"/>
                  <a:gd name="T54" fmla="*/ 157 w 288"/>
                  <a:gd name="T55" fmla="*/ 278 h 506"/>
                  <a:gd name="T56" fmla="*/ 154 w 288"/>
                  <a:gd name="T57" fmla="*/ 356 h 506"/>
                  <a:gd name="T58" fmla="*/ 186 w 288"/>
                  <a:gd name="T59" fmla="*/ 387 h 506"/>
                  <a:gd name="T60" fmla="*/ 183 w 288"/>
                  <a:gd name="T61" fmla="*/ 351 h 506"/>
                  <a:gd name="T62" fmla="*/ 190 w 288"/>
                  <a:gd name="T63" fmla="*/ 342 h 506"/>
                  <a:gd name="T64" fmla="*/ 192 w 288"/>
                  <a:gd name="T65" fmla="*/ 327 h 506"/>
                  <a:gd name="T66" fmla="*/ 199 w 288"/>
                  <a:gd name="T67" fmla="*/ 332 h 506"/>
                  <a:gd name="T68" fmla="*/ 205 w 288"/>
                  <a:gd name="T69" fmla="*/ 388 h 506"/>
                  <a:gd name="T70" fmla="*/ 192 w 288"/>
                  <a:gd name="T71" fmla="*/ 413 h 506"/>
                  <a:gd name="T72" fmla="*/ 208 w 288"/>
                  <a:gd name="T73" fmla="*/ 431 h 506"/>
                  <a:gd name="T74" fmla="*/ 231 w 288"/>
                  <a:gd name="T75" fmla="*/ 469 h 506"/>
                  <a:gd name="T76" fmla="*/ 206 w 288"/>
                  <a:gd name="T77" fmla="*/ 500 h 506"/>
                  <a:gd name="T78" fmla="*/ 243 w 288"/>
                  <a:gd name="T79" fmla="*/ 503 h 506"/>
                  <a:gd name="T80" fmla="*/ 283 w 288"/>
                  <a:gd name="T81" fmla="*/ 437 h 506"/>
                  <a:gd name="T82" fmla="*/ 284 w 288"/>
                  <a:gd name="T83" fmla="*/ 424 h 506"/>
                  <a:gd name="T84" fmla="*/ 287 w 288"/>
                  <a:gd name="T85" fmla="*/ 388 h 506"/>
                  <a:gd name="T86" fmla="*/ 282 w 288"/>
                  <a:gd name="T87" fmla="*/ 345 h 506"/>
                  <a:gd name="T88" fmla="*/ 274 w 288"/>
                  <a:gd name="T89" fmla="*/ 342 h 506"/>
                  <a:gd name="T90" fmla="*/ 274 w 288"/>
                  <a:gd name="T91" fmla="*/ 361 h 506"/>
                  <a:gd name="T92" fmla="*/ 270 w 288"/>
                  <a:gd name="T93" fmla="*/ 374 h 506"/>
                  <a:gd name="T94" fmla="*/ 265 w 288"/>
                  <a:gd name="T95" fmla="*/ 378 h 506"/>
                  <a:gd name="T96" fmla="*/ 264 w 288"/>
                  <a:gd name="T97" fmla="*/ 363 h 506"/>
                  <a:gd name="T98" fmla="*/ 245 w 288"/>
                  <a:gd name="T99" fmla="*/ 310 h 506"/>
                  <a:gd name="T100" fmla="*/ 236 w 288"/>
                  <a:gd name="T101" fmla="*/ 285 h 506"/>
                  <a:gd name="T102" fmla="*/ 242 w 288"/>
                  <a:gd name="T103" fmla="*/ 219 h 506"/>
                  <a:gd name="T104" fmla="*/ 226 w 288"/>
                  <a:gd name="T105" fmla="*/ 159 h 506"/>
                  <a:gd name="T106" fmla="*/ 218 w 288"/>
                  <a:gd name="T107" fmla="*/ 172 h 506"/>
                  <a:gd name="T108" fmla="*/ 197 w 288"/>
                  <a:gd name="T109" fmla="*/ 222 h 506"/>
                  <a:gd name="T110" fmla="*/ 184 w 288"/>
                  <a:gd name="T111" fmla="*/ 213 h 506"/>
                  <a:gd name="T112" fmla="*/ 163 w 288"/>
                  <a:gd name="T113" fmla="*/ 148 h 506"/>
                  <a:gd name="T114" fmla="*/ 153 w 288"/>
                  <a:gd name="T115" fmla="*/ 114 h 506"/>
                  <a:gd name="T116" fmla="*/ 165 w 288"/>
                  <a:gd name="T117" fmla="*/ 61 h 506"/>
                  <a:gd name="T118" fmla="*/ 157 w 288"/>
                  <a:gd name="T119" fmla="*/ 14 h 506"/>
                  <a:gd name="T120" fmla="*/ 152 w 288"/>
                  <a:gd name="T121" fmla="*/ 2 h 506"/>
                  <a:gd name="T122" fmla="*/ 152 w 288"/>
                  <a:gd name="T123" fmla="*/ 2 h 5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8"/>
                  <a:gd name="T187" fmla="*/ 0 h 506"/>
                  <a:gd name="T188" fmla="*/ 288 w 288"/>
                  <a:gd name="T189" fmla="*/ 506 h 5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8" h="506">
                    <a:moveTo>
                      <a:pt x="152" y="0"/>
                    </a:moveTo>
                    <a:lnTo>
                      <a:pt x="153" y="2"/>
                    </a:lnTo>
                    <a:lnTo>
                      <a:pt x="153" y="4"/>
                    </a:lnTo>
                    <a:lnTo>
                      <a:pt x="152" y="5"/>
                    </a:lnTo>
                    <a:lnTo>
                      <a:pt x="152" y="9"/>
                    </a:lnTo>
                    <a:lnTo>
                      <a:pt x="151" y="11"/>
                    </a:lnTo>
                    <a:lnTo>
                      <a:pt x="150" y="15"/>
                    </a:lnTo>
                    <a:lnTo>
                      <a:pt x="148" y="17"/>
                    </a:lnTo>
                    <a:lnTo>
                      <a:pt x="146" y="21"/>
                    </a:lnTo>
                    <a:lnTo>
                      <a:pt x="143" y="24"/>
                    </a:lnTo>
                    <a:lnTo>
                      <a:pt x="140" y="28"/>
                    </a:lnTo>
                    <a:lnTo>
                      <a:pt x="135" y="31"/>
                    </a:lnTo>
                    <a:lnTo>
                      <a:pt x="131" y="35"/>
                    </a:lnTo>
                    <a:lnTo>
                      <a:pt x="125" y="38"/>
                    </a:lnTo>
                    <a:lnTo>
                      <a:pt x="118" y="42"/>
                    </a:lnTo>
                    <a:lnTo>
                      <a:pt x="110" y="45"/>
                    </a:lnTo>
                    <a:lnTo>
                      <a:pt x="104" y="52"/>
                    </a:lnTo>
                    <a:lnTo>
                      <a:pt x="97" y="59"/>
                    </a:lnTo>
                    <a:lnTo>
                      <a:pt x="93" y="66"/>
                    </a:lnTo>
                    <a:lnTo>
                      <a:pt x="89" y="73"/>
                    </a:lnTo>
                    <a:lnTo>
                      <a:pt x="88" y="81"/>
                    </a:lnTo>
                    <a:lnTo>
                      <a:pt x="86" y="88"/>
                    </a:lnTo>
                    <a:lnTo>
                      <a:pt x="86" y="95"/>
                    </a:lnTo>
                    <a:lnTo>
                      <a:pt x="86" y="102"/>
                    </a:lnTo>
                    <a:lnTo>
                      <a:pt x="87" y="108"/>
                    </a:lnTo>
                    <a:lnTo>
                      <a:pt x="87" y="114"/>
                    </a:lnTo>
                    <a:lnTo>
                      <a:pt x="89" y="119"/>
                    </a:lnTo>
                    <a:lnTo>
                      <a:pt x="89" y="122"/>
                    </a:lnTo>
                    <a:lnTo>
                      <a:pt x="90" y="126"/>
                    </a:lnTo>
                    <a:lnTo>
                      <a:pt x="90" y="127"/>
                    </a:lnTo>
                    <a:lnTo>
                      <a:pt x="89" y="127"/>
                    </a:lnTo>
                    <a:lnTo>
                      <a:pt x="87" y="125"/>
                    </a:lnTo>
                    <a:lnTo>
                      <a:pt x="84" y="121"/>
                    </a:lnTo>
                    <a:lnTo>
                      <a:pt x="81" y="116"/>
                    </a:lnTo>
                    <a:lnTo>
                      <a:pt x="79" y="112"/>
                    </a:lnTo>
                    <a:lnTo>
                      <a:pt x="76" y="106"/>
                    </a:lnTo>
                    <a:lnTo>
                      <a:pt x="74" y="103"/>
                    </a:lnTo>
                    <a:lnTo>
                      <a:pt x="73" y="97"/>
                    </a:lnTo>
                    <a:lnTo>
                      <a:pt x="72" y="93"/>
                    </a:lnTo>
                    <a:lnTo>
                      <a:pt x="70" y="87"/>
                    </a:lnTo>
                    <a:lnTo>
                      <a:pt x="70" y="83"/>
                    </a:lnTo>
                    <a:lnTo>
                      <a:pt x="70" y="79"/>
                    </a:lnTo>
                    <a:lnTo>
                      <a:pt x="70" y="76"/>
                    </a:lnTo>
                    <a:lnTo>
                      <a:pt x="69" y="72"/>
                    </a:lnTo>
                    <a:lnTo>
                      <a:pt x="69" y="70"/>
                    </a:lnTo>
                    <a:lnTo>
                      <a:pt x="69" y="68"/>
                    </a:lnTo>
                    <a:lnTo>
                      <a:pt x="69" y="67"/>
                    </a:lnTo>
                    <a:lnTo>
                      <a:pt x="69" y="66"/>
                    </a:lnTo>
                    <a:lnTo>
                      <a:pt x="60" y="71"/>
                    </a:lnTo>
                    <a:lnTo>
                      <a:pt x="52" y="76"/>
                    </a:lnTo>
                    <a:lnTo>
                      <a:pt x="47" y="84"/>
                    </a:lnTo>
                    <a:lnTo>
                      <a:pt x="44" y="91"/>
                    </a:lnTo>
                    <a:lnTo>
                      <a:pt x="43" y="100"/>
                    </a:lnTo>
                    <a:lnTo>
                      <a:pt x="43" y="108"/>
                    </a:lnTo>
                    <a:lnTo>
                      <a:pt x="45" y="117"/>
                    </a:lnTo>
                    <a:lnTo>
                      <a:pt x="47" y="124"/>
                    </a:lnTo>
                    <a:lnTo>
                      <a:pt x="50" y="133"/>
                    </a:lnTo>
                    <a:lnTo>
                      <a:pt x="53" y="141"/>
                    </a:lnTo>
                    <a:lnTo>
                      <a:pt x="57" y="148"/>
                    </a:lnTo>
                    <a:lnTo>
                      <a:pt x="60" y="154"/>
                    </a:lnTo>
                    <a:lnTo>
                      <a:pt x="63" y="159"/>
                    </a:lnTo>
                    <a:lnTo>
                      <a:pt x="65" y="163"/>
                    </a:lnTo>
                    <a:lnTo>
                      <a:pt x="66" y="165"/>
                    </a:lnTo>
                    <a:lnTo>
                      <a:pt x="65" y="165"/>
                    </a:lnTo>
                    <a:lnTo>
                      <a:pt x="68" y="177"/>
                    </a:lnTo>
                    <a:lnTo>
                      <a:pt x="69" y="186"/>
                    </a:lnTo>
                    <a:lnTo>
                      <a:pt x="70" y="193"/>
                    </a:lnTo>
                    <a:lnTo>
                      <a:pt x="68" y="198"/>
                    </a:lnTo>
                    <a:lnTo>
                      <a:pt x="66" y="202"/>
                    </a:lnTo>
                    <a:lnTo>
                      <a:pt x="63" y="205"/>
                    </a:lnTo>
                    <a:lnTo>
                      <a:pt x="60" y="205"/>
                    </a:lnTo>
                    <a:lnTo>
                      <a:pt x="56" y="205"/>
                    </a:lnTo>
                    <a:lnTo>
                      <a:pt x="53" y="203"/>
                    </a:lnTo>
                    <a:lnTo>
                      <a:pt x="50" y="202"/>
                    </a:lnTo>
                    <a:lnTo>
                      <a:pt x="47" y="198"/>
                    </a:lnTo>
                    <a:lnTo>
                      <a:pt x="43" y="195"/>
                    </a:lnTo>
                    <a:lnTo>
                      <a:pt x="41" y="191"/>
                    </a:lnTo>
                    <a:lnTo>
                      <a:pt x="38" y="187"/>
                    </a:lnTo>
                    <a:lnTo>
                      <a:pt x="38" y="183"/>
                    </a:lnTo>
                    <a:lnTo>
                      <a:pt x="37" y="178"/>
                    </a:lnTo>
                    <a:lnTo>
                      <a:pt x="37" y="185"/>
                    </a:lnTo>
                    <a:lnTo>
                      <a:pt x="37" y="190"/>
                    </a:lnTo>
                    <a:lnTo>
                      <a:pt x="37" y="194"/>
                    </a:lnTo>
                    <a:lnTo>
                      <a:pt x="36" y="198"/>
                    </a:lnTo>
                    <a:lnTo>
                      <a:pt x="37" y="202"/>
                    </a:lnTo>
                    <a:lnTo>
                      <a:pt x="37" y="205"/>
                    </a:lnTo>
                    <a:lnTo>
                      <a:pt x="38" y="208"/>
                    </a:lnTo>
                    <a:lnTo>
                      <a:pt x="38" y="210"/>
                    </a:lnTo>
                    <a:lnTo>
                      <a:pt x="40" y="214"/>
                    </a:lnTo>
                    <a:lnTo>
                      <a:pt x="40" y="216"/>
                    </a:lnTo>
                    <a:lnTo>
                      <a:pt x="42" y="219"/>
                    </a:lnTo>
                    <a:lnTo>
                      <a:pt x="42" y="221"/>
                    </a:lnTo>
                    <a:lnTo>
                      <a:pt x="44" y="225"/>
                    </a:lnTo>
                    <a:lnTo>
                      <a:pt x="45" y="228"/>
                    </a:lnTo>
                    <a:lnTo>
                      <a:pt x="47" y="232"/>
                    </a:lnTo>
                    <a:lnTo>
                      <a:pt x="47" y="236"/>
                    </a:lnTo>
                    <a:lnTo>
                      <a:pt x="48" y="244"/>
                    </a:lnTo>
                    <a:lnTo>
                      <a:pt x="48" y="250"/>
                    </a:lnTo>
                    <a:lnTo>
                      <a:pt x="47" y="255"/>
                    </a:lnTo>
                    <a:lnTo>
                      <a:pt x="45" y="259"/>
                    </a:lnTo>
                    <a:lnTo>
                      <a:pt x="43" y="261"/>
                    </a:lnTo>
                    <a:lnTo>
                      <a:pt x="40" y="263"/>
                    </a:lnTo>
                    <a:lnTo>
                      <a:pt x="36" y="263"/>
                    </a:lnTo>
                    <a:lnTo>
                      <a:pt x="32" y="263"/>
                    </a:lnTo>
                    <a:lnTo>
                      <a:pt x="28" y="261"/>
                    </a:lnTo>
                    <a:lnTo>
                      <a:pt x="24" y="259"/>
                    </a:lnTo>
                    <a:lnTo>
                      <a:pt x="21" y="256"/>
                    </a:lnTo>
                    <a:lnTo>
                      <a:pt x="16" y="252"/>
                    </a:lnTo>
                    <a:lnTo>
                      <a:pt x="14" y="248"/>
                    </a:lnTo>
                    <a:lnTo>
                      <a:pt x="10" y="242"/>
                    </a:lnTo>
                    <a:lnTo>
                      <a:pt x="8" y="235"/>
                    </a:lnTo>
                    <a:lnTo>
                      <a:pt x="5" y="228"/>
                    </a:lnTo>
                    <a:lnTo>
                      <a:pt x="4" y="233"/>
                    </a:lnTo>
                    <a:lnTo>
                      <a:pt x="2" y="237"/>
                    </a:lnTo>
                    <a:lnTo>
                      <a:pt x="2" y="242"/>
                    </a:lnTo>
                    <a:lnTo>
                      <a:pt x="0" y="248"/>
                    </a:lnTo>
                    <a:lnTo>
                      <a:pt x="1" y="255"/>
                    </a:lnTo>
                    <a:lnTo>
                      <a:pt x="1" y="262"/>
                    </a:lnTo>
                    <a:lnTo>
                      <a:pt x="2" y="269"/>
                    </a:lnTo>
                    <a:lnTo>
                      <a:pt x="2" y="276"/>
                    </a:lnTo>
                    <a:lnTo>
                      <a:pt x="4" y="285"/>
                    </a:lnTo>
                    <a:lnTo>
                      <a:pt x="5" y="292"/>
                    </a:lnTo>
                    <a:lnTo>
                      <a:pt x="7" y="299"/>
                    </a:lnTo>
                    <a:lnTo>
                      <a:pt x="9" y="306"/>
                    </a:lnTo>
                    <a:lnTo>
                      <a:pt x="12" y="313"/>
                    </a:lnTo>
                    <a:lnTo>
                      <a:pt x="14" y="320"/>
                    </a:lnTo>
                    <a:lnTo>
                      <a:pt x="17" y="325"/>
                    </a:lnTo>
                    <a:lnTo>
                      <a:pt x="19" y="329"/>
                    </a:lnTo>
                    <a:lnTo>
                      <a:pt x="21" y="332"/>
                    </a:lnTo>
                    <a:lnTo>
                      <a:pt x="23" y="335"/>
                    </a:lnTo>
                    <a:lnTo>
                      <a:pt x="24" y="339"/>
                    </a:lnTo>
                    <a:lnTo>
                      <a:pt x="24" y="343"/>
                    </a:lnTo>
                    <a:lnTo>
                      <a:pt x="26" y="348"/>
                    </a:lnTo>
                    <a:lnTo>
                      <a:pt x="26" y="352"/>
                    </a:lnTo>
                    <a:lnTo>
                      <a:pt x="27" y="356"/>
                    </a:lnTo>
                    <a:lnTo>
                      <a:pt x="27" y="360"/>
                    </a:lnTo>
                    <a:lnTo>
                      <a:pt x="29" y="366"/>
                    </a:lnTo>
                    <a:lnTo>
                      <a:pt x="29" y="369"/>
                    </a:lnTo>
                    <a:lnTo>
                      <a:pt x="30" y="374"/>
                    </a:lnTo>
                    <a:lnTo>
                      <a:pt x="30" y="378"/>
                    </a:lnTo>
                    <a:lnTo>
                      <a:pt x="32" y="381"/>
                    </a:lnTo>
                    <a:lnTo>
                      <a:pt x="32" y="385"/>
                    </a:lnTo>
                    <a:lnTo>
                      <a:pt x="32" y="389"/>
                    </a:lnTo>
                    <a:lnTo>
                      <a:pt x="32" y="391"/>
                    </a:lnTo>
                    <a:lnTo>
                      <a:pt x="37" y="402"/>
                    </a:lnTo>
                    <a:lnTo>
                      <a:pt x="40" y="412"/>
                    </a:lnTo>
                    <a:lnTo>
                      <a:pt x="46" y="421"/>
                    </a:lnTo>
                    <a:lnTo>
                      <a:pt x="51" y="429"/>
                    </a:lnTo>
                    <a:lnTo>
                      <a:pt x="58" y="437"/>
                    </a:lnTo>
                    <a:lnTo>
                      <a:pt x="64" y="443"/>
                    </a:lnTo>
                    <a:lnTo>
                      <a:pt x="72" y="449"/>
                    </a:lnTo>
                    <a:lnTo>
                      <a:pt x="77" y="455"/>
                    </a:lnTo>
                    <a:lnTo>
                      <a:pt x="84" y="460"/>
                    </a:lnTo>
                    <a:lnTo>
                      <a:pt x="91" y="464"/>
                    </a:lnTo>
                    <a:lnTo>
                      <a:pt x="98" y="468"/>
                    </a:lnTo>
                    <a:lnTo>
                      <a:pt x="104" y="471"/>
                    </a:lnTo>
                    <a:lnTo>
                      <a:pt x="109" y="474"/>
                    </a:lnTo>
                    <a:lnTo>
                      <a:pt x="115" y="476"/>
                    </a:lnTo>
                    <a:lnTo>
                      <a:pt x="119" y="478"/>
                    </a:lnTo>
                    <a:lnTo>
                      <a:pt x="122" y="479"/>
                    </a:lnTo>
                    <a:lnTo>
                      <a:pt x="121" y="477"/>
                    </a:lnTo>
                    <a:lnTo>
                      <a:pt x="119" y="474"/>
                    </a:lnTo>
                    <a:lnTo>
                      <a:pt x="116" y="470"/>
                    </a:lnTo>
                    <a:lnTo>
                      <a:pt x="113" y="467"/>
                    </a:lnTo>
                    <a:lnTo>
                      <a:pt x="109" y="461"/>
                    </a:lnTo>
                    <a:lnTo>
                      <a:pt x="105" y="455"/>
                    </a:lnTo>
                    <a:lnTo>
                      <a:pt x="100" y="447"/>
                    </a:lnTo>
                    <a:lnTo>
                      <a:pt x="96" y="440"/>
                    </a:lnTo>
                    <a:lnTo>
                      <a:pt x="93" y="432"/>
                    </a:lnTo>
                    <a:lnTo>
                      <a:pt x="89" y="423"/>
                    </a:lnTo>
                    <a:lnTo>
                      <a:pt x="84" y="413"/>
                    </a:lnTo>
                    <a:lnTo>
                      <a:pt x="83" y="403"/>
                    </a:lnTo>
                    <a:lnTo>
                      <a:pt x="80" y="392"/>
                    </a:lnTo>
                    <a:lnTo>
                      <a:pt x="78" y="380"/>
                    </a:lnTo>
                    <a:lnTo>
                      <a:pt x="77" y="367"/>
                    </a:lnTo>
                    <a:lnTo>
                      <a:pt x="79" y="367"/>
                    </a:lnTo>
                    <a:lnTo>
                      <a:pt x="80" y="366"/>
                    </a:lnTo>
                    <a:lnTo>
                      <a:pt x="82" y="365"/>
                    </a:lnTo>
                    <a:lnTo>
                      <a:pt x="82" y="363"/>
                    </a:lnTo>
                    <a:lnTo>
                      <a:pt x="83" y="363"/>
                    </a:lnTo>
                    <a:lnTo>
                      <a:pt x="84" y="361"/>
                    </a:lnTo>
                    <a:lnTo>
                      <a:pt x="86" y="360"/>
                    </a:lnTo>
                    <a:lnTo>
                      <a:pt x="86" y="358"/>
                    </a:lnTo>
                    <a:lnTo>
                      <a:pt x="89" y="358"/>
                    </a:lnTo>
                    <a:lnTo>
                      <a:pt x="91" y="357"/>
                    </a:lnTo>
                    <a:lnTo>
                      <a:pt x="93" y="357"/>
                    </a:lnTo>
                    <a:lnTo>
                      <a:pt x="95" y="357"/>
                    </a:lnTo>
                    <a:lnTo>
                      <a:pt x="98" y="359"/>
                    </a:lnTo>
                    <a:lnTo>
                      <a:pt x="100" y="360"/>
                    </a:lnTo>
                    <a:lnTo>
                      <a:pt x="104" y="362"/>
                    </a:lnTo>
                    <a:lnTo>
                      <a:pt x="106" y="364"/>
                    </a:lnTo>
                    <a:lnTo>
                      <a:pt x="105" y="362"/>
                    </a:lnTo>
                    <a:lnTo>
                      <a:pt x="104" y="362"/>
                    </a:lnTo>
                    <a:lnTo>
                      <a:pt x="106" y="364"/>
                    </a:lnTo>
                    <a:lnTo>
                      <a:pt x="108" y="366"/>
                    </a:lnTo>
                    <a:lnTo>
                      <a:pt x="111" y="368"/>
                    </a:lnTo>
                    <a:lnTo>
                      <a:pt x="113" y="369"/>
                    </a:lnTo>
                    <a:lnTo>
                      <a:pt x="117" y="370"/>
                    </a:lnTo>
                    <a:lnTo>
                      <a:pt x="119" y="370"/>
                    </a:lnTo>
                    <a:lnTo>
                      <a:pt x="122" y="371"/>
                    </a:lnTo>
                    <a:lnTo>
                      <a:pt x="126" y="371"/>
                    </a:lnTo>
                    <a:lnTo>
                      <a:pt x="129" y="370"/>
                    </a:lnTo>
                    <a:lnTo>
                      <a:pt x="132" y="369"/>
                    </a:lnTo>
                    <a:lnTo>
                      <a:pt x="130" y="367"/>
                    </a:lnTo>
                    <a:lnTo>
                      <a:pt x="128" y="366"/>
                    </a:lnTo>
                    <a:lnTo>
                      <a:pt x="124" y="363"/>
                    </a:lnTo>
                    <a:lnTo>
                      <a:pt x="122" y="361"/>
                    </a:lnTo>
                    <a:lnTo>
                      <a:pt x="119" y="358"/>
                    </a:lnTo>
                    <a:lnTo>
                      <a:pt x="117" y="355"/>
                    </a:lnTo>
                    <a:lnTo>
                      <a:pt x="113" y="349"/>
                    </a:lnTo>
                    <a:lnTo>
                      <a:pt x="111" y="345"/>
                    </a:lnTo>
                    <a:lnTo>
                      <a:pt x="109" y="340"/>
                    </a:lnTo>
                    <a:lnTo>
                      <a:pt x="109" y="333"/>
                    </a:lnTo>
                    <a:lnTo>
                      <a:pt x="108" y="325"/>
                    </a:lnTo>
                    <a:lnTo>
                      <a:pt x="109" y="318"/>
                    </a:lnTo>
                    <a:lnTo>
                      <a:pt x="111" y="309"/>
                    </a:lnTo>
                    <a:lnTo>
                      <a:pt x="114" y="299"/>
                    </a:lnTo>
                    <a:lnTo>
                      <a:pt x="118" y="287"/>
                    </a:lnTo>
                    <a:lnTo>
                      <a:pt x="119" y="287"/>
                    </a:lnTo>
                    <a:lnTo>
                      <a:pt x="119" y="286"/>
                    </a:lnTo>
                    <a:lnTo>
                      <a:pt x="120" y="286"/>
                    </a:lnTo>
                    <a:lnTo>
                      <a:pt x="120" y="284"/>
                    </a:lnTo>
                    <a:lnTo>
                      <a:pt x="122" y="282"/>
                    </a:lnTo>
                    <a:lnTo>
                      <a:pt x="124" y="279"/>
                    </a:lnTo>
                    <a:lnTo>
                      <a:pt x="126" y="277"/>
                    </a:lnTo>
                    <a:lnTo>
                      <a:pt x="127" y="272"/>
                    </a:lnTo>
                    <a:lnTo>
                      <a:pt x="129" y="268"/>
                    </a:lnTo>
                    <a:lnTo>
                      <a:pt x="129" y="264"/>
                    </a:lnTo>
                    <a:lnTo>
                      <a:pt x="129" y="258"/>
                    </a:lnTo>
                    <a:lnTo>
                      <a:pt x="128" y="251"/>
                    </a:lnTo>
                    <a:lnTo>
                      <a:pt x="126" y="244"/>
                    </a:lnTo>
                    <a:lnTo>
                      <a:pt x="123" y="236"/>
                    </a:lnTo>
                    <a:lnTo>
                      <a:pt x="119" y="227"/>
                    </a:lnTo>
                    <a:lnTo>
                      <a:pt x="113" y="216"/>
                    </a:lnTo>
                    <a:lnTo>
                      <a:pt x="120" y="221"/>
                    </a:lnTo>
                    <a:lnTo>
                      <a:pt x="128" y="226"/>
                    </a:lnTo>
                    <a:lnTo>
                      <a:pt x="134" y="231"/>
                    </a:lnTo>
                    <a:lnTo>
                      <a:pt x="139" y="235"/>
                    </a:lnTo>
                    <a:lnTo>
                      <a:pt x="144" y="242"/>
                    </a:lnTo>
                    <a:lnTo>
                      <a:pt x="148" y="248"/>
                    </a:lnTo>
                    <a:lnTo>
                      <a:pt x="150" y="254"/>
                    </a:lnTo>
                    <a:lnTo>
                      <a:pt x="152" y="260"/>
                    </a:lnTo>
                    <a:lnTo>
                      <a:pt x="154" y="267"/>
                    </a:lnTo>
                    <a:lnTo>
                      <a:pt x="156" y="273"/>
                    </a:lnTo>
                    <a:lnTo>
                      <a:pt x="157" y="278"/>
                    </a:lnTo>
                    <a:lnTo>
                      <a:pt x="157" y="284"/>
                    </a:lnTo>
                    <a:lnTo>
                      <a:pt x="157" y="289"/>
                    </a:lnTo>
                    <a:lnTo>
                      <a:pt x="157" y="294"/>
                    </a:lnTo>
                    <a:lnTo>
                      <a:pt x="157" y="298"/>
                    </a:lnTo>
                    <a:lnTo>
                      <a:pt x="156" y="299"/>
                    </a:lnTo>
                    <a:lnTo>
                      <a:pt x="154" y="316"/>
                    </a:lnTo>
                    <a:lnTo>
                      <a:pt x="153" y="332"/>
                    </a:lnTo>
                    <a:lnTo>
                      <a:pt x="153" y="345"/>
                    </a:lnTo>
                    <a:lnTo>
                      <a:pt x="154" y="356"/>
                    </a:lnTo>
                    <a:lnTo>
                      <a:pt x="157" y="367"/>
                    </a:lnTo>
                    <a:lnTo>
                      <a:pt x="161" y="375"/>
                    </a:lnTo>
                    <a:lnTo>
                      <a:pt x="164" y="381"/>
                    </a:lnTo>
                    <a:lnTo>
                      <a:pt x="168" y="386"/>
                    </a:lnTo>
                    <a:lnTo>
                      <a:pt x="174" y="390"/>
                    </a:lnTo>
                    <a:lnTo>
                      <a:pt x="177" y="391"/>
                    </a:lnTo>
                    <a:lnTo>
                      <a:pt x="181" y="392"/>
                    </a:lnTo>
                    <a:lnTo>
                      <a:pt x="184" y="390"/>
                    </a:lnTo>
                    <a:lnTo>
                      <a:pt x="186" y="387"/>
                    </a:lnTo>
                    <a:lnTo>
                      <a:pt x="187" y="382"/>
                    </a:lnTo>
                    <a:lnTo>
                      <a:pt x="187" y="376"/>
                    </a:lnTo>
                    <a:lnTo>
                      <a:pt x="184" y="367"/>
                    </a:lnTo>
                    <a:lnTo>
                      <a:pt x="184" y="364"/>
                    </a:lnTo>
                    <a:lnTo>
                      <a:pt x="183" y="360"/>
                    </a:lnTo>
                    <a:lnTo>
                      <a:pt x="183" y="358"/>
                    </a:lnTo>
                    <a:lnTo>
                      <a:pt x="181" y="355"/>
                    </a:lnTo>
                    <a:lnTo>
                      <a:pt x="183" y="353"/>
                    </a:lnTo>
                    <a:lnTo>
                      <a:pt x="183" y="351"/>
                    </a:lnTo>
                    <a:lnTo>
                      <a:pt x="183" y="350"/>
                    </a:lnTo>
                    <a:lnTo>
                      <a:pt x="183" y="348"/>
                    </a:lnTo>
                    <a:lnTo>
                      <a:pt x="185" y="348"/>
                    </a:lnTo>
                    <a:lnTo>
                      <a:pt x="186" y="346"/>
                    </a:lnTo>
                    <a:lnTo>
                      <a:pt x="188" y="346"/>
                    </a:lnTo>
                    <a:lnTo>
                      <a:pt x="188" y="345"/>
                    </a:lnTo>
                    <a:lnTo>
                      <a:pt x="189" y="345"/>
                    </a:lnTo>
                    <a:lnTo>
                      <a:pt x="189" y="343"/>
                    </a:lnTo>
                    <a:lnTo>
                      <a:pt x="190" y="342"/>
                    </a:lnTo>
                    <a:lnTo>
                      <a:pt x="190" y="340"/>
                    </a:lnTo>
                    <a:lnTo>
                      <a:pt x="192" y="340"/>
                    </a:lnTo>
                    <a:lnTo>
                      <a:pt x="192" y="338"/>
                    </a:lnTo>
                    <a:lnTo>
                      <a:pt x="192" y="336"/>
                    </a:lnTo>
                    <a:lnTo>
                      <a:pt x="192" y="335"/>
                    </a:lnTo>
                    <a:lnTo>
                      <a:pt x="192" y="333"/>
                    </a:lnTo>
                    <a:lnTo>
                      <a:pt x="192" y="331"/>
                    </a:lnTo>
                    <a:lnTo>
                      <a:pt x="192" y="329"/>
                    </a:lnTo>
                    <a:lnTo>
                      <a:pt x="192" y="327"/>
                    </a:lnTo>
                    <a:lnTo>
                      <a:pt x="194" y="325"/>
                    </a:lnTo>
                    <a:lnTo>
                      <a:pt x="194" y="324"/>
                    </a:lnTo>
                    <a:lnTo>
                      <a:pt x="194" y="323"/>
                    </a:lnTo>
                    <a:lnTo>
                      <a:pt x="194" y="321"/>
                    </a:lnTo>
                    <a:lnTo>
                      <a:pt x="194" y="319"/>
                    </a:lnTo>
                    <a:lnTo>
                      <a:pt x="194" y="318"/>
                    </a:lnTo>
                    <a:lnTo>
                      <a:pt x="199" y="332"/>
                    </a:lnTo>
                    <a:lnTo>
                      <a:pt x="202" y="343"/>
                    </a:lnTo>
                    <a:lnTo>
                      <a:pt x="205" y="353"/>
                    </a:lnTo>
                    <a:lnTo>
                      <a:pt x="206" y="360"/>
                    </a:lnTo>
                    <a:lnTo>
                      <a:pt x="207" y="368"/>
                    </a:lnTo>
                    <a:lnTo>
                      <a:pt x="207" y="373"/>
                    </a:lnTo>
                    <a:lnTo>
                      <a:pt x="207" y="378"/>
                    </a:lnTo>
                    <a:lnTo>
                      <a:pt x="206" y="381"/>
                    </a:lnTo>
                    <a:lnTo>
                      <a:pt x="206" y="384"/>
                    </a:lnTo>
                    <a:lnTo>
                      <a:pt x="205" y="388"/>
                    </a:lnTo>
                    <a:lnTo>
                      <a:pt x="204" y="390"/>
                    </a:lnTo>
                    <a:lnTo>
                      <a:pt x="202" y="391"/>
                    </a:lnTo>
                    <a:lnTo>
                      <a:pt x="201" y="394"/>
                    </a:lnTo>
                    <a:lnTo>
                      <a:pt x="199" y="395"/>
                    </a:lnTo>
                    <a:lnTo>
                      <a:pt x="198" y="399"/>
                    </a:lnTo>
                    <a:lnTo>
                      <a:pt x="196" y="401"/>
                    </a:lnTo>
                    <a:lnTo>
                      <a:pt x="194" y="406"/>
                    </a:lnTo>
                    <a:lnTo>
                      <a:pt x="192" y="410"/>
                    </a:lnTo>
                    <a:lnTo>
                      <a:pt x="192" y="413"/>
                    </a:lnTo>
                    <a:lnTo>
                      <a:pt x="191" y="417"/>
                    </a:lnTo>
                    <a:lnTo>
                      <a:pt x="193" y="421"/>
                    </a:lnTo>
                    <a:lnTo>
                      <a:pt x="194" y="424"/>
                    </a:lnTo>
                    <a:lnTo>
                      <a:pt x="196" y="427"/>
                    </a:lnTo>
                    <a:lnTo>
                      <a:pt x="197" y="429"/>
                    </a:lnTo>
                    <a:lnTo>
                      <a:pt x="200" y="431"/>
                    </a:lnTo>
                    <a:lnTo>
                      <a:pt x="202" y="432"/>
                    </a:lnTo>
                    <a:lnTo>
                      <a:pt x="206" y="432"/>
                    </a:lnTo>
                    <a:lnTo>
                      <a:pt x="208" y="431"/>
                    </a:lnTo>
                    <a:lnTo>
                      <a:pt x="211" y="430"/>
                    </a:lnTo>
                    <a:lnTo>
                      <a:pt x="213" y="426"/>
                    </a:lnTo>
                    <a:lnTo>
                      <a:pt x="215" y="422"/>
                    </a:lnTo>
                    <a:lnTo>
                      <a:pt x="216" y="416"/>
                    </a:lnTo>
                    <a:lnTo>
                      <a:pt x="223" y="429"/>
                    </a:lnTo>
                    <a:lnTo>
                      <a:pt x="227" y="441"/>
                    </a:lnTo>
                    <a:lnTo>
                      <a:pt x="229" y="452"/>
                    </a:lnTo>
                    <a:lnTo>
                      <a:pt x="230" y="461"/>
                    </a:lnTo>
                    <a:lnTo>
                      <a:pt x="231" y="469"/>
                    </a:lnTo>
                    <a:lnTo>
                      <a:pt x="229" y="475"/>
                    </a:lnTo>
                    <a:lnTo>
                      <a:pt x="228" y="482"/>
                    </a:lnTo>
                    <a:lnTo>
                      <a:pt x="224" y="486"/>
                    </a:lnTo>
                    <a:lnTo>
                      <a:pt x="222" y="490"/>
                    </a:lnTo>
                    <a:lnTo>
                      <a:pt x="219" y="494"/>
                    </a:lnTo>
                    <a:lnTo>
                      <a:pt x="215" y="496"/>
                    </a:lnTo>
                    <a:lnTo>
                      <a:pt x="211" y="497"/>
                    </a:lnTo>
                    <a:lnTo>
                      <a:pt x="210" y="499"/>
                    </a:lnTo>
                    <a:lnTo>
                      <a:pt x="206" y="500"/>
                    </a:lnTo>
                    <a:lnTo>
                      <a:pt x="204" y="500"/>
                    </a:lnTo>
                    <a:lnTo>
                      <a:pt x="202" y="499"/>
                    </a:lnTo>
                    <a:lnTo>
                      <a:pt x="207" y="502"/>
                    </a:lnTo>
                    <a:lnTo>
                      <a:pt x="211" y="504"/>
                    </a:lnTo>
                    <a:lnTo>
                      <a:pt x="216" y="505"/>
                    </a:lnTo>
                    <a:lnTo>
                      <a:pt x="222" y="505"/>
                    </a:lnTo>
                    <a:lnTo>
                      <a:pt x="229" y="505"/>
                    </a:lnTo>
                    <a:lnTo>
                      <a:pt x="235" y="504"/>
                    </a:lnTo>
                    <a:lnTo>
                      <a:pt x="243" y="503"/>
                    </a:lnTo>
                    <a:lnTo>
                      <a:pt x="248" y="499"/>
                    </a:lnTo>
                    <a:lnTo>
                      <a:pt x="256" y="496"/>
                    </a:lnTo>
                    <a:lnTo>
                      <a:pt x="262" y="492"/>
                    </a:lnTo>
                    <a:lnTo>
                      <a:pt x="268" y="486"/>
                    </a:lnTo>
                    <a:lnTo>
                      <a:pt x="273" y="479"/>
                    </a:lnTo>
                    <a:lnTo>
                      <a:pt x="278" y="471"/>
                    </a:lnTo>
                    <a:lnTo>
                      <a:pt x="281" y="461"/>
                    </a:lnTo>
                    <a:lnTo>
                      <a:pt x="283" y="450"/>
                    </a:lnTo>
                    <a:lnTo>
                      <a:pt x="283" y="437"/>
                    </a:lnTo>
                    <a:lnTo>
                      <a:pt x="284" y="437"/>
                    </a:lnTo>
                    <a:lnTo>
                      <a:pt x="284" y="436"/>
                    </a:lnTo>
                    <a:lnTo>
                      <a:pt x="284" y="434"/>
                    </a:lnTo>
                    <a:lnTo>
                      <a:pt x="284" y="432"/>
                    </a:lnTo>
                    <a:lnTo>
                      <a:pt x="284" y="431"/>
                    </a:lnTo>
                    <a:lnTo>
                      <a:pt x="284" y="429"/>
                    </a:lnTo>
                    <a:lnTo>
                      <a:pt x="283" y="426"/>
                    </a:lnTo>
                    <a:lnTo>
                      <a:pt x="284" y="424"/>
                    </a:lnTo>
                    <a:lnTo>
                      <a:pt x="284" y="421"/>
                    </a:lnTo>
                    <a:lnTo>
                      <a:pt x="284" y="419"/>
                    </a:lnTo>
                    <a:lnTo>
                      <a:pt x="284" y="415"/>
                    </a:lnTo>
                    <a:lnTo>
                      <a:pt x="286" y="412"/>
                    </a:lnTo>
                    <a:lnTo>
                      <a:pt x="286" y="407"/>
                    </a:lnTo>
                    <a:lnTo>
                      <a:pt x="287" y="403"/>
                    </a:lnTo>
                    <a:lnTo>
                      <a:pt x="287" y="397"/>
                    </a:lnTo>
                    <a:lnTo>
                      <a:pt x="287" y="393"/>
                    </a:lnTo>
                    <a:lnTo>
                      <a:pt x="287" y="388"/>
                    </a:lnTo>
                    <a:lnTo>
                      <a:pt x="287" y="382"/>
                    </a:lnTo>
                    <a:lnTo>
                      <a:pt x="286" y="377"/>
                    </a:lnTo>
                    <a:lnTo>
                      <a:pt x="286" y="373"/>
                    </a:lnTo>
                    <a:lnTo>
                      <a:pt x="285" y="367"/>
                    </a:lnTo>
                    <a:lnTo>
                      <a:pt x="285" y="362"/>
                    </a:lnTo>
                    <a:lnTo>
                      <a:pt x="283" y="357"/>
                    </a:lnTo>
                    <a:lnTo>
                      <a:pt x="283" y="353"/>
                    </a:lnTo>
                    <a:lnTo>
                      <a:pt x="282" y="349"/>
                    </a:lnTo>
                    <a:lnTo>
                      <a:pt x="282" y="345"/>
                    </a:lnTo>
                    <a:lnTo>
                      <a:pt x="280" y="341"/>
                    </a:lnTo>
                    <a:lnTo>
                      <a:pt x="280" y="339"/>
                    </a:lnTo>
                    <a:lnTo>
                      <a:pt x="279" y="335"/>
                    </a:lnTo>
                    <a:lnTo>
                      <a:pt x="279" y="334"/>
                    </a:lnTo>
                    <a:lnTo>
                      <a:pt x="277" y="331"/>
                    </a:lnTo>
                    <a:lnTo>
                      <a:pt x="277" y="334"/>
                    </a:lnTo>
                    <a:lnTo>
                      <a:pt x="276" y="337"/>
                    </a:lnTo>
                    <a:lnTo>
                      <a:pt x="276" y="340"/>
                    </a:lnTo>
                    <a:lnTo>
                      <a:pt x="274" y="342"/>
                    </a:lnTo>
                    <a:lnTo>
                      <a:pt x="274" y="344"/>
                    </a:lnTo>
                    <a:lnTo>
                      <a:pt x="274" y="346"/>
                    </a:lnTo>
                    <a:lnTo>
                      <a:pt x="274" y="347"/>
                    </a:lnTo>
                    <a:lnTo>
                      <a:pt x="274" y="349"/>
                    </a:lnTo>
                    <a:lnTo>
                      <a:pt x="274" y="352"/>
                    </a:lnTo>
                    <a:lnTo>
                      <a:pt x="274" y="354"/>
                    </a:lnTo>
                    <a:lnTo>
                      <a:pt x="274" y="356"/>
                    </a:lnTo>
                    <a:lnTo>
                      <a:pt x="274" y="357"/>
                    </a:lnTo>
                    <a:lnTo>
                      <a:pt x="274" y="361"/>
                    </a:lnTo>
                    <a:lnTo>
                      <a:pt x="274" y="363"/>
                    </a:lnTo>
                    <a:lnTo>
                      <a:pt x="273" y="367"/>
                    </a:lnTo>
                    <a:lnTo>
                      <a:pt x="271" y="369"/>
                    </a:lnTo>
                    <a:lnTo>
                      <a:pt x="271" y="370"/>
                    </a:lnTo>
                    <a:lnTo>
                      <a:pt x="271" y="372"/>
                    </a:lnTo>
                    <a:lnTo>
                      <a:pt x="270" y="372"/>
                    </a:lnTo>
                    <a:lnTo>
                      <a:pt x="270" y="374"/>
                    </a:lnTo>
                    <a:lnTo>
                      <a:pt x="270" y="375"/>
                    </a:lnTo>
                    <a:lnTo>
                      <a:pt x="268" y="375"/>
                    </a:lnTo>
                    <a:lnTo>
                      <a:pt x="268" y="377"/>
                    </a:lnTo>
                    <a:lnTo>
                      <a:pt x="266" y="377"/>
                    </a:lnTo>
                    <a:lnTo>
                      <a:pt x="266" y="378"/>
                    </a:lnTo>
                    <a:lnTo>
                      <a:pt x="265" y="378"/>
                    </a:lnTo>
                    <a:lnTo>
                      <a:pt x="263" y="377"/>
                    </a:lnTo>
                    <a:lnTo>
                      <a:pt x="264" y="378"/>
                    </a:lnTo>
                    <a:lnTo>
                      <a:pt x="264" y="376"/>
                    </a:lnTo>
                    <a:lnTo>
                      <a:pt x="264" y="374"/>
                    </a:lnTo>
                    <a:lnTo>
                      <a:pt x="264" y="371"/>
                    </a:lnTo>
                    <a:lnTo>
                      <a:pt x="264" y="368"/>
                    </a:lnTo>
                    <a:lnTo>
                      <a:pt x="264" y="363"/>
                    </a:lnTo>
                    <a:lnTo>
                      <a:pt x="264" y="359"/>
                    </a:lnTo>
                    <a:lnTo>
                      <a:pt x="264" y="354"/>
                    </a:lnTo>
                    <a:lnTo>
                      <a:pt x="263" y="348"/>
                    </a:lnTo>
                    <a:lnTo>
                      <a:pt x="261" y="342"/>
                    </a:lnTo>
                    <a:lnTo>
                      <a:pt x="259" y="335"/>
                    </a:lnTo>
                    <a:lnTo>
                      <a:pt x="255" y="327"/>
                    </a:lnTo>
                    <a:lnTo>
                      <a:pt x="251" y="319"/>
                    </a:lnTo>
                    <a:lnTo>
                      <a:pt x="245" y="310"/>
                    </a:lnTo>
                    <a:lnTo>
                      <a:pt x="244" y="309"/>
                    </a:lnTo>
                    <a:lnTo>
                      <a:pt x="244" y="307"/>
                    </a:lnTo>
                    <a:lnTo>
                      <a:pt x="242" y="305"/>
                    </a:lnTo>
                    <a:lnTo>
                      <a:pt x="242" y="303"/>
                    </a:lnTo>
                    <a:lnTo>
                      <a:pt x="240" y="300"/>
                    </a:lnTo>
                    <a:lnTo>
                      <a:pt x="239" y="297"/>
                    </a:lnTo>
                    <a:lnTo>
                      <a:pt x="237" y="292"/>
                    </a:lnTo>
                    <a:lnTo>
                      <a:pt x="237" y="289"/>
                    </a:lnTo>
                    <a:lnTo>
                      <a:pt x="236" y="285"/>
                    </a:lnTo>
                    <a:lnTo>
                      <a:pt x="236" y="279"/>
                    </a:lnTo>
                    <a:lnTo>
                      <a:pt x="235" y="273"/>
                    </a:lnTo>
                    <a:lnTo>
                      <a:pt x="236" y="267"/>
                    </a:lnTo>
                    <a:lnTo>
                      <a:pt x="236" y="259"/>
                    </a:lnTo>
                    <a:lnTo>
                      <a:pt x="238" y="251"/>
                    </a:lnTo>
                    <a:lnTo>
                      <a:pt x="239" y="242"/>
                    </a:lnTo>
                    <a:lnTo>
                      <a:pt x="241" y="235"/>
                    </a:lnTo>
                    <a:lnTo>
                      <a:pt x="242" y="227"/>
                    </a:lnTo>
                    <a:lnTo>
                      <a:pt x="242" y="219"/>
                    </a:lnTo>
                    <a:lnTo>
                      <a:pt x="242" y="211"/>
                    </a:lnTo>
                    <a:lnTo>
                      <a:pt x="242" y="205"/>
                    </a:lnTo>
                    <a:lnTo>
                      <a:pt x="240" y="197"/>
                    </a:lnTo>
                    <a:lnTo>
                      <a:pt x="239" y="191"/>
                    </a:lnTo>
                    <a:lnTo>
                      <a:pt x="236" y="183"/>
                    </a:lnTo>
                    <a:lnTo>
                      <a:pt x="234" y="178"/>
                    </a:lnTo>
                    <a:lnTo>
                      <a:pt x="231" y="172"/>
                    </a:lnTo>
                    <a:lnTo>
                      <a:pt x="229" y="166"/>
                    </a:lnTo>
                    <a:lnTo>
                      <a:pt x="226" y="159"/>
                    </a:lnTo>
                    <a:lnTo>
                      <a:pt x="224" y="154"/>
                    </a:lnTo>
                    <a:lnTo>
                      <a:pt x="220" y="148"/>
                    </a:lnTo>
                    <a:lnTo>
                      <a:pt x="216" y="143"/>
                    </a:lnTo>
                    <a:lnTo>
                      <a:pt x="213" y="137"/>
                    </a:lnTo>
                    <a:lnTo>
                      <a:pt x="215" y="144"/>
                    </a:lnTo>
                    <a:lnTo>
                      <a:pt x="216" y="151"/>
                    </a:lnTo>
                    <a:lnTo>
                      <a:pt x="218" y="159"/>
                    </a:lnTo>
                    <a:lnTo>
                      <a:pt x="218" y="165"/>
                    </a:lnTo>
                    <a:lnTo>
                      <a:pt x="218" y="172"/>
                    </a:lnTo>
                    <a:lnTo>
                      <a:pt x="218" y="179"/>
                    </a:lnTo>
                    <a:lnTo>
                      <a:pt x="218" y="186"/>
                    </a:lnTo>
                    <a:lnTo>
                      <a:pt x="216" y="192"/>
                    </a:lnTo>
                    <a:lnTo>
                      <a:pt x="215" y="199"/>
                    </a:lnTo>
                    <a:lnTo>
                      <a:pt x="213" y="205"/>
                    </a:lnTo>
                    <a:lnTo>
                      <a:pt x="210" y="210"/>
                    </a:lnTo>
                    <a:lnTo>
                      <a:pt x="207" y="215"/>
                    </a:lnTo>
                    <a:lnTo>
                      <a:pt x="203" y="219"/>
                    </a:lnTo>
                    <a:lnTo>
                      <a:pt x="197" y="222"/>
                    </a:lnTo>
                    <a:lnTo>
                      <a:pt x="191" y="224"/>
                    </a:lnTo>
                    <a:lnTo>
                      <a:pt x="183" y="226"/>
                    </a:lnTo>
                    <a:lnTo>
                      <a:pt x="184" y="226"/>
                    </a:lnTo>
                    <a:lnTo>
                      <a:pt x="184" y="224"/>
                    </a:lnTo>
                    <a:lnTo>
                      <a:pt x="184" y="223"/>
                    </a:lnTo>
                    <a:lnTo>
                      <a:pt x="184" y="221"/>
                    </a:lnTo>
                    <a:lnTo>
                      <a:pt x="184" y="219"/>
                    </a:lnTo>
                    <a:lnTo>
                      <a:pt x="184" y="217"/>
                    </a:lnTo>
                    <a:lnTo>
                      <a:pt x="184" y="213"/>
                    </a:lnTo>
                    <a:lnTo>
                      <a:pt x="183" y="209"/>
                    </a:lnTo>
                    <a:lnTo>
                      <a:pt x="183" y="205"/>
                    </a:lnTo>
                    <a:lnTo>
                      <a:pt x="182" y="200"/>
                    </a:lnTo>
                    <a:lnTo>
                      <a:pt x="181" y="194"/>
                    </a:lnTo>
                    <a:lnTo>
                      <a:pt x="178" y="186"/>
                    </a:lnTo>
                    <a:lnTo>
                      <a:pt x="176" y="179"/>
                    </a:lnTo>
                    <a:lnTo>
                      <a:pt x="173" y="170"/>
                    </a:lnTo>
                    <a:lnTo>
                      <a:pt x="168" y="160"/>
                    </a:lnTo>
                    <a:lnTo>
                      <a:pt x="163" y="148"/>
                    </a:lnTo>
                    <a:lnTo>
                      <a:pt x="162" y="146"/>
                    </a:lnTo>
                    <a:lnTo>
                      <a:pt x="161" y="143"/>
                    </a:lnTo>
                    <a:lnTo>
                      <a:pt x="159" y="139"/>
                    </a:lnTo>
                    <a:lnTo>
                      <a:pt x="158" y="135"/>
                    </a:lnTo>
                    <a:lnTo>
                      <a:pt x="156" y="130"/>
                    </a:lnTo>
                    <a:lnTo>
                      <a:pt x="155" y="125"/>
                    </a:lnTo>
                    <a:lnTo>
                      <a:pt x="153" y="119"/>
                    </a:lnTo>
                    <a:lnTo>
                      <a:pt x="153" y="114"/>
                    </a:lnTo>
                    <a:lnTo>
                      <a:pt x="153" y="108"/>
                    </a:lnTo>
                    <a:lnTo>
                      <a:pt x="153" y="103"/>
                    </a:lnTo>
                    <a:lnTo>
                      <a:pt x="152" y="95"/>
                    </a:lnTo>
                    <a:lnTo>
                      <a:pt x="154" y="90"/>
                    </a:lnTo>
                    <a:lnTo>
                      <a:pt x="154" y="83"/>
                    </a:lnTo>
                    <a:lnTo>
                      <a:pt x="157" y="78"/>
                    </a:lnTo>
                    <a:lnTo>
                      <a:pt x="159" y="70"/>
                    </a:lnTo>
                    <a:lnTo>
                      <a:pt x="163" y="67"/>
                    </a:lnTo>
                    <a:lnTo>
                      <a:pt x="165" y="61"/>
                    </a:lnTo>
                    <a:lnTo>
                      <a:pt x="167" y="56"/>
                    </a:lnTo>
                    <a:lnTo>
                      <a:pt x="167" y="50"/>
                    </a:lnTo>
                    <a:lnTo>
                      <a:pt x="167" y="45"/>
                    </a:lnTo>
                    <a:lnTo>
                      <a:pt x="167" y="39"/>
                    </a:lnTo>
                    <a:lnTo>
                      <a:pt x="165" y="34"/>
                    </a:lnTo>
                    <a:lnTo>
                      <a:pt x="163" y="27"/>
                    </a:lnTo>
                    <a:lnTo>
                      <a:pt x="161" y="24"/>
                    </a:lnTo>
                    <a:lnTo>
                      <a:pt x="159" y="18"/>
                    </a:lnTo>
                    <a:lnTo>
                      <a:pt x="157" y="14"/>
                    </a:lnTo>
                    <a:lnTo>
                      <a:pt x="155" y="10"/>
                    </a:lnTo>
                    <a:lnTo>
                      <a:pt x="154" y="7"/>
                    </a:lnTo>
                    <a:lnTo>
                      <a:pt x="153" y="4"/>
                    </a:lnTo>
                    <a:lnTo>
                      <a:pt x="152" y="3"/>
                    </a:lnTo>
                    <a:lnTo>
                      <a:pt x="151" y="2"/>
                    </a:lnTo>
                    <a:lnTo>
                      <a:pt x="152" y="2"/>
                    </a:lnTo>
                    <a:lnTo>
                      <a:pt x="152" y="0"/>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6591" name="Freeform 18"/>
              <p:cNvSpPr>
                <a:spLocks/>
              </p:cNvSpPr>
              <p:nvPr/>
            </p:nvSpPr>
            <p:spPr bwMode="auto">
              <a:xfrm>
                <a:off x="-120" y="1413"/>
                <a:ext cx="115" cy="178"/>
              </a:xfrm>
              <a:custGeom>
                <a:avLst/>
                <a:gdLst>
                  <a:gd name="T0" fmla="*/ 11 w 115"/>
                  <a:gd name="T1" fmla="*/ 6 h 178"/>
                  <a:gd name="T2" fmla="*/ 35 w 115"/>
                  <a:gd name="T3" fmla="*/ 17 h 178"/>
                  <a:gd name="T4" fmla="*/ 50 w 115"/>
                  <a:gd name="T5" fmla="*/ 38 h 178"/>
                  <a:gd name="T6" fmla="*/ 54 w 115"/>
                  <a:gd name="T7" fmla="*/ 36 h 178"/>
                  <a:gd name="T8" fmla="*/ 51 w 115"/>
                  <a:gd name="T9" fmla="*/ 22 h 178"/>
                  <a:gd name="T10" fmla="*/ 66 w 115"/>
                  <a:gd name="T11" fmla="*/ 31 h 178"/>
                  <a:gd name="T12" fmla="*/ 68 w 115"/>
                  <a:gd name="T13" fmla="*/ 54 h 178"/>
                  <a:gd name="T14" fmla="*/ 76 w 115"/>
                  <a:gd name="T15" fmla="*/ 68 h 178"/>
                  <a:gd name="T16" fmla="*/ 79 w 115"/>
                  <a:gd name="T17" fmla="*/ 57 h 178"/>
                  <a:gd name="T18" fmla="*/ 85 w 115"/>
                  <a:gd name="T19" fmla="*/ 71 h 178"/>
                  <a:gd name="T20" fmla="*/ 87 w 115"/>
                  <a:gd name="T21" fmla="*/ 83 h 178"/>
                  <a:gd name="T22" fmla="*/ 100 w 115"/>
                  <a:gd name="T23" fmla="*/ 85 h 178"/>
                  <a:gd name="T24" fmla="*/ 106 w 115"/>
                  <a:gd name="T25" fmla="*/ 81 h 178"/>
                  <a:gd name="T26" fmla="*/ 111 w 115"/>
                  <a:gd name="T27" fmla="*/ 104 h 178"/>
                  <a:gd name="T28" fmla="*/ 111 w 115"/>
                  <a:gd name="T29" fmla="*/ 119 h 178"/>
                  <a:gd name="T30" fmla="*/ 114 w 115"/>
                  <a:gd name="T31" fmla="*/ 131 h 178"/>
                  <a:gd name="T32" fmla="*/ 104 w 115"/>
                  <a:gd name="T33" fmla="*/ 155 h 178"/>
                  <a:gd name="T34" fmla="*/ 90 w 115"/>
                  <a:gd name="T35" fmla="*/ 164 h 178"/>
                  <a:gd name="T36" fmla="*/ 96 w 115"/>
                  <a:gd name="T37" fmla="*/ 147 h 178"/>
                  <a:gd name="T38" fmla="*/ 91 w 115"/>
                  <a:gd name="T39" fmla="*/ 124 h 178"/>
                  <a:gd name="T40" fmla="*/ 82 w 115"/>
                  <a:gd name="T41" fmla="*/ 121 h 178"/>
                  <a:gd name="T42" fmla="*/ 79 w 115"/>
                  <a:gd name="T43" fmla="*/ 125 h 178"/>
                  <a:gd name="T44" fmla="*/ 72 w 115"/>
                  <a:gd name="T45" fmla="*/ 127 h 178"/>
                  <a:gd name="T46" fmla="*/ 74 w 115"/>
                  <a:gd name="T47" fmla="*/ 121 h 178"/>
                  <a:gd name="T48" fmla="*/ 63 w 115"/>
                  <a:gd name="T49" fmla="*/ 98 h 178"/>
                  <a:gd name="T50" fmla="*/ 57 w 115"/>
                  <a:gd name="T51" fmla="*/ 92 h 178"/>
                  <a:gd name="T52" fmla="*/ 50 w 115"/>
                  <a:gd name="T53" fmla="*/ 77 h 178"/>
                  <a:gd name="T54" fmla="*/ 47 w 115"/>
                  <a:gd name="T55" fmla="*/ 97 h 178"/>
                  <a:gd name="T56" fmla="*/ 59 w 115"/>
                  <a:gd name="T57" fmla="*/ 123 h 178"/>
                  <a:gd name="T58" fmla="*/ 51 w 115"/>
                  <a:gd name="T59" fmla="*/ 135 h 178"/>
                  <a:gd name="T60" fmla="*/ 47 w 115"/>
                  <a:gd name="T61" fmla="*/ 123 h 178"/>
                  <a:gd name="T62" fmla="*/ 42 w 115"/>
                  <a:gd name="T63" fmla="*/ 120 h 178"/>
                  <a:gd name="T64" fmla="*/ 38 w 115"/>
                  <a:gd name="T65" fmla="*/ 114 h 178"/>
                  <a:gd name="T66" fmla="*/ 37 w 115"/>
                  <a:gd name="T67" fmla="*/ 116 h 178"/>
                  <a:gd name="T68" fmla="*/ 42 w 115"/>
                  <a:gd name="T69" fmla="*/ 135 h 178"/>
                  <a:gd name="T70" fmla="*/ 52 w 115"/>
                  <a:gd name="T71" fmla="*/ 145 h 178"/>
                  <a:gd name="T72" fmla="*/ 48 w 115"/>
                  <a:gd name="T73" fmla="*/ 151 h 178"/>
                  <a:gd name="T74" fmla="*/ 44 w 115"/>
                  <a:gd name="T75" fmla="*/ 165 h 178"/>
                  <a:gd name="T76" fmla="*/ 58 w 115"/>
                  <a:gd name="T77" fmla="*/ 174 h 178"/>
                  <a:gd name="T78" fmla="*/ 44 w 115"/>
                  <a:gd name="T79" fmla="*/ 177 h 178"/>
                  <a:gd name="T80" fmla="*/ 17 w 115"/>
                  <a:gd name="T81" fmla="*/ 154 h 178"/>
                  <a:gd name="T82" fmla="*/ 16 w 115"/>
                  <a:gd name="T83" fmla="*/ 151 h 178"/>
                  <a:gd name="T84" fmla="*/ 9 w 115"/>
                  <a:gd name="T85" fmla="*/ 138 h 178"/>
                  <a:gd name="T86" fmla="*/ 5 w 115"/>
                  <a:gd name="T87" fmla="*/ 124 h 178"/>
                  <a:gd name="T88" fmla="*/ 7 w 115"/>
                  <a:gd name="T89" fmla="*/ 122 h 178"/>
                  <a:gd name="T90" fmla="*/ 11 w 115"/>
                  <a:gd name="T91" fmla="*/ 130 h 178"/>
                  <a:gd name="T92" fmla="*/ 14 w 115"/>
                  <a:gd name="T93" fmla="*/ 133 h 178"/>
                  <a:gd name="T94" fmla="*/ 16 w 115"/>
                  <a:gd name="T95" fmla="*/ 134 h 178"/>
                  <a:gd name="T96" fmla="*/ 14 w 115"/>
                  <a:gd name="T97" fmla="*/ 129 h 178"/>
                  <a:gd name="T98" fmla="*/ 15 w 115"/>
                  <a:gd name="T99" fmla="*/ 110 h 178"/>
                  <a:gd name="T100" fmla="*/ 15 w 115"/>
                  <a:gd name="T101" fmla="*/ 101 h 178"/>
                  <a:gd name="T102" fmla="*/ 3 w 115"/>
                  <a:gd name="T103" fmla="*/ 80 h 178"/>
                  <a:gd name="T104" fmla="*/ 0 w 115"/>
                  <a:gd name="T105" fmla="*/ 58 h 178"/>
                  <a:gd name="T106" fmla="*/ 6 w 115"/>
                  <a:gd name="T107" fmla="*/ 63 h 178"/>
                  <a:gd name="T108" fmla="*/ 22 w 115"/>
                  <a:gd name="T109" fmla="*/ 78 h 178"/>
                  <a:gd name="T110" fmla="*/ 26 w 115"/>
                  <a:gd name="T111" fmla="*/ 75 h 178"/>
                  <a:gd name="T112" fmla="*/ 23 w 115"/>
                  <a:gd name="T113" fmla="*/ 52 h 178"/>
                  <a:gd name="T114" fmla="*/ 23 w 115"/>
                  <a:gd name="T115" fmla="*/ 40 h 178"/>
                  <a:gd name="T116" fmla="*/ 11 w 115"/>
                  <a:gd name="T117" fmla="*/ 21 h 178"/>
                  <a:gd name="T118" fmla="*/ 7 w 115"/>
                  <a:gd name="T119" fmla="*/ 5 h 178"/>
                  <a:gd name="T120" fmla="*/ 7 w 115"/>
                  <a:gd name="T121" fmla="*/ 1 h 178"/>
                  <a:gd name="T122" fmla="*/ 7 w 115"/>
                  <a:gd name="T123" fmla="*/ 1 h 1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5"/>
                  <a:gd name="T187" fmla="*/ 0 h 178"/>
                  <a:gd name="T188" fmla="*/ 115 w 115"/>
                  <a:gd name="T189" fmla="*/ 178 h 1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5" h="178">
                    <a:moveTo>
                      <a:pt x="6" y="1"/>
                    </a:moveTo>
                    <a:lnTo>
                      <a:pt x="7" y="2"/>
                    </a:lnTo>
                    <a:lnTo>
                      <a:pt x="7" y="3"/>
                    </a:lnTo>
                    <a:lnTo>
                      <a:pt x="9" y="5"/>
                    </a:lnTo>
                    <a:lnTo>
                      <a:pt x="11" y="6"/>
                    </a:lnTo>
                    <a:lnTo>
                      <a:pt x="13" y="8"/>
                    </a:lnTo>
                    <a:lnTo>
                      <a:pt x="15" y="9"/>
                    </a:lnTo>
                    <a:lnTo>
                      <a:pt x="17" y="10"/>
                    </a:lnTo>
                    <a:lnTo>
                      <a:pt x="18" y="10"/>
                    </a:lnTo>
                    <a:lnTo>
                      <a:pt x="22" y="12"/>
                    </a:lnTo>
                    <a:lnTo>
                      <a:pt x="23" y="12"/>
                    </a:lnTo>
                    <a:lnTo>
                      <a:pt x="27" y="14"/>
                    </a:lnTo>
                    <a:lnTo>
                      <a:pt x="30" y="14"/>
                    </a:lnTo>
                    <a:lnTo>
                      <a:pt x="35" y="17"/>
                    </a:lnTo>
                    <a:lnTo>
                      <a:pt x="38" y="19"/>
                    </a:lnTo>
                    <a:lnTo>
                      <a:pt x="41" y="22"/>
                    </a:lnTo>
                    <a:lnTo>
                      <a:pt x="43" y="24"/>
                    </a:lnTo>
                    <a:lnTo>
                      <a:pt x="45" y="28"/>
                    </a:lnTo>
                    <a:lnTo>
                      <a:pt x="47" y="29"/>
                    </a:lnTo>
                    <a:lnTo>
                      <a:pt x="48" y="31"/>
                    </a:lnTo>
                    <a:lnTo>
                      <a:pt x="48" y="33"/>
                    </a:lnTo>
                    <a:lnTo>
                      <a:pt x="50" y="36"/>
                    </a:lnTo>
                    <a:lnTo>
                      <a:pt x="50" y="38"/>
                    </a:lnTo>
                    <a:lnTo>
                      <a:pt x="50" y="40"/>
                    </a:lnTo>
                    <a:lnTo>
                      <a:pt x="50" y="41"/>
                    </a:lnTo>
                    <a:lnTo>
                      <a:pt x="50" y="42"/>
                    </a:lnTo>
                    <a:lnTo>
                      <a:pt x="50" y="41"/>
                    </a:lnTo>
                    <a:lnTo>
                      <a:pt x="52" y="40"/>
                    </a:lnTo>
                    <a:lnTo>
                      <a:pt x="53" y="38"/>
                    </a:lnTo>
                    <a:lnTo>
                      <a:pt x="54" y="36"/>
                    </a:lnTo>
                    <a:lnTo>
                      <a:pt x="54" y="34"/>
                    </a:lnTo>
                    <a:lnTo>
                      <a:pt x="54" y="33"/>
                    </a:lnTo>
                    <a:lnTo>
                      <a:pt x="54" y="31"/>
                    </a:lnTo>
                    <a:lnTo>
                      <a:pt x="54" y="29"/>
                    </a:lnTo>
                    <a:lnTo>
                      <a:pt x="53" y="27"/>
                    </a:lnTo>
                    <a:lnTo>
                      <a:pt x="53" y="25"/>
                    </a:lnTo>
                    <a:lnTo>
                      <a:pt x="53" y="24"/>
                    </a:lnTo>
                    <a:lnTo>
                      <a:pt x="51" y="22"/>
                    </a:lnTo>
                    <a:lnTo>
                      <a:pt x="51" y="21"/>
                    </a:lnTo>
                    <a:lnTo>
                      <a:pt x="50" y="20"/>
                    </a:lnTo>
                    <a:lnTo>
                      <a:pt x="55" y="21"/>
                    </a:lnTo>
                    <a:lnTo>
                      <a:pt x="59" y="23"/>
                    </a:lnTo>
                    <a:lnTo>
                      <a:pt x="63" y="26"/>
                    </a:lnTo>
                    <a:lnTo>
                      <a:pt x="65" y="28"/>
                    </a:lnTo>
                    <a:lnTo>
                      <a:pt x="66" y="31"/>
                    </a:lnTo>
                    <a:lnTo>
                      <a:pt x="68" y="34"/>
                    </a:lnTo>
                    <a:lnTo>
                      <a:pt x="68" y="38"/>
                    </a:lnTo>
                    <a:lnTo>
                      <a:pt x="68" y="39"/>
                    </a:lnTo>
                    <a:lnTo>
                      <a:pt x="69" y="43"/>
                    </a:lnTo>
                    <a:lnTo>
                      <a:pt x="69" y="45"/>
                    </a:lnTo>
                    <a:lnTo>
                      <a:pt x="69" y="49"/>
                    </a:lnTo>
                    <a:lnTo>
                      <a:pt x="68" y="51"/>
                    </a:lnTo>
                    <a:lnTo>
                      <a:pt x="68" y="52"/>
                    </a:lnTo>
                    <a:lnTo>
                      <a:pt x="68" y="54"/>
                    </a:lnTo>
                    <a:lnTo>
                      <a:pt x="68" y="55"/>
                    </a:lnTo>
                    <a:lnTo>
                      <a:pt x="67" y="54"/>
                    </a:lnTo>
                    <a:lnTo>
                      <a:pt x="69" y="58"/>
                    </a:lnTo>
                    <a:lnTo>
                      <a:pt x="69" y="62"/>
                    </a:lnTo>
                    <a:lnTo>
                      <a:pt x="71" y="64"/>
                    </a:lnTo>
                    <a:lnTo>
                      <a:pt x="71" y="66"/>
                    </a:lnTo>
                    <a:lnTo>
                      <a:pt x="73" y="68"/>
                    </a:lnTo>
                    <a:lnTo>
                      <a:pt x="74" y="68"/>
                    </a:lnTo>
                    <a:lnTo>
                      <a:pt x="76" y="68"/>
                    </a:lnTo>
                    <a:lnTo>
                      <a:pt x="76" y="67"/>
                    </a:lnTo>
                    <a:lnTo>
                      <a:pt x="78" y="67"/>
                    </a:lnTo>
                    <a:lnTo>
                      <a:pt x="79" y="66"/>
                    </a:lnTo>
                    <a:lnTo>
                      <a:pt x="80" y="65"/>
                    </a:lnTo>
                    <a:lnTo>
                      <a:pt x="80" y="63"/>
                    </a:lnTo>
                    <a:lnTo>
                      <a:pt x="81" y="63"/>
                    </a:lnTo>
                    <a:lnTo>
                      <a:pt x="81" y="61"/>
                    </a:lnTo>
                    <a:lnTo>
                      <a:pt x="81" y="59"/>
                    </a:lnTo>
                    <a:lnTo>
                      <a:pt x="79" y="57"/>
                    </a:lnTo>
                    <a:lnTo>
                      <a:pt x="81" y="60"/>
                    </a:lnTo>
                    <a:lnTo>
                      <a:pt x="82" y="62"/>
                    </a:lnTo>
                    <a:lnTo>
                      <a:pt x="84" y="64"/>
                    </a:lnTo>
                    <a:lnTo>
                      <a:pt x="84" y="65"/>
                    </a:lnTo>
                    <a:lnTo>
                      <a:pt x="85" y="67"/>
                    </a:lnTo>
                    <a:lnTo>
                      <a:pt x="85" y="68"/>
                    </a:lnTo>
                    <a:lnTo>
                      <a:pt x="85" y="69"/>
                    </a:lnTo>
                    <a:lnTo>
                      <a:pt x="85" y="71"/>
                    </a:lnTo>
                    <a:lnTo>
                      <a:pt x="85" y="72"/>
                    </a:lnTo>
                    <a:lnTo>
                      <a:pt x="85" y="74"/>
                    </a:lnTo>
                    <a:lnTo>
                      <a:pt x="85" y="75"/>
                    </a:lnTo>
                    <a:lnTo>
                      <a:pt x="85" y="76"/>
                    </a:lnTo>
                    <a:lnTo>
                      <a:pt x="85" y="78"/>
                    </a:lnTo>
                    <a:lnTo>
                      <a:pt x="83" y="78"/>
                    </a:lnTo>
                    <a:lnTo>
                      <a:pt x="85" y="81"/>
                    </a:lnTo>
                    <a:lnTo>
                      <a:pt x="87" y="83"/>
                    </a:lnTo>
                    <a:lnTo>
                      <a:pt x="89" y="85"/>
                    </a:lnTo>
                    <a:lnTo>
                      <a:pt x="89" y="86"/>
                    </a:lnTo>
                    <a:lnTo>
                      <a:pt x="90" y="88"/>
                    </a:lnTo>
                    <a:lnTo>
                      <a:pt x="92" y="88"/>
                    </a:lnTo>
                    <a:lnTo>
                      <a:pt x="94" y="88"/>
                    </a:lnTo>
                    <a:lnTo>
                      <a:pt x="94" y="87"/>
                    </a:lnTo>
                    <a:lnTo>
                      <a:pt x="96" y="87"/>
                    </a:lnTo>
                    <a:lnTo>
                      <a:pt x="98" y="86"/>
                    </a:lnTo>
                    <a:lnTo>
                      <a:pt x="100" y="85"/>
                    </a:lnTo>
                    <a:lnTo>
                      <a:pt x="100" y="83"/>
                    </a:lnTo>
                    <a:lnTo>
                      <a:pt x="101" y="81"/>
                    </a:lnTo>
                    <a:lnTo>
                      <a:pt x="101" y="79"/>
                    </a:lnTo>
                    <a:lnTo>
                      <a:pt x="101" y="77"/>
                    </a:lnTo>
                    <a:lnTo>
                      <a:pt x="100" y="74"/>
                    </a:lnTo>
                    <a:lnTo>
                      <a:pt x="102" y="75"/>
                    </a:lnTo>
                    <a:lnTo>
                      <a:pt x="104" y="77"/>
                    </a:lnTo>
                    <a:lnTo>
                      <a:pt x="106" y="79"/>
                    </a:lnTo>
                    <a:lnTo>
                      <a:pt x="106" y="81"/>
                    </a:lnTo>
                    <a:lnTo>
                      <a:pt x="107" y="85"/>
                    </a:lnTo>
                    <a:lnTo>
                      <a:pt x="107" y="87"/>
                    </a:lnTo>
                    <a:lnTo>
                      <a:pt x="109" y="89"/>
                    </a:lnTo>
                    <a:lnTo>
                      <a:pt x="109" y="91"/>
                    </a:lnTo>
                    <a:lnTo>
                      <a:pt x="111" y="95"/>
                    </a:lnTo>
                    <a:lnTo>
                      <a:pt x="111" y="97"/>
                    </a:lnTo>
                    <a:lnTo>
                      <a:pt x="111" y="99"/>
                    </a:lnTo>
                    <a:lnTo>
                      <a:pt x="111" y="101"/>
                    </a:lnTo>
                    <a:lnTo>
                      <a:pt x="111" y="104"/>
                    </a:lnTo>
                    <a:lnTo>
                      <a:pt x="111" y="106"/>
                    </a:lnTo>
                    <a:lnTo>
                      <a:pt x="111" y="108"/>
                    </a:lnTo>
                    <a:lnTo>
                      <a:pt x="109" y="109"/>
                    </a:lnTo>
                    <a:lnTo>
                      <a:pt x="110" y="110"/>
                    </a:lnTo>
                    <a:lnTo>
                      <a:pt x="110" y="112"/>
                    </a:lnTo>
                    <a:lnTo>
                      <a:pt x="110" y="114"/>
                    </a:lnTo>
                    <a:lnTo>
                      <a:pt x="110" y="115"/>
                    </a:lnTo>
                    <a:lnTo>
                      <a:pt x="111" y="117"/>
                    </a:lnTo>
                    <a:lnTo>
                      <a:pt x="111" y="119"/>
                    </a:lnTo>
                    <a:lnTo>
                      <a:pt x="111" y="120"/>
                    </a:lnTo>
                    <a:lnTo>
                      <a:pt x="113" y="122"/>
                    </a:lnTo>
                    <a:lnTo>
                      <a:pt x="113" y="124"/>
                    </a:lnTo>
                    <a:lnTo>
                      <a:pt x="113" y="126"/>
                    </a:lnTo>
                    <a:lnTo>
                      <a:pt x="113" y="127"/>
                    </a:lnTo>
                    <a:lnTo>
                      <a:pt x="114" y="129"/>
                    </a:lnTo>
                    <a:lnTo>
                      <a:pt x="114" y="131"/>
                    </a:lnTo>
                    <a:lnTo>
                      <a:pt x="114" y="135"/>
                    </a:lnTo>
                    <a:lnTo>
                      <a:pt x="114" y="139"/>
                    </a:lnTo>
                    <a:lnTo>
                      <a:pt x="114" y="143"/>
                    </a:lnTo>
                    <a:lnTo>
                      <a:pt x="112" y="145"/>
                    </a:lnTo>
                    <a:lnTo>
                      <a:pt x="111" y="149"/>
                    </a:lnTo>
                    <a:lnTo>
                      <a:pt x="109" y="151"/>
                    </a:lnTo>
                    <a:lnTo>
                      <a:pt x="107" y="153"/>
                    </a:lnTo>
                    <a:lnTo>
                      <a:pt x="104" y="155"/>
                    </a:lnTo>
                    <a:lnTo>
                      <a:pt x="103" y="156"/>
                    </a:lnTo>
                    <a:lnTo>
                      <a:pt x="101" y="158"/>
                    </a:lnTo>
                    <a:lnTo>
                      <a:pt x="99" y="160"/>
                    </a:lnTo>
                    <a:lnTo>
                      <a:pt x="96" y="162"/>
                    </a:lnTo>
                    <a:lnTo>
                      <a:pt x="94" y="164"/>
                    </a:lnTo>
                    <a:lnTo>
                      <a:pt x="92" y="164"/>
                    </a:lnTo>
                    <a:lnTo>
                      <a:pt x="90" y="164"/>
                    </a:lnTo>
                    <a:lnTo>
                      <a:pt x="89" y="164"/>
                    </a:lnTo>
                    <a:lnTo>
                      <a:pt x="90" y="164"/>
                    </a:lnTo>
                    <a:lnTo>
                      <a:pt x="91" y="163"/>
                    </a:lnTo>
                    <a:lnTo>
                      <a:pt x="91" y="161"/>
                    </a:lnTo>
                    <a:lnTo>
                      <a:pt x="93" y="160"/>
                    </a:lnTo>
                    <a:lnTo>
                      <a:pt x="93" y="158"/>
                    </a:lnTo>
                    <a:lnTo>
                      <a:pt x="94" y="156"/>
                    </a:lnTo>
                    <a:lnTo>
                      <a:pt x="94" y="153"/>
                    </a:lnTo>
                    <a:lnTo>
                      <a:pt x="96" y="151"/>
                    </a:lnTo>
                    <a:lnTo>
                      <a:pt x="96" y="147"/>
                    </a:lnTo>
                    <a:lnTo>
                      <a:pt x="96" y="144"/>
                    </a:lnTo>
                    <a:lnTo>
                      <a:pt x="96" y="141"/>
                    </a:lnTo>
                    <a:lnTo>
                      <a:pt x="96" y="137"/>
                    </a:lnTo>
                    <a:lnTo>
                      <a:pt x="94" y="133"/>
                    </a:lnTo>
                    <a:lnTo>
                      <a:pt x="93" y="130"/>
                    </a:lnTo>
                    <a:lnTo>
                      <a:pt x="91" y="124"/>
                    </a:lnTo>
                    <a:lnTo>
                      <a:pt x="89" y="123"/>
                    </a:lnTo>
                    <a:lnTo>
                      <a:pt x="88" y="123"/>
                    </a:lnTo>
                    <a:lnTo>
                      <a:pt x="86" y="121"/>
                    </a:lnTo>
                    <a:lnTo>
                      <a:pt x="84" y="121"/>
                    </a:lnTo>
                    <a:lnTo>
                      <a:pt x="82" y="121"/>
                    </a:lnTo>
                    <a:lnTo>
                      <a:pt x="82" y="123"/>
                    </a:lnTo>
                    <a:lnTo>
                      <a:pt x="81" y="123"/>
                    </a:lnTo>
                    <a:lnTo>
                      <a:pt x="80" y="124"/>
                    </a:lnTo>
                    <a:lnTo>
                      <a:pt x="78" y="124"/>
                    </a:lnTo>
                    <a:lnTo>
                      <a:pt x="79" y="124"/>
                    </a:lnTo>
                    <a:lnTo>
                      <a:pt x="79" y="125"/>
                    </a:lnTo>
                    <a:lnTo>
                      <a:pt x="78" y="125"/>
                    </a:lnTo>
                    <a:lnTo>
                      <a:pt x="78" y="127"/>
                    </a:lnTo>
                    <a:lnTo>
                      <a:pt x="76" y="127"/>
                    </a:lnTo>
                    <a:lnTo>
                      <a:pt x="74" y="127"/>
                    </a:lnTo>
                    <a:lnTo>
                      <a:pt x="72" y="127"/>
                    </a:lnTo>
                    <a:lnTo>
                      <a:pt x="71" y="127"/>
                    </a:lnTo>
                    <a:lnTo>
                      <a:pt x="69" y="127"/>
                    </a:lnTo>
                    <a:lnTo>
                      <a:pt x="71" y="127"/>
                    </a:lnTo>
                    <a:lnTo>
                      <a:pt x="72" y="127"/>
                    </a:lnTo>
                    <a:lnTo>
                      <a:pt x="72" y="125"/>
                    </a:lnTo>
                    <a:lnTo>
                      <a:pt x="74" y="125"/>
                    </a:lnTo>
                    <a:lnTo>
                      <a:pt x="74" y="123"/>
                    </a:lnTo>
                    <a:lnTo>
                      <a:pt x="74" y="121"/>
                    </a:lnTo>
                    <a:lnTo>
                      <a:pt x="74" y="119"/>
                    </a:lnTo>
                    <a:lnTo>
                      <a:pt x="74" y="117"/>
                    </a:lnTo>
                    <a:lnTo>
                      <a:pt x="74" y="116"/>
                    </a:lnTo>
                    <a:lnTo>
                      <a:pt x="74" y="114"/>
                    </a:lnTo>
                    <a:lnTo>
                      <a:pt x="72" y="110"/>
                    </a:lnTo>
                    <a:lnTo>
                      <a:pt x="71" y="109"/>
                    </a:lnTo>
                    <a:lnTo>
                      <a:pt x="69" y="105"/>
                    </a:lnTo>
                    <a:lnTo>
                      <a:pt x="66" y="101"/>
                    </a:lnTo>
                    <a:lnTo>
                      <a:pt x="63" y="98"/>
                    </a:lnTo>
                    <a:lnTo>
                      <a:pt x="61" y="97"/>
                    </a:lnTo>
                    <a:lnTo>
                      <a:pt x="60" y="96"/>
                    </a:lnTo>
                    <a:lnTo>
                      <a:pt x="59" y="95"/>
                    </a:lnTo>
                    <a:lnTo>
                      <a:pt x="57" y="93"/>
                    </a:lnTo>
                    <a:lnTo>
                      <a:pt x="57" y="92"/>
                    </a:lnTo>
                    <a:lnTo>
                      <a:pt x="56" y="90"/>
                    </a:lnTo>
                    <a:lnTo>
                      <a:pt x="56" y="88"/>
                    </a:lnTo>
                    <a:lnTo>
                      <a:pt x="54" y="86"/>
                    </a:lnTo>
                    <a:lnTo>
                      <a:pt x="54" y="84"/>
                    </a:lnTo>
                    <a:lnTo>
                      <a:pt x="54" y="81"/>
                    </a:lnTo>
                    <a:lnTo>
                      <a:pt x="54" y="77"/>
                    </a:lnTo>
                    <a:lnTo>
                      <a:pt x="54" y="73"/>
                    </a:lnTo>
                    <a:lnTo>
                      <a:pt x="52" y="75"/>
                    </a:lnTo>
                    <a:lnTo>
                      <a:pt x="50" y="77"/>
                    </a:lnTo>
                    <a:lnTo>
                      <a:pt x="49" y="79"/>
                    </a:lnTo>
                    <a:lnTo>
                      <a:pt x="47" y="81"/>
                    </a:lnTo>
                    <a:lnTo>
                      <a:pt x="47" y="84"/>
                    </a:lnTo>
                    <a:lnTo>
                      <a:pt x="46" y="86"/>
                    </a:lnTo>
                    <a:lnTo>
                      <a:pt x="46" y="88"/>
                    </a:lnTo>
                    <a:lnTo>
                      <a:pt x="45" y="90"/>
                    </a:lnTo>
                    <a:lnTo>
                      <a:pt x="46" y="93"/>
                    </a:lnTo>
                    <a:lnTo>
                      <a:pt x="46" y="95"/>
                    </a:lnTo>
                    <a:lnTo>
                      <a:pt x="47" y="97"/>
                    </a:lnTo>
                    <a:lnTo>
                      <a:pt x="47" y="98"/>
                    </a:lnTo>
                    <a:lnTo>
                      <a:pt x="48" y="100"/>
                    </a:lnTo>
                    <a:lnTo>
                      <a:pt x="48" y="101"/>
                    </a:lnTo>
                    <a:lnTo>
                      <a:pt x="48" y="103"/>
                    </a:lnTo>
                    <a:lnTo>
                      <a:pt x="53" y="109"/>
                    </a:lnTo>
                    <a:lnTo>
                      <a:pt x="56" y="115"/>
                    </a:lnTo>
                    <a:lnTo>
                      <a:pt x="58" y="120"/>
                    </a:lnTo>
                    <a:lnTo>
                      <a:pt x="59" y="123"/>
                    </a:lnTo>
                    <a:lnTo>
                      <a:pt x="60" y="127"/>
                    </a:lnTo>
                    <a:lnTo>
                      <a:pt x="60" y="130"/>
                    </a:lnTo>
                    <a:lnTo>
                      <a:pt x="59" y="133"/>
                    </a:lnTo>
                    <a:lnTo>
                      <a:pt x="57" y="134"/>
                    </a:lnTo>
                    <a:lnTo>
                      <a:pt x="57" y="136"/>
                    </a:lnTo>
                    <a:lnTo>
                      <a:pt x="55" y="136"/>
                    </a:lnTo>
                    <a:lnTo>
                      <a:pt x="53" y="136"/>
                    </a:lnTo>
                    <a:lnTo>
                      <a:pt x="51" y="136"/>
                    </a:lnTo>
                    <a:lnTo>
                      <a:pt x="51" y="135"/>
                    </a:lnTo>
                    <a:lnTo>
                      <a:pt x="49" y="133"/>
                    </a:lnTo>
                    <a:lnTo>
                      <a:pt x="48" y="131"/>
                    </a:lnTo>
                    <a:lnTo>
                      <a:pt x="47" y="127"/>
                    </a:lnTo>
                    <a:lnTo>
                      <a:pt x="47" y="125"/>
                    </a:lnTo>
                    <a:lnTo>
                      <a:pt x="47" y="123"/>
                    </a:lnTo>
                    <a:lnTo>
                      <a:pt x="45" y="121"/>
                    </a:lnTo>
                    <a:lnTo>
                      <a:pt x="43" y="120"/>
                    </a:lnTo>
                    <a:lnTo>
                      <a:pt x="42" y="120"/>
                    </a:lnTo>
                    <a:lnTo>
                      <a:pt x="40" y="118"/>
                    </a:lnTo>
                    <a:lnTo>
                      <a:pt x="40" y="117"/>
                    </a:lnTo>
                    <a:lnTo>
                      <a:pt x="40" y="116"/>
                    </a:lnTo>
                    <a:lnTo>
                      <a:pt x="38" y="114"/>
                    </a:lnTo>
                    <a:lnTo>
                      <a:pt x="37" y="112"/>
                    </a:lnTo>
                    <a:lnTo>
                      <a:pt x="36" y="110"/>
                    </a:lnTo>
                    <a:lnTo>
                      <a:pt x="37" y="116"/>
                    </a:lnTo>
                    <a:lnTo>
                      <a:pt x="37" y="120"/>
                    </a:lnTo>
                    <a:lnTo>
                      <a:pt x="38" y="123"/>
                    </a:lnTo>
                    <a:lnTo>
                      <a:pt x="38" y="126"/>
                    </a:lnTo>
                    <a:lnTo>
                      <a:pt x="40" y="129"/>
                    </a:lnTo>
                    <a:lnTo>
                      <a:pt x="40" y="131"/>
                    </a:lnTo>
                    <a:lnTo>
                      <a:pt x="41" y="133"/>
                    </a:lnTo>
                    <a:lnTo>
                      <a:pt x="42" y="134"/>
                    </a:lnTo>
                    <a:lnTo>
                      <a:pt x="42" y="135"/>
                    </a:lnTo>
                    <a:lnTo>
                      <a:pt x="44" y="137"/>
                    </a:lnTo>
                    <a:lnTo>
                      <a:pt x="46" y="139"/>
                    </a:lnTo>
                    <a:lnTo>
                      <a:pt x="47" y="140"/>
                    </a:lnTo>
                    <a:lnTo>
                      <a:pt x="49" y="141"/>
                    </a:lnTo>
                    <a:lnTo>
                      <a:pt x="51" y="143"/>
                    </a:lnTo>
                    <a:lnTo>
                      <a:pt x="52" y="145"/>
                    </a:lnTo>
                    <a:lnTo>
                      <a:pt x="53" y="147"/>
                    </a:lnTo>
                    <a:lnTo>
                      <a:pt x="53" y="149"/>
                    </a:lnTo>
                    <a:lnTo>
                      <a:pt x="52" y="149"/>
                    </a:lnTo>
                    <a:lnTo>
                      <a:pt x="52" y="151"/>
                    </a:lnTo>
                    <a:lnTo>
                      <a:pt x="50" y="151"/>
                    </a:lnTo>
                    <a:lnTo>
                      <a:pt x="48" y="151"/>
                    </a:lnTo>
                    <a:lnTo>
                      <a:pt x="46" y="151"/>
                    </a:lnTo>
                    <a:lnTo>
                      <a:pt x="44" y="149"/>
                    </a:lnTo>
                    <a:lnTo>
                      <a:pt x="42" y="147"/>
                    </a:lnTo>
                    <a:lnTo>
                      <a:pt x="41" y="145"/>
                    </a:lnTo>
                    <a:lnTo>
                      <a:pt x="41" y="151"/>
                    </a:lnTo>
                    <a:lnTo>
                      <a:pt x="41" y="155"/>
                    </a:lnTo>
                    <a:lnTo>
                      <a:pt x="42" y="158"/>
                    </a:lnTo>
                    <a:lnTo>
                      <a:pt x="42" y="162"/>
                    </a:lnTo>
                    <a:lnTo>
                      <a:pt x="44" y="165"/>
                    </a:lnTo>
                    <a:lnTo>
                      <a:pt x="46" y="166"/>
                    </a:lnTo>
                    <a:lnTo>
                      <a:pt x="47" y="168"/>
                    </a:lnTo>
                    <a:lnTo>
                      <a:pt x="48" y="169"/>
                    </a:lnTo>
                    <a:lnTo>
                      <a:pt x="51" y="171"/>
                    </a:lnTo>
                    <a:lnTo>
                      <a:pt x="53" y="172"/>
                    </a:lnTo>
                    <a:lnTo>
                      <a:pt x="55" y="173"/>
                    </a:lnTo>
                    <a:lnTo>
                      <a:pt x="56" y="173"/>
                    </a:lnTo>
                    <a:lnTo>
                      <a:pt x="58" y="174"/>
                    </a:lnTo>
                    <a:lnTo>
                      <a:pt x="59" y="174"/>
                    </a:lnTo>
                    <a:lnTo>
                      <a:pt x="59" y="173"/>
                    </a:lnTo>
                    <a:lnTo>
                      <a:pt x="58" y="175"/>
                    </a:lnTo>
                    <a:lnTo>
                      <a:pt x="57" y="175"/>
                    </a:lnTo>
                    <a:lnTo>
                      <a:pt x="55" y="176"/>
                    </a:lnTo>
                    <a:lnTo>
                      <a:pt x="52" y="176"/>
                    </a:lnTo>
                    <a:lnTo>
                      <a:pt x="50" y="177"/>
                    </a:lnTo>
                    <a:lnTo>
                      <a:pt x="47" y="177"/>
                    </a:lnTo>
                    <a:lnTo>
                      <a:pt x="44" y="177"/>
                    </a:lnTo>
                    <a:lnTo>
                      <a:pt x="41" y="176"/>
                    </a:lnTo>
                    <a:lnTo>
                      <a:pt x="39" y="176"/>
                    </a:lnTo>
                    <a:lnTo>
                      <a:pt x="35" y="174"/>
                    </a:lnTo>
                    <a:lnTo>
                      <a:pt x="31" y="172"/>
                    </a:lnTo>
                    <a:lnTo>
                      <a:pt x="28" y="169"/>
                    </a:lnTo>
                    <a:lnTo>
                      <a:pt x="26" y="167"/>
                    </a:lnTo>
                    <a:lnTo>
                      <a:pt x="22" y="164"/>
                    </a:lnTo>
                    <a:lnTo>
                      <a:pt x="20" y="160"/>
                    </a:lnTo>
                    <a:lnTo>
                      <a:pt x="17" y="154"/>
                    </a:lnTo>
                    <a:lnTo>
                      <a:pt x="17" y="153"/>
                    </a:lnTo>
                    <a:lnTo>
                      <a:pt x="16" y="151"/>
                    </a:lnTo>
                    <a:lnTo>
                      <a:pt x="16" y="149"/>
                    </a:lnTo>
                    <a:lnTo>
                      <a:pt x="14" y="147"/>
                    </a:lnTo>
                    <a:lnTo>
                      <a:pt x="14" y="146"/>
                    </a:lnTo>
                    <a:lnTo>
                      <a:pt x="12" y="144"/>
                    </a:lnTo>
                    <a:lnTo>
                      <a:pt x="11" y="143"/>
                    </a:lnTo>
                    <a:lnTo>
                      <a:pt x="9" y="141"/>
                    </a:lnTo>
                    <a:lnTo>
                      <a:pt x="9" y="140"/>
                    </a:lnTo>
                    <a:lnTo>
                      <a:pt x="9" y="138"/>
                    </a:lnTo>
                    <a:lnTo>
                      <a:pt x="9" y="136"/>
                    </a:lnTo>
                    <a:lnTo>
                      <a:pt x="7" y="134"/>
                    </a:lnTo>
                    <a:lnTo>
                      <a:pt x="7" y="133"/>
                    </a:lnTo>
                    <a:lnTo>
                      <a:pt x="7" y="131"/>
                    </a:lnTo>
                    <a:lnTo>
                      <a:pt x="7" y="129"/>
                    </a:lnTo>
                    <a:lnTo>
                      <a:pt x="5" y="127"/>
                    </a:lnTo>
                    <a:lnTo>
                      <a:pt x="5" y="125"/>
                    </a:lnTo>
                    <a:lnTo>
                      <a:pt x="5" y="124"/>
                    </a:lnTo>
                    <a:lnTo>
                      <a:pt x="4" y="122"/>
                    </a:lnTo>
                    <a:lnTo>
                      <a:pt x="4" y="120"/>
                    </a:lnTo>
                    <a:lnTo>
                      <a:pt x="3" y="118"/>
                    </a:lnTo>
                    <a:lnTo>
                      <a:pt x="5" y="120"/>
                    </a:lnTo>
                    <a:lnTo>
                      <a:pt x="6" y="120"/>
                    </a:lnTo>
                    <a:lnTo>
                      <a:pt x="7" y="122"/>
                    </a:lnTo>
                    <a:lnTo>
                      <a:pt x="8" y="124"/>
                    </a:lnTo>
                    <a:lnTo>
                      <a:pt x="8" y="125"/>
                    </a:lnTo>
                    <a:lnTo>
                      <a:pt x="9" y="127"/>
                    </a:lnTo>
                    <a:lnTo>
                      <a:pt x="9" y="128"/>
                    </a:lnTo>
                    <a:lnTo>
                      <a:pt x="11" y="130"/>
                    </a:lnTo>
                    <a:lnTo>
                      <a:pt x="11" y="131"/>
                    </a:lnTo>
                    <a:lnTo>
                      <a:pt x="13" y="133"/>
                    </a:lnTo>
                    <a:lnTo>
                      <a:pt x="14" y="133"/>
                    </a:lnTo>
                    <a:lnTo>
                      <a:pt x="16" y="134"/>
                    </a:lnTo>
                    <a:lnTo>
                      <a:pt x="16" y="133"/>
                    </a:lnTo>
                    <a:lnTo>
                      <a:pt x="17" y="134"/>
                    </a:lnTo>
                    <a:lnTo>
                      <a:pt x="17" y="133"/>
                    </a:lnTo>
                    <a:lnTo>
                      <a:pt x="16" y="131"/>
                    </a:lnTo>
                    <a:lnTo>
                      <a:pt x="14" y="129"/>
                    </a:lnTo>
                    <a:lnTo>
                      <a:pt x="14" y="128"/>
                    </a:lnTo>
                    <a:lnTo>
                      <a:pt x="14" y="126"/>
                    </a:lnTo>
                    <a:lnTo>
                      <a:pt x="14" y="124"/>
                    </a:lnTo>
                    <a:lnTo>
                      <a:pt x="13" y="121"/>
                    </a:lnTo>
                    <a:lnTo>
                      <a:pt x="13" y="120"/>
                    </a:lnTo>
                    <a:lnTo>
                      <a:pt x="13" y="116"/>
                    </a:lnTo>
                    <a:lnTo>
                      <a:pt x="14" y="114"/>
                    </a:lnTo>
                    <a:lnTo>
                      <a:pt x="14" y="110"/>
                    </a:lnTo>
                    <a:lnTo>
                      <a:pt x="15" y="110"/>
                    </a:lnTo>
                    <a:lnTo>
                      <a:pt x="15" y="109"/>
                    </a:lnTo>
                    <a:lnTo>
                      <a:pt x="15" y="107"/>
                    </a:lnTo>
                    <a:lnTo>
                      <a:pt x="15" y="106"/>
                    </a:lnTo>
                    <a:lnTo>
                      <a:pt x="15" y="104"/>
                    </a:lnTo>
                    <a:lnTo>
                      <a:pt x="15" y="103"/>
                    </a:lnTo>
                    <a:lnTo>
                      <a:pt x="15" y="101"/>
                    </a:lnTo>
                    <a:lnTo>
                      <a:pt x="15" y="99"/>
                    </a:lnTo>
                    <a:lnTo>
                      <a:pt x="13" y="97"/>
                    </a:lnTo>
                    <a:lnTo>
                      <a:pt x="12" y="95"/>
                    </a:lnTo>
                    <a:lnTo>
                      <a:pt x="10" y="92"/>
                    </a:lnTo>
                    <a:lnTo>
                      <a:pt x="8" y="90"/>
                    </a:lnTo>
                    <a:lnTo>
                      <a:pt x="6" y="86"/>
                    </a:lnTo>
                    <a:lnTo>
                      <a:pt x="5" y="84"/>
                    </a:lnTo>
                    <a:lnTo>
                      <a:pt x="3" y="82"/>
                    </a:lnTo>
                    <a:lnTo>
                      <a:pt x="3" y="80"/>
                    </a:lnTo>
                    <a:lnTo>
                      <a:pt x="1" y="76"/>
                    </a:lnTo>
                    <a:lnTo>
                      <a:pt x="1" y="74"/>
                    </a:lnTo>
                    <a:lnTo>
                      <a:pt x="1" y="71"/>
                    </a:lnTo>
                    <a:lnTo>
                      <a:pt x="1" y="69"/>
                    </a:lnTo>
                    <a:lnTo>
                      <a:pt x="0" y="66"/>
                    </a:lnTo>
                    <a:lnTo>
                      <a:pt x="0" y="64"/>
                    </a:lnTo>
                    <a:lnTo>
                      <a:pt x="0" y="62"/>
                    </a:lnTo>
                    <a:lnTo>
                      <a:pt x="0" y="60"/>
                    </a:lnTo>
                    <a:lnTo>
                      <a:pt x="0" y="58"/>
                    </a:lnTo>
                    <a:lnTo>
                      <a:pt x="1" y="56"/>
                    </a:lnTo>
                    <a:lnTo>
                      <a:pt x="1" y="54"/>
                    </a:lnTo>
                    <a:lnTo>
                      <a:pt x="1" y="52"/>
                    </a:lnTo>
                    <a:lnTo>
                      <a:pt x="1" y="50"/>
                    </a:lnTo>
                    <a:lnTo>
                      <a:pt x="2" y="53"/>
                    </a:lnTo>
                    <a:lnTo>
                      <a:pt x="2" y="55"/>
                    </a:lnTo>
                    <a:lnTo>
                      <a:pt x="4" y="58"/>
                    </a:lnTo>
                    <a:lnTo>
                      <a:pt x="4" y="60"/>
                    </a:lnTo>
                    <a:lnTo>
                      <a:pt x="6" y="63"/>
                    </a:lnTo>
                    <a:lnTo>
                      <a:pt x="7" y="64"/>
                    </a:lnTo>
                    <a:lnTo>
                      <a:pt x="9" y="66"/>
                    </a:lnTo>
                    <a:lnTo>
                      <a:pt x="9" y="68"/>
                    </a:lnTo>
                    <a:lnTo>
                      <a:pt x="11" y="71"/>
                    </a:lnTo>
                    <a:lnTo>
                      <a:pt x="12" y="73"/>
                    </a:lnTo>
                    <a:lnTo>
                      <a:pt x="14" y="74"/>
                    </a:lnTo>
                    <a:lnTo>
                      <a:pt x="16" y="75"/>
                    </a:lnTo>
                    <a:lnTo>
                      <a:pt x="20" y="77"/>
                    </a:lnTo>
                    <a:lnTo>
                      <a:pt x="22" y="78"/>
                    </a:lnTo>
                    <a:lnTo>
                      <a:pt x="25" y="79"/>
                    </a:lnTo>
                    <a:lnTo>
                      <a:pt x="26" y="79"/>
                    </a:lnTo>
                    <a:lnTo>
                      <a:pt x="26" y="77"/>
                    </a:lnTo>
                    <a:lnTo>
                      <a:pt x="26" y="75"/>
                    </a:lnTo>
                    <a:lnTo>
                      <a:pt x="24" y="73"/>
                    </a:lnTo>
                    <a:lnTo>
                      <a:pt x="24" y="72"/>
                    </a:lnTo>
                    <a:lnTo>
                      <a:pt x="24" y="70"/>
                    </a:lnTo>
                    <a:lnTo>
                      <a:pt x="24" y="68"/>
                    </a:lnTo>
                    <a:lnTo>
                      <a:pt x="23" y="66"/>
                    </a:lnTo>
                    <a:lnTo>
                      <a:pt x="23" y="63"/>
                    </a:lnTo>
                    <a:lnTo>
                      <a:pt x="23" y="60"/>
                    </a:lnTo>
                    <a:lnTo>
                      <a:pt x="23" y="56"/>
                    </a:lnTo>
                    <a:lnTo>
                      <a:pt x="23" y="52"/>
                    </a:lnTo>
                    <a:lnTo>
                      <a:pt x="25" y="52"/>
                    </a:lnTo>
                    <a:lnTo>
                      <a:pt x="25" y="51"/>
                    </a:lnTo>
                    <a:lnTo>
                      <a:pt x="25" y="49"/>
                    </a:lnTo>
                    <a:lnTo>
                      <a:pt x="25" y="47"/>
                    </a:lnTo>
                    <a:lnTo>
                      <a:pt x="25" y="45"/>
                    </a:lnTo>
                    <a:lnTo>
                      <a:pt x="25" y="44"/>
                    </a:lnTo>
                    <a:lnTo>
                      <a:pt x="23" y="42"/>
                    </a:lnTo>
                    <a:lnTo>
                      <a:pt x="23" y="40"/>
                    </a:lnTo>
                    <a:lnTo>
                      <a:pt x="23" y="38"/>
                    </a:lnTo>
                    <a:lnTo>
                      <a:pt x="23" y="36"/>
                    </a:lnTo>
                    <a:lnTo>
                      <a:pt x="21" y="33"/>
                    </a:lnTo>
                    <a:lnTo>
                      <a:pt x="20" y="31"/>
                    </a:lnTo>
                    <a:lnTo>
                      <a:pt x="18" y="29"/>
                    </a:lnTo>
                    <a:lnTo>
                      <a:pt x="16" y="28"/>
                    </a:lnTo>
                    <a:lnTo>
                      <a:pt x="14" y="25"/>
                    </a:lnTo>
                    <a:lnTo>
                      <a:pt x="12" y="23"/>
                    </a:lnTo>
                    <a:lnTo>
                      <a:pt x="11" y="21"/>
                    </a:lnTo>
                    <a:lnTo>
                      <a:pt x="10" y="20"/>
                    </a:lnTo>
                    <a:lnTo>
                      <a:pt x="8" y="18"/>
                    </a:lnTo>
                    <a:lnTo>
                      <a:pt x="8" y="16"/>
                    </a:lnTo>
                    <a:lnTo>
                      <a:pt x="7" y="14"/>
                    </a:lnTo>
                    <a:lnTo>
                      <a:pt x="7" y="12"/>
                    </a:lnTo>
                    <a:lnTo>
                      <a:pt x="6" y="10"/>
                    </a:lnTo>
                    <a:lnTo>
                      <a:pt x="7" y="9"/>
                    </a:lnTo>
                    <a:lnTo>
                      <a:pt x="7" y="7"/>
                    </a:lnTo>
                    <a:lnTo>
                      <a:pt x="7" y="5"/>
                    </a:lnTo>
                    <a:lnTo>
                      <a:pt x="7" y="3"/>
                    </a:lnTo>
                    <a:lnTo>
                      <a:pt x="7" y="1"/>
                    </a:lnTo>
                    <a:lnTo>
                      <a:pt x="7" y="0"/>
                    </a:lnTo>
                    <a:lnTo>
                      <a:pt x="7" y="1"/>
                    </a:lnTo>
                    <a:lnTo>
                      <a:pt x="6" y="1"/>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grpSp>
      </p:grpSp>
      <p:sp>
        <p:nvSpPr>
          <p:cNvPr id="66563" name="Text Box 19"/>
          <p:cNvSpPr txBox="1">
            <a:spLocks noChangeArrowheads="1"/>
          </p:cNvSpPr>
          <p:nvPr/>
        </p:nvSpPr>
        <p:spPr bwMode="auto">
          <a:xfrm>
            <a:off x="2209800" y="1619250"/>
            <a:ext cx="51054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FF"/>
              </a:buClr>
              <a:buSzPct val="90000"/>
              <a:buFont typeface="Monotype Sorts" charset="2"/>
              <a:buNone/>
            </a:pPr>
            <a:r>
              <a:rPr lang="en-US" sz="2000">
                <a:latin typeface="Futura Bk" pitchFamily="34" charset="0"/>
              </a:rPr>
              <a:t> </a:t>
            </a:r>
            <a:r>
              <a:rPr lang="de-DE" sz="2000">
                <a:latin typeface="Futura Bk" pitchFamily="34" charset="0"/>
              </a:rPr>
              <a:t>  </a:t>
            </a:r>
            <a:r>
              <a:rPr lang="en-US" sz="2000">
                <a:latin typeface="Futura Bk" pitchFamily="34" charset="0"/>
              </a:rPr>
              <a:t>1. </a:t>
            </a:r>
            <a:r>
              <a:rPr lang="tr-TR" sz="2000">
                <a:latin typeface="Futura Bk" pitchFamily="34" charset="0"/>
              </a:rPr>
              <a:t>Kendinizi riske atmayınız</a:t>
            </a:r>
            <a:r>
              <a:rPr lang="en-US" sz="2000">
                <a:latin typeface="Futura Bk" pitchFamily="34" charset="0"/>
              </a:rPr>
              <a:t> !</a:t>
            </a:r>
          </a:p>
        </p:txBody>
      </p:sp>
      <p:sp>
        <p:nvSpPr>
          <p:cNvPr id="66564" name="Text Box 20"/>
          <p:cNvSpPr txBox="1">
            <a:spLocks noChangeArrowheads="1"/>
          </p:cNvSpPr>
          <p:nvPr/>
        </p:nvSpPr>
        <p:spPr bwMode="auto">
          <a:xfrm>
            <a:off x="2209800" y="2609850"/>
            <a:ext cx="5486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FF"/>
              </a:buClr>
              <a:buSzPct val="90000"/>
              <a:buFont typeface="Monotype Sorts" charset="2"/>
              <a:buNone/>
            </a:pPr>
            <a:r>
              <a:rPr lang="en-US" sz="2000" dirty="0">
                <a:latin typeface="Futura Bk" pitchFamily="34" charset="0"/>
              </a:rPr>
              <a:t> </a:t>
            </a:r>
            <a:r>
              <a:rPr lang="de-DE" sz="2000" dirty="0">
                <a:latin typeface="Futura Bk" pitchFamily="34" charset="0"/>
              </a:rPr>
              <a:t>  </a:t>
            </a:r>
            <a:r>
              <a:rPr lang="en-US" sz="2000" dirty="0">
                <a:latin typeface="Futura Bk" pitchFamily="34" charset="0"/>
              </a:rPr>
              <a:t>2. </a:t>
            </a:r>
            <a:r>
              <a:rPr lang="tr-TR" sz="2000" dirty="0">
                <a:latin typeface="Futura Bk" pitchFamily="34" charset="0"/>
              </a:rPr>
              <a:t>Her zaman kaçış yolunuzu açık tutunuz !</a:t>
            </a:r>
            <a:endParaRPr lang="en-US" sz="2000" dirty="0">
              <a:latin typeface="Futura Bk" pitchFamily="34" charset="0"/>
            </a:endParaRPr>
          </a:p>
        </p:txBody>
      </p:sp>
      <p:sp>
        <p:nvSpPr>
          <p:cNvPr id="66565" name="Text Box 21"/>
          <p:cNvSpPr txBox="1">
            <a:spLocks noChangeArrowheads="1"/>
          </p:cNvSpPr>
          <p:nvPr/>
        </p:nvSpPr>
        <p:spPr bwMode="auto">
          <a:xfrm>
            <a:off x="2209800" y="4057650"/>
            <a:ext cx="16764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22275" eaLnBrk="0" hangingPunct="0">
              <a:defRPr sz="3200">
                <a:solidFill>
                  <a:schemeClr val="tx1"/>
                </a:solidFill>
                <a:latin typeface="Arial" pitchFamily="34" charset="0"/>
              </a:defRPr>
            </a:lvl1pPr>
            <a:lvl2pPr marL="742950" indent="-28575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a:buClr>
                <a:srgbClr val="0000FF"/>
              </a:buClr>
              <a:buSzPct val="90000"/>
              <a:buFont typeface="Monotype Sorts" charset="2"/>
              <a:buNone/>
            </a:pPr>
            <a:r>
              <a:rPr lang="en-US" sz="2000">
                <a:latin typeface="Futura Bk" pitchFamily="34" charset="0"/>
              </a:rPr>
              <a:t> </a:t>
            </a:r>
            <a:r>
              <a:rPr lang="de-DE" sz="2000">
                <a:latin typeface="Futura Bk" pitchFamily="34" charset="0"/>
              </a:rPr>
              <a:t>  </a:t>
            </a:r>
            <a:r>
              <a:rPr lang="en-US" sz="2000">
                <a:latin typeface="Futura Bk" pitchFamily="34" charset="0"/>
              </a:rPr>
              <a:t>3. </a:t>
            </a:r>
            <a:r>
              <a:rPr lang="tr-TR" sz="2000">
                <a:latin typeface="Futura Bk" pitchFamily="34" charset="0"/>
              </a:rPr>
              <a:t>Dikkat</a:t>
            </a:r>
            <a:r>
              <a:rPr lang="en-US" sz="2000">
                <a:latin typeface="Futura Bk" pitchFamily="34" charset="0"/>
              </a:rPr>
              <a:t>:    </a:t>
            </a:r>
          </a:p>
        </p:txBody>
      </p:sp>
      <p:sp>
        <p:nvSpPr>
          <p:cNvPr id="66566" name="Text Box 22"/>
          <p:cNvSpPr txBox="1">
            <a:spLocks noChangeArrowheads="1"/>
          </p:cNvSpPr>
          <p:nvPr/>
        </p:nvSpPr>
        <p:spPr bwMode="auto">
          <a:xfrm>
            <a:off x="3733800" y="4286250"/>
            <a:ext cx="3429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defTabSz="422275" eaLnBrk="0" hangingPunct="0">
              <a:defRPr sz="3200">
                <a:solidFill>
                  <a:schemeClr val="tx1"/>
                </a:solidFill>
                <a:latin typeface="Arial" pitchFamily="34" charset="0"/>
              </a:defRPr>
            </a:lvl1pPr>
            <a:lvl2pPr marL="190500" defTabSz="422275" eaLnBrk="0" hangingPunct="0">
              <a:defRPr sz="3200">
                <a:solidFill>
                  <a:schemeClr val="tx1"/>
                </a:solidFill>
                <a:latin typeface="Arial" pitchFamily="34" charset="0"/>
              </a:defRPr>
            </a:lvl2pPr>
            <a:lvl3pPr marL="1143000" indent="-228600" defTabSz="422275" eaLnBrk="0" hangingPunct="0">
              <a:defRPr sz="3200">
                <a:solidFill>
                  <a:schemeClr val="tx1"/>
                </a:solidFill>
                <a:latin typeface="Arial" pitchFamily="34" charset="0"/>
              </a:defRPr>
            </a:lvl3pPr>
            <a:lvl4pPr marL="1600200" indent="-228600" defTabSz="422275" eaLnBrk="0" hangingPunct="0">
              <a:defRPr sz="3200">
                <a:solidFill>
                  <a:schemeClr val="tx1"/>
                </a:solidFill>
                <a:latin typeface="Arial" pitchFamily="34" charset="0"/>
              </a:defRPr>
            </a:lvl4pPr>
            <a:lvl5pPr marL="2057400" indent="-228600" defTabSz="422275" eaLnBrk="0" hangingPunct="0">
              <a:defRPr sz="3200">
                <a:solidFill>
                  <a:schemeClr val="tx1"/>
                </a:solidFill>
                <a:latin typeface="Arial" pitchFamily="34" charset="0"/>
              </a:defRPr>
            </a:lvl5pPr>
            <a:lvl6pPr marL="2514600" indent="-228600" defTabSz="422275" eaLnBrk="0" fontAlgn="base" hangingPunct="0">
              <a:spcBef>
                <a:spcPct val="0"/>
              </a:spcBef>
              <a:spcAft>
                <a:spcPct val="0"/>
              </a:spcAft>
              <a:defRPr sz="3200">
                <a:solidFill>
                  <a:schemeClr val="tx1"/>
                </a:solidFill>
                <a:latin typeface="Arial" pitchFamily="34" charset="0"/>
              </a:defRPr>
            </a:lvl6pPr>
            <a:lvl7pPr marL="2971800" indent="-228600" defTabSz="422275" eaLnBrk="0" fontAlgn="base" hangingPunct="0">
              <a:spcBef>
                <a:spcPct val="0"/>
              </a:spcBef>
              <a:spcAft>
                <a:spcPct val="0"/>
              </a:spcAft>
              <a:defRPr sz="3200">
                <a:solidFill>
                  <a:schemeClr val="tx1"/>
                </a:solidFill>
                <a:latin typeface="Arial" pitchFamily="34" charset="0"/>
              </a:defRPr>
            </a:lvl7pPr>
            <a:lvl8pPr marL="3429000" indent="-228600" defTabSz="422275" eaLnBrk="0" fontAlgn="base" hangingPunct="0">
              <a:spcBef>
                <a:spcPct val="0"/>
              </a:spcBef>
              <a:spcAft>
                <a:spcPct val="0"/>
              </a:spcAft>
              <a:defRPr sz="3200">
                <a:solidFill>
                  <a:schemeClr val="tx1"/>
                </a:solidFill>
                <a:latin typeface="Arial" pitchFamily="34" charset="0"/>
              </a:defRPr>
            </a:lvl8pPr>
            <a:lvl9pPr marL="3886200" indent="-228600" defTabSz="422275" eaLnBrk="0" fontAlgn="base" hangingPunct="0">
              <a:spcBef>
                <a:spcPct val="0"/>
              </a:spcBef>
              <a:spcAft>
                <a:spcPct val="0"/>
              </a:spcAft>
              <a:defRPr sz="3200">
                <a:solidFill>
                  <a:schemeClr val="tx1"/>
                </a:solidFill>
                <a:latin typeface="Arial" pitchFamily="34" charset="0"/>
              </a:defRPr>
            </a:lvl9pPr>
          </a:lstStyle>
          <a:p>
            <a:pPr lvl="1">
              <a:buClr>
                <a:schemeClr val="tx1"/>
              </a:buClr>
              <a:buSzPct val="70000"/>
              <a:buFontTx/>
              <a:buChar char="•"/>
            </a:pPr>
            <a:r>
              <a:rPr lang="en-US" sz="2000">
                <a:latin typeface="Futura Bk" pitchFamily="34" charset="0"/>
              </a:rPr>
              <a:t>  </a:t>
            </a:r>
            <a:r>
              <a:rPr lang="tr-TR" sz="2000">
                <a:latin typeface="Futura Bk" pitchFamily="34" charset="0"/>
              </a:rPr>
              <a:t>zehirli buharlar</a:t>
            </a:r>
            <a:endParaRPr lang="en-US" sz="2000">
              <a:latin typeface="Futura Bk" pitchFamily="34" charset="0"/>
            </a:endParaRPr>
          </a:p>
          <a:p>
            <a:pPr lvl="1">
              <a:buClr>
                <a:schemeClr val="tx1"/>
              </a:buClr>
              <a:buSzPct val="70000"/>
              <a:buFontTx/>
              <a:buChar char="•"/>
            </a:pPr>
            <a:r>
              <a:rPr lang="en-US" sz="2000">
                <a:latin typeface="Futura Bk" pitchFamily="34" charset="0"/>
              </a:rPr>
              <a:t>  </a:t>
            </a:r>
            <a:r>
              <a:rPr lang="tr-TR" sz="2000">
                <a:latin typeface="Futura Bk" pitchFamily="34" charset="0"/>
              </a:rPr>
              <a:t>zehirli gazlar</a:t>
            </a:r>
            <a:endParaRPr lang="en-US" sz="2000">
              <a:latin typeface="Futura Bk" pitchFamily="34" charset="0"/>
            </a:endParaRPr>
          </a:p>
          <a:p>
            <a:pPr lvl="1">
              <a:buClr>
                <a:schemeClr val="tx1"/>
              </a:buClr>
              <a:buSzPct val="70000"/>
              <a:buFontTx/>
              <a:buChar char="•"/>
            </a:pPr>
            <a:r>
              <a:rPr lang="en-US" sz="2000">
                <a:latin typeface="Futura Bk" pitchFamily="34" charset="0"/>
              </a:rPr>
              <a:t>  </a:t>
            </a:r>
            <a:r>
              <a:rPr lang="tr-TR" sz="2000">
                <a:latin typeface="Futura Bk" pitchFamily="34" charset="0"/>
              </a:rPr>
              <a:t>patlayıcı maddeler</a:t>
            </a:r>
            <a:endParaRPr lang="en-US" sz="2000">
              <a:latin typeface="Futura Bk" pitchFamily="34" charset="0"/>
            </a:endParaRPr>
          </a:p>
          <a:p>
            <a:pPr lvl="1">
              <a:buClr>
                <a:schemeClr val="tx1"/>
              </a:buClr>
              <a:buSzPct val="70000"/>
              <a:buFontTx/>
              <a:buChar char="•"/>
            </a:pPr>
            <a:r>
              <a:rPr lang="en-US" sz="2000">
                <a:latin typeface="Futura Bk" pitchFamily="34" charset="0"/>
              </a:rPr>
              <a:t>  </a:t>
            </a:r>
            <a:r>
              <a:rPr lang="tr-TR" sz="2000">
                <a:latin typeface="Futura Bk" pitchFamily="34" charset="0"/>
              </a:rPr>
              <a:t>aşırı ısı</a:t>
            </a:r>
            <a:endParaRPr lang="en-US" sz="2000">
              <a:latin typeface="Futura Bk" pitchFamily="34" charset="0"/>
            </a:endParaRPr>
          </a:p>
        </p:txBody>
      </p:sp>
      <p:pic>
        <p:nvPicPr>
          <p:cNvPr id="66567" name="Picture 23" descr="warndreie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847850"/>
            <a:ext cx="1055688"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8" name="Rectangle 24"/>
          <p:cNvSpPr>
            <a:spLocks noChangeArrowheads="1"/>
          </p:cNvSpPr>
          <p:nvPr/>
        </p:nvSpPr>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b="1"/>
              <a:t>OLUŞMAKTA OLAN YANGINA </a:t>
            </a:r>
          </a:p>
          <a:p>
            <a:r>
              <a:rPr lang="tr-TR" b="1"/>
              <a:t>MÜDAHALE EDİNİZ !</a:t>
            </a:r>
          </a:p>
        </p:txBody>
      </p:sp>
      <p:grpSp>
        <p:nvGrpSpPr>
          <p:cNvPr id="66569" name="Group 25"/>
          <p:cNvGrpSpPr>
            <a:grpSpLocks/>
          </p:cNvGrpSpPr>
          <p:nvPr/>
        </p:nvGrpSpPr>
        <p:grpSpPr bwMode="auto">
          <a:xfrm>
            <a:off x="685800" y="3124200"/>
            <a:ext cx="1273175" cy="628650"/>
            <a:chOff x="3902" y="1007"/>
            <a:chExt cx="1212" cy="637"/>
          </a:xfrm>
        </p:grpSpPr>
        <p:sp>
          <p:nvSpPr>
            <p:cNvPr id="66570" name="Rectangle 26"/>
            <p:cNvSpPr>
              <a:spLocks noChangeArrowheads="1"/>
            </p:cNvSpPr>
            <p:nvPr/>
          </p:nvSpPr>
          <p:spPr bwMode="auto">
            <a:xfrm>
              <a:off x="3907" y="1013"/>
              <a:ext cx="1202" cy="62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6571" name="Freeform 27"/>
            <p:cNvSpPr>
              <a:spLocks/>
            </p:cNvSpPr>
            <p:nvPr/>
          </p:nvSpPr>
          <p:spPr bwMode="auto">
            <a:xfrm>
              <a:off x="3907" y="1007"/>
              <a:ext cx="1207" cy="11"/>
            </a:xfrm>
            <a:custGeom>
              <a:avLst/>
              <a:gdLst>
                <a:gd name="T0" fmla="*/ 1207 w 1746"/>
                <a:gd name="T1" fmla="*/ 6 h 17"/>
                <a:gd name="T2" fmla="*/ 1202 w 1746"/>
                <a:gd name="T3" fmla="*/ 0 h 17"/>
                <a:gd name="T4" fmla="*/ 0 w 1746"/>
                <a:gd name="T5" fmla="*/ 0 h 17"/>
                <a:gd name="T6" fmla="*/ 0 w 1746"/>
                <a:gd name="T7" fmla="*/ 11 h 17"/>
                <a:gd name="T8" fmla="*/ 1202 w 1746"/>
                <a:gd name="T9" fmla="*/ 11 h 17"/>
                <a:gd name="T10" fmla="*/ 1197 w 1746"/>
                <a:gd name="T11" fmla="*/ 6 h 17"/>
                <a:gd name="T12" fmla="*/ 1207 w 1746"/>
                <a:gd name="T13" fmla="*/ 6 h 17"/>
                <a:gd name="T14" fmla="*/ 1207 w 1746"/>
                <a:gd name="T15" fmla="*/ 0 h 17"/>
                <a:gd name="T16" fmla="*/ 1202 w 1746"/>
                <a:gd name="T17" fmla="*/ 0 h 17"/>
                <a:gd name="T18" fmla="*/ 1207 w 1746"/>
                <a:gd name="T19" fmla="*/ 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6"/>
                <a:gd name="T31" fmla="*/ 0 h 17"/>
                <a:gd name="T32" fmla="*/ 1746 w 1746"/>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6" h="17">
                  <a:moveTo>
                    <a:pt x="1746" y="9"/>
                  </a:moveTo>
                  <a:lnTo>
                    <a:pt x="1739" y="0"/>
                  </a:lnTo>
                  <a:lnTo>
                    <a:pt x="0" y="0"/>
                  </a:lnTo>
                  <a:lnTo>
                    <a:pt x="0" y="17"/>
                  </a:lnTo>
                  <a:lnTo>
                    <a:pt x="1739" y="17"/>
                  </a:lnTo>
                  <a:lnTo>
                    <a:pt x="1732" y="9"/>
                  </a:lnTo>
                  <a:lnTo>
                    <a:pt x="1746" y="9"/>
                  </a:lnTo>
                  <a:lnTo>
                    <a:pt x="1746" y="0"/>
                  </a:lnTo>
                  <a:lnTo>
                    <a:pt x="1739" y="0"/>
                  </a:lnTo>
                  <a:lnTo>
                    <a:pt x="1746" y="9"/>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572" name="Freeform 28"/>
            <p:cNvSpPr>
              <a:spLocks/>
            </p:cNvSpPr>
            <p:nvPr/>
          </p:nvSpPr>
          <p:spPr bwMode="auto">
            <a:xfrm>
              <a:off x="5104" y="1013"/>
              <a:ext cx="10" cy="631"/>
            </a:xfrm>
            <a:custGeom>
              <a:avLst/>
              <a:gdLst>
                <a:gd name="T0" fmla="*/ 5 w 14"/>
                <a:gd name="T1" fmla="*/ 631 h 914"/>
                <a:gd name="T2" fmla="*/ 10 w 14"/>
                <a:gd name="T3" fmla="*/ 625 h 914"/>
                <a:gd name="T4" fmla="*/ 10 w 14"/>
                <a:gd name="T5" fmla="*/ 0 h 914"/>
                <a:gd name="T6" fmla="*/ 0 w 14"/>
                <a:gd name="T7" fmla="*/ 0 h 914"/>
                <a:gd name="T8" fmla="*/ 0 w 14"/>
                <a:gd name="T9" fmla="*/ 625 h 914"/>
                <a:gd name="T10" fmla="*/ 5 w 14"/>
                <a:gd name="T11" fmla="*/ 619 h 914"/>
                <a:gd name="T12" fmla="*/ 5 w 14"/>
                <a:gd name="T13" fmla="*/ 631 h 914"/>
                <a:gd name="T14" fmla="*/ 10 w 14"/>
                <a:gd name="T15" fmla="*/ 631 h 914"/>
                <a:gd name="T16" fmla="*/ 10 w 14"/>
                <a:gd name="T17" fmla="*/ 625 h 914"/>
                <a:gd name="T18" fmla="*/ 5 w 14"/>
                <a:gd name="T19" fmla="*/ 631 h 9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14"/>
                <a:gd name="T32" fmla="*/ 14 w 14"/>
                <a:gd name="T33" fmla="*/ 914 h 9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14">
                  <a:moveTo>
                    <a:pt x="7" y="914"/>
                  </a:moveTo>
                  <a:lnTo>
                    <a:pt x="14" y="905"/>
                  </a:lnTo>
                  <a:lnTo>
                    <a:pt x="14" y="0"/>
                  </a:lnTo>
                  <a:lnTo>
                    <a:pt x="0" y="0"/>
                  </a:lnTo>
                  <a:lnTo>
                    <a:pt x="0" y="905"/>
                  </a:lnTo>
                  <a:lnTo>
                    <a:pt x="7" y="897"/>
                  </a:lnTo>
                  <a:lnTo>
                    <a:pt x="7" y="914"/>
                  </a:lnTo>
                  <a:lnTo>
                    <a:pt x="14" y="914"/>
                  </a:lnTo>
                  <a:lnTo>
                    <a:pt x="14" y="905"/>
                  </a:lnTo>
                  <a:lnTo>
                    <a:pt x="7" y="914"/>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573" name="Freeform 29"/>
            <p:cNvSpPr>
              <a:spLocks/>
            </p:cNvSpPr>
            <p:nvPr/>
          </p:nvSpPr>
          <p:spPr bwMode="auto">
            <a:xfrm>
              <a:off x="3902" y="1633"/>
              <a:ext cx="1207" cy="11"/>
            </a:xfrm>
            <a:custGeom>
              <a:avLst/>
              <a:gdLst>
                <a:gd name="T0" fmla="*/ 0 w 1746"/>
                <a:gd name="T1" fmla="*/ 5 h 17"/>
                <a:gd name="T2" fmla="*/ 5 w 1746"/>
                <a:gd name="T3" fmla="*/ 11 h 17"/>
                <a:gd name="T4" fmla="*/ 1207 w 1746"/>
                <a:gd name="T5" fmla="*/ 11 h 17"/>
                <a:gd name="T6" fmla="*/ 1207 w 1746"/>
                <a:gd name="T7" fmla="*/ 0 h 17"/>
                <a:gd name="T8" fmla="*/ 5 w 1746"/>
                <a:gd name="T9" fmla="*/ 0 h 17"/>
                <a:gd name="T10" fmla="*/ 10 w 1746"/>
                <a:gd name="T11" fmla="*/ 5 h 17"/>
                <a:gd name="T12" fmla="*/ 0 w 1746"/>
                <a:gd name="T13" fmla="*/ 5 h 17"/>
                <a:gd name="T14" fmla="*/ 0 w 1746"/>
                <a:gd name="T15" fmla="*/ 11 h 17"/>
                <a:gd name="T16" fmla="*/ 5 w 1746"/>
                <a:gd name="T17" fmla="*/ 11 h 17"/>
                <a:gd name="T18" fmla="*/ 0 w 1746"/>
                <a:gd name="T19" fmla="*/ 5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6"/>
                <a:gd name="T31" fmla="*/ 0 h 17"/>
                <a:gd name="T32" fmla="*/ 1746 w 1746"/>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6" h="17">
                  <a:moveTo>
                    <a:pt x="0" y="8"/>
                  </a:moveTo>
                  <a:lnTo>
                    <a:pt x="7" y="17"/>
                  </a:lnTo>
                  <a:lnTo>
                    <a:pt x="1746" y="17"/>
                  </a:lnTo>
                  <a:lnTo>
                    <a:pt x="1746" y="0"/>
                  </a:lnTo>
                  <a:lnTo>
                    <a:pt x="7" y="0"/>
                  </a:lnTo>
                  <a:lnTo>
                    <a:pt x="14" y="8"/>
                  </a:lnTo>
                  <a:lnTo>
                    <a:pt x="0" y="8"/>
                  </a:lnTo>
                  <a:lnTo>
                    <a:pt x="0" y="17"/>
                  </a:lnTo>
                  <a:lnTo>
                    <a:pt x="7" y="17"/>
                  </a:lnTo>
                  <a:lnTo>
                    <a:pt x="0" y="8"/>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574" name="Freeform 30"/>
            <p:cNvSpPr>
              <a:spLocks/>
            </p:cNvSpPr>
            <p:nvPr/>
          </p:nvSpPr>
          <p:spPr bwMode="auto">
            <a:xfrm>
              <a:off x="3902" y="1007"/>
              <a:ext cx="10" cy="631"/>
            </a:xfrm>
            <a:custGeom>
              <a:avLst/>
              <a:gdLst>
                <a:gd name="T0" fmla="*/ 5 w 14"/>
                <a:gd name="T1" fmla="*/ 0 h 914"/>
                <a:gd name="T2" fmla="*/ 0 w 14"/>
                <a:gd name="T3" fmla="*/ 6 h 914"/>
                <a:gd name="T4" fmla="*/ 0 w 14"/>
                <a:gd name="T5" fmla="*/ 631 h 914"/>
                <a:gd name="T6" fmla="*/ 10 w 14"/>
                <a:gd name="T7" fmla="*/ 631 h 914"/>
                <a:gd name="T8" fmla="*/ 10 w 14"/>
                <a:gd name="T9" fmla="*/ 6 h 914"/>
                <a:gd name="T10" fmla="*/ 5 w 14"/>
                <a:gd name="T11" fmla="*/ 12 h 914"/>
                <a:gd name="T12" fmla="*/ 5 w 14"/>
                <a:gd name="T13" fmla="*/ 0 h 914"/>
                <a:gd name="T14" fmla="*/ 0 w 14"/>
                <a:gd name="T15" fmla="*/ 0 h 914"/>
                <a:gd name="T16" fmla="*/ 0 w 14"/>
                <a:gd name="T17" fmla="*/ 6 h 914"/>
                <a:gd name="T18" fmla="*/ 5 w 14"/>
                <a:gd name="T19" fmla="*/ 0 h 9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14"/>
                <a:gd name="T32" fmla="*/ 14 w 14"/>
                <a:gd name="T33" fmla="*/ 914 h 9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14">
                  <a:moveTo>
                    <a:pt x="7" y="0"/>
                  </a:moveTo>
                  <a:lnTo>
                    <a:pt x="0" y="9"/>
                  </a:lnTo>
                  <a:lnTo>
                    <a:pt x="0" y="914"/>
                  </a:lnTo>
                  <a:lnTo>
                    <a:pt x="14" y="914"/>
                  </a:lnTo>
                  <a:lnTo>
                    <a:pt x="14" y="9"/>
                  </a:lnTo>
                  <a:lnTo>
                    <a:pt x="7" y="17"/>
                  </a:lnTo>
                  <a:lnTo>
                    <a:pt x="7" y="0"/>
                  </a:lnTo>
                  <a:lnTo>
                    <a:pt x="0" y="0"/>
                  </a:lnTo>
                  <a:lnTo>
                    <a:pt x="0" y="9"/>
                  </a:lnTo>
                  <a:lnTo>
                    <a:pt x="7" y="0"/>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575" name="Freeform 31"/>
            <p:cNvSpPr>
              <a:spLocks/>
            </p:cNvSpPr>
            <p:nvPr/>
          </p:nvSpPr>
          <p:spPr bwMode="auto">
            <a:xfrm>
              <a:off x="3991" y="1176"/>
              <a:ext cx="327" cy="353"/>
            </a:xfrm>
            <a:custGeom>
              <a:avLst/>
              <a:gdLst>
                <a:gd name="T0" fmla="*/ 102 w 472"/>
                <a:gd name="T1" fmla="*/ 255 h 511"/>
                <a:gd name="T2" fmla="*/ 102 w 472"/>
                <a:gd name="T3" fmla="*/ 233 h 511"/>
                <a:gd name="T4" fmla="*/ 102 w 472"/>
                <a:gd name="T5" fmla="*/ 209 h 511"/>
                <a:gd name="T6" fmla="*/ 102 w 472"/>
                <a:gd name="T7" fmla="*/ 186 h 511"/>
                <a:gd name="T8" fmla="*/ 102 w 472"/>
                <a:gd name="T9" fmla="*/ 162 h 511"/>
                <a:gd name="T10" fmla="*/ 108 w 472"/>
                <a:gd name="T11" fmla="*/ 37 h 511"/>
                <a:gd name="T12" fmla="*/ 41 w 472"/>
                <a:gd name="T13" fmla="*/ 89 h 511"/>
                <a:gd name="T14" fmla="*/ 189 w 472"/>
                <a:gd name="T15" fmla="*/ 0 h 511"/>
                <a:gd name="T16" fmla="*/ 198 w 472"/>
                <a:gd name="T17" fmla="*/ 17 h 511"/>
                <a:gd name="T18" fmla="*/ 204 w 472"/>
                <a:gd name="T19" fmla="*/ 26 h 511"/>
                <a:gd name="T20" fmla="*/ 211 w 472"/>
                <a:gd name="T21" fmla="*/ 31 h 511"/>
                <a:gd name="T22" fmla="*/ 220 w 472"/>
                <a:gd name="T23" fmla="*/ 36 h 511"/>
                <a:gd name="T24" fmla="*/ 226 w 472"/>
                <a:gd name="T25" fmla="*/ 39 h 511"/>
                <a:gd name="T26" fmla="*/ 230 w 472"/>
                <a:gd name="T27" fmla="*/ 40 h 511"/>
                <a:gd name="T28" fmla="*/ 233 w 472"/>
                <a:gd name="T29" fmla="*/ 41 h 511"/>
                <a:gd name="T30" fmla="*/ 237 w 472"/>
                <a:gd name="T31" fmla="*/ 41 h 511"/>
                <a:gd name="T32" fmla="*/ 247 w 472"/>
                <a:gd name="T33" fmla="*/ 43 h 511"/>
                <a:gd name="T34" fmla="*/ 258 w 472"/>
                <a:gd name="T35" fmla="*/ 112 h 511"/>
                <a:gd name="T36" fmla="*/ 278 w 472"/>
                <a:gd name="T37" fmla="*/ 112 h 511"/>
                <a:gd name="T38" fmla="*/ 297 w 472"/>
                <a:gd name="T39" fmla="*/ 112 h 511"/>
                <a:gd name="T40" fmla="*/ 317 w 472"/>
                <a:gd name="T41" fmla="*/ 112 h 511"/>
                <a:gd name="T42" fmla="*/ 327 w 472"/>
                <a:gd name="T43" fmla="*/ 116 h 511"/>
                <a:gd name="T44" fmla="*/ 327 w 472"/>
                <a:gd name="T45" fmla="*/ 125 h 511"/>
                <a:gd name="T46" fmla="*/ 327 w 472"/>
                <a:gd name="T47" fmla="*/ 134 h 511"/>
                <a:gd name="T48" fmla="*/ 327 w 472"/>
                <a:gd name="T49" fmla="*/ 144 h 511"/>
                <a:gd name="T50" fmla="*/ 213 w 472"/>
                <a:gd name="T51" fmla="*/ 148 h 511"/>
                <a:gd name="T52" fmla="*/ 213 w 472"/>
                <a:gd name="T53" fmla="*/ 138 h 511"/>
                <a:gd name="T54" fmla="*/ 213 w 472"/>
                <a:gd name="T55" fmla="*/ 128 h 511"/>
                <a:gd name="T56" fmla="*/ 213 w 472"/>
                <a:gd name="T57" fmla="*/ 118 h 511"/>
                <a:gd name="T58" fmla="*/ 213 w 472"/>
                <a:gd name="T59" fmla="*/ 108 h 511"/>
                <a:gd name="T60" fmla="*/ 248 w 472"/>
                <a:gd name="T61" fmla="*/ 222 h 511"/>
                <a:gd name="T62" fmla="*/ 243 w 472"/>
                <a:gd name="T63" fmla="*/ 353 h 511"/>
                <a:gd name="T64" fmla="*/ 235 w 472"/>
                <a:gd name="T65" fmla="*/ 353 h 511"/>
                <a:gd name="T66" fmla="*/ 226 w 472"/>
                <a:gd name="T67" fmla="*/ 353 h 511"/>
                <a:gd name="T68" fmla="*/ 218 w 472"/>
                <a:gd name="T69" fmla="*/ 353 h 511"/>
                <a:gd name="T70" fmla="*/ 214 w 472"/>
                <a:gd name="T71" fmla="*/ 243 h 511"/>
                <a:gd name="T72" fmla="*/ 138 w 472"/>
                <a:gd name="T73" fmla="*/ 195 h 511"/>
                <a:gd name="T74" fmla="*/ 0 w 472"/>
                <a:gd name="T75" fmla="*/ 291 h 5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2"/>
                <a:gd name="T115" fmla="*/ 0 h 511"/>
                <a:gd name="T116" fmla="*/ 472 w 472"/>
                <a:gd name="T117" fmla="*/ 511 h 5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2" h="511">
                  <a:moveTo>
                    <a:pt x="0" y="369"/>
                  </a:moveTo>
                  <a:lnTo>
                    <a:pt x="147" y="369"/>
                  </a:lnTo>
                  <a:lnTo>
                    <a:pt x="147" y="352"/>
                  </a:lnTo>
                  <a:lnTo>
                    <a:pt x="147" y="337"/>
                  </a:lnTo>
                  <a:lnTo>
                    <a:pt x="147" y="319"/>
                  </a:lnTo>
                  <a:lnTo>
                    <a:pt x="147" y="302"/>
                  </a:lnTo>
                  <a:lnTo>
                    <a:pt x="147" y="285"/>
                  </a:lnTo>
                  <a:lnTo>
                    <a:pt x="147" y="269"/>
                  </a:lnTo>
                  <a:lnTo>
                    <a:pt x="147" y="252"/>
                  </a:lnTo>
                  <a:lnTo>
                    <a:pt x="147" y="235"/>
                  </a:lnTo>
                  <a:lnTo>
                    <a:pt x="250" y="54"/>
                  </a:lnTo>
                  <a:lnTo>
                    <a:pt x="156" y="54"/>
                  </a:lnTo>
                  <a:lnTo>
                    <a:pt x="101" y="156"/>
                  </a:lnTo>
                  <a:lnTo>
                    <a:pt x="59" y="129"/>
                  </a:lnTo>
                  <a:lnTo>
                    <a:pt x="128" y="0"/>
                  </a:lnTo>
                  <a:lnTo>
                    <a:pt x="273" y="0"/>
                  </a:lnTo>
                  <a:lnTo>
                    <a:pt x="282" y="20"/>
                  </a:lnTo>
                  <a:lnTo>
                    <a:pt x="286" y="25"/>
                  </a:lnTo>
                  <a:lnTo>
                    <a:pt x="291" y="31"/>
                  </a:lnTo>
                  <a:lnTo>
                    <a:pt x="295" y="37"/>
                  </a:lnTo>
                  <a:lnTo>
                    <a:pt x="300" y="41"/>
                  </a:lnTo>
                  <a:lnTo>
                    <a:pt x="305" y="45"/>
                  </a:lnTo>
                  <a:lnTo>
                    <a:pt x="311" y="48"/>
                  </a:lnTo>
                  <a:lnTo>
                    <a:pt x="318" y="52"/>
                  </a:lnTo>
                  <a:lnTo>
                    <a:pt x="325" y="56"/>
                  </a:lnTo>
                  <a:lnTo>
                    <a:pt x="326" y="56"/>
                  </a:lnTo>
                  <a:lnTo>
                    <a:pt x="330" y="56"/>
                  </a:lnTo>
                  <a:lnTo>
                    <a:pt x="332" y="58"/>
                  </a:lnTo>
                  <a:lnTo>
                    <a:pt x="334" y="58"/>
                  </a:lnTo>
                  <a:lnTo>
                    <a:pt x="337" y="60"/>
                  </a:lnTo>
                  <a:lnTo>
                    <a:pt x="339" y="60"/>
                  </a:lnTo>
                  <a:lnTo>
                    <a:pt x="342" y="60"/>
                  </a:lnTo>
                  <a:lnTo>
                    <a:pt x="346" y="60"/>
                  </a:lnTo>
                  <a:lnTo>
                    <a:pt x="357" y="62"/>
                  </a:lnTo>
                  <a:lnTo>
                    <a:pt x="358" y="162"/>
                  </a:lnTo>
                  <a:lnTo>
                    <a:pt x="373" y="162"/>
                  </a:lnTo>
                  <a:lnTo>
                    <a:pt x="387" y="162"/>
                  </a:lnTo>
                  <a:lnTo>
                    <a:pt x="401" y="162"/>
                  </a:lnTo>
                  <a:lnTo>
                    <a:pt x="415" y="162"/>
                  </a:lnTo>
                  <a:lnTo>
                    <a:pt x="429" y="162"/>
                  </a:lnTo>
                  <a:lnTo>
                    <a:pt x="443" y="162"/>
                  </a:lnTo>
                  <a:lnTo>
                    <a:pt x="458" y="162"/>
                  </a:lnTo>
                  <a:lnTo>
                    <a:pt x="472" y="162"/>
                  </a:lnTo>
                  <a:lnTo>
                    <a:pt x="472" y="168"/>
                  </a:lnTo>
                  <a:lnTo>
                    <a:pt x="472" y="175"/>
                  </a:lnTo>
                  <a:lnTo>
                    <a:pt x="472" y="181"/>
                  </a:lnTo>
                  <a:lnTo>
                    <a:pt x="472" y="189"/>
                  </a:lnTo>
                  <a:lnTo>
                    <a:pt x="472" y="194"/>
                  </a:lnTo>
                  <a:lnTo>
                    <a:pt x="472" y="200"/>
                  </a:lnTo>
                  <a:lnTo>
                    <a:pt x="472" y="208"/>
                  </a:lnTo>
                  <a:lnTo>
                    <a:pt x="472" y="214"/>
                  </a:lnTo>
                  <a:lnTo>
                    <a:pt x="307" y="214"/>
                  </a:lnTo>
                  <a:lnTo>
                    <a:pt x="307" y="208"/>
                  </a:lnTo>
                  <a:lnTo>
                    <a:pt x="307" y="200"/>
                  </a:lnTo>
                  <a:lnTo>
                    <a:pt x="307" y="192"/>
                  </a:lnTo>
                  <a:lnTo>
                    <a:pt x="307" y="185"/>
                  </a:lnTo>
                  <a:lnTo>
                    <a:pt x="307" y="177"/>
                  </a:lnTo>
                  <a:lnTo>
                    <a:pt x="307" y="171"/>
                  </a:lnTo>
                  <a:lnTo>
                    <a:pt x="307" y="164"/>
                  </a:lnTo>
                  <a:lnTo>
                    <a:pt x="307" y="156"/>
                  </a:lnTo>
                  <a:lnTo>
                    <a:pt x="250" y="252"/>
                  </a:lnTo>
                  <a:lnTo>
                    <a:pt x="358" y="321"/>
                  </a:lnTo>
                  <a:lnTo>
                    <a:pt x="358" y="511"/>
                  </a:lnTo>
                  <a:lnTo>
                    <a:pt x="351" y="511"/>
                  </a:lnTo>
                  <a:lnTo>
                    <a:pt x="346" y="511"/>
                  </a:lnTo>
                  <a:lnTo>
                    <a:pt x="339" y="511"/>
                  </a:lnTo>
                  <a:lnTo>
                    <a:pt x="334" y="511"/>
                  </a:lnTo>
                  <a:lnTo>
                    <a:pt x="326" y="511"/>
                  </a:lnTo>
                  <a:lnTo>
                    <a:pt x="321" y="511"/>
                  </a:lnTo>
                  <a:lnTo>
                    <a:pt x="314" y="511"/>
                  </a:lnTo>
                  <a:lnTo>
                    <a:pt x="309" y="511"/>
                  </a:lnTo>
                  <a:lnTo>
                    <a:pt x="309" y="352"/>
                  </a:lnTo>
                  <a:lnTo>
                    <a:pt x="199" y="283"/>
                  </a:lnTo>
                  <a:lnTo>
                    <a:pt x="197" y="421"/>
                  </a:lnTo>
                  <a:lnTo>
                    <a:pt x="0" y="421"/>
                  </a:lnTo>
                  <a:lnTo>
                    <a:pt x="0" y="3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576" name="Freeform 32"/>
            <p:cNvSpPr>
              <a:spLocks/>
            </p:cNvSpPr>
            <p:nvPr/>
          </p:nvSpPr>
          <p:spPr bwMode="auto">
            <a:xfrm>
              <a:off x="4396" y="1280"/>
              <a:ext cx="345" cy="93"/>
            </a:xfrm>
            <a:custGeom>
              <a:avLst/>
              <a:gdLst>
                <a:gd name="T0" fmla="*/ 0 w 500"/>
                <a:gd name="T1" fmla="*/ 28 h 135"/>
                <a:gd name="T2" fmla="*/ 266 w 500"/>
                <a:gd name="T3" fmla="*/ 29 h 135"/>
                <a:gd name="T4" fmla="*/ 266 w 500"/>
                <a:gd name="T5" fmla="*/ 0 h 135"/>
                <a:gd name="T6" fmla="*/ 345 w 500"/>
                <a:gd name="T7" fmla="*/ 44 h 135"/>
                <a:gd name="T8" fmla="*/ 266 w 500"/>
                <a:gd name="T9" fmla="*/ 93 h 135"/>
                <a:gd name="T10" fmla="*/ 266 w 500"/>
                <a:gd name="T11" fmla="*/ 61 h 135"/>
                <a:gd name="T12" fmla="*/ 0 w 500"/>
                <a:gd name="T13" fmla="*/ 61 h 135"/>
                <a:gd name="T14" fmla="*/ 0 w 500"/>
                <a:gd name="T15" fmla="*/ 28 h 135"/>
                <a:gd name="T16" fmla="*/ 0 60000 65536"/>
                <a:gd name="T17" fmla="*/ 0 60000 65536"/>
                <a:gd name="T18" fmla="*/ 0 60000 65536"/>
                <a:gd name="T19" fmla="*/ 0 60000 65536"/>
                <a:gd name="T20" fmla="*/ 0 60000 65536"/>
                <a:gd name="T21" fmla="*/ 0 60000 65536"/>
                <a:gd name="T22" fmla="*/ 0 60000 65536"/>
                <a:gd name="T23" fmla="*/ 0 60000 65536"/>
                <a:gd name="T24" fmla="*/ 0 w 500"/>
                <a:gd name="T25" fmla="*/ 0 h 135"/>
                <a:gd name="T26" fmla="*/ 500 w 500"/>
                <a:gd name="T27" fmla="*/ 135 h 1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0" h="135">
                  <a:moveTo>
                    <a:pt x="0" y="41"/>
                  </a:moveTo>
                  <a:lnTo>
                    <a:pt x="385" y="42"/>
                  </a:lnTo>
                  <a:lnTo>
                    <a:pt x="385" y="0"/>
                  </a:lnTo>
                  <a:lnTo>
                    <a:pt x="500" y="64"/>
                  </a:lnTo>
                  <a:lnTo>
                    <a:pt x="385" y="135"/>
                  </a:lnTo>
                  <a:lnTo>
                    <a:pt x="385" y="89"/>
                  </a:lnTo>
                  <a:lnTo>
                    <a:pt x="0" y="89"/>
                  </a:lnTo>
                  <a:lnTo>
                    <a:pt x="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577" name="Rectangle 33"/>
            <p:cNvSpPr>
              <a:spLocks noChangeArrowheads="1"/>
            </p:cNvSpPr>
            <p:nvPr/>
          </p:nvSpPr>
          <p:spPr bwMode="auto">
            <a:xfrm>
              <a:off x="4812" y="1114"/>
              <a:ext cx="217" cy="4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6578" name="Freeform 34"/>
            <p:cNvSpPr>
              <a:spLocks/>
            </p:cNvSpPr>
            <p:nvPr/>
          </p:nvSpPr>
          <p:spPr bwMode="auto">
            <a:xfrm>
              <a:off x="4189" y="1114"/>
              <a:ext cx="84" cy="92"/>
            </a:xfrm>
            <a:custGeom>
              <a:avLst/>
              <a:gdLst>
                <a:gd name="T0" fmla="*/ 43 w 122"/>
                <a:gd name="T1" fmla="*/ 0 h 133"/>
                <a:gd name="T2" fmla="*/ 51 w 122"/>
                <a:gd name="T3" fmla="*/ 1 h 133"/>
                <a:gd name="T4" fmla="*/ 59 w 122"/>
                <a:gd name="T5" fmla="*/ 4 h 133"/>
                <a:gd name="T6" fmla="*/ 65 w 122"/>
                <a:gd name="T7" fmla="*/ 8 h 133"/>
                <a:gd name="T8" fmla="*/ 72 w 122"/>
                <a:gd name="T9" fmla="*/ 13 h 133"/>
                <a:gd name="T10" fmla="*/ 76 w 122"/>
                <a:gd name="T11" fmla="*/ 21 h 133"/>
                <a:gd name="T12" fmla="*/ 81 w 122"/>
                <a:gd name="T13" fmla="*/ 28 h 133"/>
                <a:gd name="T14" fmla="*/ 83 w 122"/>
                <a:gd name="T15" fmla="*/ 37 h 133"/>
                <a:gd name="T16" fmla="*/ 84 w 122"/>
                <a:gd name="T17" fmla="*/ 46 h 133"/>
                <a:gd name="T18" fmla="*/ 83 w 122"/>
                <a:gd name="T19" fmla="*/ 56 h 133"/>
                <a:gd name="T20" fmla="*/ 81 w 122"/>
                <a:gd name="T21" fmla="*/ 64 h 133"/>
                <a:gd name="T22" fmla="*/ 76 w 122"/>
                <a:gd name="T23" fmla="*/ 72 h 133"/>
                <a:gd name="T24" fmla="*/ 72 w 122"/>
                <a:gd name="T25" fmla="*/ 79 h 133"/>
                <a:gd name="T26" fmla="*/ 65 w 122"/>
                <a:gd name="T27" fmla="*/ 84 h 133"/>
                <a:gd name="T28" fmla="*/ 59 w 122"/>
                <a:gd name="T29" fmla="*/ 88 h 133"/>
                <a:gd name="T30" fmla="*/ 51 w 122"/>
                <a:gd name="T31" fmla="*/ 91 h 133"/>
                <a:gd name="T32" fmla="*/ 43 w 122"/>
                <a:gd name="T33" fmla="*/ 92 h 133"/>
                <a:gd name="T34" fmla="*/ 34 w 122"/>
                <a:gd name="T35" fmla="*/ 91 h 133"/>
                <a:gd name="T36" fmla="*/ 25 w 122"/>
                <a:gd name="T37" fmla="*/ 88 h 133"/>
                <a:gd name="T38" fmla="*/ 18 w 122"/>
                <a:gd name="T39" fmla="*/ 84 h 133"/>
                <a:gd name="T40" fmla="*/ 12 w 122"/>
                <a:gd name="T41" fmla="*/ 79 h 133"/>
                <a:gd name="T42" fmla="*/ 7 w 122"/>
                <a:gd name="T43" fmla="*/ 72 h 133"/>
                <a:gd name="T44" fmla="*/ 3 w 122"/>
                <a:gd name="T45" fmla="*/ 64 h 133"/>
                <a:gd name="T46" fmla="*/ 1 w 122"/>
                <a:gd name="T47" fmla="*/ 56 h 133"/>
                <a:gd name="T48" fmla="*/ 0 w 122"/>
                <a:gd name="T49" fmla="*/ 46 h 133"/>
                <a:gd name="T50" fmla="*/ 1 w 122"/>
                <a:gd name="T51" fmla="*/ 37 h 133"/>
                <a:gd name="T52" fmla="*/ 3 w 122"/>
                <a:gd name="T53" fmla="*/ 28 h 133"/>
                <a:gd name="T54" fmla="*/ 7 w 122"/>
                <a:gd name="T55" fmla="*/ 21 h 133"/>
                <a:gd name="T56" fmla="*/ 12 w 122"/>
                <a:gd name="T57" fmla="*/ 13 h 133"/>
                <a:gd name="T58" fmla="*/ 18 w 122"/>
                <a:gd name="T59" fmla="*/ 8 h 133"/>
                <a:gd name="T60" fmla="*/ 25 w 122"/>
                <a:gd name="T61" fmla="*/ 4 h 133"/>
                <a:gd name="T62" fmla="*/ 34 w 122"/>
                <a:gd name="T63" fmla="*/ 1 h 133"/>
                <a:gd name="T64" fmla="*/ 43 w 122"/>
                <a:gd name="T65" fmla="*/ 0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2"/>
                <a:gd name="T100" fmla="*/ 0 h 133"/>
                <a:gd name="T101" fmla="*/ 122 w 122"/>
                <a:gd name="T102" fmla="*/ 133 h 1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2" h="133">
                  <a:moveTo>
                    <a:pt x="62" y="0"/>
                  </a:moveTo>
                  <a:lnTo>
                    <a:pt x="74" y="2"/>
                  </a:lnTo>
                  <a:lnTo>
                    <a:pt x="85" y="6"/>
                  </a:lnTo>
                  <a:lnTo>
                    <a:pt x="95" y="12"/>
                  </a:lnTo>
                  <a:lnTo>
                    <a:pt x="104" y="19"/>
                  </a:lnTo>
                  <a:lnTo>
                    <a:pt x="111" y="31"/>
                  </a:lnTo>
                  <a:lnTo>
                    <a:pt x="117" y="41"/>
                  </a:lnTo>
                  <a:lnTo>
                    <a:pt x="120" y="54"/>
                  </a:lnTo>
                  <a:lnTo>
                    <a:pt x="122" y="67"/>
                  </a:lnTo>
                  <a:lnTo>
                    <a:pt x="120" y="81"/>
                  </a:lnTo>
                  <a:lnTo>
                    <a:pt x="117" y="92"/>
                  </a:lnTo>
                  <a:lnTo>
                    <a:pt x="111" y="104"/>
                  </a:lnTo>
                  <a:lnTo>
                    <a:pt x="104" y="114"/>
                  </a:lnTo>
                  <a:lnTo>
                    <a:pt x="95" y="121"/>
                  </a:lnTo>
                  <a:lnTo>
                    <a:pt x="85" y="127"/>
                  </a:lnTo>
                  <a:lnTo>
                    <a:pt x="74" y="131"/>
                  </a:lnTo>
                  <a:lnTo>
                    <a:pt x="62" y="133"/>
                  </a:lnTo>
                  <a:lnTo>
                    <a:pt x="49" y="131"/>
                  </a:lnTo>
                  <a:lnTo>
                    <a:pt x="37" y="127"/>
                  </a:lnTo>
                  <a:lnTo>
                    <a:pt x="26" y="121"/>
                  </a:lnTo>
                  <a:lnTo>
                    <a:pt x="17" y="114"/>
                  </a:lnTo>
                  <a:lnTo>
                    <a:pt x="10" y="104"/>
                  </a:lnTo>
                  <a:lnTo>
                    <a:pt x="5" y="92"/>
                  </a:lnTo>
                  <a:lnTo>
                    <a:pt x="1" y="81"/>
                  </a:lnTo>
                  <a:lnTo>
                    <a:pt x="0" y="67"/>
                  </a:lnTo>
                  <a:lnTo>
                    <a:pt x="1" y="54"/>
                  </a:lnTo>
                  <a:lnTo>
                    <a:pt x="5" y="41"/>
                  </a:lnTo>
                  <a:lnTo>
                    <a:pt x="10" y="31"/>
                  </a:lnTo>
                  <a:lnTo>
                    <a:pt x="17" y="19"/>
                  </a:lnTo>
                  <a:lnTo>
                    <a:pt x="26" y="12"/>
                  </a:lnTo>
                  <a:lnTo>
                    <a:pt x="37" y="6"/>
                  </a:lnTo>
                  <a:lnTo>
                    <a:pt x="49" y="2"/>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579" name="Freeform 35"/>
            <p:cNvSpPr>
              <a:spLocks/>
            </p:cNvSpPr>
            <p:nvPr/>
          </p:nvSpPr>
          <p:spPr bwMode="auto">
            <a:xfrm>
              <a:off x="3922" y="1024"/>
              <a:ext cx="1177" cy="13"/>
            </a:xfrm>
            <a:custGeom>
              <a:avLst/>
              <a:gdLst>
                <a:gd name="T0" fmla="*/ 1177 w 1704"/>
                <a:gd name="T1" fmla="*/ 6 h 19"/>
                <a:gd name="T2" fmla="*/ 1171 w 1704"/>
                <a:gd name="T3" fmla="*/ 0 h 19"/>
                <a:gd name="T4" fmla="*/ 0 w 1704"/>
                <a:gd name="T5" fmla="*/ 0 h 19"/>
                <a:gd name="T6" fmla="*/ 0 w 1704"/>
                <a:gd name="T7" fmla="*/ 13 h 19"/>
                <a:gd name="T8" fmla="*/ 1171 w 1704"/>
                <a:gd name="T9" fmla="*/ 13 h 19"/>
                <a:gd name="T10" fmla="*/ 1163 w 1704"/>
                <a:gd name="T11" fmla="*/ 6 h 19"/>
                <a:gd name="T12" fmla="*/ 1177 w 1704"/>
                <a:gd name="T13" fmla="*/ 6 h 19"/>
                <a:gd name="T14" fmla="*/ 1177 w 1704"/>
                <a:gd name="T15" fmla="*/ 0 h 19"/>
                <a:gd name="T16" fmla="*/ 1171 w 1704"/>
                <a:gd name="T17" fmla="*/ 0 h 19"/>
                <a:gd name="T18" fmla="*/ 1177 w 1704"/>
                <a:gd name="T19" fmla="*/ 6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4"/>
                <a:gd name="T31" fmla="*/ 0 h 19"/>
                <a:gd name="T32" fmla="*/ 1704 w 1704"/>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4" h="19">
                  <a:moveTo>
                    <a:pt x="1704" y="9"/>
                  </a:moveTo>
                  <a:lnTo>
                    <a:pt x="1695" y="0"/>
                  </a:lnTo>
                  <a:lnTo>
                    <a:pt x="0" y="0"/>
                  </a:lnTo>
                  <a:lnTo>
                    <a:pt x="0" y="19"/>
                  </a:lnTo>
                  <a:lnTo>
                    <a:pt x="1695" y="19"/>
                  </a:lnTo>
                  <a:lnTo>
                    <a:pt x="1684" y="9"/>
                  </a:lnTo>
                  <a:lnTo>
                    <a:pt x="1704" y="9"/>
                  </a:lnTo>
                  <a:lnTo>
                    <a:pt x="1704" y="0"/>
                  </a:lnTo>
                  <a:lnTo>
                    <a:pt x="1695" y="0"/>
                  </a:lnTo>
                  <a:lnTo>
                    <a:pt x="1704"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580" name="Freeform 36"/>
            <p:cNvSpPr>
              <a:spLocks/>
            </p:cNvSpPr>
            <p:nvPr/>
          </p:nvSpPr>
          <p:spPr bwMode="auto">
            <a:xfrm>
              <a:off x="5085" y="1030"/>
              <a:ext cx="14" cy="597"/>
            </a:xfrm>
            <a:custGeom>
              <a:avLst/>
              <a:gdLst>
                <a:gd name="T0" fmla="*/ 8 w 20"/>
                <a:gd name="T1" fmla="*/ 597 h 864"/>
                <a:gd name="T2" fmla="*/ 14 w 20"/>
                <a:gd name="T3" fmla="*/ 591 h 864"/>
                <a:gd name="T4" fmla="*/ 14 w 20"/>
                <a:gd name="T5" fmla="*/ 0 h 864"/>
                <a:gd name="T6" fmla="*/ 0 w 20"/>
                <a:gd name="T7" fmla="*/ 0 h 864"/>
                <a:gd name="T8" fmla="*/ 0 w 20"/>
                <a:gd name="T9" fmla="*/ 591 h 864"/>
                <a:gd name="T10" fmla="*/ 8 w 20"/>
                <a:gd name="T11" fmla="*/ 584 h 864"/>
                <a:gd name="T12" fmla="*/ 8 w 20"/>
                <a:gd name="T13" fmla="*/ 597 h 864"/>
                <a:gd name="T14" fmla="*/ 14 w 20"/>
                <a:gd name="T15" fmla="*/ 597 h 864"/>
                <a:gd name="T16" fmla="*/ 14 w 20"/>
                <a:gd name="T17" fmla="*/ 591 h 864"/>
                <a:gd name="T18" fmla="*/ 8 w 20"/>
                <a:gd name="T19" fmla="*/ 597 h 8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864"/>
                <a:gd name="T32" fmla="*/ 20 w 20"/>
                <a:gd name="T33" fmla="*/ 864 h 8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864">
                  <a:moveTo>
                    <a:pt x="11" y="864"/>
                  </a:moveTo>
                  <a:lnTo>
                    <a:pt x="20" y="855"/>
                  </a:lnTo>
                  <a:lnTo>
                    <a:pt x="20" y="0"/>
                  </a:lnTo>
                  <a:lnTo>
                    <a:pt x="0" y="0"/>
                  </a:lnTo>
                  <a:lnTo>
                    <a:pt x="0" y="855"/>
                  </a:lnTo>
                  <a:lnTo>
                    <a:pt x="11" y="845"/>
                  </a:lnTo>
                  <a:lnTo>
                    <a:pt x="11" y="864"/>
                  </a:lnTo>
                  <a:lnTo>
                    <a:pt x="20" y="864"/>
                  </a:lnTo>
                  <a:lnTo>
                    <a:pt x="20" y="855"/>
                  </a:lnTo>
                  <a:lnTo>
                    <a:pt x="11" y="8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581" name="Freeform 37"/>
            <p:cNvSpPr>
              <a:spLocks/>
            </p:cNvSpPr>
            <p:nvPr/>
          </p:nvSpPr>
          <p:spPr bwMode="auto">
            <a:xfrm>
              <a:off x="3915" y="1614"/>
              <a:ext cx="1178" cy="13"/>
            </a:xfrm>
            <a:custGeom>
              <a:avLst/>
              <a:gdLst>
                <a:gd name="T0" fmla="*/ 0 w 1704"/>
                <a:gd name="T1" fmla="*/ 7 h 19"/>
                <a:gd name="T2" fmla="*/ 6 w 1704"/>
                <a:gd name="T3" fmla="*/ 13 h 19"/>
                <a:gd name="T4" fmla="*/ 1178 w 1704"/>
                <a:gd name="T5" fmla="*/ 13 h 19"/>
                <a:gd name="T6" fmla="*/ 1178 w 1704"/>
                <a:gd name="T7" fmla="*/ 0 h 19"/>
                <a:gd name="T8" fmla="*/ 6 w 1704"/>
                <a:gd name="T9" fmla="*/ 0 h 19"/>
                <a:gd name="T10" fmla="*/ 12 w 1704"/>
                <a:gd name="T11" fmla="*/ 7 h 19"/>
                <a:gd name="T12" fmla="*/ 0 w 1704"/>
                <a:gd name="T13" fmla="*/ 7 h 19"/>
                <a:gd name="T14" fmla="*/ 0 w 1704"/>
                <a:gd name="T15" fmla="*/ 13 h 19"/>
                <a:gd name="T16" fmla="*/ 6 w 1704"/>
                <a:gd name="T17" fmla="*/ 13 h 19"/>
                <a:gd name="T18" fmla="*/ 0 w 1704"/>
                <a:gd name="T19" fmla="*/ 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4"/>
                <a:gd name="T31" fmla="*/ 0 h 19"/>
                <a:gd name="T32" fmla="*/ 1704 w 1704"/>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4" h="19">
                  <a:moveTo>
                    <a:pt x="0" y="10"/>
                  </a:moveTo>
                  <a:lnTo>
                    <a:pt x="9" y="19"/>
                  </a:lnTo>
                  <a:lnTo>
                    <a:pt x="1704" y="19"/>
                  </a:lnTo>
                  <a:lnTo>
                    <a:pt x="1704" y="0"/>
                  </a:lnTo>
                  <a:lnTo>
                    <a:pt x="9" y="0"/>
                  </a:lnTo>
                  <a:lnTo>
                    <a:pt x="18" y="10"/>
                  </a:lnTo>
                  <a:lnTo>
                    <a:pt x="0" y="10"/>
                  </a:lnTo>
                  <a:lnTo>
                    <a:pt x="0" y="19"/>
                  </a:lnTo>
                  <a:lnTo>
                    <a:pt x="9" y="19"/>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582" name="Freeform 38"/>
            <p:cNvSpPr>
              <a:spLocks/>
            </p:cNvSpPr>
            <p:nvPr/>
          </p:nvSpPr>
          <p:spPr bwMode="auto">
            <a:xfrm>
              <a:off x="3915" y="1024"/>
              <a:ext cx="13" cy="597"/>
            </a:xfrm>
            <a:custGeom>
              <a:avLst/>
              <a:gdLst>
                <a:gd name="T0" fmla="*/ 7 w 18"/>
                <a:gd name="T1" fmla="*/ 0 h 864"/>
                <a:gd name="T2" fmla="*/ 0 w 18"/>
                <a:gd name="T3" fmla="*/ 6 h 864"/>
                <a:gd name="T4" fmla="*/ 0 w 18"/>
                <a:gd name="T5" fmla="*/ 597 h 864"/>
                <a:gd name="T6" fmla="*/ 13 w 18"/>
                <a:gd name="T7" fmla="*/ 597 h 864"/>
                <a:gd name="T8" fmla="*/ 13 w 18"/>
                <a:gd name="T9" fmla="*/ 6 h 864"/>
                <a:gd name="T10" fmla="*/ 7 w 18"/>
                <a:gd name="T11" fmla="*/ 13 h 864"/>
                <a:gd name="T12" fmla="*/ 7 w 18"/>
                <a:gd name="T13" fmla="*/ 0 h 864"/>
                <a:gd name="T14" fmla="*/ 0 w 18"/>
                <a:gd name="T15" fmla="*/ 0 h 864"/>
                <a:gd name="T16" fmla="*/ 0 w 18"/>
                <a:gd name="T17" fmla="*/ 6 h 864"/>
                <a:gd name="T18" fmla="*/ 7 w 18"/>
                <a:gd name="T19" fmla="*/ 0 h 8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864"/>
                <a:gd name="T32" fmla="*/ 18 w 18"/>
                <a:gd name="T33" fmla="*/ 864 h 8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864">
                  <a:moveTo>
                    <a:pt x="9" y="0"/>
                  </a:moveTo>
                  <a:lnTo>
                    <a:pt x="0" y="9"/>
                  </a:lnTo>
                  <a:lnTo>
                    <a:pt x="0" y="864"/>
                  </a:lnTo>
                  <a:lnTo>
                    <a:pt x="18" y="864"/>
                  </a:lnTo>
                  <a:lnTo>
                    <a:pt x="18" y="9"/>
                  </a:lnTo>
                  <a:lnTo>
                    <a:pt x="9" y="19"/>
                  </a:lnTo>
                  <a:lnTo>
                    <a:pt x="9" y="0"/>
                  </a:lnTo>
                  <a:lnTo>
                    <a:pt x="0" y="0"/>
                  </a:lnTo>
                  <a:lnTo>
                    <a:pt x="0" y="9"/>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Tree>
    <p:extLst>
      <p:ext uri="{BB962C8B-B14F-4D97-AF65-F5344CB8AC3E}">
        <p14:creationId xmlns:p14="http://schemas.microsoft.com/office/powerpoint/2010/main" val="126923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Text Box 2"/>
          <p:cNvSpPr txBox="1">
            <a:spLocks noChangeArrowheads="1"/>
          </p:cNvSpPr>
          <p:nvPr/>
        </p:nvSpPr>
        <p:spPr bwMode="auto">
          <a:xfrm>
            <a:off x="642910" y="1214422"/>
            <a:ext cx="1677987" cy="396875"/>
          </a:xfrm>
          <a:prstGeom prst="rect">
            <a:avLst/>
          </a:prstGeom>
          <a:noFill/>
          <a:ln w="9525">
            <a:noFill/>
            <a:miter lim="800000"/>
            <a:headEnd/>
            <a:tailEnd/>
          </a:ln>
          <a:effectLst/>
        </p:spPr>
        <p:txBody>
          <a:bodyPr wrap="none" anchor="ctr">
            <a:spAutoFit/>
          </a:bodyPr>
          <a:lstStyle/>
          <a:p>
            <a:pPr eaLnBrk="0" hangingPunct="0">
              <a:defRPr/>
            </a:pPr>
            <a:r>
              <a:rPr lang="tr-TR" sz="2000" i="1" u="sng" dirty="0">
                <a:solidFill>
                  <a:srgbClr val="FF0000"/>
                </a:solidFill>
                <a:effectLst>
                  <a:outerShdw blurRad="38100" dist="38100" dir="2700000" algn="tl">
                    <a:srgbClr val="C0C0C0"/>
                  </a:outerShdw>
                </a:effectLst>
                <a:latin typeface="Futura Bk" pitchFamily="34" charset="0"/>
              </a:rPr>
              <a:t>Unutmayınız</a:t>
            </a:r>
            <a:r>
              <a:rPr lang="en-US" sz="2000" i="1" u="sng" dirty="0">
                <a:solidFill>
                  <a:srgbClr val="FF0000"/>
                </a:solidFill>
                <a:effectLst>
                  <a:outerShdw blurRad="38100" dist="38100" dir="2700000" algn="tl">
                    <a:srgbClr val="C0C0C0"/>
                  </a:outerShdw>
                </a:effectLst>
                <a:latin typeface="Futura Bk" pitchFamily="34" charset="0"/>
              </a:rPr>
              <a:t>:</a:t>
            </a:r>
          </a:p>
        </p:txBody>
      </p:sp>
      <p:sp>
        <p:nvSpPr>
          <p:cNvPr id="9221" name="Text Box 3"/>
          <p:cNvSpPr txBox="1">
            <a:spLocks noChangeArrowheads="1"/>
          </p:cNvSpPr>
          <p:nvPr/>
        </p:nvSpPr>
        <p:spPr bwMode="auto">
          <a:xfrm>
            <a:off x="285720" y="2502564"/>
            <a:ext cx="842968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3200">
                <a:solidFill>
                  <a:schemeClr val="tx1"/>
                </a:solidFill>
                <a:latin typeface="Arial" pitchFamily="34" charset="0"/>
              </a:defRPr>
            </a:lvl1pPr>
            <a:lvl2pPr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buClr>
                <a:schemeClr val="bg2"/>
              </a:buClr>
              <a:buFontTx/>
              <a:buChar char="•"/>
            </a:pPr>
            <a:r>
              <a:rPr lang="tr-TR" sz="2000" dirty="0" smtClean="0">
                <a:latin typeface="Futura Bk" pitchFamily="34" charset="0"/>
              </a:rPr>
              <a:t>  *</a:t>
            </a:r>
            <a:r>
              <a:rPr lang="en-US" sz="2000" dirty="0" smtClean="0">
                <a:latin typeface="Futura Bk" pitchFamily="34" charset="0"/>
              </a:rPr>
              <a:t> </a:t>
            </a:r>
            <a:r>
              <a:rPr lang="tr-TR" sz="2800" dirty="0" smtClean="0">
                <a:latin typeface="Futura Bk" pitchFamily="34" charset="0"/>
              </a:rPr>
              <a:t>Binayı </a:t>
            </a:r>
            <a:r>
              <a:rPr lang="tr-TR" sz="2800" dirty="0">
                <a:latin typeface="Futura Bk" pitchFamily="34" charset="0"/>
              </a:rPr>
              <a:t>hızlı ve olabildiğince güvenli tahliye </a:t>
            </a:r>
            <a:r>
              <a:rPr lang="tr-TR" sz="2800" dirty="0" smtClean="0">
                <a:latin typeface="Futura Bk" pitchFamily="34" charset="0"/>
              </a:rPr>
              <a:t> ediniz</a:t>
            </a:r>
            <a:endParaRPr lang="tr-TR" sz="2800" dirty="0">
              <a:latin typeface="Futura Bk" pitchFamily="34" charset="0"/>
            </a:endParaRPr>
          </a:p>
          <a:p>
            <a:pPr>
              <a:buClr>
                <a:schemeClr val="bg2"/>
              </a:buClr>
            </a:pPr>
            <a:endParaRPr lang="en-US" sz="2800" dirty="0">
              <a:latin typeface="Futura Bk" pitchFamily="34" charset="0"/>
            </a:endParaRPr>
          </a:p>
          <a:p>
            <a:pPr>
              <a:buClr>
                <a:schemeClr val="bg2"/>
              </a:buClr>
              <a:buFontTx/>
              <a:buChar char="•"/>
            </a:pPr>
            <a:r>
              <a:rPr lang="en-US" sz="2800" dirty="0">
                <a:latin typeface="Futura Bk" pitchFamily="34" charset="0"/>
              </a:rPr>
              <a:t> </a:t>
            </a:r>
            <a:r>
              <a:rPr lang="tr-TR" sz="2800" dirty="0" smtClean="0">
                <a:latin typeface="Futura Bk" pitchFamily="34" charset="0"/>
              </a:rPr>
              <a:t>*</a:t>
            </a:r>
            <a:r>
              <a:rPr lang="en-US" sz="2800" dirty="0" smtClean="0">
                <a:latin typeface="Futura Bk" pitchFamily="34" charset="0"/>
              </a:rPr>
              <a:t> </a:t>
            </a:r>
            <a:r>
              <a:rPr lang="tr-TR" sz="2800" dirty="0" smtClean="0">
                <a:latin typeface="Futura Bk" pitchFamily="34" charset="0"/>
              </a:rPr>
              <a:t>* Akıntıya </a:t>
            </a:r>
            <a:r>
              <a:rPr lang="tr-TR" sz="2800" dirty="0">
                <a:latin typeface="Futura Bk" pitchFamily="34" charset="0"/>
              </a:rPr>
              <a:t>karşı </a:t>
            </a:r>
            <a:r>
              <a:rPr lang="tr-TR" sz="2800" dirty="0" smtClean="0">
                <a:latin typeface="Futura Bk" pitchFamily="34" charset="0"/>
              </a:rPr>
              <a:t>yüzmeyiniz </a:t>
            </a:r>
            <a:r>
              <a:rPr lang="en-US" sz="2800" dirty="0" smtClean="0">
                <a:latin typeface="Futura Bk" pitchFamily="34" charset="0"/>
              </a:rPr>
              <a:t> </a:t>
            </a:r>
            <a:r>
              <a:rPr lang="tr-TR" sz="2800" dirty="0">
                <a:latin typeface="Futura Bk" pitchFamily="34" charset="0"/>
              </a:rPr>
              <a:t>çıkış yönüne doğru ilerleyiniz</a:t>
            </a:r>
          </a:p>
          <a:p>
            <a:pPr lvl="1">
              <a:buClr>
                <a:schemeClr val="bg2"/>
              </a:buClr>
              <a:buSzPct val="70000"/>
              <a:buFont typeface="Wingdings" pitchFamily="2" charset="2"/>
              <a:buNone/>
            </a:pPr>
            <a:endParaRPr lang="en-US" sz="2800" dirty="0">
              <a:latin typeface="Futura Bk" pitchFamily="34" charset="0"/>
            </a:endParaRPr>
          </a:p>
          <a:p>
            <a:pPr>
              <a:buClr>
                <a:schemeClr val="bg2"/>
              </a:buClr>
              <a:buFontTx/>
              <a:buChar char="•"/>
            </a:pPr>
            <a:r>
              <a:rPr lang="tr-TR" sz="2800" dirty="0" smtClean="0">
                <a:latin typeface="Futura Bk" pitchFamily="34" charset="0"/>
              </a:rPr>
              <a:t>* Mümkünse</a:t>
            </a:r>
            <a:r>
              <a:rPr lang="en-US" sz="2800" dirty="0">
                <a:latin typeface="Futura Bk" pitchFamily="34" charset="0"/>
              </a:rPr>
              <a:t>, </a:t>
            </a:r>
            <a:r>
              <a:rPr lang="tr-TR" sz="2800" dirty="0">
                <a:latin typeface="Futura Bk" pitchFamily="34" charset="0"/>
              </a:rPr>
              <a:t>kapıları ve pencereleri </a:t>
            </a:r>
            <a:r>
              <a:rPr lang="tr-TR" sz="2800" dirty="0" smtClean="0">
                <a:latin typeface="Futura Bk" pitchFamily="34" charset="0"/>
              </a:rPr>
              <a:t> kapatınız</a:t>
            </a:r>
            <a:endParaRPr lang="en-US" sz="2800" dirty="0">
              <a:latin typeface="Futura Bk" pitchFamily="34" charset="0"/>
            </a:endParaRPr>
          </a:p>
        </p:txBody>
      </p:sp>
      <p:sp>
        <p:nvSpPr>
          <p:cNvPr id="9222" name="Rectangle 6"/>
          <p:cNvSpPr>
            <a:spLocks noChangeArrowheads="1"/>
          </p:cNvSpPr>
          <p:nvPr/>
        </p:nvSpPr>
        <p:spPr bwMode="auto">
          <a:xfrm>
            <a:off x="357158" y="357166"/>
            <a:ext cx="82216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b="1" dirty="0"/>
              <a:t>YANGIN – HER ZAMAN ACİL DURUMDUR</a:t>
            </a:r>
          </a:p>
        </p:txBody>
      </p:sp>
    </p:spTree>
    <p:extLst>
      <p:ext uri="{BB962C8B-B14F-4D97-AF65-F5344CB8AC3E}">
        <p14:creationId xmlns:p14="http://schemas.microsoft.com/office/powerpoint/2010/main" val="9495732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7" name="Text Box 5"/>
          <p:cNvSpPr txBox="1">
            <a:spLocks noChangeArrowheads="1"/>
          </p:cNvSpPr>
          <p:nvPr/>
        </p:nvSpPr>
        <p:spPr bwMode="auto">
          <a:xfrm>
            <a:off x="438150" y="1082675"/>
            <a:ext cx="6202363" cy="396875"/>
          </a:xfrm>
          <a:prstGeom prst="rect">
            <a:avLst/>
          </a:prstGeom>
          <a:noFill/>
          <a:ln w="9525">
            <a:noFill/>
            <a:miter lim="800000"/>
            <a:headEnd/>
            <a:tailEnd/>
          </a:ln>
          <a:effectLst/>
        </p:spPr>
        <p:txBody>
          <a:bodyPr anchor="ctr">
            <a:spAutoFit/>
          </a:bodyPr>
          <a:lstStyle/>
          <a:p>
            <a:pPr eaLnBrk="0" hangingPunct="0">
              <a:defRPr/>
            </a:pPr>
            <a:r>
              <a:rPr lang="tr-TR" sz="2000" u="sng">
                <a:effectLst>
                  <a:outerShdw blurRad="38100" dist="38100" dir="2700000" algn="tl">
                    <a:srgbClr val="C0C0C0"/>
                  </a:outerShdw>
                </a:effectLst>
                <a:latin typeface="Futura Bk" pitchFamily="34" charset="0"/>
              </a:rPr>
              <a:t>Toplanma alanına gidiniz</a:t>
            </a:r>
            <a:r>
              <a:rPr lang="en-US" sz="2000" u="sng">
                <a:effectLst>
                  <a:outerShdw blurRad="38100" dist="38100" dir="2700000" algn="tl">
                    <a:srgbClr val="C0C0C0"/>
                  </a:outerShdw>
                </a:effectLst>
                <a:latin typeface="Futura Bk" pitchFamily="34" charset="0"/>
              </a:rPr>
              <a:t>:</a:t>
            </a:r>
          </a:p>
        </p:txBody>
      </p:sp>
      <p:sp>
        <p:nvSpPr>
          <p:cNvPr id="67587" name="Text Box 6"/>
          <p:cNvSpPr txBox="1">
            <a:spLocks noChangeArrowheads="1"/>
          </p:cNvSpPr>
          <p:nvPr/>
        </p:nvSpPr>
        <p:spPr bwMode="auto">
          <a:xfrm>
            <a:off x="1123950" y="2048341"/>
            <a:ext cx="695735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buClr>
                <a:schemeClr val="bg2"/>
              </a:buClr>
              <a:buFontTx/>
              <a:buChar char="•"/>
            </a:pPr>
            <a:r>
              <a:rPr lang="en-US" sz="2000" dirty="0">
                <a:latin typeface="Futura Bk" pitchFamily="34" charset="0"/>
              </a:rPr>
              <a:t> </a:t>
            </a:r>
            <a:r>
              <a:rPr lang="tr-TR" sz="2000" dirty="0">
                <a:latin typeface="Futura Bk" pitchFamily="34" charset="0"/>
              </a:rPr>
              <a:t> tüm çalışanların toplanma alanına gelmesini sağlayınız</a:t>
            </a:r>
          </a:p>
          <a:p>
            <a:pPr>
              <a:buClr>
                <a:schemeClr val="bg2"/>
              </a:buClr>
              <a:buFontTx/>
              <a:buChar char="•"/>
            </a:pPr>
            <a:r>
              <a:rPr lang="tr-TR" sz="2000" dirty="0">
                <a:latin typeface="Futura Bk" pitchFamily="34" charset="0"/>
              </a:rPr>
              <a:t>  tekrar binaya yönelmelerini engelleyiniz</a:t>
            </a:r>
          </a:p>
          <a:p>
            <a:pPr>
              <a:buClr>
                <a:schemeClr val="bg2"/>
              </a:buClr>
              <a:buFontTx/>
              <a:buChar char="•"/>
            </a:pPr>
            <a:endParaRPr lang="tr-TR" sz="2000" dirty="0">
              <a:latin typeface="Futura Bk" pitchFamily="34" charset="0"/>
            </a:endParaRPr>
          </a:p>
          <a:p>
            <a:pPr>
              <a:buClr>
                <a:schemeClr val="bg2"/>
              </a:buClr>
            </a:pPr>
            <a:endParaRPr lang="en-US" sz="2000" dirty="0">
              <a:latin typeface="Futura Bk" pitchFamily="34" charset="0"/>
            </a:endParaRPr>
          </a:p>
          <a:p>
            <a:pPr>
              <a:buClr>
                <a:schemeClr val="bg2"/>
              </a:buClr>
              <a:buFontTx/>
              <a:buChar char="•"/>
            </a:pPr>
            <a:r>
              <a:rPr lang="en-US" sz="2000" dirty="0">
                <a:latin typeface="Futura Bk" pitchFamily="34" charset="0"/>
              </a:rPr>
              <a:t> </a:t>
            </a:r>
            <a:r>
              <a:rPr lang="tr-TR" sz="2000" dirty="0">
                <a:latin typeface="Futura Bk" pitchFamily="34" charset="0"/>
              </a:rPr>
              <a:t> itfaiyeye, üst düzey yöneticilere olay hakkında bilgi veriniz</a:t>
            </a:r>
            <a:r>
              <a:rPr lang="en-US" sz="2000" dirty="0">
                <a:latin typeface="Futura Bk" pitchFamily="34" charset="0"/>
              </a:rPr>
              <a:t/>
            </a:r>
            <a:br>
              <a:rPr lang="en-US" sz="2000" dirty="0">
                <a:latin typeface="Futura Bk" pitchFamily="34" charset="0"/>
              </a:rPr>
            </a:br>
            <a:r>
              <a:rPr lang="en-US" sz="2000" dirty="0">
                <a:latin typeface="Futura Bk" pitchFamily="34" charset="0"/>
              </a:rPr>
              <a:t>   </a:t>
            </a:r>
            <a:r>
              <a:rPr lang="tr-TR" sz="2000" dirty="0" smtClean="0">
                <a:latin typeface="Futura Bk" pitchFamily="34" charset="0"/>
              </a:rPr>
              <a:t>(örn: içeride </a:t>
            </a:r>
            <a:r>
              <a:rPr lang="tr-TR" sz="2000" dirty="0">
                <a:latin typeface="Futura Bk" pitchFamily="34" charset="0"/>
              </a:rPr>
              <a:t>birinin olup olmadığı hakkında)</a:t>
            </a:r>
            <a:endParaRPr lang="en-US" sz="2000" dirty="0">
              <a:latin typeface="Futura Bk" pitchFamily="34" charset="0"/>
            </a:endParaRPr>
          </a:p>
        </p:txBody>
      </p:sp>
      <p:grpSp>
        <p:nvGrpSpPr>
          <p:cNvPr id="67588" name="Group 7"/>
          <p:cNvGrpSpPr>
            <a:grpSpLocks/>
          </p:cNvGrpSpPr>
          <p:nvPr/>
        </p:nvGrpSpPr>
        <p:grpSpPr bwMode="auto">
          <a:xfrm>
            <a:off x="1281113" y="4711700"/>
            <a:ext cx="7499350" cy="1168400"/>
            <a:chOff x="806" y="2968"/>
            <a:chExt cx="4724" cy="736"/>
          </a:xfrm>
        </p:grpSpPr>
        <p:sp>
          <p:nvSpPr>
            <p:cNvPr id="67592" name="Rectangle 8"/>
            <p:cNvSpPr>
              <a:spLocks noChangeArrowheads="1"/>
            </p:cNvSpPr>
            <p:nvPr/>
          </p:nvSpPr>
          <p:spPr bwMode="auto">
            <a:xfrm>
              <a:off x="806" y="2968"/>
              <a:ext cx="4724" cy="736"/>
            </a:xfrm>
            <a:prstGeom prst="rect">
              <a:avLst/>
            </a:prstGeom>
            <a:solidFill>
              <a:schemeClr val="bg1"/>
            </a:solidFill>
            <a:ln w="25400">
              <a:solidFill>
                <a:schemeClr val="folHlink"/>
              </a:solidFill>
              <a:miter lim="800000"/>
              <a:headEnd/>
              <a:tailEnd/>
            </a:ln>
          </p:spPr>
          <p:txBody>
            <a:bodyPr wrap="none" anchor="ctr"/>
            <a:lstStyle/>
            <a:p>
              <a:endParaRPr lang="tr-TR"/>
            </a:p>
          </p:txBody>
        </p:sp>
        <p:sp>
          <p:nvSpPr>
            <p:cNvPr id="67593" name="Rectangle 9"/>
            <p:cNvSpPr>
              <a:spLocks noChangeArrowheads="1"/>
            </p:cNvSpPr>
            <p:nvPr/>
          </p:nvSpPr>
          <p:spPr bwMode="auto">
            <a:xfrm>
              <a:off x="900" y="3034"/>
              <a:ext cx="4560"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sm"/>
                </a14:hiddenLine>
              </a:ext>
            </a:extLst>
          </p:spPr>
          <p:txBody>
            <a:bodyPr lIns="0" tIns="0" rIns="0" bIns="0">
              <a:spAutoFit/>
            </a:bodyPr>
            <a:lstStyle/>
            <a:p>
              <a:pPr eaLnBrk="0" hangingPunct="0">
                <a:buClr>
                  <a:schemeClr val="accent2"/>
                </a:buClr>
              </a:pPr>
              <a:r>
                <a:rPr lang="tr-TR" sz="2000">
                  <a:latin typeface="Futura Bk" pitchFamily="34" charset="0"/>
                </a:rPr>
                <a:t>İtfaiyeden veya üst düzey yöneticiden gelebilecek olan talimatlara dikkat ediniz! Acil Durumu sadece onlar yönetebilir! </a:t>
              </a:r>
              <a:endParaRPr lang="en-US" sz="2000">
                <a:latin typeface="Futura Bk" pitchFamily="34" charset="0"/>
              </a:endParaRPr>
            </a:p>
          </p:txBody>
        </p:sp>
      </p:grpSp>
      <p:pic>
        <p:nvPicPr>
          <p:cNvPr id="67589"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150" y="163671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Rectangle 12"/>
          <p:cNvSpPr>
            <a:spLocks noChangeArrowheads="1"/>
          </p:cNvSpPr>
          <p:nvPr/>
        </p:nvSpPr>
        <p:spPr bwMode="auto">
          <a:xfrm>
            <a:off x="0" y="0"/>
            <a:ext cx="38401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b="1"/>
              <a:t>TOPLANMA ALANI</a:t>
            </a:r>
          </a:p>
        </p:txBody>
      </p:sp>
      <p:pic>
        <p:nvPicPr>
          <p:cNvPr id="67591"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1475" y="0"/>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3369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4"/>
          <p:cNvGraphicFramePr>
            <a:graphicFrameLocks noChangeAspect="1"/>
          </p:cNvGraphicFramePr>
          <p:nvPr/>
        </p:nvGraphicFramePr>
        <p:xfrm>
          <a:off x="3130550" y="2535238"/>
          <a:ext cx="3122613" cy="2967037"/>
        </p:xfrm>
        <a:graphic>
          <a:graphicData uri="http://schemas.openxmlformats.org/presentationml/2006/ole">
            <mc:AlternateContent xmlns:mc="http://schemas.openxmlformats.org/markup-compatibility/2006">
              <mc:Choice xmlns:v="urn:schemas-microsoft-com:vml" Requires="v">
                <p:oleObj spid="_x0000_s144386" name="Bitmap Image" r:id="rId3" imgW="1914286" imgH="1819529" progId="PBrush">
                  <p:embed/>
                </p:oleObj>
              </mc:Choice>
              <mc:Fallback>
                <p:oleObj name="Bitmap Image" r:id="rId3" imgW="1914286" imgH="1819529"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0550" y="2535238"/>
                        <a:ext cx="3122613" cy="296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7" name="Object 5"/>
          <p:cNvGraphicFramePr>
            <a:graphicFrameLocks noChangeAspect="1"/>
          </p:cNvGraphicFramePr>
          <p:nvPr/>
        </p:nvGraphicFramePr>
        <p:xfrm>
          <a:off x="5641975" y="1295400"/>
          <a:ext cx="3184525" cy="3138488"/>
        </p:xfrm>
        <a:graphic>
          <a:graphicData uri="http://schemas.openxmlformats.org/presentationml/2006/ole">
            <mc:AlternateContent xmlns:mc="http://schemas.openxmlformats.org/markup-compatibility/2006">
              <mc:Choice xmlns:v="urn:schemas-microsoft-com:vml" Requires="v">
                <p:oleObj spid="_x0000_s144387" name="Bitmap Image" r:id="rId5" imgW="2000000" imgH="1971950" progId="PBrush">
                  <p:embed/>
                </p:oleObj>
              </mc:Choice>
              <mc:Fallback>
                <p:oleObj name="Bitmap Image" r:id="rId5" imgW="2000000" imgH="1971950"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1975" y="1295400"/>
                        <a:ext cx="3184525" cy="313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6"/>
          <p:cNvGraphicFramePr>
            <a:graphicFrameLocks noChangeAspect="1"/>
          </p:cNvGraphicFramePr>
          <p:nvPr/>
        </p:nvGraphicFramePr>
        <p:xfrm>
          <a:off x="385763" y="1438275"/>
          <a:ext cx="3048000" cy="2946400"/>
        </p:xfrm>
        <a:graphic>
          <a:graphicData uri="http://schemas.openxmlformats.org/presentationml/2006/ole">
            <mc:AlternateContent xmlns:mc="http://schemas.openxmlformats.org/markup-compatibility/2006">
              <mc:Choice xmlns:v="urn:schemas-microsoft-com:vml" Requires="v">
                <p:oleObj spid="_x0000_s144388" name="Bitmap Image" r:id="rId7" imgW="1991003" imgH="1924319" progId="PBrush">
                  <p:embed/>
                </p:oleObj>
              </mc:Choice>
              <mc:Fallback>
                <p:oleObj name="Bitmap Image" r:id="rId7" imgW="1991003" imgH="1924319" progId="PBrush">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763" y="1438275"/>
                        <a:ext cx="3048000" cy="294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9" name="Rectangle 7"/>
          <p:cNvSpPr>
            <a:spLocks noChangeArrowheads="1"/>
          </p:cNvSpPr>
          <p:nvPr/>
        </p:nvSpPr>
        <p:spPr bwMode="auto">
          <a:xfrm>
            <a:off x="0" y="0"/>
            <a:ext cx="26654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b="1"/>
              <a:t>İNANILMAZ !</a:t>
            </a:r>
          </a:p>
        </p:txBody>
      </p:sp>
    </p:spTree>
    <p:extLst>
      <p:ext uri="{BB962C8B-B14F-4D97-AF65-F5344CB8AC3E}">
        <p14:creationId xmlns:p14="http://schemas.microsoft.com/office/powerpoint/2010/main" val="31980000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4" name="Group 2"/>
          <p:cNvGrpSpPr>
            <a:grpSpLocks/>
          </p:cNvGrpSpPr>
          <p:nvPr/>
        </p:nvGrpSpPr>
        <p:grpSpPr bwMode="auto">
          <a:xfrm rot="-2548626">
            <a:off x="304800" y="4038600"/>
            <a:ext cx="1143000" cy="1122363"/>
            <a:chOff x="-396" y="1058"/>
            <a:chExt cx="691" cy="734"/>
          </a:xfrm>
        </p:grpSpPr>
        <p:grpSp>
          <p:nvGrpSpPr>
            <p:cNvPr id="69657" name="Group 3"/>
            <p:cNvGrpSpPr>
              <a:grpSpLocks/>
            </p:cNvGrpSpPr>
            <p:nvPr/>
          </p:nvGrpSpPr>
          <p:grpSpPr bwMode="auto">
            <a:xfrm>
              <a:off x="-184" y="1058"/>
              <a:ext cx="479" cy="728"/>
              <a:chOff x="-184" y="1058"/>
              <a:chExt cx="479" cy="728"/>
            </a:xfrm>
          </p:grpSpPr>
          <p:sp>
            <p:nvSpPr>
              <p:cNvPr id="69666" name="Freeform 4"/>
              <p:cNvSpPr>
                <a:spLocks/>
              </p:cNvSpPr>
              <p:nvPr/>
            </p:nvSpPr>
            <p:spPr bwMode="auto">
              <a:xfrm>
                <a:off x="10" y="1535"/>
                <a:ext cx="285" cy="224"/>
              </a:xfrm>
              <a:custGeom>
                <a:avLst/>
                <a:gdLst>
                  <a:gd name="T0" fmla="*/ 276 w 285"/>
                  <a:gd name="T1" fmla="*/ 9 h 224"/>
                  <a:gd name="T2" fmla="*/ 265 w 285"/>
                  <a:gd name="T3" fmla="*/ 53 h 224"/>
                  <a:gd name="T4" fmla="*/ 234 w 285"/>
                  <a:gd name="T5" fmla="*/ 86 h 224"/>
                  <a:gd name="T6" fmla="*/ 237 w 285"/>
                  <a:gd name="T7" fmla="*/ 91 h 224"/>
                  <a:gd name="T8" fmla="*/ 261 w 285"/>
                  <a:gd name="T9" fmla="*/ 82 h 224"/>
                  <a:gd name="T10" fmla="*/ 250 w 285"/>
                  <a:gd name="T11" fmla="*/ 111 h 224"/>
                  <a:gd name="T12" fmla="*/ 213 w 285"/>
                  <a:gd name="T13" fmla="*/ 119 h 224"/>
                  <a:gd name="T14" fmla="*/ 190 w 285"/>
                  <a:gd name="T15" fmla="*/ 136 h 224"/>
                  <a:gd name="T16" fmla="*/ 210 w 285"/>
                  <a:gd name="T17" fmla="*/ 141 h 224"/>
                  <a:gd name="T18" fmla="*/ 190 w 285"/>
                  <a:gd name="T19" fmla="*/ 154 h 224"/>
                  <a:gd name="T20" fmla="*/ 169 w 285"/>
                  <a:gd name="T21" fmla="*/ 160 h 224"/>
                  <a:gd name="T22" fmla="*/ 169 w 285"/>
                  <a:gd name="T23" fmla="*/ 181 h 224"/>
                  <a:gd name="T24" fmla="*/ 178 w 285"/>
                  <a:gd name="T25" fmla="*/ 191 h 224"/>
                  <a:gd name="T26" fmla="*/ 141 w 285"/>
                  <a:gd name="T27" fmla="*/ 208 h 224"/>
                  <a:gd name="T28" fmla="*/ 117 w 285"/>
                  <a:gd name="T29" fmla="*/ 210 h 224"/>
                  <a:gd name="T30" fmla="*/ 97 w 285"/>
                  <a:gd name="T31" fmla="*/ 221 h 224"/>
                  <a:gd name="T32" fmla="*/ 55 w 285"/>
                  <a:gd name="T33" fmla="*/ 213 h 224"/>
                  <a:gd name="T34" fmla="*/ 35 w 285"/>
                  <a:gd name="T35" fmla="*/ 191 h 224"/>
                  <a:gd name="T36" fmla="*/ 66 w 285"/>
                  <a:gd name="T37" fmla="*/ 195 h 224"/>
                  <a:gd name="T38" fmla="*/ 101 w 285"/>
                  <a:gd name="T39" fmla="*/ 179 h 224"/>
                  <a:gd name="T40" fmla="*/ 103 w 285"/>
                  <a:gd name="T41" fmla="*/ 167 h 224"/>
                  <a:gd name="T42" fmla="*/ 97 w 285"/>
                  <a:gd name="T43" fmla="*/ 162 h 224"/>
                  <a:gd name="T44" fmla="*/ 90 w 285"/>
                  <a:gd name="T45" fmla="*/ 151 h 224"/>
                  <a:gd name="T46" fmla="*/ 101 w 285"/>
                  <a:gd name="T47" fmla="*/ 151 h 224"/>
                  <a:gd name="T48" fmla="*/ 137 w 285"/>
                  <a:gd name="T49" fmla="*/ 125 h 224"/>
                  <a:gd name="T50" fmla="*/ 145 w 285"/>
                  <a:gd name="T51" fmla="*/ 113 h 224"/>
                  <a:gd name="T52" fmla="*/ 167 w 285"/>
                  <a:gd name="T53" fmla="*/ 97 h 224"/>
                  <a:gd name="T54" fmla="*/ 134 w 285"/>
                  <a:gd name="T55" fmla="*/ 98 h 224"/>
                  <a:gd name="T56" fmla="*/ 92 w 285"/>
                  <a:gd name="T57" fmla="*/ 126 h 224"/>
                  <a:gd name="T58" fmla="*/ 71 w 285"/>
                  <a:gd name="T59" fmla="*/ 116 h 224"/>
                  <a:gd name="T60" fmla="*/ 90 w 285"/>
                  <a:gd name="T61" fmla="*/ 104 h 224"/>
                  <a:gd name="T62" fmla="*/ 94 w 285"/>
                  <a:gd name="T63" fmla="*/ 97 h 224"/>
                  <a:gd name="T64" fmla="*/ 102 w 285"/>
                  <a:gd name="T65" fmla="*/ 89 h 224"/>
                  <a:gd name="T66" fmla="*/ 99 w 285"/>
                  <a:gd name="T67" fmla="*/ 87 h 224"/>
                  <a:gd name="T68" fmla="*/ 69 w 285"/>
                  <a:gd name="T69" fmla="*/ 102 h 224"/>
                  <a:gd name="T70" fmla="*/ 57 w 285"/>
                  <a:gd name="T71" fmla="*/ 121 h 224"/>
                  <a:gd name="T72" fmla="*/ 45 w 285"/>
                  <a:gd name="T73" fmla="*/ 115 h 224"/>
                  <a:gd name="T74" fmla="*/ 21 w 285"/>
                  <a:gd name="T75" fmla="*/ 114 h 224"/>
                  <a:gd name="T76" fmla="*/ 9 w 285"/>
                  <a:gd name="T77" fmla="*/ 142 h 224"/>
                  <a:gd name="T78" fmla="*/ 1 w 285"/>
                  <a:gd name="T79" fmla="*/ 119 h 224"/>
                  <a:gd name="T80" fmla="*/ 27 w 285"/>
                  <a:gd name="T81" fmla="*/ 66 h 224"/>
                  <a:gd name="T82" fmla="*/ 35 w 285"/>
                  <a:gd name="T83" fmla="*/ 63 h 224"/>
                  <a:gd name="T84" fmla="*/ 55 w 285"/>
                  <a:gd name="T85" fmla="*/ 48 h 224"/>
                  <a:gd name="T86" fmla="*/ 76 w 285"/>
                  <a:gd name="T87" fmla="*/ 38 h 224"/>
                  <a:gd name="T88" fmla="*/ 79 w 285"/>
                  <a:gd name="T89" fmla="*/ 41 h 224"/>
                  <a:gd name="T90" fmla="*/ 70 w 285"/>
                  <a:gd name="T91" fmla="*/ 47 h 224"/>
                  <a:gd name="T92" fmla="*/ 66 w 285"/>
                  <a:gd name="T93" fmla="*/ 55 h 224"/>
                  <a:gd name="T94" fmla="*/ 63 w 285"/>
                  <a:gd name="T95" fmla="*/ 58 h 224"/>
                  <a:gd name="T96" fmla="*/ 70 w 285"/>
                  <a:gd name="T97" fmla="*/ 54 h 224"/>
                  <a:gd name="T98" fmla="*/ 102 w 285"/>
                  <a:gd name="T99" fmla="*/ 48 h 224"/>
                  <a:gd name="T100" fmla="*/ 117 w 285"/>
                  <a:gd name="T101" fmla="*/ 45 h 224"/>
                  <a:gd name="T102" fmla="*/ 150 w 285"/>
                  <a:gd name="T103" fmla="*/ 19 h 224"/>
                  <a:gd name="T104" fmla="*/ 185 w 285"/>
                  <a:gd name="T105" fmla="*/ 8 h 224"/>
                  <a:gd name="T106" fmla="*/ 180 w 285"/>
                  <a:gd name="T107" fmla="*/ 18 h 224"/>
                  <a:gd name="T108" fmla="*/ 156 w 285"/>
                  <a:gd name="T109" fmla="*/ 49 h 224"/>
                  <a:gd name="T110" fmla="*/ 164 w 285"/>
                  <a:gd name="T111" fmla="*/ 55 h 224"/>
                  <a:gd name="T112" fmla="*/ 202 w 285"/>
                  <a:gd name="T113" fmla="*/ 45 h 224"/>
                  <a:gd name="T114" fmla="*/ 222 w 285"/>
                  <a:gd name="T115" fmla="*/ 42 h 224"/>
                  <a:gd name="T116" fmla="*/ 249 w 285"/>
                  <a:gd name="T117" fmla="*/ 14 h 224"/>
                  <a:gd name="T118" fmla="*/ 275 w 285"/>
                  <a:gd name="T119" fmla="*/ 3 h 224"/>
                  <a:gd name="T120" fmla="*/ 284 w 285"/>
                  <a:gd name="T121" fmla="*/ 2 h 224"/>
                  <a:gd name="T122" fmla="*/ 284 w 285"/>
                  <a:gd name="T123" fmla="*/ 1 h 2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5"/>
                  <a:gd name="T187" fmla="*/ 0 h 224"/>
                  <a:gd name="T188" fmla="*/ 285 w 285"/>
                  <a:gd name="T189" fmla="*/ 224 h 2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5" h="224">
                    <a:moveTo>
                      <a:pt x="284" y="0"/>
                    </a:moveTo>
                    <a:lnTo>
                      <a:pt x="283" y="1"/>
                    </a:lnTo>
                    <a:lnTo>
                      <a:pt x="281" y="3"/>
                    </a:lnTo>
                    <a:lnTo>
                      <a:pt x="279" y="5"/>
                    </a:lnTo>
                    <a:lnTo>
                      <a:pt x="278" y="6"/>
                    </a:lnTo>
                    <a:lnTo>
                      <a:pt x="276" y="8"/>
                    </a:lnTo>
                    <a:lnTo>
                      <a:pt x="276" y="9"/>
                    </a:lnTo>
                    <a:lnTo>
                      <a:pt x="274" y="13"/>
                    </a:lnTo>
                    <a:lnTo>
                      <a:pt x="272" y="16"/>
                    </a:lnTo>
                    <a:lnTo>
                      <a:pt x="271" y="20"/>
                    </a:lnTo>
                    <a:lnTo>
                      <a:pt x="271" y="23"/>
                    </a:lnTo>
                    <a:lnTo>
                      <a:pt x="269" y="29"/>
                    </a:lnTo>
                    <a:lnTo>
                      <a:pt x="269" y="33"/>
                    </a:lnTo>
                    <a:lnTo>
                      <a:pt x="268" y="39"/>
                    </a:lnTo>
                    <a:lnTo>
                      <a:pt x="268" y="44"/>
                    </a:lnTo>
                    <a:lnTo>
                      <a:pt x="265" y="53"/>
                    </a:lnTo>
                    <a:lnTo>
                      <a:pt x="263" y="59"/>
                    </a:lnTo>
                    <a:lnTo>
                      <a:pt x="259" y="65"/>
                    </a:lnTo>
                    <a:lnTo>
                      <a:pt x="256" y="69"/>
                    </a:lnTo>
                    <a:lnTo>
                      <a:pt x="253" y="73"/>
                    </a:lnTo>
                    <a:lnTo>
                      <a:pt x="249" y="77"/>
                    </a:lnTo>
                    <a:lnTo>
                      <a:pt x="245" y="79"/>
                    </a:lnTo>
                    <a:lnTo>
                      <a:pt x="242" y="81"/>
                    </a:lnTo>
                    <a:lnTo>
                      <a:pt x="238" y="84"/>
                    </a:lnTo>
                    <a:lnTo>
                      <a:pt x="234" y="86"/>
                    </a:lnTo>
                    <a:lnTo>
                      <a:pt x="231" y="88"/>
                    </a:lnTo>
                    <a:lnTo>
                      <a:pt x="229" y="88"/>
                    </a:lnTo>
                    <a:lnTo>
                      <a:pt x="228" y="88"/>
                    </a:lnTo>
                    <a:lnTo>
                      <a:pt x="227" y="88"/>
                    </a:lnTo>
                    <a:lnTo>
                      <a:pt x="229" y="88"/>
                    </a:lnTo>
                    <a:lnTo>
                      <a:pt x="230" y="90"/>
                    </a:lnTo>
                    <a:lnTo>
                      <a:pt x="234" y="91"/>
                    </a:lnTo>
                    <a:lnTo>
                      <a:pt x="237" y="91"/>
                    </a:lnTo>
                    <a:lnTo>
                      <a:pt x="240" y="91"/>
                    </a:lnTo>
                    <a:lnTo>
                      <a:pt x="242" y="91"/>
                    </a:lnTo>
                    <a:lnTo>
                      <a:pt x="246" y="90"/>
                    </a:lnTo>
                    <a:lnTo>
                      <a:pt x="249" y="89"/>
                    </a:lnTo>
                    <a:lnTo>
                      <a:pt x="253" y="88"/>
                    </a:lnTo>
                    <a:lnTo>
                      <a:pt x="254" y="88"/>
                    </a:lnTo>
                    <a:lnTo>
                      <a:pt x="256" y="86"/>
                    </a:lnTo>
                    <a:lnTo>
                      <a:pt x="258" y="84"/>
                    </a:lnTo>
                    <a:lnTo>
                      <a:pt x="261" y="82"/>
                    </a:lnTo>
                    <a:lnTo>
                      <a:pt x="263" y="80"/>
                    </a:lnTo>
                    <a:lnTo>
                      <a:pt x="264" y="79"/>
                    </a:lnTo>
                    <a:lnTo>
                      <a:pt x="263" y="89"/>
                    </a:lnTo>
                    <a:lnTo>
                      <a:pt x="261" y="96"/>
                    </a:lnTo>
                    <a:lnTo>
                      <a:pt x="258" y="102"/>
                    </a:lnTo>
                    <a:lnTo>
                      <a:pt x="255" y="107"/>
                    </a:lnTo>
                    <a:lnTo>
                      <a:pt x="250" y="111"/>
                    </a:lnTo>
                    <a:lnTo>
                      <a:pt x="246" y="114"/>
                    </a:lnTo>
                    <a:lnTo>
                      <a:pt x="240" y="116"/>
                    </a:lnTo>
                    <a:lnTo>
                      <a:pt x="237" y="117"/>
                    </a:lnTo>
                    <a:lnTo>
                      <a:pt x="231" y="119"/>
                    </a:lnTo>
                    <a:lnTo>
                      <a:pt x="226" y="119"/>
                    </a:lnTo>
                    <a:lnTo>
                      <a:pt x="222" y="119"/>
                    </a:lnTo>
                    <a:lnTo>
                      <a:pt x="218" y="119"/>
                    </a:lnTo>
                    <a:lnTo>
                      <a:pt x="215" y="119"/>
                    </a:lnTo>
                    <a:lnTo>
                      <a:pt x="213" y="119"/>
                    </a:lnTo>
                    <a:lnTo>
                      <a:pt x="211" y="119"/>
                    </a:lnTo>
                    <a:lnTo>
                      <a:pt x="212" y="119"/>
                    </a:lnTo>
                    <a:lnTo>
                      <a:pt x="204" y="122"/>
                    </a:lnTo>
                    <a:lnTo>
                      <a:pt x="199" y="124"/>
                    </a:lnTo>
                    <a:lnTo>
                      <a:pt x="195" y="127"/>
                    </a:lnTo>
                    <a:lnTo>
                      <a:pt x="193" y="129"/>
                    </a:lnTo>
                    <a:lnTo>
                      <a:pt x="191" y="133"/>
                    </a:lnTo>
                    <a:lnTo>
                      <a:pt x="190" y="135"/>
                    </a:lnTo>
                    <a:lnTo>
                      <a:pt x="190" y="136"/>
                    </a:lnTo>
                    <a:lnTo>
                      <a:pt x="192" y="138"/>
                    </a:lnTo>
                    <a:lnTo>
                      <a:pt x="193" y="141"/>
                    </a:lnTo>
                    <a:lnTo>
                      <a:pt x="194" y="143"/>
                    </a:lnTo>
                    <a:lnTo>
                      <a:pt x="196" y="144"/>
                    </a:lnTo>
                    <a:lnTo>
                      <a:pt x="199" y="144"/>
                    </a:lnTo>
                    <a:lnTo>
                      <a:pt x="201" y="145"/>
                    </a:lnTo>
                    <a:lnTo>
                      <a:pt x="204" y="145"/>
                    </a:lnTo>
                    <a:lnTo>
                      <a:pt x="206" y="143"/>
                    </a:lnTo>
                    <a:lnTo>
                      <a:pt x="210" y="141"/>
                    </a:lnTo>
                    <a:lnTo>
                      <a:pt x="206" y="145"/>
                    </a:lnTo>
                    <a:lnTo>
                      <a:pt x="203" y="146"/>
                    </a:lnTo>
                    <a:lnTo>
                      <a:pt x="200" y="148"/>
                    </a:lnTo>
                    <a:lnTo>
                      <a:pt x="198" y="149"/>
                    </a:lnTo>
                    <a:lnTo>
                      <a:pt x="196" y="151"/>
                    </a:lnTo>
                    <a:lnTo>
                      <a:pt x="194" y="152"/>
                    </a:lnTo>
                    <a:lnTo>
                      <a:pt x="193" y="152"/>
                    </a:lnTo>
                    <a:lnTo>
                      <a:pt x="192" y="152"/>
                    </a:lnTo>
                    <a:lnTo>
                      <a:pt x="190" y="154"/>
                    </a:lnTo>
                    <a:lnTo>
                      <a:pt x="188" y="154"/>
                    </a:lnTo>
                    <a:lnTo>
                      <a:pt x="186" y="154"/>
                    </a:lnTo>
                    <a:lnTo>
                      <a:pt x="185" y="154"/>
                    </a:lnTo>
                    <a:lnTo>
                      <a:pt x="183" y="155"/>
                    </a:lnTo>
                    <a:lnTo>
                      <a:pt x="181" y="155"/>
                    </a:lnTo>
                    <a:lnTo>
                      <a:pt x="178" y="155"/>
                    </a:lnTo>
                    <a:lnTo>
                      <a:pt x="176" y="155"/>
                    </a:lnTo>
                    <a:lnTo>
                      <a:pt x="172" y="158"/>
                    </a:lnTo>
                    <a:lnTo>
                      <a:pt x="169" y="160"/>
                    </a:lnTo>
                    <a:lnTo>
                      <a:pt x="166" y="163"/>
                    </a:lnTo>
                    <a:lnTo>
                      <a:pt x="165" y="165"/>
                    </a:lnTo>
                    <a:lnTo>
                      <a:pt x="163" y="168"/>
                    </a:lnTo>
                    <a:lnTo>
                      <a:pt x="163" y="170"/>
                    </a:lnTo>
                    <a:lnTo>
                      <a:pt x="163" y="173"/>
                    </a:lnTo>
                    <a:lnTo>
                      <a:pt x="165" y="175"/>
                    </a:lnTo>
                    <a:lnTo>
                      <a:pt x="165" y="177"/>
                    </a:lnTo>
                    <a:lnTo>
                      <a:pt x="167" y="179"/>
                    </a:lnTo>
                    <a:lnTo>
                      <a:pt x="169" y="181"/>
                    </a:lnTo>
                    <a:lnTo>
                      <a:pt x="173" y="181"/>
                    </a:lnTo>
                    <a:lnTo>
                      <a:pt x="176" y="182"/>
                    </a:lnTo>
                    <a:lnTo>
                      <a:pt x="180" y="182"/>
                    </a:lnTo>
                    <a:lnTo>
                      <a:pt x="183" y="182"/>
                    </a:lnTo>
                    <a:lnTo>
                      <a:pt x="188" y="180"/>
                    </a:lnTo>
                    <a:lnTo>
                      <a:pt x="186" y="184"/>
                    </a:lnTo>
                    <a:lnTo>
                      <a:pt x="184" y="186"/>
                    </a:lnTo>
                    <a:lnTo>
                      <a:pt x="180" y="189"/>
                    </a:lnTo>
                    <a:lnTo>
                      <a:pt x="178" y="191"/>
                    </a:lnTo>
                    <a:lnTo>
                      <a:pt x="174" y="195"/>
                    </a:lnTo>
                    <a:lnTo>
                      <a:pt x="171" y="197"/>
                    </a:lnTo>
                    <a:lnTo>
                      <a:pt x="167" y="199"/>
                    </a:lnTo>
                    <a:lnTo>
                      <a:pt x="163" y="200"/>
                    </a:lnTo>
                    <a:lnTo>
                      <a:pt x="158" y="202"/>
                    </a:lnTo>
                    <a:lnTo>
                      <a:pt x="154" y="204"/>
                    </a:lnTo>
                    <a:lnTo>
                      <a:pt x="149" y="206"/>
                    </a:lnTo>
                    <a:lnTo>
                      <a:pt x="145" y="206"/>
                    </a:lnTo>
                    <a:lnTo>
                      <a:pt x="141" y="208"/>
                    </a:lnTo>
                    <a:lnTo>
                      <a:pt x="138" y="208"/>
                    </a:lnTo>
                    <a:lnTo>
                      <a:pt x="134" y="208"/>
                    </a:lnTo>
                    <a:lnTo>
                      <a:pt x="132" y="206"/>
                    </a:lnTo>
                    <a:lnTo>
                      <a:pt x="129" y="208"/>
                    </a:lnTo>
                    <a:lnTo>
                      <a:pt x="127" y="208"/>
                    </a:lnTo>
                    <a:lnTo>
                      <a:pt x="125" y="208"/>
                    </a:lnTo>
                    <a:lnTo>
                      <a:pt x="123" y="208"/>
                    </a:lnTo>
                    <a:lnTo>
                      <a:pt x="119" y="210"/>
                    </a:lnTo>
                    <a:lnTo>
                      <a:pt x="117" y="210"/>
                    </a:lnTo>
                    <a:lnTo>
                      <a:pt x="115" y="212"/>
                    </a:lnTo>
                    <a:lnTo>
                      <a:pt x="114" y="212"/>
                    </a:lnTo>
                    <a:lnTo>
                      <a:pt x="110" y="214"/>
                    </a:lnTo>
                    <a:lnTo>
                      <a:pt x="108" y="216"/>
                    </a:lnTo>
                    <a:lnTo>
                      <a:pt x="105" y="217"/>
                    </a:lnTo>
                    <a:lnTo>
                      <a:pt x="104" y="217"/>
                    </a:lnTo>
                    <a:lnTo>
                      <a:pt x="101" y="219"/>
                    </a:lnTo>
                    <a:lnTo>
                      <a:pt x="99" y="219"/>
                    </a:lnTo>
                    <a:lnTo>
                      <a:pt x="97" y="221"/>
                    </a:lnTo>
                    <a:lnTo>
                      <a:pt x="96" y="221"/>
                    </a:lnTo>
                    <a:lnTo>
                      <a:pt x="89" y="223"/>
                    </a:lnTo>
                    <a:lnTo>
                      <a:pt x="83" y="223"/>
                    </a:lnTo>
                    <a:lnTo>
                      <a:pt x="78" y="223"/>
                    </a:lnTo>
                    <a:lnTo>
                      <a:pt x="73" y="222"/>
                    </a:lnTo>
                    <a:lnTo>
                      <a:pt x="69" y="221"/>
                    </a:lnTo>
                    <a:lnTo>
                      <a:pt x="64" y="218"/>
                    </a:lnTo>
                    <a:lnTo>
                      <a:pt x="60" y="216"/>
                    </a:lnTo>
                    <a:lnTo>
                      <a:pt x="55" y="213"/>
                    </a:lnTo>
                    <a:lnTo>
                      <a:pt x="52" y="211"/>
                    </a:lnTo>
                    <a:lnTo>
                      <a:pt x="48" y="207"/>
                    </a:lnTo>
                    <a:lnTo>
                      <a:pt x="45" y="204"/>
                    </a:lnTo>
                    <a:lnTo>
                      <a:pt x="42" y="200"/>
                    </a:lnTo>
                    <a:lnTo>
                      <a:pt x="40" y="199"/>
                    </a:lnTo>
                    <a:lnTo>
                      <a:pt x="37" y="195"/>
                    </a:lnTo>
                    <a:lnTo>
                      <a:pt x="35" y="192"/>
                    </a:lnTo>
                    <a:lnTo>
                      <a:pt x="34" y="189"/>
                    </a:lnTo>
                    <a:lnTo>
                      <a:pt x="35" y="191"/>
                    </a:lnTo>
                    <a:lnTo>
                      <a:pt x="36" y="191"/>
                    </a:lnTo>
                    <a:lnTo>
                      <a:pt x="38" y="192"/>
                    </a:lnTo>
                    <a:lnTo>
                      <a:pt x="40" y="192"/>
                    </a:lnTo>
                    <a:lnTo>
                      <a:pt x="44" y="193"/>
                    </a:lnTo>
                    <a:lnTo>
                      <a:pt x="47" y="193"/>
                    </a:lnTo>
                    <a:lnTo>
                      <a:pt x="51" y="195"/>
                    </a:lnTo>
                    <a:lnTo>
                      <a:pt x="55" y="195"/>
                    </a:lnTo>
                    <a:lnTo>
                      <a:pt x="60" y="195"/>
                    </a:lnTo>
                    <a:lnTo>
                      <a:pt x="66" y="195"/>
                    </a:lnTo>
                    <a:lnTo>
                      <a:pt x="70" y="195"/>
                    </a:lnTo>
                    <a:lnTo>
                      <a:pt x="76" y="193"/>
                    </a:lnTo>
                    <a:lnTo>
                      <a:pt x="81" y="191"/>
                    </a:lnTo>
                    <a:lnTo>
                      <a:pt x="88" y="189"/>
                    </a:lnTo>
                    <a:lnTo>
                      <a:pt x="93" y="185"/>
                    </a:lnTo>
                    <a:lnTo>
                      <a:pt x="101" y="180"/>
                    </a:lnTo>
                    <a:lnTo>
                      <a:pt x="101" y="179"/>
                    </a:lnTo>
                    <a:lnTo>
                      <a:pt x="102" y="177"/>
                    </a:lnTo>
                    <a:lnTo>
                      <a:pt x="103" y="175"/>
                    </a:lnTo>
                    <a:lnTo>
                      <a:pt x="103" y="174"/>
                    </a:lnTo>
                    <a:lnTo>
                      <a:pt x="104" y="172"/>
                    </a:lnTo>
                    <a:lnTo>
                      <a:pt x="104" y="170"/>
                    </a:lnTo>
                    <a:lnTo>
                      <a:pt x="103" y="168"/>
                    </a:lnTo>
                    <a:lnTo>
                      <a:pt x="103" y="167"/>
                    </a:lnTo>
                    <a:lnTo>
                      <a:pt x="101" y="165"/>
                    </a:lnTo>
                    <a:lnTo>
                      <a:pt x="101" y="163"/>
                    </a:lnTo>
                    <a:lnTo>
                      <a:pt x="99" y="162"/>
                    </a:lnTo>
                    <a:lnTo>
                      <a:pt x="98" y="160"/>
                    </a:lnTo>
                    <a:lnTo>
                      <a:pt x="98" y="162"/>
                    </a:lnTo>
                    <a:lnTo>
                      <a:pt x="99" y="162"/>
                    </a:lnTo>
                    <a:lnTo>
                      <a:pt x="97" y="162"/>
                    </a:lnTo>
                    <a:lnTo>
                      <a:pt x="95" y="162"/>
                    </a:lnTo>
                    <a:lnTo>
                      <a:pt x="95" y="160"/>
                    </a:lnTo>
                    <a:lnTo>
                      <a:pt x="94" y="160"/>
                    </a:lnTo>
                    <a:lnTo>
                      <a:pt x="93" y="158"/>
                    </a:lnTo>
                    <a:lnTo>
                      <a:pt x="91" y="156"/>
                    </a:lnTo>
                    <a:lnTo>
                      <a:pt x="91" y="154"/>
                    </a:lnTo>
                    <a:lnTo>
                      <a:pt x="90" y="152"/>
                    </a:lnTo>
                    <a:lnTo>
                      <a:pt x="90" y="151"/>
                    </a:lnTo>
                    <a:lnTo>
                      <a:pt x="90" y="148"/>
                    </a:lnTo>
                    <a:lnTo>
                      <a:pt x="91" y="145"/>
                    </a:lnTo>
                    <a:lnTo>
                      <a:pt x="91" y="146"/>
                    </a:lnTo>
                    <a:lnTo>
                      <a:pt x="92" y="146"/>
                    </a:lnTo>
                    <a:lnTo>
                      <a:pt x="92" y="148"/>
                    </a:lnTo>
                    <a:lnTo>
                      <a:pt x="94" y="148"/>
                    </a:lnTo>
                    <a:lnTo>
                      <a:pt x="96" y="150"/>
                    </a:lnTo>
                    <a:lnTo>
                      <a:pt x="98" y="150"/>
                    </a:lnTo>
                    <a:lnTo>
                      <a:pt x="101" y="151"/>
                    </a:lnTo>
                    <a:lnTo>
                      <a:pt x="104" y="151"/>
                    </a:lnTo>
                    <a:lnTo>
                      <a:pt x="106" y="151"/>
                    </a:lnTo>
                    <a:lnTo>
                      <a:pt x="110" y="150"/>
                    </a:lnTo>
                    <a:lnTo>
                      <a:pt x="114" y="148"/>
                    </a:lnTo>
                    <a:lnTo>
                      <a:pt x="118" y="146"/>
                    </a:lnTo>
                    <a:lnTo>
                      <a:pt x="122" y="143"/>
                    </a:lnTo>
                    <a:lnTo>
                      <a:pt x="127" y="138"/>
                    </a:lnTo>
                    <a:lnTo>
                      <a:pt x="131" y="134"/>
                    </a:lnTo>
                    <a:lnTo>
                      <a:pt x="137" y="125"/>
                    </a:lnTo>
                    <a:lnTo>
                      <a:pt x="137" y="126"/>
                    </a:lnTo>
                    <a:lnTo>
                      <a:pt x="137" y="125"/>
                    </a:lnTo>
                    <a:lnTo>
                      <a:pt x="137" y="123"/>
                    </a:lnTo>
                    <a:lnTo>
                      <a:pt x="137" y="121"/>
                    </a:lnTo>
                    <a:lnTo>
                      <a:pt x="139" y="119"/>
                    </a:lnTo>
                    <a:lnTo>
                      <a:pt x="141" y="117"/>
                    </a:lnTo>
                    <a:lnTo>
                      <a:pt x="143" y="114"/>
                    </a:lnTo>
                    <a:lnTo>
                      <a:pt x="145" y="113"/>
                    </a:lnTo>
                    <a:lnTo>
                      <a:pt x="147" y="111"/>
                    </a:lnTo>
                    <a:lnTo>
                      <a:pt x="150" y="109"/>
                    </a:lnTo>
                    <a:lnTo>
                      <a:pt x="153" y="106"/>
                    </a:lnTo>
                    <a:lnTo>
                      <a:pt x="157" y="106"/>
                    </a:lnTo>
                    <a:lnTo>
                      <a:pt x="162" y="104"/>
                    </a:lnTo>
                    <a:lnTo>
                      <a:pt x="167" y="104"/>
                    </a:lnTo>
                    <a:lnTo>
                      <a:pt x="175" y="103"/>
                    </a:lnTo>
                    <a:lnTo>
                      <a:pt x="171" y="101"/>
                    </a:lnTo>
                    <a:lnTo>
                      <a:pt x="167" y="97"/>
                    </a:lnTo>
                    <a:lnTo>
                      <a:pt x="163" y="95"/>
                    </a:lnTo>
                    <a:lnTo>
                      <a:pt x="160" y="93"/>
                    </a:lnTo>
                    <a:lnTo>
                      <a:pt x="156" y="93"/>
                    </a:lnTo>
                    <a:lnTo>
                      <a:pt x="152" y="92"/>
                    </a:lnTo>
                    <a:lnTo>
                      <a:pt x="148" y="93"/>
                    </a:lnTo>
                    <a:lnTo>
                      <a:pt x="145" y="93"/>
                    </a:lnTo>
                    <a:lnTo>
                      <a:pt x="141" y="95"/>
                    </a:lnTo>
                    <a:lnTo>
                      <a:pt x="137" y="96"/>
                    </a:lnTo>
                    <a:lnTo>
                      <a:pt x="134" y="98"/>
                    </a:lnTo>
                    <a:lnTo>
                      <a:pt x="131" y="99"/>
                    </a:lnTo>
                    <a:lnTo>
                      <a:pt x="127" y="100"/>
                    </a:lnTo>
                    <a:lnTo>
                      <a:pt x="126" y="101"/>
                    </a:lnTo>
                    <a:lnTo>
                      <a:pt x="124" y="103"/>
                    </a:lnTo>
                    <a:lnTo>
                      <a:pt x="123" y="103"/>
                    </a:lnTo>
                    <a:lnTo>
                      <a:pt x="114" y="112"/>
                    </a:lnTo>
                    <a:lnTo>
                      <a:pt x="106" y="118"/>
                    </a:lnTo>
                    <a:lnTo>
                      <a:pt x="99" y="123"/>
                    </a:lnTo>
                    <a:lnTo>
                      <a:pt x="92" y="126"/>
                    </a:lnTo>
                    <a:lnTo>
                      <a:pt x="86" y="128"/>
                    </a:lnTo>
                    <a:lnTo>
                      <a:pt x="81" y="128"/>
                    </a:lnTo>
                    <a:lnTo>
                      <a:pt x="78" y="128"/>
                    </a:lnTo>
                    <a:lnTo>
                      <a:pt x="75" y="127"/>
                    </a:lnTo>
                    <a:lnTo>
                      <a:pt x="72" y="125"/>
                    </a:lnTo>
                    <a:lnTo>
                      <a:pt x="71" y="124"/>
                    </a:lnTo>
                    <a:lnTo>
                      <a:pt x="70" y="122"/>
                    </a:lnTo>
                    <a:lnTo>
                      <a:pt x="70" y="118"/>
                    </a:lnTo>
                    <a:lnTo>
                      <a:pt x="71" y="116"/>
                    </a:lnTo>
                    <a:lnTo>
                      <a:pt x="73" y="113"/>
                    </a:lnTo>
                    <a:lnTo>
                      <a:pt x="77" y="111"/>
                    </a:lnTo>
                    <a:lnTo>
                      <a:pt x="81" y="109"/>
                    </a:lnTo>
                    <a:lnTo>
                      <a:pt x="83" y="109"/>
                    </a:lnTo>
                    <a:lnTo>
                      <a:pt x="85" y="108"/>
                    </a:lnTo>
                    <a:lnTo>
                      <a:pt x="86" y="108"/>
                    </a:lnTo>
                    <a:lnTo>
                      <a:pt x="88" y="106"/>
                    </a:lnTo>
                    <a:lnTo>
                      <a:pt x="90" y="104"/>
                    </a:lnTo>
                    <a:lnTo>
                      <a:pt x="92" y="103"/>
                    </a:lnTo>
                    <a:lnTo>
                      <a:pt x="92" y="101"/>
                    </a:lnTo>
                    <a:lnTo>
                      <a:pt x="93" y="99"/>
                    </a:lnTo>
                    <a:lnTo>
                      <a:pt x="94" y="97"/>
                    </a:lnTo>
                    <a:lnTo>
                      <a:pt x="95" y="95"/>
                    </a:lnTo>
                    <a:lnTo>
                      <a:pt x="96" y="95"/>
                    </a:lnTo>
                    <a:lnTo>
                      <a:pt x="98" y="93"/>
                    </a:lnTo>
                    <a:lnTo>
                      <a:pt x="100" y="91"/>
                    </a:lnTo>
                    <a:lnTo>
                      <a:pt x="102" y="89"/>
                    </a:lnTo>
                    <a:lnTo>
                      <a:pt x="103" y="89"/>
                    </a:lnTo>
                    <a:lnTo>
                      <a:pt x="105" y="87"/>
                    </a:lnTo>
                    <a:lnTo>
                      <a:pt x="105" y="86"/>
                    </a:lnTo>
                    <a:lnTo>
                      <a:pt x="106" y="84"/>
                    </a:lnTo>
                    <a:lnTo>
                      <a:pt x="99" y="87"/>
                    </a:lnTo>
                    <a:lnTo>
                      <a:pt x="92" y="89"/>
                    </a:lnTo>
                    <a:lnTo>
                      <a:pt x="86" y="90"/>
                    </a:lnTo>
                    <a:lnTo>
                      <a:pt x="81" y="92"/>
                    </a:lnTo>
                    <a:lnTo>
                      <a:pt x="77" y="94"/>
                    </a:lnTo>
                    <a:lnTo>
                      <a:pt x="74" y="96"/>
                    </a:lnTo>
                    <a:lnTo>
                      <a:pt x="72" y="98"/>
                    </a:lnTo>
                    <a:lnTo>
                      <a:pt x="71" y="99"/>
                    </a:lnTo>
                    <a:lnTo>
                      <a:pt x="70" y="100"/>
                    </a:lnTo>
                    <a:lnTo>
                      <a:pt x="69" y="102"/>
                    </a:lnTo>
                    <a:lnTo>
                      <a:pt x="69" y="104"/>
                    </a:lnTo>
                    <a:lnTo>
                      <a:pt x="67" y="106"/>
                    </a:lnTo>
                    <a:lnTo>
                      <a:pt x="67" y="108"/>
                    </a:lnTo>
                    <a:lnTo>
                      <a:pt x="65" y="110"/>
                    </a:lnTo>
                    <a:lnTo>
                      <a:pt x="64" y="111"/>
                    </a:lnTo>
                    <a:lnTo>
                      <a:pt x="62" y="112"/>
                    </a:lnTo>
                    <a:lnTo>
                      <a:pt x="60" y="115"/>
                    </a:lnTo>
                    <a:lnTo>
                      <a:pt x="59" y="119"/>
                    </a:lnTo>
                    <a:lnTo>
                      <a:pt x="57" y="121"/>
                    </a:lnTo>
                    <a:lnTo>
                      <a:pt x="55" y="122"/>
                    </a:lnTo>
                    <a:lnTo>
                      <a:pt x="53" y="124"/>
                    </a:lnTo>
                    <a:lnTo>
                      <a:pt x="51" y="124"/>
                    </a:lnTo>
                    <a:lnTo>
                      <a:pt x="49" y="124"/>
                    </a:lnTo>
                    <a:lnTo>
                      <a:pt x="48" y="122"/>
                    </a:lnTo>
                    <a:lnTo>
                      <a:pt x="46" y="120"/>
                    </a:lnTo>
                    <a:lnTo>
                      <a:pt x="46" y="118"/>
                    </a:lnTo>
                    <a:lnTo>
                      <a:pt x="45" y="115"/>
                    </a:lnTo>
                    <a:lnTo>
                      <a:pt x="46" y="114"/>
                    </a:lnTo>
                    <a:lnTo>
                      <a:pt x="46" y="111"/>
                    </a:lnTo>
                    <a:lnTo>
                      <a:pt x="48" y="107"/>
                    </a:lnTo>
                    <a:lnTo>
                      <a:pt x="50" y="103"/>
                    </a:lnTo>
                    <a:lnTo>
                      <a:pt x="44" y="105"/>
                    </a:lnTo>
                    <a:lnTo>
                      <a:pt x="36" y="106"/>
                    </a:lnTo>
                    <a:lnTo>
                      <a:pt x="31" y="109"/>
                    </a:lnTo>
                    <a:lnTo>
                      <a:pt x="25" y="111"/>
                    </a:lnTo>
                    <a:lnTo>
                      <a:pt x="21" y="114"/>
                    </a:lnTo>
                    <a:lnTo>
                      <a:pt x="18" y="117"/>
                    </a:lnTo>
                    <a:lnTo>
                      <a:pt x="15" y="121"/>
                    </a:lnTo>
                    <a:lnTo>
                      <a:pt x="12" y="124"/>
                    </a:lnTo>
                    <a:lnTo>
                      <a:pt x="12" y="128"/>
                    </a:lnTo>
                    <a:lnTo>
                      <a:pt x="10" y="132"/>
                    </a:lnTo>
                    <a:lnTo>
                      <a:pt x="10" y="135"/>
                    </a:lnTo>
                    <a:lnTo>
                      <a:pt x="9" y="138"/>
                    </a:lnTo>
                    <a:lnTo>
                      <a:pt x="9" y="140"/>
                    </a:lnTo>
                    <a:lnTo>
                      <a:pt x="9" y="142"/>
                    </a:lnTo>
                    <a:lnTo>
                      <a:pt x="9" y="143"/>
                    </a:lnTo>
                    <a:lnTo>
                      <a:pt x="8" y="143"/>
                    </a:lnTo>
                    <a:lnTo>
                      <a:pt x="8" y="142"/>
                    </a:lnTo>
                    <a:lnTo>
                      <a:pt x="6" y="140"/>
                    </a:lnTo>
                    <a:lnTo>
                      <a:pt x="5" y="137"/>
                    </a:lnTo>
                    <a:lnTo>
                      <a:pt x="3" y="133"/>
                    </a:lnTo>
                    <a:lnTo>
                      <a:pt x="3" y="129"/>
                    </a:lnTo>
                    <a:lnTo>
                      <a:pt x="1" y="124"/>
                    </a:lnTo>
                    <a:lnTo>
                      <a:pt x="1" y="119"/>
                    </a:lnTo>
                    <a:lnTo>
                      <a:pt x="0" y="113"/>
                    </a:lnTo>
                    <a:lnTo>
                      <a:pt x="2" y="107"/>
                    </a:lnTo>
                    <a:lnTo>
                      <a:pt x="2" y="101"/>
                    </a:lnTo>
                    <a:lnTo>
                      <a:pt x="5" y="96"/>
                    </a:lnTo>
                    <a:lnTo>
                      <a:pt x="7" y="89"/>
                    </a:lnTo>
                    <a:lnTo>
                      <a:pt x="11" y="84"/>
                    </a:lnTo>
                    <a:lnTo>
                      <a:pt x="15" y="78"/>
                    </a:lnTo>
                    <a:lnTo>
                      <a:pt x="21" y="72"/>
                    </a:lnTo>
                    <a:lnTo>
                      <a:pt x="27" y="66"/>
                    </a:lnTo>
                    <a:lnTo>
                      <a:pt x="29" y="66"/>
                    </a:lnTo>
                    <a:lnTo>
                      <a:pt x="30" y="66"/>
                    </a:lnTo>
                    <a:lnTo>
                      <a:pt x="30" y="65"/>
                    </a:lnTo>
                    <a:lnTo>
                      <a:pt x="32" y="65"/>
                    </a:lnTo>
                    <a:lnTo>
                      <a:pt x="34" y="65"/>
                    </a:lnTo>
                    <a:lnTo>
                      <a:pt x="34" y="63"/>
                    </a:lnTo>
                    <a:lnTo>
                      <a:pt x="35" y="63"/>
                    </a:lnTo>
                    <a:lnTo>
                      <a:pt x="37" y="62"/>
                    </a:lnTo>
                    <a:lnTo>
                      <a:pt x="39" y="61"/>
                    </a:lnTo>
                    <a:lnTo>
                      <a:pt x="40" y="59"/>
                    </a:lnTo>
                    <a:lnTo>
                      <a:pt x="42" y="57"/>
                    </a:lnTo>
                    <a:lnTo>
                      <a:pt x="44" y="55"/>
                    </a:lnTo>
                    <a:lnTo>
                      <a:pt x="46" y="54"/>
                    </a:lnTo>
                    <a:lnTo>
                      <a:pt x="48" y="51"/>
                    </a:lnTo>
                    <a:lnTo>
                      <a:pt x="51" y="50"/>
                    </a:lnTo>
                    <a:lnTo>
                      <a:pt x="55" y="48"/>
                    </a:lnTo>
                    <a:lnTo>
                      <a:pt x="58" y="46"/>
                    </a:lnTo>
                    <a:lnTo>
                      <a:pt x="60" y="44"/>
                    </a:lnTo>
                    <a:lnTo>
                      <a:pt x="64" y="44"/>
                    </a:lnTo>
                    <a:lnTo>
                      <a:pt x="66" y="42"/>
                    </a:lnTo>
                    <a:lnTo>
                      <a:pt x="69" y="41"/>
                    </a:lnTo>
                    <a:lnTo>
                      <a:pt x="70" y="39"/>
                    </a:lnTo>
                    <a:lnTo>
                      <a:pt x="72" y="39"/>
                    </a:lnTo>
                    <a:lnTo>
                      <a:pt x="74" y="38"/>
                    </a:lnTo>
                    <a:lnTo>
                      <a:pt x="76" y="38"/>
                    </a:lnTo>
                    <a:lnTo>
                      <a:pt x="79" y="36"/>
                    </a:lnTo>
                    <a:lnTo>
                      <a:pt x="80" y="36"/>
                    </a:lnTo>
                    <a:lnTo>
                      <a:pt x="81" y="35"/>
                    </a:lnTo>
                    <a:lnTo>
                      <a:pt x="83" y="35"/>
                    </a:lnTo>
                    <a:lnTo>
                      <a:pt x="84" y="33"/>
                    </a:lnTo>
                    <a:lnTo>
                      <a:pt x="83" y="36"/>
                    </a:lnTo>
                    <a:lnTo>
                      <a:pt x="81" y="38"/>
                    </a:lnTo>
                    <a:lnTo>
                      <a:pt x="79" y="40"/>
                    </a:lnTo>
                    <a:lnTo>
                      <a:pt x="79" y="41"/>
                    </a:lnTo>
                    <a:lnTo>
                      <a:pt x="77" y="43"/>
                    </a:lnTo>
                    <a:lnTo>
                      <a:pt x="75" y="43"/>
                    </a:lnTo>
                    <a:lnTo>
                      <a:pt x="73" y="45"/>
                    </a:lnTo>
                    <a:lnTo>
                      <a:pt x="71" y="45"/>
                    </a:lnTo>
                    <a:lnTo>
                      <a:pt x="70" y="47"/>
                    </a:lnTo>
                    <a:lnTo>
                      <a:pt x="70" y="48"/>
                    </a:lnTo>
                    <a:lnTo>
                      <a:pt x="68" y="50"/>
                    </a:lnTo>
                    <a:lnTo>
                      <a:pt x="66" y="51"/>
                    </a:lnTo>
                    <a:lnTo>
                      <a:pt x="66" y="53"/>
                    </a:lnTo>
                    <a:lnTo>
                      <a:pt x="66" y="54"/>
                    </a:lnTo>
                    <a:lnTo>
                      <a:pt x="66" y="55"/>
                    </a:lnTo>
                    <a:lnTo>
                      <a:pt x="64" y="55"/>
                    </a:lnTo>
                    <a:lnTo>
                      <a:pt x="64" y="57"/>
                    </a:lnTo>
                    <a:lnTo>
                      <a:pt x="63" y="57"/>
                    </a:lnTo>
                    <a:lnTo>
                      <a:pt x="63" y="58"/>
                    </a:lnTo>
                    <a:lnTo>
                      <a:pt x="62" y="58"/>
                    </a:lnTo>
                    <a:lnTo>
                      <a:pt x="64" y="60"/>
                    </a:lnTo>
                    <a:lnTo>
                      <a:pt x="64" y="58"/>
                    </a:lnTo>
                    <a:lnTo>
                      <a:pt x="66" y="58"/>
                    </a:lnTo>
                    <a:lnTo>
                      <a:pt x="68" y="57"/>
                    </a:lnTo>
                    <a:lnTo>
                      <a:pt x="69" y="55"/>
                    </a:lnTo>
                    <a:lnTo>
                      <a:pt x="70" y="54"/>
                    </a:lnTo>
                    <a:lnTo>
                      <a:pt x="72" y="54"/>
                    </a:lnTo>
                    <a:lnTo>
                      <a:pt x="75" y="52"/>
                    </a:lnTo>
                    <a:lnTo>
                      <a:pt x="79" y="51"/>
                    </a:lnTo>
                    <a:lnTo>
                      <a:pt x="82" y="49"/>
                    </a:lnTo>
                    <a:lnTo>
                      <a:pt x="86" y="49"/>
                    </a:lnTo>
                    <a:lnTo>
                      <a:pt x="91" y="49"/>
                    </a:lnTo>
                    <a:lnTo>
                      <a:pt x="95" y="49"/>
                    </a:lnTo>
                    <a:lnTo>
                      <a:pt x="102" y="48"/>
                    </a:lnTo>
                    <a:lnTo>
                      <a:pt x="103" y="48"/>
                    </a:lnTo>
                    <a:lnTo>
                      <a:pt x="105" y="48"/>
                    </a:lnTo>
                    <a:lnTo>
                      <a:pt x="106" y="48"/>
                    </a:lnTo>
                    <a:lnTo>
                      <a:pt x="108" y="48"/>
                    </a:lnTo>
                    <a:lnTo>
                      <a:pt x="110" y="48"/>
                    </a:lnTo>
                    <a:lnTo>
                      <a:pt x="112" y="47"/>
                    </a:lnTo>
                    <a:lnTo>
                      <a:pt x="114" y="47"/>
                    </a:lnTo>
                    <a:lnTo>
                      <a:pt x="117" y="45"/>
                    </a:lnTo>
                    <a:lnTo>
                      <a:pt x="119" y="44"/>
                    </a:lnTo>
                    <a:lnTo>
                      <a:pt x="123" y="42"/>
                    </a:lnTo>
                    <a:lnTo>
                      <a:pt x="126" y="40"/>
                    </a:lnTo>
                    <a:lnTo>
                      <a:pt x="130" y="36"/>
                    </a:lnTo>
                    <a:lnTo>
                      <a:pt x="134" y="33"/>
                    </a:lnTo>
                    <a:lnTo>
                      <a:pt x="139" y="27"/>
                    </a:lnTo>
                    <a:lnTo>
                      <a:pt x="143" y="24"/>
                    </a:lnTo>
                    <a:lnTo>
                      <a:pt x="147" y="21"/>
                    </a:lnTo>
                    <a:lnTo>
                      <a:pt x="150" y="19"/>
                    </a:lnTo>
                    <a:lnTo>
                      <a:pt x="154" y="15"/>
                    </a:lnTo>
                    <a:lnTo>
                      <a:pt x="158" y="14"/>
                    </a:lnTo>
                    <a:lnTo>
                      <a:pt x="162" y="12"/>
                    </a:lnTo>
                    <a:lnTo>
                      <a:pt x="165" y="11"/>
                    </a:lnTo>
                    <a:lnTo>
                      <a:pt x="171" y="9"/>
                    </a:lnTo>
                    <a:lnTo>
                      <a:pt x="174" y="9"/>
                    </a:lnTo>
                    <a:lnTo>
                      <a:pt x="178" y="8"/>
                    </a:lnTo>
                    <a:lnTo>
                      <a:pt x="182" y="8"/>
                    </a:lnTo>
                    <a:lnTo>
                      <a:pt x="185" y="8"/>
                    </a:lnTo>
                    <a:lnTo>
                      <a:pt x="188" y="8"/>
                    </a:lnTo>
                    <a:lnTo>
                      <a:pt x="192" y="8"/>
                    </a:lnTo>
                    <a:lnTo>
                      <a:pt x="196" y="8"/>
                    </a:lnTo>
                    <a:lnTo>
                      <a:pt x="199" y="8"/>
                    </a:lnTo>
                    <a:lnTo>
                      <a:pt x="194" y="9"/>
                    </a:lnTo>
                    <a:lnTo>
                      <a:pt x="191" y="11"/>
                    </a:lnTo>
                    <a:lnTo>
                      <a:pt x="187" y="13"/>
                    </a:lnTo>
                    <a:lnTo>
                      <a:pt x="183" y="15"/>
                    </a:lnTo>
                    <a:lnTo>
                      <a:pt x="180" y="18"/>
                    </a:lnTo>
                    <a:lnTo>
                      <a:pt x="176" y="20"/>
                    </a:lnTo>
                    <a:lnTo>
                      <a:pt x="172" y="23"/>
                    </a:lnTo>
                    <a:lnTo>
                      <a:pt x="169" y="25"/>
                    </a:lnTo>
                    <a:lnTo>
                      <a:pt x="165" y="29"/>
                    </a:lnTo>
                    <a:lnTo>
                      <a:pt x="163" y="32"/>
                    </a:lnTo>
                    <a:lnTo>
                      <a:pt x="161" y="36"/>
                    </a:lnTo>
                    <a:lnTo>
                      <a:pt x="159" y="40"/>
                    </a:lnTo>
                    <a:lnTo>
                      <a:pt x="157" y="45"/>
                    </a:lnTo>
                    <a:lnTo>
                      <a:pt x="156" y="49"/>
                    </a:lnTo>
                    <a:lnTo>
                      <a:pt x="156" y="55"/>
                    </a:lnTo>
                    <a:lnTo>
                      <a:pt x="158" y="59"/>
                    </a:lnTo>
                    <a:lnTo>
                      <a:pt x="158" y="60"/>
                    </a:lnTo>
                    <a:lnTo>
                      <a:pt x="160" y="58"/>
                    </a:lnTo>
                    <a:lnTo>
                      <a:pt x="162" y="57"/>
                    </a:lnTo>
                    <a:lnTo>
                      <a:pt x="164" y="55"/>
                    </a:lnTo>
                    <a:lnTo>
                      <a:pt x="166" y="54"/>
                    </a:lnTo>
                    <a:lnTo>
                      <a:pt x="168" y="54"/>
                    </a:lnTo>
                    <a:lnTo>
                      <a:pt x="171" y="52"/>
                    </a:lnTo>
                    <a:lnTo>
                      <a:pt x="175" y="51"/>
                    </a:lnTo>
                    <a:lnTo>
                      <a:pt x="179" y="49"/>
                    </a:lnTo>
                    <a:lnTo>
                      <a:pt x="183" y="49"/>
                    </a:lnTo>
                    <a:lnTo>
                      <a:pt x="189" y="47"/>
                    </a:lnTo>
                    <a:lnTo>
                      <a:pt x="195" y="47"/>
                    </a:lnTo>
                    <a:lnTo>
                      <a:pt x="202" y="45"/>
                    </a:lnTo>
                    <a:lnTo>
                      <a:pt x="204" y="45"/>
                    </a:lnTo>
                    <a:lnTo>
                      <a:pt x="206" y="45"/>
                    </a:lnTo>
                    <a:lnTo>
                      <a:pt x="208" y="45"/>
                    </a:lnTo>
                    <a:lnTo>
                      <a:pt x="210" y="45"/>
                    </a:lnTo>
                    <a:lnTo>
                      <a:pt x="213" y="45"/>
                    </a:lnTo>
                    <a:lnTo>
                      <a:pt x="217" y="44"/>
                    </a:lnTo>
                    <a:lnTo>
                      <a:pt x="220" y="43"/>
                    </a:lnTo>
                    <a:lnTo>
                      <a:pt x="222" y="42"/>
                    </a:lnTo>
                    <a:lnTo>
                      <a:pt x="226" y="40"/>
                    </a:lnTo>
                    <a:lnTo>
                      <a:pt x="229" y="38"/>
                    </a:lnTo>
                    <a:lnTo>
                      <a:pt x="233" y="35"/>
                    </a:lnTo>
                    <a:lnTo>
                      <a:pt x="235" y="33"/>
                    </a:lnTo>
                    <a:lnTo>
                      <a:pt x="239" y="30"/>
                    </a:lnTo>
                    <a:lnTo>
                      <a:pt x="242" y="26"/>
                    </a:lnTo>
                    <a:lnTo>
                      <a:pt x="245" y="21"/>
                    </a:lnTo>
                    <a:lnTo>
                      <a:pt x="247" y="18"/>
                    </a:lnTo>
                    <a:lnTo>
                      <a:pt x="249" y="14"/>
                    </a:lnTo>
                    <a:lnTo>
                      <a:pt x="251" y="12"/>
                    </a:lnTo>
                    <a:lnTo>
                      <a:pt x="254" y="9"/>
                    </a:lnTo>
                    <a:lnTo>
                      <a:pt x="257" y="8"/>
                    </a:lnTo>
                    <a:lnTo>
                      <a:pt x="261" y="7"/>
                    </a:lnTo>
                    <a:lnTo>
                      <a:pt x="264" y="5"/>
                    </a:lnTo>
                    <a:lnTo>
                      <a:pt x="268" y="3"/>
                    </a:lnTo>
                    <a:lnTo>
                      <a:pt x="270" y="3"/>
                    </a:lnTo>
                    <a:lnTo>
                      <a:pt x="274" y="3"/>
                    </a:lnTo>
                    <a:lnTo>
                      <a:pt x="275" y="3"/>
                    </a:lnTo>
                    <a:lnTo>
                      <a:pt x="279" y="3"/>
                    </a:lnTo>
                    <a:lnTo>
                      <a:pt x="280" y="3"/>
                    </a:lnTo>
                    <a:lnTo>
                      <a:pt x="282" y="3"/>
                    </a:lnTo>
                    <a:lnTo>
                      <a:pt x="283" y="3"/>
                    </a:lnTo>
                    <a:lnTo>
                      <a:pt x="284" y="2"/>
                    </a:lnTo>
                    <a:lnTo>
                      <a:pt x="284" y="1"/>
                    </a:lnTo>
                    <a:lnTo>
                      <a:pt x="284" y="0"/>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sp>
            <p:nvSpPr>
              <p:cNvPr id="69667" name="Freeform 5"/>
              <p:cNvSpPr>
                <a:spLocks/>
              </p:cNvSpPr>
              <p:nvPr/>
            </p:nvSpPr>
            <p:spPr bwMode="auto">
              <a:xfrm>
                <a:off x="14" y="1568"/>
                <a:ext cx="166" cy="131"/>
              </a:xfrm>
              <a:custGeom>
                <a:avLst/>
                <a:gdLst>
                  <a:gd name="T0" fmla="*/ 160 w 166"/>
                  <a:gd name="T1" fmla="*/ 5 h 131"/>
                  <a:gd name="T2" fmla="*/ 155 w 166"/>
                  <a:gd name="T3" fmla="*/ 31 h 131"/>
                  <a:gd name="T4" fmla="*/ 137 w 166"/>
                  <a:gd name="T5" fmla="*/ 49 h 131"/>
                  <a:gd name="T6" fmla="*/ 139 w 166"/>
                  <a:gd name="T7" fmla="*/ 53 h 131"/>
                  <a:gd name="T8" fmla="*/ 152 w 166"/>
                  <a:gd name="T9" fmla="*/ 47 h 131"/>
                  <a:gd name="T10" fmla="*/ 145 w 166"/>
                  <a:gd name="T11" fmla="*/ 65 h 131"/>
                  <a:gd name="T12" fmla="*/ 124 w 166"/>
                  <a:gd name="T13" fmla="*/ 69 h 131"/>
                  <a:gd name="T14" fmla="*/ 111 w 166"/>
                  <a:gd name="T15" fmla="*/ 80 h 131"/>
                  <a:gd name="T16" fmla="*/ 123 w 166"/>
                  <a:gd name="T17" fmla="*/ 82 h 131"/>
                  <a:gd name="T18" fmla="*/ 111 w 166"/>
                  <a:gd name="T19" fmla="*/ 89 h 131"/>
                  <a:gd name="T20" fmla="*/ 98 w 166"/>
                  <a:gd name="T21" fmla="*/ 93 h 131"/>
                  <a:gd name="T22" fmla="*/ 99 w 166"/>
                  <a:gd name="T23" fmla="*/ 106 h 131"/>
                  <a:gd name="T24" fmla="*/ 104 w 166"/>
                  <a:gd name="T25" fmla="*/ 112 h 131"/>
                  <a:gd name="T26" fmla="*/ 82 w 166"/>
                  <a:gd name="T27" fmla="*/ 121 h 131"/>
                  <a:gd name="T28" fmla="*/ 68 w 166"/>
                  <a:gd name="T29" fmla="*/ 124 h 131"/>
                  <a:gd name="T30" fmla="*/ 58 w 166"/>
                  <a:gd name="T31" fmla="*/ 129 h 131"/>
                  <a:gd name="T32" fmla="*/ 32 w 166"/>
                  <a:gd name="T33" fmla="*/ 124 h 131"/>
                  <a:gd name="T34" fmla="*/ 21 w 166"/>
                  <a:gd name="T35" fmla="*/ 112 h 131"/>
                  <a:gd name="T36" fmla="*/ 39 w 166"/>
                  <a:gd name="T37" fmla="*/ 113 h 131"/>
                  <a:gd name="T38" fmla="*/ 61 w 166"/>
                  <a:gd name="T39" fmla="*/ 105 h 131"/>
                  <a:gd name="T40" fmla="*/ 62 w 166"/>
                  <a:gd name="T41" fmla="*/ 97 h 131"/>
                  <a:gd name="T42" fmla="*/ 59 w 166"/>
                  <a:gd name="T43" fmla="*/ 94 h 131"/>
                  <a:gd name="T44" fmla="*/ 54 w 166"/>
                  <a:gd name="T45" fmla="*/ 88 h 131"/>
                  <a:gd name="T46" fmla="*/ 61 w 166"/>
                  <a:gd name="T47" fmla="*/ 87 h 131"/>
                  <a:gd name="T48" fmla="*/ 79 w 166"/>
                  <a:gd name="T49" fmla="*/ 72 h 131"/>
                  <a:gd name="T50" fmla="*/ 83 w 166"/>
                  <a:gd name="T51" fmla="*/ 67 h 131"/>
                  <a:gd name="T52" fmla="*/ 97 w 166"/>
                  <a:gd name="T53" fmla="*/ 57 h 131"/>
                  <a:gd name="T54" fmla="*/ 78 w 166"/>
                  <a:gd name="T55" fmla="*/ 57 h 131"/>
                  <a:gd name="T56" fmla="*/ 55 w 166"/>
                  <a:gd name="T57" fmla="*/ 73 h 131"/>
                  <a:gd name="T58" fmla="*/ 44 w 166"/>
                  <a:gd name="T59" fmla="*/ 67 h 131"/>
                  <a:gd name="T60" fmla="*/ 54 w 166"/>
                  <a:gd name="T61" fmla="*/ 61 h 131"/>
                  <a:gd name="T62" fmla="*/ 56 w 166"/>
                  <a:gd name="T63" fmla="*/ 57 h 131"/>
                  <a:gd name="T64" fmla="*/ 60 w 166"/>
                  <a:gd name="T65" fmla="*/ 52 h 131"/>
                  <a:gd name="T66" fmla="*/ 59 w 166"/>
                  <a:gd name="T67" fmla="*/ 50 h 131"/>
                  <a:gd name="T68" fmla="*/ 41 w 166"/>
                  <a:gd name="T69" fmla="*/ 60 h 131"/>
                  <a:gd name="T70" fmla="*/ 34 w 166"/>
                  <a:gd name="T71" fmla="*/ 71 h 131"/>
                  <a:gd name="T72" fmla="*/ 27 w 166"/>
                  <a:gd name="T73" fmla="*/ 67 h 131"/>
                  <a:gd name="T74" fmla="*/ 13 w 166"/>
                  <a:gd name="T75" fmla="*/ 67 h 131"/>
                  <a:gd name="T76" fmla="*/ 5 w 166"/>
                  <a:gd name="T77" fmla="*/ 82 h 131"/>
                  <a:gd name="T78" fmla="*/ 1 w 166"/>
                  <a:gd name="T79" fmla="*/ 68 h 131"/>
                  <a:gd name="T80" fmla="*/ 16 w 166"/>
                  <a:gd name="T81" fmla="*/ 38 h 131"/>
                  <a:gd name="T82" fmla="*/ 21 w 166"/>
                  <a:gd name="T83" fmla="*/ 36 h 131"/>
                  <a:gd name="T84" fmla="*/ 31 w 166"/>
                  <a:gd name="T85" fmla="*/ 27 h 131"/>
                  <a:gd name="T86" fmla="*/ 47 w 166"/>
                  <a:gd name="T87" fmla="*/ 22 h 131"/>
                  <a:gd name="T88" fmla="*/ 47 w 166"/>
                  <a:gd name="T89" fmla="*/ 23 h 131"/>
                  <a:gd name="T90" fmla="*/ 42 w 166"/>
                  <a:gd name="T91" fmla="*/ 28 h 131"/>
                  <a:gd name="T92" fmla="*/ 38 w 166"/>
                  <a:gd name="T93" fmla="*/ 32 h 131"/>
                  <a:gd name="T94" fmla="*/ 37 w 166"/>
                  <a:gd name="T95" fmla="*/ 34 h 131"/>
                  <a:gd name="T96" fmla="*/ 41 w 166"/>
                  <a:gd name="T97" fmla="*/ 31 h 131"/>
                  <a:gd name="T98" fmla="*/ 61 w 166"/>
                  <a:gd name="T99" fmla="*/ 28 h 131"/>
                  <a:gd name="T100" fmla="*/ 68 w 166"/>
                  <a:gd name="T101" fmla="*/ 26 h 131"/>
                  <a:gd name="T102" fmla="*/ 87 w 166"/>
                  <a:gd name="T103" fmla="*/ 10 h 131"/>
                  <a:gd name="T104" fmla="*/ 108 w 166"/>
                  <a:gd name="T105" fmla="*/ 4 h 131"/>
                  <a:gd name="T106" fmla="*/ 104 w 166"/>
                  <a:gd name="T107" fmla="*/ 10 h 131"/>
                  <a:gd name="T108" fmla="*/ 91 w 166"/>
                  <a:gd name="T109" fmla="*/ 28 h 131"/>
                  <a:gd name="T110" fmla="*/ 95 w 166"/>
                  <a:gd name="T111" fmla="*/ 32 h 131"/>
                  <a:gd name="T112" fmla="*/ 118 w 166"/>
                  <a:gd name="T113" fmla="*/ 25 h 131"/>
                  <a:gd name="T114" fmla="*/ 130 w 166"/>
                  <a:gd name="T115" fmla="*/ 24 h 131"/>
                  <a:gd name="T116" fmla="*/ 145 w 166"/>
                  <a:gd name="T117" fmla="*/ 9 h 131"/>
                  <a:gd name="T118" fmla="*/ 160 w 166"/>
                  <a:gd name="T119" fmla="*/ 1 h 131"/>
                  <a:gd name="T120" fmla="*/ 165 w 166"/>
                  <a:gd name="T121" fmla="*/ 0 h 131"/>
                  <a:gd name="T122" fmla="*/ 165 w 166"/>
                  <a:gd name="T123" fmla="*/ 0 h 1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6"/>
                  <a:gd name="T187" fmla="*/ 0 h 131"/>
                  <a:gd name="T188" fmla="*/ 166 w 166"/>
                  <a:gd name="T189" fmla="*/ 131 h 13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6" h="131">
                    <a:moveTo>
                      <a:pt x="165" y="0"/>
                    </a:moveTo>
                    <a:lnTo>
                      <a:pt x="164" y="1"/>
                    </a:lnTo>
                    <a:lnTo>
                      <a:pt x="163" y="1"/>
                    </a:lnTo>
                    <a:lnTo>
                      <a:pt x="161" y="3"/>
                    </a:lnTo>
                    <a:lnTo>
                      <a:pt x="160" y="5"/>
                    </a:lnTo>
                    <a:lnTo>
                      <a:pt x="158" y="7"/>
                    </a:lnTo>
                    <a:lnTo>
                      <a:pt x="158" y="9"/>
                    </a:lnTo>
                    <a:lnTo>
                      <a:pt x="157" y="11"/>
                    </a:lnTo>
                    <a:lnTo>
                      <a:pt x="157" y="13"/>
                    </a:lnTo>
                    <a:lnTo>
                      <a:pt x="157" y="17"/>
                    </a:lnTo>
                    <a:lnTo>
                      <a:pt x="157" y="20"/>
                    </a:lnTo>
                    <a:lnTo>
                      <a:pt x="157" y="23"/>
                    </a:lnTo>
                    <a:lnTo>
                      <a:pt x="157" y="25"/>
                    </a:lnTo>
                    <a:lnTo>
                      <a:pt x="155" y="31"/>
                    </a:lnTo>
                    <a:lnTo>
                      <a:pt x="154" y="34"/>
                    </a:lnTo>
                    <a:lnTo>
                      <a:pt x="152" y="38"/>
                    </a:lnTo>
                    <a:lnTo>
                      <a:pt x="150" y="40"/>
                    </a:lnTo>
                    <a:lnTo>
                      <a:pt x="147" y="43"/>
                    </a:lnTo>
                    <a:lnTo>
                      <a:pt x="145" y="45"/>
                    </a:lnTo>
                    <a:lnTo>
                      <a:pt x="143" y="46"/>
                    </a:lnTo>
                    <a:lnTo>
                      <a:pt x="141" y="47"/>
                    </a:lnTo>
                    <a:lnTo>
                      <a:pt x="139" y="49"/>
                    </a:lnTo>
                    <a:lnTo>
                      <a:pt x="137" y="49"/>
                    </a:lnTo>
                    <a:lnTo>
                      <a:pt x="135" y="50"/>
                    </a:lnTo>
                    <a:lnTo>
                      <a:pt x="134" y="50"/>
                    </a:lnTo>
                    <a:lnTo>
                      <a:pt x="133" y="51"/>
                    </a:lnTo>
                    <a:lnTo>
                      <a:pt x="134" y="51"/>
                    </a:lnTo>
                    <a:lnTo>
                      <a:pt x="135" y="53"/>
                    </a:lnTo>
                    <a:lnTo>
                      <a:pt x="137" y="53"/>
                    </a:lnTo>
                    <a:lnTo>
                      <a:pt x="139" y="53"/>
                    </a:lnTo>
                    <a:lnTo>
                      <a:pt x="141" y="53"/>
                    </a:lnTo>
                    <a:lnTo>
                      <a:pt x="142" y="53"/>
                    </a:lnTo>
                    <a:lnTo>
                      <a:pt x="144" y="52"/>
                    </a:lnTo>
                    <a:lnTo>
                      <a:pt x="146" y="52"/>
                    </a:lnTo>
                    <a:lnTo>
                      <a:pt x="147" y="50"/>
                    </a:lnTo>
                    <a:lnTo>
                      <a:pt x="149" y="49"/>
                    </a:lnTo>
                    <a:lnTo>
                      <a:pt x="150" y="49"/>
                    </a:lnTo>
                    <a:lnTo>
                      <a:pt x="152" y="47"/>
                    </a:lnTo>
                    <a:lnTo>
                      <a:pt x="153" y="47"/>
                    </a:lnTo>
                    <a:lnTo>
                      <a:pt x="154" y="46"/>
                    </a:lnTo>
                    <a:lnTo>
                      <a:pt x="153" y="51"/>
                    </a:lnTo>
                    <a:lnTo>
                      <a:pt x="152" y="56"/>
                    </a:lnTo>
                    <a:lnTo>
                      <a:pt x="150" y="60"/>
                    </a:lnTo>
                    <a:lnTo>
                      <a:pt x="148" y="62"/>
                    </a:lnTo>
                    <a:lnTo>
                      <a:pt x="145" y="65"/>
                    </a:lnTo>
                    <a:lnTo>
                      <a:pt x="143" y="67"/>
                    </a:lnTo>
                    <a:lnTo>
                      <a:pt x="140" y="68"/>
                    </a:lnTo>
                    <a:lnTo>
                      <a:pt x="138" y="68"/>
                    </a:lnTo>
                    <a:lnTo>
                      <a:pt x="134" y="69"/>
                    </a:lnTo>
                    <a:lnTo>
                      <a:pt x="132" y="69"/>
                    </a:lnTo>
                    <a:lnTo>
                      <a:pt x="129" y="69"/>
                    </a:lnTo>
                    <a:lnTo>
                      <a:pt x="127" y="69"/>
                    </a:lnTo>
                    <a:lnTo>
                      <a:pt x="125" y="69"/>
                    </a:lnTo>
                    <a:lnTo>
                      <a:pt x="124" y="69"/>
                    </a:lnTo>
                    <a:lnTo>
                      <a:pt x="123" y="69"/>
                    </a:lnTo>
                    <a:lnTo>
                      <a:pt x="124" y="68"/>
                    </a:lnTo>
                    <a:lnTo>
                      <a:pt x="120" y="70"/>
                    </a:lnTo>
                    <a:lnTo>
                      <a:pt x="116" y="72"/>
                    </a:lnTo>
                    <a:lnTo>
                      <a:pt x="113" y="74"/>
                    </a:lnTo>
                    <a:lnTo>
                      <a:pt x="112" y="75"/>
                    </a:lnTo>
                    <a:lnTo>
                      <a:pt x="111" y="77"/>
                    </a:lnTo>
                    <a:lnTo>
                      <a:pt x="111" y="78"/>
                    </a:lnTo>
                    <a:lnTo>
                      <a:pt x="111" y="80"/>
                    </a:lnTo>
                    <a:lnTo>
                      <a:pt x="112" y="80"/>
                    </a:lnTo>
                    <a:lnTo>
                      <a:pt x="112" y="82"/>
                    </a:lnTo>
                    <a:lnTo>
                      <a:pt x="113" y="82"/>
                    </a:lnTo>
                    <a:lnTo>
                      <a:pt x="114" y="84"/>
                    </a:lnTo>
                    <a:lnTo>
                      <a:pt x="116" y="84"/>
                    </a:lnTo>
                    <a:lnTo>
                      <a:pt x="117" y="84"/>
                    </a:lnTo>
                    <a:lnTo>
                      <a:pt x="119" y="84"/>
                    </a:lnTo>
                    <a:lnTo>
                      <a:pt x="121" y="84"/>
                    </a:lnTo>
                    <a:lnTo>
                      <a:pt x="123" y="82"/>
                    </a:lnTo>
                    <a:lnTo>
                      <a:pt x="121" y="84"/>
                    </a:lnTo>
                    <a:lnTo>
                      <a:pt x="119" y="86"/>
                    </a:lnTo>
                    <a:lnTo>
                      <a:pt x="117" y="88"/>
                    </a:lnTo>
                    <a:lnTo>
                      <a:pt x="116" y="88"/>
                    </a:lnTo>
                    <a:lnTo>
                      <a:pt x="114" y="89"/>
                    </a:lnTo>
                    <a:lnTo>
                      <a:pt x="112" y="89"/>
                    </a:lnTo>
                    <a:lnTo>
                      <a:pt x="111" y="89"/>
                    </a:lnTo>
                    <a:lnTo>
                      <a:pt x="110" y="89"/>
                    </a:lnTo>
                    <a:lnTo>
                      <a:pt x="108" y="89"/>
                    </a:lnTo>
                    <a:lnTo>
                      <a:pt x="106" y="89"/>
                    </a:lnTo>
                    <a:lnTo>
                      <a:pt x="105" y="89"/>
                    </a:lnTo>
                    <a:lnTo>
                      <a:pt x="103" y="89"/>
                    </a:lnTo>
                    <a:lnTo>
                      <a:pt x="100" y="91"/>
                    </a:lnTo>
                    <a:lnTo>
                      <a:pt x="98" y="93"/>
                    </a:lnTo>
                    <a:lnTo>
                      <a:pt x="97" y="95"/>
                    </a:lnTo>
                    <a:lnTo>
                      <a:pt x="96" y="96"/>
                    </a:lnTo>
                    <a:lnTo>
                      <a:pt x="95" y="98"/>
                    </a:lnTo>
                    <a:lnTo>
                      <a:pt x="95" y="100"/>
                    </a:lnTo>
                    <a:lnTo>
                      <a:pt x="95" y="102"/>
                    </a:lnTo>
                    <a:lnTo>
                      <a:pt x="96" y="102"/>
                    </a:lnTo>
                    <a:lnTo>
                      <a:pt x="96" y="103"/>
                    </a:lnTo>
                    <a:lnTo>
                      <a:pt x="97" y="105"/>
                    </a:lnTo>
                    <a:lnTo>
                      <a:pt x="99" y="106"/>
                    </a:lnTo>
                    <a:lnTo>
                      <a:pt x="101" y="106"/>
                    </a:lnTo>
                    <a:lnTo>
                      <a:pt x="102" y="106"/>
                    </a:lnTo>
                    <a:lnTo>
                      <a:pt x="104" y="106"/>
                    </a:lnTo>
                    <a:lnTo>
                      <a:pt x="106" y="106"/>
                    </a:lnTo>
                    <a:lnTo>
                      <a:pt x="110" y="105"/>
                    </a:lnTo>
                    <a:lnTo>
                      <a:pt x="108" y="106"/>
                    </a:lnTo>
                    <a:lnTo>
                      <a:pt x="107" y="108"/>
                    </a:lnTo>
                    <a:lnTo>
                      <a:pt x="105" y="110"/>
                    </a:lnTo>
                    <a:lnTo>
                      <a:pt x="104" y="112"/>
                    </a:lnTo>
                    <a:lnTo>
                      <a:pt x="101" y="113"/>
                    </a:lnTo>
                    <a:lnTo>
                      <a:pt x="99" y="114"/>
                    </a:lnTo>
                    <a:lnTo>
                      <a:pt x="97" y="116"/>
                    </a:lnTo>
                    <a:lnTo>
                      <a:pt x="95" y="116"/>
                    </a:lnTo>
                    <a:lnTo>
                      <a:pt x="91" y="118"/>
                    </a:lnTo>
                    <a:lnTo>
                      <a:pt x="90" y="119"/>
                    </a:lnTo>
                    <a:lnTo>
                      <a:pt x="87" y="120"/>
                    </a:lnTo>
                    <a:lnTo>
                      <a:pt x="85" y="120"/>
                    </a:lnTo>
                    <a:lnTo>
                      <a:pt x="82" y="121"/>
                    </a:lnTo>
                    <a:lnTo>
                      <a:pt x="80" y="121"/>
                    </a:lnTo>
                    <a:lnTo>
                      <a:pt x="78" y="121"/>
                    </a:lnTo>
                    <a:lnTo>
                      <a:pt x="77" y="120"/>
                    </a:lnTo>
                    <a:lnTo>
                      <a:pt x="75" y="121"/>
                    </a:lnTo>
                    <a:lnTo>
                      <a:pt x="74" y="121"/>
                    </a:lnTo>
                    <a:lnTo>
                      <a:pt x="72" y="122"/>
                    </a:lnTo>
                    <a:lnTo>
                      <a:pt x="70" y="124"/>
                    </a:lnTo>
                    <a:lnTo>
                      <a:pt x="68" y="124"/>
                    </a:lnTo>
                    <a:lnTo>
                      <a:pt x="66" y="124"/>
                    </a:lnTo>
                    <a:lnTo>
                      <a:pt x="66" y="126"/>
                    </a:lnTo>
                    <a:lnTo>
                      <a:pt x="65" y="126"/>
                    </a:lnTo>
                    <a:lnTo>
                      <a:pt x="64" y="127"/>
                    </a:lnTo>
                    <a:lnTo>
                      <a:pt x="62" y="127"/>
                    </a:lnTo>
                    <a:lnTo>
                      <a:pt x="62" y="129"/>
                    </a:lnTo>
                    <a:lnTo>
                      <a:pt x="60" y="129"/>
                    </a:lnTo>
                    <a:lnTo>
                      <a:pt x="58" y="129"/>
                    </a:lnTo>
                    <a:lnTo>
                      <a:pt x="56" y="129"/>
                    </a:lnTo>
                    <a:lnTo>
                      <a:pt x="54" y="130"/>
                    </a:lnTo>
                    <a:lnTo>
                      <a:pt x="50" y="130"/>
                    </a:lnTo>
                    <a:lnTo>
                      <a:pt x="47" y="130"/>
                    </a:lnTo>
                    <a:lnTo>
                      <a:pt x="43" y="129"/>
                    </a:lnTo>
                    <a:lnTo>
                      <a:pt x="41" y="129"/>
                    </a:lnTo>
                    <a:lnTo>
                      <a:pt x="38" y="127"/>
                    </a:lnTo>
                    <a:lnTo>
                      <a:pt x="36" y="126"/>
                    </a:lnTo>
                    <a:lnTo>
                      <a:pt x="32" y="124"/>
                    </a:lnTo>
                    <a:lnTo>
                      <a:pt x="30" y="123"/>
                    </a:lnTo>
                    <a:lnTo>
                      <a:pt x="28" y="121"/>
                    </a:lnTo>
                    <a:lnTo>
                      <a:pt x="27" y="119"/>
                    </a:lnTo>
                    <a:lnTo>
                      <a:pt x="25" y="117"/>
                    </a:lnTo>
                    <a:lnTo>
                      <a:pt x="24" y="116"/>
                    </a:lnTo>
                    <a:lnTo>
                      <a:pt x="22" y="114"/>
                    </a:lnTo>
                    <a:lnTo>
                      <a:pt x="21" y="112"/>
                    </a:lnTo>
                    <a:lnTo>
                      <a:pt x="19" y="110"/>
                    </a:lnTo>
                    <a:lnTo>
                      <a:pt x="21" y="112"/>
                    </a:lnTo>
                    <a:lnTo>
                      <a:pt x="23" y="112"/>
                    </a:lnTo>
                    <a:lnTo>
                      <a:pt x="26" y="113"/>
                    </a:lnTo>
                    <a:lnTo>
                      <a:pt x="28" y="113"/>
                    </a:lnTo>
                    <a:lnTo>
                      <a:pt x="30" y="113"/>
                    </a:lnTo>
                    <a:lnTo>
                      <a:pt x="32" y="113"/>
                    </a:lnTo>
                    <a:lnTo>
                      <a:pt x="36" y="113"/>
                    </a:lnTo>
                    <a:lnTo>
                      <a:pt x="39" y="113"/>
                    </a:lnTo>
                    <a:lnTo>
                      <a:pt x="42" y="113"/>
                    </a:lnTo>
                    <a:lnTo>
                      <a:pt x="45" y="112"/>
                    </a:lnTo>
                    <a:lnTo>
                      <a:pt x="49" y="112"/>
                    </a:lnTo>
                    <a:lnTo>
                      <a:pt x="52" y="110"/>
                    </a:lnTo>
                    <a:lnTo>
                      <a:pt x="56" y="108"/>
                    </a:lnTo>
                    <a:lnTo>
                      <a:pt x="58" y="105"/>
                    </a:lnTo>
                    <a:lnTo>
                      <a:pt x="60" y="105"/>
                    </a:lnTo>
                    <a:lnTo>
                      <a:pt x="61" y="105"/>
                    </a:lnTo>
                    <a:lnTo>
                      <a:pt x="61" y="103"/>
                    </a:lnTo>
                    <a:lnTo>
                      <a:pt x="62" y="103"/>
                    </a:lnTo>
                    <a:lnTo>
                      <a:pt x="62" y="102"/>
                    </a:lnTo>
                    <a:lnTo>
                      <a:pt x="62" y="100"/>
                    </a:lnTo>
                    <a:lnTo>
                      <a:pt x="62" y="99"/>
                    </a:lnTo>
                    <a:lnTo>
                      <a:pt x="62" y="97"/>
                    </a:lnTo>
                    <a:lnTo>
                      <a:pt x="60" y="95"/>
                    </a:lnTo>
                    <a:lnTo>
                      <a:pt x="59" y="95"/>
                    </a:lnTo>
                    <a:lnTo>
                      <a:pt x="57" y="93"/>
                    </a:lnTo>
                    <a:lnTo>
                      <a:pt x="59" y="94"/>
                    </a:lnTo>
                    <a:lnTo>
                      <a:pt x="57" y="92"/>
                    </a:lnTo>
                    <a:lnTo>
                      <a:pt x="56" y="92"/>
                    </a:lnTo>
                    <a:lnTo>
                      <a:pt x="55" y="90"/>
                    </a:lnTo>
                    <a:lnTo>
                      <a:pt x="55" y="89"/>
                    </a:lnTo>
                    <a:lnTo>
                      <a:pt x="54" y="88"/>
                    </a:lnTo>
                    <a:lnTo>
                      <a:pt x="54" y="86"/>
                    </a:lnTo>
                    <a:lnTo>
                      <a:pt x="53" y="84"/>
                    </a:lnTo>
                    <a:lnTo>
                      <a:pt x="55" y="85"/>
                    </a:lnTo>
                    <a:lnTo>
                      <a:pt x="56" y="86"/>
                    </a:lnTo>
                    <a:lnTo>
                      <a:pt x="58" y="87"/>
                    </a:lnTo>
                    <a:lnTo>
                      <a:pt x="59" y="87"/>
                    </a:lnTo>
                    <a:lnTo>
                      <a:pt x="61" y="87"/>
                    </a:lnTo>
                    <a:lnTo>
                      <a:pt x="63" y="87"/>
                    </a:lnTo>
                    <a:lnTo>
                      <a:pt x="65" y="87"/>
                    </a:lnTo>
                    <a:lnTo>
                      <a:pt x="66" y="86"/>
                    </a:lnTo>
                    <a:lnTo>
                      <a:pt x="68" y="84"/>
                    </a:lnTo>
                    <a:lnTo>
                      <a:pt x="70" y="82"/>
                    </a:lnTo>
                    <a:lnTo>
                      <a:pt x="73" y="80"/>
                    </a:lnTo>
                    <a:lnTo>
                      <a:pt x="76" y="77"/>
                    </a:lnTo>
                    <a:lnTo>
                      <a:pt x="79" y="72"/>
                    </a:lnTo>
                    <a:lnTo>
                      <a:pt x="79" y="73"/>
                    </a:lnTo>
                    <a:lnTo>
                      <a:pt x="80" y="71"/>
                    </a:lnTo>
                    <a:lnTo>
                      <a:pt x="80" y="70"/>
                    </a:lnTo>
                    <a:lnTo>
                      <a:pt x="81" y="68"/>
                    </a:lnTo>
                    <a:lnTo>
                      <a:pt x="83" y="67"/>
                    </a:lnTo>
                    <a:lnTo>
                      <a:pt x="85" y="65"/>
                    </a:lnTo>
                    <a:lnTo>
                      <a:pt x="87" y="64"/>
                    </a:lnTo>
                    <a:lnTo>
                      <a:pt x="89" y="62"/>
                    </a:lnTo>
                    <a:lnTo>
                      <a:pt x="91" y="62"/>
                    </a:lnTo>
                    <a:lnTo>
                      <a:pt x="95" y="61"/>
                    </a:lnTo>
                    <a:lnTo>
                      <a:pt x="98" y="61"/>
                    </a:lnTo>
                    <a:lnTo>
                      <a:pt x="102" y="60"/>
                    </a:lnTo>
                    <a:lnTo>
                      <a:pt x="99" y="58"/>
                    </a:lnTo>
                    <a:lnTo>
                      <a:pt x="97" y="57"/>
                    </a:lnTo>
                    <a:lnTo>
                      <a:pt x="95" y="56"/>
                    </a:lnTo>
                    <a:lnTo>
                      <a:pt x="93" y="55"/>
                    </a:lnTo>
                    <a:lnTo>
                      <a:pt x="90" y="55"/>
                    </a:lnTo>
                    <a:lnTo>
                      <a:pt x="88" y="54"/>
                    </a:lnTo>
                    <a:lnTo>
                      <a:pt x="86" y="54"/>
                    </a:lnTo>
                    <a:lnTo>
                      <a:pt x="84" y="54"/>
                    </a:lnTo>
                    <a:lnTo>
                      <a:pt x="82" y="56"/>
                    </a:lnTo>
                    <a:lnTo>
                      <a:pt x="80" y="56"/>
                    </a:lnTo>
                    <a:lnTo>
                      <a:pt x="78" y="57"/>
                    </a:lnTo>
                    <a:lnTo>
                      <a:pt x="76" y="57"/>
                    </a:lnTo>
                    <a:lnTo>
                      <a:pt x="75" y="58"/>
                    </a:lnTo>
                    <a:lnTo>
                      <a:pt x="73" y="58"/>
                    </a:lnTo>
                    <a:lnTo>
                      <a:pt x="72" y="60"/>
                    </a:lnTo>
                    <a:lnTo>
                      <a:pt x="67" y="66"/>
                    </a:lnTo>
                    <a:lnTo>
                      <a:pt x="64" y="69"/>
                    </a:lnTo>
                    <a:lnTo>
                      <a:pt x="60" y="72"/>
                    </a:lnTo>
                    <a:lnTo>
                      <a:pt x="55" y="73"/>
                    </a:lnTo>
                    <a:lnTo>
                      <a:pt x="53" y="75"/>
                    </a:lnTo>
                    <a:lnTo>
                      <a:pt x="49" y="75"/>
                    </a:lnTo>
                    <a:lnTo>
                      <a:pt x="47" y="75"/>
                    </a:lnTo>
                    <a:lnTo>
                      <a:pt x="44" y="73"/>
                    </a:lnTo>
                    <a:lnTo>
                      <a:pt x="42" y="71"/>
                    </a:lnTo>
                    <a:lnTo>
                      <a:pt x="42" y="70"/>
                    </a:lnTo>
                    <a:lnTo>
                      <a:pt x="42" y="68"/>
                    </a:lnTo>
                    <a:lnTo>
                      <a:pt x="44" y="67"/>
                    </a:lnTo>
                    <a:lnTo>
                      <a:pt x="44" y="66"/>
                    </a:lnTo>
                    <a:lnTo>
                      <a:pt x="46" y="64"/>
                    </a:lnTo>
                    <a:lnTo>
                      <a:pt x="48" y="62"/>
                    </a:lnTo>
                    <a:lnTo>
                      <a:pt x="50" y="62"/>
                    </a:lnTo>
                    <a:lnTo>
                      <a:pt x="51" y="62"/>
                    </a:lnTo>
                    <a:lnTo>
                      <a:pt x="53" y="62"/>
                    </a:lnTo>
                    <a:lnTo>
                      <a:pt x="53" y="61"/>
                    </a:lnTo>
                    <a:lnTo>
                      <a:pt x="54" y="61"/>
                    </a:lnTo>
                    <a:lnTo>
                      <a:pt x="54" y="59"/>
                    </a:lnTo>
                    <a:lnTo>
                      <a:pt x="55" y="59"/>
                    </a:lnTo>
                    <a:lnTo>
                      <a:pt x="55" y="57"/>
                    </a:lnTo>
                    <a:lnTo>
                      <a:pt x="56" y="57"/>
                    </a:lnTo>
                    <a:lnTo>
                      <a:pt x="56" y="55"/>
                    </a:lnTo>
                    <a:lnTo>
                      <a:pt x="58" y="55"/>
                    </a:lnTo>
                    <a:lnTo>
                      <a:pt x="58" y="54"/>
                    </a:lnTo>
                    <a:lnTo>
                      <a:pt x="60" y="54"/>
                    </a:lnTo>
                    <a:lnTo>
                      <a:pt x="60" y="52"/>
                    </a:lnTo>
                    <a:lnTo>
                      <a:pt x="62" y="52"/>
                    </a:lnTo>
                    <a:lnTo>
                      <a:pt x="62" y="50"/>
                    </a:lnTo>
                    <a:lnTo>
                      <a:pt x="63" y="50"/>
                    </a:lnTo>
                    <a:lnTo>
                      <a:pt x="63" y="48"/>
                    </a:lnTo>
                    <a:lnTo>
                      <a:pt x="59" y="50"/>
                    </a:lnTo>
                    <a:lnTo>
                      <a:pt x="55" y="52"/>
                    </a:lnTo>
                    <a:lnTo>
                      <a:pt x="53" y="54"/>
                    </a:lnTo>
                    <a:lnTo>
                      <a:pt x="49" y="54"/>
                    </a:lnTo>
                    <a:lnTo>
                      <a:pt x="47" y="56"/>
                    </a:lnTo>
                    <a:lnTo>
                      <a:pt x="45" y="56"/>
                    </a:lnTo>
                    <a:lnTo>
                      <a:pt x="44" y="57"/>
                    </a:lnTo>
                    <a:lnTo>
                      <a:pt x="42" y="57"/>
                    </a:lnTo>
                    <a:lnTo>
                      <a:pt x="42" y="59"/>
                    </a:lnTo>
                    <a:lnTo>
                      <a:pt x="41" y="60"/>
                    </a:lnTo>
                    <a:lnTo>
                      <a:pt x="41" y="62"/>
                    </a:lnTo>
                    <a:lnTo>
                      <a:pt x="40" y="62"/>
                    </a:lnTo>
                    <a:lnTo>
                      <a:pt x="40" y="64"/>
                    </a:lnTo>
                    <a:lnTo>
                      <a:pt x="38" y="64"/>
                    </a:lnTo>
                    <a:lnTo>
                      <a:pt x="38" y="66"/>
                    </a:lnTo>
                    <a:lnTo>
                      <a:pt x="36" y="66"/>
                    </a:lnTo>
                    <a:lnTo>
                      <a:pt x="36" y="68"/>
                    </a:lnTo>
                    <a:lnTo>
                      <a:pt x="34" y="70"/>
                    </a:lnTo>
                    <a:lnTo>
                      <a:pt x="34" y="71"/>
                    </a:lnTo>
                    <a:lnTo>
                      <a:pt x="33" y="71"/>
                    </a:lnTo>
                    <a:lnTo>
                      <a:pt x="31" y="71"/>
                    </a:lnTo>
                    <a:lnTo>
                      <a:pt x="30" y="71"/>
                    </a:lnTo>
                    <a:lnTo>
                      <a:pt x="28" y="71"/>
                    </a:lnTo>
                    <a:lnTo>
                      <a:pt x="27" y="70"/>
                    </a:lnTo>
                    <a:lnTo>
                      <a:pt x="27" y="69"/>
                    </a:lnTo>
                    <a:lnTo>
                      <a:pt x="27" y="67"/>
                    </a:lnTo>
                    <a:lnTo>
                      <a:pt x="28" y="66"/>
                    </a:lnTo>
                    <a:lnTo>
                      <a:pt x="28" y="64"/>
                    </a:lnTo>
                    <a:lnTo>
                      <a:pt x="29" y="62"/>
                    </a:lnTo>
                    <a:lnTo>
                      <a:pt x="29" y="60"/>
                    </a:lnTo>
                    <a:lnTo>
                      <a:pt x="25" y="62"/>
                    </a:lnTo>
                    <a:lnTo>
                      <a:pt x="21" y="62"/>
                    </a:lnTo>
                    <a:lnTo>
                      <a:pt x="19" y="64"/>
                    </a:lnTo>
                    <a:lnTo>
                      <a:pt x="15" y="65"/>
                    </a:lnTo>
                    <a:lnTo>
                      <a:pt x="13" y="67"/>
                    </a:lnTo>
                    <a:lnTo>
                      <a:pt x="10" y="68"/>
                    </a:lnTo>
                    <a:lnTo>
                      <a:pt x="9" y="70"/>
                    </a:lnTo>
                    <a:lnTo>
                      <a:pt x="7" y="71"/>
                    </a:lnTo>
                    <a:lnTo>
                      <a:pt x="7" y="75"/>
                    </a:lnTo>
                    <a:lnTo>
                      <a:pt x="6" y="77"/>
                    </a:lnTo>
                    <a:lnTo>
                      <a:pt x="6" y="78"/>
                    </a:lnTo>
                    <a:lnTo>
                      <a:pt x="5" y="80"/>
                    </a:lnTo>
                    <a:lnTo>
                      <a:pt x="5" y="81"/>
                    </a:lnTo>
                    <a:lnTo>
                      <a:pt x="5" y="82"/>
                    </a:lnTo>
                    <a:lnTo>
                      <a:pt x="4" y="82"/>
                    </a:lnTo>
                    <a:lnTo>
                      <a:pt x="4" y="81"/>
                    </a:lnTo>
                    <a:lnTo>
                      <a:pt x="4" y="79"/>
                    </a:lnTo>
                    <a:lnTo>
                      <a:pt x="2" y="77"/>
                    </a:lnTo>
                    <a:lnTo>
                      <a:pt x="2" y="75"/>
                    </a:lnTo>
                    <a:lnTo>
                      <a:pt x="1" y="71"/>
                    </a:lnTo>
                    <a:lnTo>
                      <a:pt x="1" y="68"/>
                    </a:lnTo>
                    <a:lnTo>
                      <a:pt x="0" y="65"/>
                    </a:lnTo>
                    <a:lnTo>
                      <a:pt x="2" y="63"/>
                    </a:lnTo>
                    <a:lnTo>
                      <a:pt x="2" y="59"/>
                    </a:lnTo>
                    <a:lnTo>
                      <a:pt x="4" y="56"/>
                    </a:lnTo>
                    <a:lnTo>
                      <a:pt x="4" y="52"/>
                    </a:lnTo>
                    <a:lnTo>
                      <a:pt x="7" y="49"/>
                    </a:lnTo>
                    <a:lnTo>
                      <a:pt x="9" y="45"/>
                    </a:lnTo>
                    <a:lnTo>
                      <a:pt x="12" y="42"/>
                    </a:lnTo>
                    <a:lnTo>
                      <a:pt x="16" y="38"/>
                    </a:lnTo>
                    <a:lnTo>
                      <a:pt x="17" y="38"/>
                    </a:lnTo>
                    <a:lnTo>
                      <a:pt x="19" y="38"/>
                    </a:lnTo>
                    <a:lnTo>
                      <a:pt x="19" y="36"/>
                    </a:lnTo>
                    <a:lnTo>
                      <a:pt x="21" y="36"/>
                    </a:lnTo>
                    <a:lnTo>
                      <a:pt x="23" y="36"/>
                    </a:lnTo>
                    <a:lnTo>
                      <a:pt x="23" y="34"/>
                    </a:lnTo>
                    <a:lnTo>
                      <a:pt x="25" y="34"/>
                    </a:lnTo>
                    <a:lnTo>
                      <a:pt x="26" y="32"/>
                    </a:lnTo>
                    <a:lnTo>
                      <a:pt x="28" y="31"/>
                    </a:lnTo>
                    <a:lnTo>
                      <a:pt x="28" y="29"/>
                    </a:lnTo>
                    <a:lnTo>
                      <a:pt x="30" y="29"/>
                    </a:lnTo>
                    <a:lnTo>
                      <a:pt x="31" y="27"/>
                    </a:lnTo>
                    <a:lnTo>
                      <a:pt x="33" y="27"/>
                    </a:lnTo>
                    <a:lnTo>
                      <a:pt x="35" y="25"/>
                    </a:lnTo>
                    <a:lnTo>
                      <a:pt x="37" y="25"/>
                    </a:lnTo>
                    <a:lnTo>
                      <a:pt x="39" y="24"/>
                    </a:lnTo>
                    <a:lnTo>
                      <a:pt x="41" y="24"/>
                    </a:lnTo>
                    <a:lnTo>
                      <a:pt x="41" y="22"/>
                    </a:lnTo>
                    <a:lnTo>
                      <a:pt x="43" y="22"/>
                    </a:lnTo>
                    <a:lnTo>
                      <a:pt x="45" y="22"/>
                    </a:lnTo>
                    <a:lnTo>
                      <a:pt x="47" y="22"/>
                    </a:lnTo>
                    <a:lnTo>
                      <a:pt x="47" y="21"/>
                    </a:lnTo>
                    <a:lnTo>
                      <a:pt x="49" y="21"/>
                    </a:lnTo>
                    <a:lnTo>
                      <a:pt x="49" y="19"/>
                    </a:lnTo>
                    <a:lnTo>
                      <a:pt x="49" y="21"/>
                    </a:lnTo>
                    <a:lnTo>
                      <a:pt x="49" y="23"/>
                    </a:lnTo>
                    <a:lnTo>
                      <a:pt x="47" y="23"/>
                    </a:lnTo>
                    <a:lnTo>
                      <a:pt x="47" y="25"/>
                    </a:lnTo>
                    <a:lnTo>
                      <a:pt x="45" y="25"/>
                    </a:lnTo>
                    <a:lnTo>
                      <a:pt x="45" y="27"/>
                    </a:lnTo>
                    <a:lnTo>
                      <a:pt x="44" y="27"/>
                    </a:lnTo>
                    <a:lnTo>
                      <a:pt x="42" y="27"/>
                    </a:lnTo>
                    <a:lnTo>
                      <a:pt x="42" y="28"/>
                    </a:lnTo>
                    <a:lnTo>
                      <a:pt x="41" y="28"/>
                    </a:lnTo>
                    <a:lnTo>
                      <a:pt x="40" y="29"/>
                    </a:lnTo>
                    <a:lnTo>
                      <a:pt x="38" y="29"/>
                    </a:lnTo>
                    <a:lnTo>
                      <a:pt x="38" y="31"/>
                    </a:lnTo>
                    <a:lnTo>
                      <a:pt x="38" y="32"/>
                    </a:lnTo>
                    <a:lnTo>
                      <a:pt x="37" y="32"/>
                    </a:lnTo>
                    <a:lnTo>
                      <a:pt x="37" y="34"/>
                    </a:lnTo>
                    <a:lnTo>
                      <a:pt x="36" y="34"/>
                    </a:lnTo>
                    <a:lnTo>
                      <a:pt x="38" y="34"/>
                    </a:lnTo>
                    <a:lnTo>
                      <a:pt x="40" y="34"/>
                    </a:lnTo>
                    <a:lnTo>
                      <a:pt x="40" y="33"/>
                    </a:lnTo>
                    <a:lnTo>
                      <a:pt x="41" y="33"/>
                    </a:lnTo>
                    <a:lnTo>
                      <a:pt x="41" y="31"/>
                    </a:lnTo>
                    <a:lnTo>
                      <a:pt x="43" y="31"/>
                    </a:lnTo>
                    <a:lnTo>
                      <a:pt x="45" y="30"/>
                    </a:lnTo>
                    <a:lnTo>
                      <a:pt x="47" y="30"/>
                    </a:lnTo>
                    <a:lnTo>
                      <a:pt x="49" y="28"/>
                    </a:lnTo>
                    <a:lnTo>
                      <a:pt x="52" y="28"/>
                    </a:lnTo>
                    <a:lnTo>
                      <a:pt x="54" y="28"/>
                    </a:lnTo>
                    <a:lnTo>
                      <a:pt x="57" y="28"/>
                    </a:lnTo>
                    <a:lnTo>
                      <a:pt x="59" y="27"/>
                    </a:lnTo>
                    <a:lnTo>
                      <a:pt x="61" y="28"/>
                    </a:lnTo>
                    <a:lnTo>
                      <a:pt x="62" y="28"/>
                    </a:lnTo>
                    <a:lnTo>
                      <a:pt x="64" y="28"/>
                    </a:lnTo>
                    <a:lnTo>
                      <a:pt x="65" y="28"/>
                    </a:lnTo>
                    <a:lnTo>
                      <a:pt x="66" y="28"/>
                    </a:lnTo>
                    <a:lnTo>
                      <a:pt x="66" y="27"/>
                    </a:lnTo>
                    <a:lnTo>
                      <a:pt x="68" y="26"/>
                    </a:lnTo>
                    <a:lnTo>
                      <a:pt x="70" y="25"/>
                    </a:lnTo>
                    <a:lnTo>
                      <a:pt x="72" y="24"/>
                    </a:lnTo>
                    <a:lnTo>
                      <a:pt x="74" y="22"/>
                    </a:lnTo>
                    <a:lnTo>
                      <a:pt x="76" y="21"/>
                    </a:lnTo>
                    <a:lnTo>
                      <a:pt x="77" y="19"/>
                    </a:lnTo>
                    <a:lnTo>
                      <a:pt x="81" y="15"/>
                    </a:lnTo>
                    <a:lnTo>
                      <a:pt x="83" y="14"/>
                    </a:lnTo>
                    <a:lnTo>
                      <a:pt x="85" y="12"/>
                    </a:lnTo>
                    <a:lnTo>
                      <a:pt x="87" y="10"/>
                    </a:lnTo>
                    <a:lnTo>
                      <a:pt x="90" y="9"/>
                    </a:lnTo>
                    <a:lnTo>
                      <a:pt x="92" y="9"/>
                    </a:lnTo>
                    <a:lnTo>
                      <a:pt x="94" y="7"/>
                    </a:lnTo>
                    <a:lnTo>
                      <a:pt x="96" y="7"/>
                    </a:lnTo>
                    <a:lnTo>
                      <a:pt x="100" y="5"/>
                    </a:lnTo>
                    <a:lnTo>
                      <a:pt x="101" y="5"/>
                    </a:lnTo>
                    <a:lnTo>
                      <a:pt x="103" y="5"/>
                    </a:lnTo>
                    <a:lnTo>
                      <a:pt x="105" y="5"/>
                    </a:lnTo>
                    <a:lnTo>
                      <a:pt x="108" y="4"/>
                    </a:lnTo>
                    <a:lnTo>
                      <a:pt x="110" y="4"/>
                    </a:lnTo>
                    <a:lnTo>
                      <a:pt x="111" y="4"/>
                    </a:lnTo>
                    <a:lnTo>
                      <a:pt x="113" y="4"/>
                    </a:lnTo>
                    <a:lnTo>
                      <a:pt x="116" y="3"/>
                    </a:lnTo>
                    <a:lnTo>
                      <a:pt x="112" y="5"/>
                    </a:lnTo>
                    <a:lnTo>
                      <a:pt x="111" y="7"/>
                    </a:lnTo>
                    <a:lnTo>
                      <a:pt x="109" y="9"/>
                    </a:lnTo>
                    <a:lnTo>
                      <a:pt x="107" y="9"/>
                    </a:lnTo>
                    <a:lnTo>
                      <a:pt x="104" y="10"/>
                    </a:lnTo>
                    <a:lnTo>
                      <a:pt x="102" y="11"/>
                    </a:lnTo>
                    <a:lnTo>
                      <a:pt x="101" y="13"/>
                    </a:lnTo>
                    <a:lnTo>
                      <a:pt x="99" y="14"/>
                    </a:lnTo>
                    <a:lnTo>
                      <a:pt x="97" y="17"/>
                    </a:lnTo>
                    <a:lnTo>
                      <a:pt x="95" y="19"/>
                    </a:lnTo>
                    <a:lnTo>
                      <a:pt x="93" y="21"/>
                    </a:lnTo>
                    <a:lnTo>
                      <a:pt x="93" y="22"/>
                    </a:lnTo>
                    <a:lnTo>
                      <a:pt x="91" y="26"/>
                    </a:lnTo>
                    <a:lnTo>
                      <a:pt x="91" y="28"/>
                    </a:lnTo>
                    <a:lnTo>
                      <a:pt x="91" y="32"/>
                    </a:lnTo>
                    <a:lnTo>
                      <a:pt x="92" y="34"/>
                    </a:lnTo>
                    <a:lnTo>
                      <a:pt x="93" y="34"/>
                    </a:lnTo>
                    <a:lnTo>
                      <a:pt x="95" y="32"/>
                    </a:lnTo>
                    <a:lnTo>
                      <a:pt x="97" y="31"/>
                    </a:lnTo>
                    <a:lnTo>
                      <a:pt x="98" y="31"/>
                    </a:lnTo>
                    <a:lnTo>
                      <a:pt x="100" y="30"/>
                    </a:lnTo>
                    <a:lnTo>
                      <a:pt x="102" y="30"/>
                    </a:lnTo>
                    <a:lnTo>
                      <a:pt x="104" y="28"/>
                    </a:lnTo>
                    <a:lnTo>
                      <a:pt x="106" y="28"/>
                    </a:lnTo>
                    <a:lnTo>
                      <a:pt x="110" y="27"/>
                    </a:lnTo>
                    <a:lnTo>
                      <a:pt x="113" y="27"/>
                    </a:lnTo>
                    <a:lnTo>
                      <a:pt x="118" y="25"/>
                    </a:lnTo>
                    <a:lnTo>
                      <a:pt x="118" y="26"/>
                    </a:lnTo>
                    <a:lnTo>
                      <a:pt x="119" y="26"/>
                    </a:lnTo>
                    <a:lnTo>
                      <a:pt x="120" y="26"/>
                    </a:lnTo>
                    <a:lnTo>
                      <a:pt x="122" y="26"/>
                    </a:lnTo>
                    <a:lnTo>
                      <a:pt x="123" y="26"/>
                    </a:lnTo>
                    <a:lnTo>
                      <a:pt x="125" y="26"/>
                    </a:lnTo>
                    <a:lnTo>
                      <a:pt x="126" y="26"/>
                    </a:lnTo>
                    <a:lnTo>
                      <a:pt x="128" y="24"/>
                    </a:lnTo>
                    <a:lnTo>
                      <a:pt x="130" y="24"/>
                    </a:lnTo>
                    <a:lnTo>
                      <a:pt x="132" y="22"/>
                    </a:lnTo>
                    <a:lnTo>
                      <a:pt x="134" y="22"/>
                    </a:lnTo>
                    <a:lnTo>
                      <a:pt x="136" y="20"/>
                    </a:lnTo>
                    <a:lnTo>
                      <a:pt x="137" y="18"/>
                    </a:lnTo>
                    <a:lnTo>
                      <a:pt x="139" y="16"/>
                    </a:lnTo>
                    <a:lnTo>
                      <a:pt x="141" y="14"/>
                    </a:lnTo>
                    <a:lnTo>
                      <a:pt x="143" y="11"/>
                    </a:lnTo>
                    <a:lnTo>
                      <a:pt x="143" y="10"/>
                    </a:lnTo>
                    <a:lnTo>
                      <a:pt x="145" y="9"/>
                    </a:lnTo>
                    <a:lnTo>
                      <a:pt x="146" y="7"/>
                    </a:lnTo>
                    <a:lnTo>
                      <a:pt x="148" y="5"/>
                    </a:lnTo>
                    <a:lnTo>
                      <a:pt x="150" y="5"/>
                    </a:lnTo>
                    <a:lnTo>
                      <a:pt x="152" y="3"/>
                    </a:lnTo>
                    <a:lnTo>
                      <a:pt x="154" y="3"/>
                    </a:lnTo>
                    <a:lnTo>
                      <a:pt x="156" y="1"/>
                    </a:lnTo>
                    <a:lnTo>
                      <a:pt x="157" y="1"/>
                    </a:lnTo>
                    <a:lnTo>
                      <a:pt x="158" y="1"/>
                    </a:lnTo>
                    <a:lnTo>
                      <a:pt x="160" y="1"/>
                    </a:lnTo>
                    <a:lnTo>
                      <a:pt x="162" y="1"/>
                    </a:lnTo>
                    <a:lnTo>
                      <a:pt x="164" y="1"/>
                    </a:lnTo>
                    <a:lnTo>
                      <a:pt x="165" y="0"/>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sp>
            <p:nvSpPr>
              <p:cNvPr id="69668" name="Freeform 6"/>
              <p:cNvSpPr>
                <a:spLocks/>
              </p:cNvSpPr>
              <p:nvPr/>
            </p:nvSpPr>
            <p:spPr bwMode="auto">
              <a:xfrm>
                <a:off x="-16" y="1563"/>
                <a:ext cx="285" cy="223"/>
              </a:xfrm>
              <a:custGeom>
                <a:avLst/>
                <a:gdLst>
                  <a:gd name="T0" fmla="*/ 276 w 285"/>
                  <a:gd name="T1" fmla="*/ 9 h 223"/>
                  <a:gd name="T2" fmla="*/ 265 w 285"/>
                  <a:gd name="T3" fmla="*/ 52 h 223"/>
                  <a:gd name="T4" fmla="*/ 234 w 285"/>
                  <a:gd name="T5" fmla="*/ 85 h 223"/>
                  <a:gd name="T6" fmla="*/ 236 w 285"/>
                  <a:gd name="T7" fmla="*/ 91 h 223"/>
                  <a:gd name="T8" fmla="*/ 260 w 285"/>
                  <a:gd name="T9" fmla="*/ 82 h 223"/>
                  <a:gd name="T10" fmla="*/ 250 w 285"/>
                  <a:gd name="T11" fmla="*/ 110 h 223"/>
                  <a:gd name="T12" fmla="*/ 212 w 285"/>
                  <a:gd name="T13" fmla="*/ 118 h 223"/>
                  <a:gd name="T14" fmla="*/ 190 w 285"/>
                  <a:gd name="T15" fmla="*/ 135 h 223"/>
                  <a:gd name="T16" fmla="*/ 209 w 285"/>
                  <a:gd name="T17" fmla="*/ 140 h 223"/>
                  <a:gd name="T18" fmla="*/ 189 w 285"/>
                  <a:gd name="T19" fmla="*/ 154 h 223"/>
                  <a:gd name="T20" fmla="*/ 167 w 285"/>
                  <a:gd name="T21" fmla="*/ 159 h 223"/>
                  <a:gd name="T22" fmla="*/ 168 w 285"/>
                  <a:gd name="T23" fmla="*/ 180 h 223"/>
                  <a:gd name="T24" fmla="*/ 177 w 285"/>
                  <a:gd name="T25" fmla="*/ 191 h 223"/>
                  <a:gd name="T26" fmla="*/ 141 w 285"/>
                  <a:gd name="T27" fmla="*/ 207 h 223"/>
                  <a:gd name="T28" fmla="*/ 117 w 285"/>
                  <a:gd name="T29" fmla="*/ 210 h 223"/>
                  <a:gd name="T30" fmla="*/ 97 w 285"/>
                  <a:gd name="T31" fmla="*/ 220 h 223"/>
                  <a:gd name="T32" fmla="*/ 55 w 285"/>
                  <a:gd name="T33" fmla="*/ 211 h 223"/>
                  <a:gd name="T34" fmla="*/ 34 w 285"/>
                  <a:gd name="T35" fmla="*/ 190 h 223"/>
                  <a:gd name="T36" fmla="*/ 65 w 285"/>
                  <a:gd name="T37" fmla="*/ 195 h 223"/>
                  <a:gd name="T38" fmla="*/ 101 w 285"/>
                  <a:gd name="T39" fmla="*/ 178 h 223"/>
                  <a:gd name="T40" fmla="*/ 103 w 285"/>
                  <a:gd name="T41" fmla="*/ 166 h 223"/>
                  <a:gd name="T42" fmla="*/ 96 w 285"/>
                  <a:gd name="T43" fmla="*/ 161 h 223"/>
                  <a:gd name="T44" fmla="*/ 92 w 285"/>
                  <a:gd name="T45" fmla="*/ 150 h 223"/>
                  <a:gd name="T46" fmla="*/ 100 w 285"/>
                  <a:gd name="T47" fmla="*/ 150 h 223"/>
                  <a:gd name="T48" fmla="*/ 136 w 285"/>
                  <a:gd name="T49" fmla="*/ 125 h 223"/>
                  <a:gd name="T50" fmla="*/ 143 w 285"/>
                  <a:gd name="T51" fmla="*/ 112 h 223"/>
                  <a:gd name="T52" fmla="*/ 166 w 285"/>
                  <a:gd name="T53" fmla="*/ 96 h 223"/>
                  <a:gd name="T54" fmla="*/ 133 w 285"/>
                  <a:gd name="T55" fmla="*/ 97 h 223"/>
                  <a:gd name="T56" fmla="*/ 93 w 285"/>
                  <a:gd name="T57" fmla="*/ 125 h 223"/>
                  <a:gd name="T58" fmla="*/ 72 w 285"/>
                  <a:gd name="T59" fmla="*/ 116 h 223"/>
                  <a:gd name="T60" fmla="*/ 92 w 285"/>
                  <a:gd name="T61" fmla="*/ 104 h 223"/>
                  <a:gd name="T62" fmla="*/ 95 w 285"/>
                  <a:gd name="T63" fmla="*/ 96 h 223"/>
                  <a:gd name="T64" fmla="*/ 102 w 285"/>
                  <a:gd name="T65" fmla="*/ 88 h 223"/>
                  <a:gd name="T66" fmla="*/ 97 w 285"/>
                  <a:gd name="T67" fmla="*/ 86 h 223"/>
                  <a:gd name="T68" fmla="*/ 69 w 285"/>
                  <a:gd name="T69" fmla="*/ 102 h 223"/>
                  <a:gd name="T70" fmla="*/ 57 w 285"/>
                  <a:gd name="T71" fmla="*/ 120 h 223"/>
                  <a:gd name="T72" fmla="*/ 44 w 285"/>
                  <a:gd name="T73" fmla="*/ 115 h 223"/>
                  <a:gd name="T74" fmla="*/ 21 w 285"/>
                  <a:gd name="T75" fmla="*/ 114 h 223"/>
                  <a:gd name="T76" fmla="*/ 9 w 285"/>
                  <a:gd name="T77" fmla="*/ 141 h 223"/>
                  <a:gd name="T78" fmla="*/ 1 w 285"/>
                  <a:gd name="T79" fmla="*/ 118 h 223"/>
                  <a:gd name="T80" fmla="*/ 26 w 285"/>
                  <a:gd name="T81" fmla="*/ 65 h 223"/>
                  <a:gd name="T82" fmla="*/ 34 w 285"/>
                  <a:gd name="T83" fmla="*/ 62 h 223"/>
                  <a:gd name="T84" fmla="*/ 54 w 285"/>
                  <a:gd name="T85" fmla="*/ 47 h 223"/>
                  <a:gd name="T86" fmla="*/ 77 w 285"/>
                  <a:gd name="T87" fmla="*/ 37 h 223"/>
                  <a:gd name="T88" fmla="*/ 80 w 285"/>
                  <a:gd name="T89" fmla="*/ 40 h 223"/>
                  <a:gd name="T90" fmla="*/ 71 w 285"/>
                  <a:gd name="T91" fmla="*/ 47 h 223"/>
                  <a:gd name="T92" fmla="*/ 65 w 285"/>
                  <a:gd name="T93" fmla="*/ 54 h 223"/>
                  <a:gd name="T94" fmla="*/ 63 w 285"/>
                  <a:gd name="T95" fmla="*/ 58 h 223"/>
                  <a:gd name="T96" fmla="*/ 71 w 285"/>
                  <a:gd name="T97" fmla="*/ 53 h 223"/>
                  <a:gd name="T98" fmla="*/ 101 w 285"/>
                  <a:gd name="T99" fmla="*/ 48 h 223"/>
                  <a:gd name="T100" fmla="*/ 117 w 285"/>
                  <a:gd name="T101" fmla="*/ 45 h 223"/>
                  <a:gd name="T102" fmla="*/ 149 w 285"/>
                  <a:gd name="T103" fmla="*/ 18 h 223"/>
                  <a:gd name="T104" fmla="*/ 185 w 285"/>
                  <a:gd name="T105" fmla="*/ 7 h 223"/>
                  <a:gd name="T106" fmla="*/ 179 w 285"/>
                  <a:gd name="T107" fmla="*/ 17 h 223"/>
                  <a:gd name="T108" fmla="*/ 156 w 285"/>
                  <a:gd name="T109" fmla="*/ 49 h 223"/>
                  <a:gd name="T110" fmla="*/ 163 w 285"/>
                  <a:gd name="T111" fmla="*/ 54 h 223"/>
                  <a:gd name="T112" fmla="*/ 202 w 285"/>
                  <a:gd name="T113" fmla="*/ 44 h 223"/>
                  <a:gd name="T114" fmla="*/ 222 w 285"/>
                  <a:gd name="T115" fmla="*/ 40 h 223"/>
                  <a:gd name="T116" fmla="*/ 249 w 285"/>
                  <a:gd name="T117" fmla="*/ 14 h 223"/>
                  <a:gd name="T118" fmla="*/ 275 w 285"/>
                  <a:gd name="T119" fmla="*/ 2 h 223"/>
                  <a:gd name="T120" fmla="*/ 284 w 285"/>
                  <a:gd name="T121" fmla="*/ 1 h 223"/>
                  <a:gd name="T122" fmla="*/ 284 w 285"/>
                  <a:gd name="T123" fmla="*/ 1 h 22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5"/>
                  <a:gd name="T187" fmla="*/ 0 h 223"/>
                  <a:gd name="T188" fmla="*/ 285 w 285"/>
                  <a:gd name="T189" fmla="*/ 223 h 22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5" h="223">
                    <a:moveTo>
                      <a:pt x="284" y="0"/>
                    </a:moveTo>
                    <a:lnTo>
                      <a:pt x="282" y="1"/>
                    </a:lnTo>
                    <a:lnTo>
                      <a:pt x="280" y="2"/>
                    </a:lnTo>
                    <a:lnTo>
                      <a:pt x="279" y="4"/>
                    </a:lnTo>
                    <a:lnTo>
                      <a:pt x="278" y="5"/>
                    </a:lnTo>
                    <a:lnTo>
                      <a:pt x="276" y="7"/>
                    </a:lnTo>
                    <a:lnTo>
                      <a:pt x="276" y="9"/>
                    </a:lnTo>
                    <a:lnTo>
                      <a:pt x="274" y="13"/>
                    </a:lnTo>
                    <a:lnTo>
                      <a:pt x="272" y="15"/>
                    </a:lnTo>
                    <a:lnTo>
                      <a:pt x="270" y="19"/>
                    </a:lnTo>
                    <a:lnTo>
                      <a:pt x="270" y="23"/>
                    </a:lnTo>
                    <a:lnTo>
                      <a:pt x="268" y="28"/>
                    </a:lnTo>
                    <a:lnTo>
                      <a:pt x="268" y="32"/>
                    </a:lnTo>
                    <a:lnTo>
                      <a:pt x="268" y="39"/>
                    </a:lnTo>
                    <a:lnTo>
                      <a:pt x="268" y="44"/>
                    </a:lnTo>
                    <a:lnTo>
                      <a:pt x="265" y="52"/>
                    </a:lnTo>
                    <a:lnTo>
                      <a:pt x="262" y="59"/>
                    </a:lnTo>
                    <a:lnTo>
                      <a:pt x="258" y="64"/>
                    </a:lnTo>
                    <a:lnTo>
                      <a:pt x="256" y="69"/>
                    </a:lnTo>
                    <a:lnTo>
                      <a:pt x="252" y="73"/>
                    </a:lnTo>
                    <a:lnTo>
                      <a:pt x="249" y="77"/>
                    </a:lnTo>
                    <a:lnTo>
                      <a:pt x="245" y="80"/>
                    </a:lnTo>
                    <a:lnTo>
                      <a:pt x="241" y="82"/>
                    </a:lnTo>
                    <a:lnTo>
                      <a:pt x="238" y="84"/>
                    </a:lnTo>
                    <a:lnTo>
                      <a:pt x="234" y="85"/>
                    </a:lnTo>
                    <a:lnTo>
                      <a:pt x="231" y="86"/>
                    </a:lnTo>
                    <a:lnTo>
                      <a:pt x="229" y="86"/>
                    </a:lnTo>
                    <a:lnTo>
                      <a:pt x="227" y="87"/>
                    </a:lnTo>
                    <a:lnTo>
                      <a:pt x="226" y="87"/>
                    </a:lnTo>
                    <a:lnTo>
                      <a:pt x="228" y="87"/>
                    </a:lnTo>
                    <a:lnTo>
                      <a:pt x="230" y="89"/>
                    </a:lnTo>
                    <a:lnTo>
                      <a:pt x="234" y="90"/>
                    </a:lnTo>
                    <a:lnTo>
                      <a:pt x="236" y="91"/>
                    </a:lnTo>
                    <a:lnTo>
                      <a:pt x="240" y="91"/>
                    </a:lnTo>
                    <a:lnTo>
                      <a:pt x="242" y="91"/>
                    </a:lnTo>
                    <a:lnTo>
                      <a:pt x="245" y="89"/>
                    </a:lnTo>
                    <a:lnTo>
                      <a:pt x="248" y="89"/>
                    </a:lnTo>
                    <a:lnTo>
                      <a:pt x="252" y="87"/>
                    </a:lnTo>
                    <a:lnTo>
                      <a:pt x="254" y="87"/>
                    </a:lnTo>
                    <a:lnTo>
                      <a:pt x="255" y="85"/>
                    </a:lnTo>
                    <a:lnTo>
                      <a:pt x="257" y="83"/>
                    </a:lnTo>
                    <a:lnTo>
                      <a:pt x="260" y="82"/>
                    </a:lnTo>
                    <a:lnTo>
                      <a:pt x="262" y="80"/>
                    </a:lnTo>
                    <a:lnTo>
                      <a:pt x="263" y="78"/>
                    </a:lnTo>
                    <a:lnTo>
                      <a:pt x="262" y="88"/>
                    </a:lnTo>
                    <a:lnTo>
                      <a:pt x="260" y="95"/>
                    </a:lnTo>
                    <a:lnTo>
                      <a:pt x="257" y="101"/>
                    </a:lnTo>
                    <a:lnTo>
                      <a:pt x="255" y="106"/>
                    </a:lnTo>
                    <a:lnTo>
                      <a:pt x="250" y="110"/>
                    </a:lnTo>
                    <a:lnTo>
                      <a:pt x="245" y="113"/>
                    </a:lnTo>
                    <a:lnTo>
                      <a:pt x="240" y="115"/>
                    </a:lnTo>
                    <a:lnTo>
                      <a:pt x="236" y="116"/>
                    </a:lnTo>
                    <a:lnTo>
                      <a:pt x="231" y="118"/>
                    </a:lnTo>
                    <a:lnTo>
                      <a:pt x="226" y="118"/>
                    </a:lnTo>
                    <a:lnTo>
                      <a:pt x="222" y="118"/>
                    </a:lnTo>
                    <a:lnTo>
                      <a:pt x="218" y="118"/>
                    </a:lnTo>
                    <a:lnTo>
                      <a:pt x="214" y="118"/>
                    </a:lnTo>
                    <a:lnTo>
                      <a:pt x="212" y="118"/>
                    </a:lnTo>
                    <a:lnTo>
                      <a:pt x="210" y="118"/>
                    </a:lnTo>
                    <a:lnTo>
                      <a:pt x="211" y="118"/>
                    </a:lnTo>
                    <a:lnTo>
                      <a:pt x="204" y="121"/>
                    </a:lnTo>
                    <a:lnTo>
                      <a:pt x="199" y="123"/>
                    </a:lnTo>
                    <a:lnTo>
                      <a:pt x="195" y="126"/>
                    </a:lnTo>
                    <a:lnTo>
                      <a:pt x="192" y="128"/>
                    </a:lnTo>
                    <a:lnTo>
                      <a:pt x="190" y="132"/>
                    </a:lnTo>
                    <a:lnTo>
                      <a:pt x="190" y="134"/>
                    </a:lnTo>
                    <a:lnTo>
                      <a:pt x="190" y="135"/>
                    </a:lnTo>
                    <a:lnTo>
                      <a:pt x="191" y="137"/>
                    </a:lnTo>
                    <a:lnTo>
                      <a:pt x="191" y="140"/>
                    </a:lnTo>
                    <a:lnTo>
                      <a:pt x="193" y="142"/>
                    </a:lnTo>
                    <a:lnTo>
                      <a:pt x="195" y="143"/>
                    </a:lnTo>
                    <a:lnTo>
                      <a:pt x="198" y="143"/>
                    </a:lnTo>
                    <a:lnTo>
                      <a:pt x="200" y="143"/>
                    </a:lnTo>
                    <a:lnTo>
                      <a:pt x="203" y="143"/>
                    </a:lnTo>
                    <a:lnTo>
                      <a:pt x="205" y="142"/>
                    </a:lnTo>
                    <a:lnTo>
                      <a:pt x="209" y="140"/>
                    </a:lnTo>
                    <a:lnTo>
                      <a:pt x="205" y="143"/>
                    </a:lnTo>
                    <a:lnTo>
                      <a:pt x="202" y="146"/>
                    </a:lnTo>
                    <a:lnTo>
                      <a:pt x="199" y="148"/>
                    </a:lnTo>
                    <a:lnTo>
                      <a:pt x="197" y="149"/>
                    </a:lnTo>
                    <a:lnTo>
                      <a:pt x="195" y="151"/>
                    </a:lnTo>
                    <a:lnTo>
                      <a:pt x="193" y="152"/>
                    </a:lnTo>
                    <a:lnTo>
                      <a:pt x="191" y="152"/>
                    </a:lnTo>
                    <a:lnTo>
                      <a:pt x="189" y="154"/>
                    </a:lnTo>
                    <a:lnTo>
                      <a:pt x="187" y="154"/>
                    </a:lnTo>
                    <a:lnTo>
                      <a:pt x="186" y="154"/>
                    </a:lnTo>
                    <a:lnTo>
                      <a:pt x="185" y="154"/>
                    </a:lnTo>
                    <a:lnTo>
                      <a:pt x="182" y="154"/>
                    </a:lnTo>
                    <a:lnTo>
                      <a:pt x="180" y="154"/>
                    </a:lnTo>
                    <a:lnTo>
                      <a:pt x="177" y="154"/>
                    </a:lnTo>
                    <a:lnTo>
                      <a:pt x="176" y="154"/>
                    </a:lnTo>
                    <a:lnTo>
                      <a:pt x="171" y="158"/>
                    </a:lnTo>
                    <a:lnTo>
                      <a:pt x="167" y="159"/>
                    </a:lnTo>
                    <a:lnTo>
                      <a:pt x="165" y="163"/>
                    </a:lnTo>
                    <a:lnTo>
                      <a:pt x="164" y="164"/>
                    </a:lnTo>
                    <a:lnTo>
                      <a:pt x="162" y="168"/>
                    </a:lnTo>
                    <a:lnTo>
                      <a:pt x="162" y="170"/>
                    </a:lnTo>
                    <a:lnTo>
                      <a:pt x="162" y="172"/>
                    </a:lnTo>
                    <a:lnTo>
                      <a:pt x="164" y="174"/>
                    </a:lnTo>
                    <a:lnTo>
                      <a:pt x="164" y="177"/>
                    </a:lnTo>
                    <a:lnTo>
                      <a:pt x="166" y="178"/>
                    </a:lnTo>
                    <a:lnTo>
                      <a:pt x="168" y="180"/>
                    </a:lnTo>
                    <a:lnTo>
                      <a:pt x="172" y="181"/>
                    </a:lnTo>
                    <a:lnTo>
                      <a:pt x="175" y="182"/>
                    </a:lnTo>
                    <a:lnTo>
                      <a:pt x="178" y="182"/>
                    </a:lnTo>
                    <a:lnTo>
                      <a:pt x="182" y="182"/>
                    </a:lnTo>
                    <a:lnTo>
                      <a:pt x="187" y="180"/>
                    </a:lnTo>
                    <a:lnTo>
                      <a:pt x="185" y="183"/>
                    </a:lnTo>
                    <a:lnTo>
                      <a:pt x="183" y="185"/>
                    </a:lnTo>
                    <a:lnTo>
                      <a:pt x="179" y="189"/>
                    </a:lnTo>
                    <a:lnTo>
                      <a:pt x="177" y="191"/>
                    </a:lnTo>
                    <a:lnTo>
                      <a:pt x="173" y="195"/>
                    </a:lnTo>
                    <a:lnTo>
                      <a:pt x="169" y="196"/>
                    </a:lnTo>
                    <a:lnTo>
                      <a:pt x="166" y="198"/>
                    </a:lnTo>
                    <a:lnTo>
                      <a:pt x="162" y="200"/>
                    </a:lnTo>
                    <a:lnTo>
                      <a:pt x="156" y="202"/>
                    </a:lnTo>
                    <a:lnTo>
                      <a:pt x="153" y="204"/>
                    </a:lnTo>
                    <a:lnTo>
                      <a:pt x="149" y="206"/>
                    </a:lnTo>
                    <a:lnTo>
                      <a:pt x="145" y="206"/>
                    </a:lnTo>
                    <a:lnTo>
                      <a:pt x="141" y="207"/>
                    </a:lnTo>
                    <a:lnTo>
                      <a:pt x="137" y="207"/>
                    </a:lnTo>
                    <a:lnTo>
                      <a:pt x="133" y="207"/>
                    </a:lnTo>
                    <a:lnTo>
                      <a:pt x="131" y="206"/>
                    </a:lnTo>
                    <a:lnTo>
                      <a:pt x="128" y="208"/>
                    </a:lnTo>
                    <a:lnTo>
                      <a:pt x="126" y="208"/>
                    </a:lnTo>
                    <a:lnTo>
                      <a:pt x="124" y="209"/>
                    </a:lnTo>
                    <a:lnTo>
                      <a:pt x="122" y="209"/>
                    </a:lnTo>
                    <a:lnTo>
                      <a:pt x="118" y="210"/>
                    </a:lnTo>
                    <a:lnTo>
                      <a:pt x="117" y="210"/>
                    </a:lnTo>
                    <a:lnTo>
                      <a:pt x="115" y="212"/>
                    </a:lnTo>
                    <a:lnTo>
                      <a:pt x="113" y="212"/>
                    </a:lnTo>
                    <a:lnTo>
                      <a:pt x="109" y="214"/>
                    </a:lnTo>
                    <a:lnTo>
                      <a:pt x="107" y="215"/>
                    </a:lnTo>
                    <a:lnTo>
                      <a:pt x="105" y="217"/>
                    </a:lnTo>
                    <a:lnTo>
                      <a:pt x="103" y="217"/>
                    </a:lnTo>
                    <a:lnTo>
                      <a:pt x="101" y="219"/>
                    </a:lnTo>
                    <a:lnTo>
                      <a:pt x="99" y="219"/>
                    </a:lnTo>
                    <a:lnTo>
                      <a:pt x="97" y="220"/>
                    </a:lnTo>
                    <a:lnTo>
                      <a:pt x="96" y="220"/>
                    </a:lnTo>
                    <a:lnTo>
                      <a:pt x="90" y="221"/>
                    </a:lnTo>
                    <a:lnTo>
                      <a:pt x="85" y="222"/>
                    </a:lnTo>
                    <a:lnTo>
                      <a:pt x="79" y="222"/>
                    </a:lnTo>
                    <a:lnTo>
                      <a:pt x="74" y="221"/>
                    </a:lnTo>
                    <a:lnTo>
                      <a:pt x="70" y="220"/>
                    </a:lnTo>
                    <a:lnTo>
                      <a:pt x="64" y="217"/>
                    </a:lnTo>
                    <a:lnTo>
                      <a:pt x="60" y="215"/>
                    </a:lnTo>
                    <a:lnTo>
                      <a:pt x="55" y="211"/>
                    </a:lnTo>
                    <a:lnTo>
                      <a:pt x="51" y="210"/>
                    </a:lnTo>
                    <a:lnTo>
                      <a:pt x="48" y="206"/>
                    </a:lnTo>
                    <a:lnTo>
                      <a:pt x="45" y="203"/>
                    </a:lnTo>
                    <a:lnTo>
                      <a:pt x="41" y="199"/>
                    </a:lnTo>
                    <a:lnTo>
                      <a:pt x="39" y="198"/>
                    </a:lnTo>
                    <a:lnTo>
                      <a:pt x="37" y="194"/>
                    </a:lnTo>
                    <a:lnTo>
                      <a:pt x="35" y="192"/>
                    </a:lnTo>
                    <a:lnTo>
                      <a:pt x="33" y="189"/>
                    </a:lnTo>
                    <a:lnTo>
                      <a:pt x="34" y="190"/>
                    </a:lnTo>
                    <a:lnTo>
                      <a:pt x="35" y="190"/>
                    </a:lnTo>
                    <a:lnTo>
                      <a:pt x="38" y="191"/>
                    </a:lnTo>
                    <a:lnTo>
                      <a:pt x="39" y="191"/>
                    </a:lnTo>
                    <a:lnTo>
                      <a:pt x="43" y="193"/>
                    </a:lnTo>
                    <a:lnTo>
                      <a:pt x="47" y="193"/>
                    </a:lnTo>
                    <a:lnTo>
                      <a:pt x="51" y="195"/>
                    </a:lnTo>
                    <a:lnTo>
                      <a:pt x="55" y="195"/>
                    </a:lnTo>
                    <a:lnTo>
                      <a:pt x="60" y="195"/>
                    </a:lnTo>
                    <a:lnTo>
                      <a:pt x="65" y="195"/>
                    </a:lnTo>
                    <a:lnTo>
                      <a:pt x="71" y="195"/>
                    </a:lnTo>
                    <a:lnTo>
                      <a:pt x="76" y="193"/>
                    </a:lnTo>
                    <a:lnTo>
                      <a:pt x="84" y="191"/>
                    </a:lnTo>
                    <a:lnTo>
                      <a:pt x="89" y="188"/>
                    </a:lnTo>
                    <a:lnTo>
                      <a:pt x="95" y="185"/>
                    </a:lnTo>
                    <a:lnTo>
                      <a:pt x="101" y="180"/>
                    </a:lnTo>
                    <a:lnTo>
                      <a:pt x="101" y="178"/>
                    </a:lnTo>
                    <a:lnTo>
                      <a:pt x="103" y="177"/>
                    </a:lnTo>
                    <a:lnTo>
                      <a:pt x="103" y="175"/>
                    </a:lnTo>
                    <a:lnTo>
                      <a:pt x="103" y="174"/>
                    </a:lnTo>
                    <a:lnTo>
                      <a:pt x="104" y="172"/>
                    </a:lnTo>
                    <a:lnTo>
                      <a:pt x="103" y="172"/>
                    </a:lnTo>
                    <a:lnTo>
                      <a:pt x="103" y="170"/>
                    </a:lnTo>
                    <a:lnTo>
                      <a:pt x="103" y="168"/>
                    </a:lnTo>
                    <a:lnTo>
                      <a:pt x="103" y="166"/>
                    </a:lnTo>
                    <a:lnTo>
                      <a:pt x="101" y="165"/>
                    </a:lnTo>
                    <a:lnTo>
                      <a:pt x="100" y="163"/>
                    </a:lnTo>
                    <a:lnTo>
                      <a:pt x="98" y="161"/>
                    </a:lnTo>
                    <a:lnTo>
                      <a:pt x="97" y="159"/>
                    </a:lnTo>
                    <a:lnTo>
                      <a:pt x="97" y="161"/>
                    </a:lnTo>
                    <a:lnTo>
                      <a:pt x="98" y="161"/>
                    </a:lnTo>
                    <a:lnTo>
                      <a:pt x="96" y="161"/>
                    </a:lnTo>
                    <a:lnTo>
                      <a:pt x="96" y="159"/>
                    </a:lnTo>
                    <a:lnTo>
                      <a:pt x="95" y="158"/>
                    </a:lnTo>
                    <a:lnTo>
                      <a:pt x="95" y="156"/>
                    </a:lnTo>
                    <a:lnTo>
                      <a:pt x="93" y="154"/>
                    </a:lnTo>
                    <a:lnTo>
                      <a:pt x="93" y="152"/>
                    </a:lnTo>
                    <a:lnTo>
                      <a:pt x="92" y="150"/>
                    </a:lnTo>
                    <a:lnTo>
                      <a:pt x="92" y="148"/>
                    </a:lnTo>
                    <a:lnTo>
                      <a:pt x="90" y="144"/>
                    </a:lnTo>
                    <a:lnTo>
                      <a:pt x="92" y="146"/>
                    </a:lnTo>
                    <a:lnTo>
                      <a:pt x="93" y="146"/>
                    </a:lnTo>
                    <a:lnTo>
                      <a:pt x="95" y="148"/>
                    </a:lnTo>
                    <a:lnTo>
                      <a:pt x="96" y="150"/>
                    </a:lnTo>
                    <a:lnTo>
                      <a:pt x="98" y="150"/>
                    </a:lnTo>
                    <a:lnTo>
                      <a:pt x="100" y="150"/>
                    </a:lnTo>
                    <a:lnTo>
                      <a:pt x="104" y="150"/>
                    </a:lnTo>
                    <a:lnTo>
                      <a:pt x="106" y="150"/>
                    </a:lnTo>
                    <a:lnTo>
                      <a:pt x="109" y="150"/>
                    </a:lnTo>
                    <a:lnTo>
                      <a:pt x="113" y="148"/>
                    </a:lnTo>
                    <a:lnTo>
                      <a:pt x="117" y="145"/>
                    </a:lnTo>
                    <a:lnTo>
                      <a:pt x="121" y="142"/>
                    </a:lnTo>
                    <a:lnTo>
                      <a:pt x="126" y="138"/>
                    </a:lnTo>
                    <a:lnTo>
                      <a:pt x="130" y="133"/>
                    </a:lnTo>
                    <a:lnTo>
                      <a:pt x="136" y="125"/>
                    </a:lnTo>
                    <a:lnTo>
                      <a:pt x="136" y="126"/>
                    </a:lnTo>
                    <a:lnTo>
                      <a:pt x="136" y="125"/>
                    </a:lnTo>
                    <a:lnTo>
                      <a:pt x="136" y="124"/>
                    </a:lnTo>
                    <a:lnTo>
                      <a:pt x="136" y="123"/>
                    </a:lnTo>
                    <a:lnTo>
                      <a:pt x="136" y="121"/>
                    </a:lnTo>
                    <a:lnTo>
                      <a:pt x="138" y="119"/>
                    </a:lnTo>
                    <a:lnTo>
                      <a:pt x="140" y="117"/>
                    </a:lnTo>
                    <a:lnTo>
                      <a:pt x="142" y="114"/>
                    </a:lnTo>
                    <a:lnTo>
                      <a:pt x="143" y="112"/>
                    </a:lnTo>
                    <a:lnTo>
                      <a:pt x="146" y="110"/>
                    </a:lnTo>
                    <a:lnTo>
                      <a:pt x="149" y="108"/>
                    </a:lnTo>
                    <a:lnTo>
                      <a:pt x="153" y="106"/>
                    </a:lnTo>
                    <a:lnTo>
                      <a:pt x="156" y="106"/>
                    </a:lnTo>
                    <a:lnTo>
                      <a:pt x="162" y="104"/>
                    </a:lnTo>
                    <a:lnTo>
                      <a:pt x="167" y="104"/>
                    </a:lnTo>
                    <a:lnTo>
                      <a:pt x="174" y="102"/>
                    </a:lnTo>
                    <a:lnTo>
                      <a:pt x="170" y="100"/>
                    </a:lnTo>
                    <a:lnTo>
                      <a:pt x="166" y="96"/>
                    </a:lnTo>
                    <a:lnTo>
                      <a:pt x="163" y="94"/>
                    </a:lnTo>
                    <a:lnTo>
                      <a:pt x="159" y="93"/>
                    </a:lnTo>
                    <a:lnTo>
                      <a:pt x="155" y="93"/>
                    </a:lnTo>
                    <a:lnTo>
                      <a:pt x="152" y="92"/>
                    </a:lnTo>
                    <a:lnTo>
                      <a:pt x="148" y="93"/>
                    </a:lnTo>
                    <a:lnTo>
                      <a:pt x="144" y="93"/>
                    </a:lnTo>
                    <a:lnTo>
                      <a:pt x="141" y="94"/>
                    </a:lnTo>
                    <a:lnTo>
                      <a:pt x="137" y="96"/>
                    </a:lnTo>
                    <a:lnTo>
                      <a:pt x="133" y="97"/>
                    </a:lnTo>
                    <a:lnTo>
                      <a:pt x="131" y="97"/>
                    </a:lnTo>
                    <a:lnTo>
                      <a:pt x="127" y="99"/>
                    </a:lnTo>
                    <a:lnTo>
                      <a:pt x="125" y="100"/>
                    </a:lnTo>
                    <a:lnTo>
                      <a:pt x="123" y="102"/>
                    </a:lnTo>
                    <a:lnTo>
                      <a:pt x="114" y="111"/>
                    </a:lnTo>
                    <a:lnTo>
                      <a:pt x="106" y="117"/>
                    </a:lnTo>
                    <a:lnTo>
                      <a:pt x="98" y="122"/>
                    </a:lnTo>
                    <a:lnTo>
                      <a:pt x="93" y="125"/>
                    </a:lnTo>
                    <a:lnTo>
                      <a:pt x="88" y="128"/>
                    </a:lnTo>
                    <a:lnTo>
                      <a:pt x="82" y="128"/>
                    </a:lnTo>
                    <a:lnTo>
                      <a:pt x="79" y="128"/>
                    </a:lnTo>
                    <a:lnTo>
                      <a:pt x="74" y="126"/>
                    </a:lnTo>
                    <a:lnTo>
                      <a:pt x="72" y="124"/>
                    </a:lnTo>
                    <a:lnTo>
                      <a:pt x="71" y="123"/>
                    </a:lnTo>
                    <a:lnTo>
                      <a:pt x="71" y="121"/>
                    </a:lnTo>
                    <a:lnTo>
                      <a:pt x="70" y="118"/>
                    </a:lnTo>
                    <a:lnTo>
                      <a:pt x="72" y="116"/>
                    </a:lnTo>
                    <a:lnTo>
                      <a:pt x="74" y="113"/>
                    </a:lnTo>
                    <a:lnTo>
                      <a:pt x="77" y="111"/>
                    </a:lnTo>
                    <a:lnTo>
                      <a:pt x="81" y="108"/>
                    </a:lnTo>
                    <a:lnTo>
                      <a:pt x="84" y="108"/>
                    </a:lnTo>
                    <a:lnTo>
                      <a:pt x="86" y="108"/>
                    </a:lnTo>
                    <a:lnTo>
                      <a:pt x="88" y="108"/>
                    </a:lnTo>
                    <a:lnTo>
                      <a:pt x="89" y="106"/>
                    </a:lnTo>
                    <a:lnTo>
                      <a:pt x="91" y="106"/>
                    </a:lnTo>
                    <a:lnTo>
                      <a:pt x="92" y="104"/>
                    </a:lnTo>
                    <a:lnTo>
                      <a:pt x="92" y="102"/>
                    </a:lnTo>
                    <a:lnTo>
                      <a:pt x="94" y="102"/>
                    </a:lnTo>
                    <a:lnTo>
                      <a:pt x="94" y="100"/>
                    </a:lnTo>
                    <a:lnTo>
                      <a:pt x="94" y="99"/>
                    </a:lnTo>
                    <a:lnTo>
                      <a:pt x="95" y="99"/>
                    </a:lnTo>
                    <a:lnTo>
                      <a:pt x="95" y="97"/>
                    </a:lnTo>
                    <a:lnTo>
                      <a:pt x="95" y="96"/>
                    </a:lnTo>
                    <a:lnTo>
                      <a:pt x="95" y="94"/>
                    </a:lnTo>
                    <a:lnTo>
                      <a:pt x="96" y="94"/>
                    </a:lnTo>
                    <a:lnTo>
                      <a:pt x="97" y="92"/>
                    </a:lnTo>
                    <a:lnTo>
                      <a:pt x="99" y="90"/>
                    </a:lnTo>
                    <a:lnTo>
                      <a:pt x="100" y="90"/>
                    </a:lnTo>
                    <a:lnTo>
                      <a:pt x="102" y="88"/>
                    </a:lnTo>
                    <a:lnTo>
                      <a:pt x="103" y="87"/>
                    </a:lnTo>
                    <a:lnTo>
                      <a:pt x="105" y="86"/>
                    </a:lnTo>
                    <a:lnTo>
                      <a:pt x="105" y="85"/>
                    </a:lnTo>
                    <a:lnTo>
                      <a:pt x="106" y="83"/>
                    </a:lnTo>
                    <a:lnTo>
                      <a:pt x="97" y="86"/>
                    </a:lnTo>
                    <a:lnTo>
                      <a:pt x="92" y="87"/>
                    </a:lnTo>
                    <a:lnTo>
                      <a:pt x="88" y="89"/>
                    </a:lnTo>
                    <a:lnTo>
                      <a:pt x="82" y="91"/>
                    </a:lnTo>
                    <a:lnTo>
                      <a:pt x="80" y="93"/>
                    </a:lnTo>
                    <a:lnTo>
                      <a:pt x="76" y="95"/>
                    </a:lnTo>
                    <a:lnTo>
                      <a:pt x="74" y="97"/>
                    </a:lnTo>
                    <a:lnTo>
                      <a:pt x="71" y="98"/>
                    </a:lnTo>
                    <a:lnTo>
                      <a:pt x="71" y="100"/>
                    </a:lnTo>
                    <a:lnTo>
                      <a:pt x="69" y="102"/>
                    </a:lnTo>
                    <a:lnTo>
                      <a:pt x="68" y="104"/>
                    </a:lnTo>
                    <a:lnTo>
                      <a:pt x="66" y="106"/>
                    </a:lnTo>
                    <a:lnTo>
                      <a:pt x="66" y="107"/>
                    </a:lnTo>
                    <a:lnTo>
                      <a:pt x="64" y="109"/>
                    </a:lnTo>
                    <a:lnTo>
                      <a:pt x="63" y="111"/>
                    </a:lnTo>
                    <a:lnTo>
                      <a:pt x="61" y="111"/>
                    </a:lnTo>
                    <a:lnTo>
                      <a:pt x="60" y="115"/>
                    </a:lnTo>
                    <a:lnTo>
                      <a:pt x="58" y="118"/>
                    </a:lnTo>
                    <a:lnTo>
                      <a:pt x="57" y="120"/>
                    </a:lnTo>
                    <a:lnTo>
                      <a:pt x="55" y="121"/>
                    </a:lnTo>
                    <a:lnTo>
                      <a:pt x="53" y="123"/>
                    </a:lnTo>
                    <a:lnTo>
                      <a:pt x="51" y="123"/>
                    </a:lnTo>
                    <a:lnTo>
                      <a:pt x="49" y="123"/>
                    </a:lnTo>
                    <a:lnTo>
                      <a:pt x="47" y="121"/>
                    </a:lnTo>
                    <a:lnTo>
                      <a:pt x="46" y="119"/>
                    </a:lnTo>
                    <a:lnTo>
                      <a:pt x="46" y="118"/>
                    </a:lnTo>
                    <a:lnTo>
                      <a:pt x="44" y="115"/>
                    </a:lnTo>
                    <a:lnTo>
                      <a:pt x="46" y="113"/>
                    </a:lnTo>
                    <a:lnTo>
                      <a:pt x="46" y="110"/>
                    </a:lnTo>
                    <a:lnTo>
                      <a:pt x="48" y="107"/>
                    </a:lnTo>
                    <a:lnTo>
                      <a:pt x="50" y="103"/>
                    </a:lnTo>
                    <a:lnTo>
                      <a:pt x="43" y="105"/>
                    </a:lnTo>
                    <a:lnTo>
                      <a:pt x="36" y="106"/>
                    </a:lnTo>
                    <a:lnTo>
                      <a:pt x="30" y="108"/>
                    </a:lnTo>
                    <a:lnTo>
                      <a:pt x="25" y="110"/>
                    </a:lnTo>
                    <a:lnTo>
                      <a:pt x="21" y="114"/>
                    </a:lnTo>
                    <a:lnTo>
                      <a:pt x="17" y="117"/>
                    </a:lnTo>
                    <a:lnTo>
                      <a:pt x="15" y="121"/>
                    </a:lnTo>
                    <a:lnTo>
                      <a:pt x="12" y="123"/>
                    </a:lnTo>
                    <a:lnTo>
                      <a:pt x="11" y="127"/>
                    </a:lnTo>
                    <a:lnTo>
                      <a:pt x="10" y="131"/>
                    </a:lnTo>
                    <a:lnTo>
                      <a:pt x="10" y="134"/>
                    </a:lnTo>
                    <a:lnTo>
                      <a:pt x="9" y="137"/>
                    </a:lnTo>
                    <a:lnTo>
                      <a:pt x="9" y="139"/>
                    </a:lnTo>
                    <a:lnTo>
                      <a:pt x="9" y="141"/>
                    </a:lnTo>
                    <a:lnTo>
                      <a:pt x="9" y="143"/>
                    </a:lnTo>
                    <a:lnTo>
                      <a:pt x="8" y="143"/>
                    </a:lnTo>
                    <a:lnTo>
                      <a:pt x="8" y="142"/>
                    </a:lnTo>
                    <a:lnTo>
                      <a:pt x="6" y="139"/>
                    </a:lnTo>
                    <a:lnTo>
                      <a:pt x="5" y="136"/>
                    </a:lnTo>
                    <a:lnTo>
                      <a:pt x="3" y="132"/>
                    </a:lnTo>
                    <a:lnTo>
                      <a:pt x="3" y="128"/>
                    </a:lnTo>
                    <a:lnTo>
                      <a:pt x="1" y="123"/>
                    </a:lnTo>
                    <a:lnTo>
                      <a:pt x="1" y="118"/>
                    </a:lnTo>
                    <a:lnTo>
                      <a:pt x="0" y="112"/>
                    </a:lnTo>
                    <a:lnTo>
                      <a:pt x="2" y="107"/>
                    </a:lnTo>
                    <a:lnTo>
                      <a:pt x="2" y="101"/>
                    </a:lnTo>
                    <a:lnTo>
                      <a:pt x="5" y="96"/>
                    </a:lnTo>
                    <a:lnTo>
                      <a:pt x="7" y="89"/>
                    </a:lnTo>
                    <a:lnTo>
                      <a:pt x="11" y="83"/>
                    </a:lnTo>
                    <a:lnTo>
                      <a:pt x="15" y="77"/>
                    </a:lnTo>
                    <a:lnTo>
                      <a:pt x="20" y="72"/>
                    </a:lnTo>
                    <a:lnTo>
                      <a:pt x="26" y="65"/>
                    </a:lnTo>
                    <a:lnTo>
                      <a:pt x="28" y="65"/>
                    </a:lnTo>
                    <a:lnTo>
                      <a:pt x="29" y="65"/>
                    </a:lnTo>
                    <a:lnTo>
                      <a:pt x="31" y="65"/>
                    </a:lnTo>
                    <a:lnTo>
                      <a:pt x="31" y="64"/>
                    </a:lnTo>
                    <a:lnTo>
                      <a:pt x="33" y="64"/>
                    </a:lnTo>
                    <a:lnTo>
                      <a:pt x="33" y="62"/>
                    </a:lnTo>
                    <a:lnTo>
                      <a:pt x="34" y="62"/>
                    </a:lnTo>
                    <a:lnTo>
                      <a:pt x="36" y="61"/>
                    </a:lnTo>
                    <a:lnTo>
                      <a:pt x="38" y="61"/>
                    </a:lnTo>
                    <a:lnTo>
                      <a:pt x="39" y="59"/>
                    </a:lnTo>
                    <a:lnTo>
                      <a:pt x="42" y="57"/>
                    </a:lnTo>
                    <a:lnTo>
                      <a:pt x="44" y="55"/>
                    </a:lnTo>
                    <a:lnTo>
                      <a:pt x="46" y="53"/>
                    </a:lnTo>
                    <a:lnTo>
                      <a:pt x="47" y="50"/>
                    </a:lnTo>
                    <a:lnTo>
                      <a:pt x="51" y="49"/>
                    </a:lnTo>
                    <a:lnTo>
                      <a:pt x="54" y="47"/>
                    </a:lnTo>
                    <a:lnTo>
                      <a:pt x="58" y="45"/>
                    </a:lnTo>
                    <a:lnTo>
                      <a:pt x="60" y="43"/>
                    </a:lnTo>
                    <a:lnTo>
                      <a:pt x="63" y="43"/>
                    </a:lnTo>
                    <a:lnTo>
                      <a:pt x="65" y="41"/>
                    </a:lnTo>
                    <a:lnTo>
                      <a:pt x="68" y="40"/>
                    </a:lnTo>
                    <a:lnTo>
                      <a:pt x="70" y="38"/>
                    </a:lnTo>
                    <a:lnTo>
                      <a:pt x="74" y="38"/>
                    </a:lnTo>
                    <a:lnTo>
                      <a:pt x="75" y="37"/>
                    </a:lnTo>
                    <a:lnTo>
                      <a:pt x="77" y="37"/>
                    </a:lnTo>
                    <a:lnTo>
                      <a:pt x="79" y="35"/>
                    </a:lnTo>
                    <a:lnTo>
                      <a:pt x="81" y="35"/>
                    </a:lnTo>
                    <a:lnTo>
                      <a:pt x="83" y="34"/>
                    </a:lnTo>
                    <a:lnTo>
                      <a:pt x="85" y="34"/>
                    </a:lnTo>
                    <a:lnTo>
                      <a:pt x="85" y="32"/>
                    </a:lnTo>
                    <a:lnTo>
                      <a:pt x="85" y="35"/>
                    </a:lnTo>
                    <a:lnTo>
                      <a:pt x="83" y="37"/>
                    </a:lnTo>
                    <a:lnTo>
                      <a:pt x="82" y="39"/>
                    </a:lnTo>
                    <a:lnTo>
                      <a:pt x="80" y="40"/>
                    </a:lnTo>
                    <a:lnTo>
                      <a:pt x="80" y="41"/>
                    </a:lnTo>
                    <a:lnTo>
                      <a:pt x="78" y="41"/>
                    </a:lnTo>
                    <a:lnTo>
                      <a:pt x="77" y="42"/>
                    </a:lnTo>
                    <a:lnTo>
                      <a:pt x="75" y="42"/>
                    </a:lnTo>
                    <a:lnTo>
                      <a:pt x="75" y="44"/>
                    </a:lnTo>
                    <a:lnTo>
                      <a:pt x="74" y="44"/>
                    </a:lnTo>
                    <a:lnTo>
                      <a:pt x="74" y="45"/>
                    </a:lnTo>
                    <a:lnTo>
                      <a:pt x="72" y="45"/>
                    </a:lnTo>
                    <a:lnTo>
                      <a:pt x="71" y="47"/>
                    </a:lnTo>
                    <a:lnTo>
                      <a:pt x="69" y="47"/>
                    </a:lnTo>
                    <a:lnTo>
                      <a:pt x="67" y="49"/>
                    </a:lnTo>
                    <a:lnTo>
                      <a:pt x="65" y="50"/>
                    </a:lnTo>
                    <a:lnTo>
                      <a:pt x="65" y="51"/>
                    </a:lnTo>
                    <a:lnTo>
                      <a:pt x="65" y="52"/>
                    </a:lnTo>
                    <a:lnTo>
                      <a:pt x="65" y="54"/>
                    </a:lnTo>
                    <a:lnTo>
                      <a:pt x="63" y="54"/>
                    </a:lnTo>
                    <a:lnTo>
                      <a:pt x="63" y="56"/>
                    </a:lnTo>
                    <a:lnTo>
                      <a:pt x="63" y="57"/>
                    </a:lnTo>
                    <a:lnTo>
                      <a:pt x="63" y="58"/>
                    </a:lnTo>
                    <a:lnTo>
                      <a:pt x="62" y="58"/>
                    </a:lnTo>
                    <a:lnTo>
                      <a:pt x="63" y="60"/>
                    </a:lnTo>
                    <a:lnTo>
                      <a:pt x="64" y="60"/>
                    </a:lnTo>
                    <a:lnTo>
                      <a:pt x="64" y="58"/>
                    </a:lnTo>
                    <a:lnTo>
                      <a:pt x="66" y="58"/>
                    </a:lnTo>
                    <a:lnTo>
                      <a:pt x="67" y="56"/>
                    </a:lnTo>
                    <a:lnTo>
                      <a:pt x="69" y="55"/>
                    </a:lnTo>
                    <a:lnTo>
                      <a:pt x="71" y="53"/>
                    </a:lnTo>
                    <a:lnTo>
                      <a:pt x="74" y="53"/>
                    </a:lnTo>
                    <a:lnTo>
                      <a:pt x="77" y="51"/>
                    </a:lnTo>
                    <a:lnTo>
                      <a:pt x="81" y="50"/>
                    </a:lnTo>
                    <a:lnTo>
                      <a:pt x="83" y="48"/>
                    </a:lnTo>
                    <a:lnTo>
                      <a:pt x="88" y="48"/>
                    </a:lnTo>
                    <a:lnTo>
                      <a:pt x="92" y="48"/>
                    </a:lnTo>
                    <a:lnTo>
                      <a:pt x="96" y="48"/>
                    </a:lnTo>
                    <a:lnTo>
                      <a:pt x="101" y="47"/>
                    </a:lnTo>
                    <a:lnTo>
                      <a:pt x="101" y="48"/>
                    </a:lnTo>
                    <a:lnTo>
                      <a:pt x="102" y="48"/>
                    </a:lnTo>
                    <a:lnTo>
                      <a:pt x="103" y="48"/>
                    </a:lnTo>
                    <a:lnTo>
                      <a:pt x="105" y="48"/>
                    </a:lnTo>
                    <a:lnTo>
                      <a:pt x="106" y="48"/>
                    </a:lnTo>
                    <a:lnTo>
                      <a:pt x="107" y="48"/>
                    </a:lnTo>
                    <a:lnTo>
                      <a:pt x="109" y="48"/>
                    </a:lnTo>
                    <a:lnTo>
                      <a:pt x="112" y="47"/>
                    </a:lnTo>
                    <a:lnTo>
                      <a:pt x="114" y="47"/>
                    </a:lnTo>
                    <a:lnTo>
                      <a:pt x="117" y="45"/>
                    </a:lnTo>
                    <a:lnTo>
                      <a:pt x="119" y="43"/>
                    </a:lnTo>
                    <a:lnTo>
                      <a:pt x="123" y="41"/>
                    </a:lnTo>
                    <a:lnTo>
                      <a:pt x="126" y="39"/>
                    </a:lnTo>
                    <a:lnTo>
                      <a:pt x="130" y="36"/>
                    </a:lnTo>
                    <a:lnTo>
                      <a:pt x="133" y="32"/>
                    </a:lnTo>
                    <a:lnTo>
                      <a:pt x="138" y="27"/>
                    </a:lnTo>
                    <a:lnTo>
                      <a:pt x="142" y="24"/>
                    </a:lnTo>
                    <a:lnTo>
                      <a:pt x="145" y="20"/>
                    </a:lnTo>
                    <a:lnTo>
                      <a:pt x="149" y="18"/>
                    </a:lnTo>
                    <a:lnTo>
                      <a:pt x="154" y="15"/>
                    </a:lnTo>
                    <a:lnTo>
                      <a:pt x="158" y="14"/>
                    </a:lnTo>
                    <a:lnTo>
                      <a:pt x="162" y="12"/>
                    </a:lnTo>
                    <a:lnTo>
                      <a:pt x="165" y="10"/>
                    </a:lnTo>
                    <a:lnTo>
                      <a:pt x="170" y="8"/>
                    </a:lnTo>
                    <a:lnTo>
                      <a:pt x="174" y="8"/>
                    </a:lnTo>
                    <a:lnTo>
                      <a:pt x="177" y="8"/>
                    </a:lnTo>
                    <a:lnTo>
                      <a:pt x="181" y="8"/>
                    </a:lnTo>
                    <a:lnTo>
                      <a:pt x="185" y="7"/>
                    </a:lnTo>
                    <a:lnTo>
                      <a:pt x="188" y="7"/>
                    </a:lnTo>
                    <a:lnTo>
                      <a:pt x="191" y="7"/>
                    </a:lnTo>
                    <a:lnTo>
                      <a:pt x="195" y="7"/>
                    </a:lnTo>
                    <a:lnTo>
                      <a:pt x="199" y="7"/>
                    </a:lnTo>
                    <a:lnTo>
                      <a:pt x="194" y="9"/>
                    </a:lnTo>
                    <a:lnTo>
                      <a:pt x="190" y="11"/>
                    </a:lnTo>
                    <a:lnTo>
                      <a:pt x="187" y="13"/>
                    </a:lnTo>
                    <a:lnTo>
                      <a:pt x="183" y="15"/>
                    </a:lnTo>
                    <a:lnTo>
                      <a:pt x="179" y="17"/>
                    </a:lnTo>
                    <a:lnTo>
                      <a:pt x="176" y="19"/>
                    </a:lnTo>
                    <a:lnTo>
                      <a:pt x="172" y="23"/>
                    </a:lnTo>
                    <a:lnTo>
                      <a:pt x="169" y="25"/>
                    </a:lnTo>
                    <a:lnTo>
                      <a:pt x="165" y="28"/>
                    </a:lnTo>
                    <a:lnTo>
                      <a:pt x="163" y="32"/>
                    </a:lnTo>
                    <a:lnTo>
                      <a:pt x="160" y="36"/>
                    </a:lnTo>
                    <a:lnTo>
                      <a:pt x="158" y="40"/>
                    </a:lnTo>
                    <a:lnTo>
                      <a:pt x="156" y="45"/>
                    </a:lnTo>
                    <a:lnTo>
                      <a:pt x="156" y="49"/>
                    </a:lnTo>
                    <a:lnTo>
                      <a:pt x="156" y="54"/>
                    </a:lnTo>
                    <a:lnTo>
                      <a:pt x="157" y="59"/>
                    </a:lnTo>
                    <a:lnTo>
                      <a:pt x="159" y="58"/>
                    </a:lnTo>
                    <a:lnTo>
                      <a:pt x="160" y="58"/>
                    </a:lnTo>
                    <a:lnTo>
                      <a:pt x="162" y="56"/>
                    </a:lnTo>
                    <a:lnTo>
                      <a:pt x="163" y="54"/>
                    </a:lnTo>
                    <a:lnTo>
                      <a:pt x="166" y="52"/>
                    </a:lnTo>
                    <a:lnTo>
                      <a:pt x="167" y="52"/>
                    </a:lnTo>
                    <a:lnTo>
                      <a:pt x="171" y="51"/>
                    </a:lnTo>
                    <a:lnTo>
                      <a:pt x="174" y="50"/>
                    </a:lnTo>
                    <a:lnTo>
                      <a:pt x="178" y="48"/>
                    </a:lnTo>
                    <a:lnTo>
                      <a:pt x="183" y="48"/>
                    </a:lnTo>
                    <a:lnTo>
                      <a:pt x="188" y="46"/>
                    </a:lnTo>
                    <a:lnTo>
                      <a:pt x="195" y="46"/>
                    </a:lnTo>
                    <a:lnTo>
                      <a:pt x="202" y="44"/>
                    </a:lnTo>
                    <a:lnTo>
                      <a:pt x="202" y="45"/>
                    </a:lnTo>
                    <a:lnTo>
                      <a:pt x="204" y="45"/>
                    </a:lnTo>
                    <a:lnTo>
                      <a:pt x="206" y="45"/>
                    </a:lnTo>
                    <a:lnTo>
                      <a:pt x="208" y="45"/>
                    </a:lnTo>
                    <a:lnTo>
                      <a:pt x="210" y="45"/>
                    </a:lnTo>
                    <a:lnTo>
                      <a:pt x="213" y="44"/>
                    </a:lnTo>
                    <a:lnTo>
                      <a:pt x="216" y="43"/>
                    </a:lnTo>
                    <a:lnTo>
                      <a:pt x="220" y="41"/>
                    </a:lnTo>
                    <a:lnTo>
                      <a:pt x="222" y="40"/>
                    </a:lnTo>
                    <a:lnTo>
                      <a:pt x="225" y="39"/>
                    </a:lnTo>
                    <a:lnTo>
                      <a:pt x="229" y="37"/>
                    </a:lnTo>
                    <a:lnTo>
                      <a:pt x="233" y="34"/>
                    </a:lnTo>
                    <a:lnTo>
                      <a:pt x="234" y="32"/>
                    </a:lnTo>
                    <a:lnTo>
                      <a:pt x="238" y="29"/>
                    </a:lnTo>
                    <a:lnTo>
                      <a:pt x="241" y="25"/>
                    </a:lnTo>
                    <a:lnTo>
                      <a:pt x="245" y="20"/>
                    </a:lnTo>
                    <a:lnTo>
                      <a:pt x="247" y="17"/>
                    </a:lnTo>
                    <a:lnTo>
                      <a:pt x="249" y="14"/>
                    </a:lnTo>
                    <a:lnTo>
                      <a:pt x="250" y="12"/>
                    </a:lnTo>
                    <a:lnTo>
                      <a:pt x="254" y="8"/>
                    </a:lnTo>
                    <a:lnTo>
                      <a:pt x="256" y="8"/>
                    </a:lnTo>
                    <a:lnTo>
                      <a:pt x="260" y="6"/>
                    </a:lnTo>
                    <a:lnTo>
                      <a:pt x="264" y="5"/>
                    </a:lnTo>
                    <a:lnTo>
                      <a:pt x="268" y="3"/>
                    </a:lnTo>
                    <a:lnTo>
                      <a:pt x="269" y="3"/>
                    </a:lnTo>
                    <a:lnTo>
                      <a:pt x="273" y="2"/>
                    </a:lnTo>
                    <a:lnTo>
                      <a:pt x="275" y="2"/>
                    </a:lnTo>
                    <a:lnTo>
                      <a:pt x="279" y="2"/>
                    </a:lnTo>
                    <a:lnTo>
                      <a:pt x="280" y="2"/>
                    </a:lnTo>
                    <a:lnTo>
                      <a:pt x="282" y="2"/>
                    </a:lnTo>
                    <a:lnTo>
                      <a:pt x="284" y="1"/>
                    </a:lnTo>
                    <a:lnTo>
                      <a:pt x="284" y="0"/>
                    </a:lnTo>
                  </a:path>
                </a:pathLst>
              </a:custGeom>
              <a:gradFill rotWithShape="0">
                <a:gsLst>
                  <a:gs pos="0">
                    <a:srgbClr val="D2D2D2"/>
                  </a:gs>
                  <a:gs pos="100000">
                    <a:srgbClr val="A2A2A2"/>
                  </a:gs>
                </a:gsLst>
                <a:lin ang="5400000" scaled="1"/>
              </a:gradFill>
              <a:ln w="9366" cap="flat" cmpd="sng">
                <a:solidFill>
                  <a:srgbClr val="D2D2D2"/>
                </a:solidFill>
                <a:prstDash val="solid"/>
                <a:round/>
                <a:headEnd type="none" w="med" len="med"/>
                <a:tailEnd type="none" w="med" len="med"/>
              </a:ln>
            </p:spPr>
            <p:txBody>
              <a:bodyPr/>
              <a:lstStyle/>
              <a:p>
                <a:endParaRPr lang="tr-TR"/>
              </a:p>
            </p:txBody>
          </p:sp>
          <p:sp>
            <p:nvSpPr>
              <p:cNvPr id="69669" name="Freeform 7"/>
              <p:cNvSpPr>
                <a:spLocks/>
              </p:cNvSpPr>
              <p:nvPr/>
            </p:nvSpPr>
            <p:spPr bwMode="auto">
              <a:xfrm>
                <a:off x="-182" y="1058"/>
                <a:ext cx="421" cy="709"/>
              </a:xfrm>
              <a:custGeom>
                <a:avLst/>
                <a:gdLst>
                  <a:gd name="T0" fmla="*/ 382 w 421"/>
                  <a:gd name="T1" fmla="*/ 28 h 709"/>
                  <a:gd name="T2" fmla="*/ 394 w 421"/>
                  <a:gd name="T3" fmla="*/ 138 h 709"/>
                  <a:gd name="T4" fmla="*/ 368 w 421"/>
                  <a:gd name="T5" fmla="*/ 242 h 709"/>
                  <a:gd name="T6" fmla="*/ 377 w 421"/>
                  <a:gd name="T7" fmla="*/ 253 h 709"/>
                  <a:gd name="T8" fmla="*/ 409 w 421"/>
                  <a:gd name="T9" fmla="*/ 212 h 709"/>
                  <a:gd name="T10" fmla="*/ 411 w 421"/>
                  <a:gd name="T11" fmla="*/ 288 h 709"/>
                  <a:gd name="T12" fmla="*/ 356 w 421"/>
                  <a:gd name="T13" fmla="*/ 341 h 709"/>
                  <a:gd name="T14" fmla="*/ 332 w 421"/>
                  <a:gd name="T15" fmla="*/ 402 h 709"/>
                  <a:gd name="T16" fmla="*/ 367 w 421"/>
                  <a:gd name="T17" fmla="*/ 396 h 709"/>
                  <a:gd name="T18" fmla="*/ 343 w 421"/>
                  <a:gd name="T19" fmla="*/ 442 h 709"/>
                  <a:gd name="T20" fmla="*/ 314 w 421"/>
                  <a:gd name="T21" fmla="*/ 476 h 709"/>
                  <a:gd name="T22" fmla="*/ 331 w 421"/>
                  <a:gd name="T23" fmla="*/ 524 h 709"/>
                  <a:gd name="T24" fmla="*/ 352 w 421"/>
                  <a:gd name="T25" fmla="*/ 542 h 709"/>
                  <a:gd name="T26" fmla="*/ 302 w 421"/>
                  <a:gd name="T27" fmla="*/ 613 h 709"/>
                  <a:gd name="T28" fmla="*/ 267 w 421"/>
                  <a:gd name="T29" fmla="*/ 640 h 709"/>
                  <a:gd name="T30" fmla="*/ 242 w 421"/>
                  <a:gd name="T31" fmla="*/ 682 h 709"/>
                  <a:gd name="T32" fmla="*/ 166 w 421"/>
                  <a:gd name="T33" fmla="*/ 703 h 709"/>
                  <a:gd name="T34" fmla="*/ 117 w 421"/>
                  <a:gd name="T35" fmla="*/ 669 h 709"/>
                  <a:gd name="T36" fmla="*/ 169 w 421"/>
                  <a:gd name="T37" fmla="*/ 652 h 709"/>
                  <a:gd name="T38" fmla="*/ 219 w 421"/>
                  <a:gd name="T39" fmla="*/ 580 h 709"/>
                  <a:gd name="T40" fmla="*/ 213 w 421"/>
                  <a:gd name="T41" fmla="*/ 551 h 709"/>
                  <a:gd name="T42" fmla="*/ 202 w 421"/>
                  <a:gd name="T43" fmla="*/ 543 h 709"/>
                  <a:gd name="T44" fmla="*/ 181 w 421"/>
                  <a:gd name="T45" fmla="*/ 524 h 709"/>
                  <a:gd name="T46" fmla="*/ 199 w 421"/>
                  <a:gd name="T47" fmla="*/ 516 h 709"/>
                  <a:gd name="T48" fmla="*/ 237 w 421"/>
                  <a:gd name="T49" fmla="*/ 426 h 709"/>
                  <a:gd name="T50" fmla="*/ 243 w 421"/>
                  <a:gd name="T51" fmla="*/ 386 h 709"/>
                  <a:gd name="T52" fmla="*/ 267 w 421"/>
                  <a:gd name="T53" fmla="*/ 329 h 709"/>
                  <a:gd name="T54" fmla="*/ 215 w 421"/>
                  <a:gd name="T55" fmla="*/ 359 h 709"/>
                  <a:gd name="T56" fmla="*/ 167 w 421"/>
                  <a:gd name="T57" fmla="*/ 464 h 709"/>
                  <a:gd name="T58" fmla="*/ 125 w 421"/>
                  <a:gd name="T59" fmla="*/ 459 h 709"/>
                  <a:gd name="T60" fmla="*/ 150 w 421"/>
                  <a:gd name="T61" fmla="*/ 417 h 709"/>
                  <a:gd name="T62" fmla="*/ 150 w 421"/>
                  <a:gd name="T63" fmla="*/ 394 h 709"/>
                  <a:gd name="T64" fmla="*/ 156 w 421"/>
                  <a:gd name="T65" fmla="*/ 369 h 709"/>
                  <a:gd name="T66" fmla="*/ 149 w 421"/>
                  <a:gd name="T67" fmla="*/ 365 h 709"/>
                  <a:gd name="T68" fmla="*/ 110 w 421"/>
                  <a:gd name="T69" fmla="*/ 432 h 709"/>
                  <a:gd name="T70" fmla="*/ 104 w 421"/>
                  <a:gd name="T71" fmla="*/ 485 h 709"/>
                  <a:gd name="T72" fmla="*/ 80 w 421"/>
                  <a:gd name="T73" fmla="*/ 485 h 709"/>
                  <a:gd name="T74" fmla="*/ 40 w 421"/>
                  <a:gd name="T75" fmla="*/ 501 h 709"/>
                  <a:gd name="T76" fmla="*/ 39 w 421"/>
                  <a:gd name="T77" fmla="*/ 578 h 709"/>
                  <a:gd name="T78" fmla="*/ 10 w 421"/>
                  <a:gd name="T79" fmla="*/ 531 h 709"/>
                  <a:gd name="T80" fmla="*/ 17 w 421"/>
                  <a:gd name="T81" fmla="*/ 383 h 709"/>
                  <a:gd name="T82" fmla="*/ 27 w 421"/>
                  <a:gd name="T83" fmla="*/ 367 h 709"/>
                  <a:gd name="T84" fmla="*/ 47 w 421"/>
                  <a:gd name="T85" fmla="*/ 315 h 709"/>
                  <a:gd name="T86" fmla="*/ 79 w 421"/>
                  <a:gd name="T87" fmla="*/ 268 h 709"/>
                  <a:gd name="T88" fmla="*/ 84 w 421"/>
                  <a:gd name="T89" fmla="*/ 275 h 709"/>
                  <a:gd name="T90" fmla="*/ 73 w 421"/>
                  <a:gd name="T91" fmla="*/ 299 h 709"/>
                  <a:gd name="T92" fmla="*/ 68 w 421"/>
                  <a:gd name="T93" fmla="*/ 321 h 709"/>
                  <a:gd name="T94" fmla="*/ 69 w 421"/>
                  <a:gd name="T95" fmla="*/ 334 h 709"/>
                  <a:gd name="T96" fmla="*/ 79 w 421"/>
                  <a:gd name="T97" fmla="*/ 315 h 709"/>
                  <a:gd name="T98" fmla="*/ 127 w 421"/>
                  <a:gd name="T99" fmla="*/ 273 h 709"/>
                  <a:gd name="T100" fmla="*/ 151 w 421"/>
                  <a:gd name="T101" fmla="*/ 252 h 709"/>
                  <a:gd name="T102" fmla="*/ 186 w 421"/>
                  <a:gd name="T103" fmla="*/ 159 h 709"/>
                  <a:gd name="T104" fmla="*/ 235 w 421"/>
                  <a:gd name="T105" fmla="*/ 103 h 709"/>
                  <a:gd name="T106" fmla="*/ 233 w 421"/>
                  <a:gd name="T107" fmla="*/ 131 h 709"/>
                  <a:gd name="T108" fmla="*/ 219 w 421"/>
                  <a:gd name="T109" fmla="*/ 227 h 709"/>
                  <a:gd name="T110" fmla="*/ 234 w 421"/>
                  <a:gd name="T111" fmla="*/ 234 h 709"/>
                  <a:gd name="T112" fmla="*/ 287 w 421"/>
                  <a:gd name="T113" fmla="*/ 178 h 709"/>
                  <a:gd name="T114" fmla="*/ 318 w 421"/>
                  <a:gd name="T115" fmla="*/ 149 h 709"/>
                  <a:gd name="T116" fmla="*/ 342 w 421"/>
                  <a:gd name="T117" fmla="*/ 61 h 709"/>
                  <a:gd name="T118" fmla="*/ 376 w 421"/>
                  <a:gd name="T119" fmla="*/ 9 h 709"/>
                  <a:gd name="T120" fmla="*/ 389 w 421"/>
                  <a:gd name="T121" fmla="*/ 2 h 709"/>
                  <a:gd name="T122" fmla="*/ 389 w 421"/>
                  <a:gd name="T123" fmla="*/ 1 h 7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1"/>
                  <a:gd name="T187" fmla="*/ 0 h 709"/>
                  <a:gd name="T188" fmla="*/ 421 w 421"/>
                  <a:gd name="T189" fmla="*/ 709 h 7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1" h="709">
                    <a:moveTo>
                      <a:pt x="389" y="0"/>
                    </a:moveTo>
                    <a:lnTo>
                      <a:pt x="388" y="1"/>
                    </a:lnTo>
                    <a:lnTo>
                      <a:pt x="388" y="2"/>
                    </a:lnTo>
                    <a:lnTo>
                      <a:pt x="386" y="5"/>
                    </a:lnTo>
                    <a:lnTo>
                      <a:pt x="386" y="7"/>
                    </a:lnTo>
                    <a:lnTo>
                      <a:pt x="384" y="12"/>
                    </a:lnTo>
                    <a:lnTo>
                      <a:pt x="383" y="16"/>
                    </a:lnTo>
                    <a:lnTo>
                      <a:pt x="382" y="22"/>
                    </a:lnTo>
                    <a:lnTo>
                      <a:pt x="382" y="28"/>
                    </a:lnTo>
                    <a:lnTo>
                      <a:pt x="381" y="36"/>
                    </a:lnTo>
                    <a:lnTo>
                      <a:pt x="381" y="44"/>
                    </a:lnTo>
                    <a:lnTo>
                      <a:pt x="381" y="55"/>
                    </a:lnTo>
                    <a:lnTo>
                      <a:pt x="382" y="65"/>
                    </a:lnTo>
                    <a:lnTo>
                      <a:pt x="383" y="77"/>
                    </a:lnTo>
                    <a:lnTo>
                      <a:pt x="386" y="90"/>
                    </a:lnTo>
                    <a:lnTo>
                      <a:pt x="389" y="104"/>
                    </a:lnTo>
                    <a:lnTo>
                      <a:pt x="393" y="118"/>
                    </a:lnTo>
                    <a:lnTo>
                      <a:pt x="394" y="138"/>
                    </a:lnTo>
                    <a:lnTo>
                      <a:pt x="395" y="155"/>
                    </a:lnTo>
                    <a:lnTo>
                      <a:pt x="394" y="171"/>
                    </a:lnTo>
                    <a:lnTo>
                      <a:pt x="392" y="184"/>
                    </a:lnTo>
                    <a:lnTo>
                      <a:pt x="388" y="198"/>
                    </a:lnTo>
                    <a:lnTo>
                      <a:pt x="385" y="209"/>
                    </a:lnTo>
                    <a:lnTo>
                      <a:pt x="381" y="219"/>
                    </a:lnTo>
                    <a:lnTo>
                      <a:pt x="377" y="227"/>
                    </a:lnTo>
                    <a:lnTo>
                      <a:pt x="372" y="235"/>
                    </a:lnTo>
                    <a:lnTo>
                      <a:pt x="368" y="242"/>
                    </a:lnTo>
                    <a:lnTo>
                      <a:pt x="364" y="247"/>
                    </a:lnTo>
                    <a:lnTo>
                      <a:pt x="361" y="250"/>
                    </a:lnTo>
                    <a:lnTo>
                      <a:pt x="359" y="253"/>
                    </a:lnTo>
                    <a:lnTo>
                      <a:pt x="358" y="255"/>
                    </a:lnTo>
                    <a:lnTo>
                      <a:pt x="359" y="255"/>
                    </a:lnTo>
                    <a:lnTo>
                      <a:pt x="361" y="255"/>
                    </a:lnTo>
                    <a:lnTo>
                      <a:pt x="367" y="256"/>
                    </a:lnTo>
                    <a:lnTo>
                      <a:pt x="372" y="255"/>
                    </a:lnTo>
                    <a:lnTo>
                      <a:pt x="377" y="253"/>
                    </a:lnTo>
                    <a:lnTo>
                      <a:pt x="383" y="249"/>
                    </a:lnTo>
                    <a:lnTo>
                      <a:pt x="386" y="245"/>
                    </a:lnTo>
                    <a:lnTo>
                      <a:pt x="391" y="241"/>
                    </a:lnTo>
                    <a:lnTo>
                      <a:pt x="395" y="236"/>
                    </a:lnTo>
                    <a:lnTo>
                      <a:pt x="399" y="231"/>
                    </a:lnTo>
                    <a:lnTo>
                      <a:pt x="401" y="227"/>
                    </a:lnTo>
                    <a:lnTo>
                      <a:pt x="404" y="221"/>
                    </a:lnTo>
                    <a:lnTo>
                      <a:pt x="406" y="217"/>
                    </a:lnTo>
                    <a:lnTo>
                      <a:pt x="409" y="212"/>
                    </a:lnTo>
                    <a:lnTo>
                      <a:pt x="410" y="209"/>
                    </a:lnTo>
                    <a:lnTo>
                      <a:pt x="411" y="206"/>
                    </a:lnTo>
                    <a:lnTo>
                      <a:pt x="411" y="205"/>
                    </a:lnTo>
                    <a:lnTo>
                      <a:pt x="413" y="203"/>
                    </a:lnTo>
                    <a:lnTo>
                      <a:pt x="417" y="225"/>
                    </a:lnTo>
                    <a:lnTo>
                      <a:pt x="420" y="244"/>
                    </a:lnTo>
                    <a:lnTo>
                      <a:pt x="419" y="260"/>
                    </a:lnTo>
                    <a:lnTo>
                      <a:pt x="416" y="274"/>
                    </a:lnTo>
                    <a:lnTo>
                      <a:pt x="411" y="288"/>
                    </a:lnTo>
                    <a:lnTo>
                      <a:pt x="407" y="298"/>
                    </a:lnTo>
                    <a:lnTo>
                      <a:pt x="400" y="307"/>
                    </a:lnTo>
                    <a:lnTo>
                      <a:pt x="394" y="315"/>
                    </a:lnTo>
                    <a:lnTo>
                      <a:pt x="386" y="322"/>
                    </a:lnTo>
                    <a:lnTo>
                      <a:pt x="378" y="327"/>
                    </a:lnTo>
                    <a:lnTo>
                      <a:pt x="371" y="332"/>
                    </a:lnTo>
                    <a:lnTo>
                      <a:pt x="365" y="336"/>
                    </a:lnTo>
                    <a:lnTo>
                      <a:pt x="359" y="339"/>
                    </a:lnTo>
                    <a:lnTo>
                      <a:pt x="356" y="341"/>
                    </a:lnTo>
                    <a:lnTo>
                      <a:pt x="353" y="343"/>
                    </a:lnTo>
                    <a:lnTo>
                      <a:pt x="354" y="343"/>
                    </a:lnTo>
                    <a:lnTo>
                      <a:pt x="344" y="354"/>
                    </a:lnTo>
                    <a:lnTo>
                      <a:pt x="338" y="365"/>
                    </a:lnTo>
                    <a:lnTo>
                      <a:pt x="333" y="374"/>
                    </a:lnTo>
                    <a:lnTo>
                      <a:pt x="331" y="382"/>
                    </a:lnTo>
                    <a:lnTo>
                      <a:pt x="330" y="390"/>
                    </a:lnTo>
                    <a:lnTo>
                      <a:pt x="330" y="396"/>
                    </a:lnTo>
                    <a:lnTo>
                      <a:pt x="332" y="402"/>
                    </a:lnTo>
                    <a:lnTo>
                      <a:pt x="336" y="406"/>
                    </a:lnTo>
                    <a:lnTo>
                      <a:pt x="339" y="410"/>
                    </a:lnTo>
                    <a:lnTo>
                      <a:pt x="343" y="412"/>
                    </a:lnTo>
                    <a:lnTo>
                      <a:pt x="347" y="413"/>
                    </a:lnTo>
                    <a:lnTo>
                      <a:pt x="353" y="412"/>
                    </a:lnTo>
                    <a:lnTo>
                      <a:pt x="356" y="411"/>
                    </a:lnTo>
                    <a:lnTo>
                      <a:pt x="361" y="407"/>
                    </a:lnTo>
                    <a:lnTo>
                      <a:pt x="364" y="403"/>
                    </a:lnTo>
                    <a:lnTo>
                      <a:pt x="367" y="396"/>
                    </a:lnTo>
                    <a:lnTo>
                      <a:pt x="363" y="406"/>
                    </a:lnTo>
                    <a:lnTo>
                      <a:pt x="361" y="414"/>
                    </a:lnTo>
                    <a:lnTo>
                      <a:pt x="357" y="421"/>
                    </a:lnTo>
                    <a:lnTo>
                      <a:pt x="355" y="426"/>
                    </a:lnTo>
                    <a:lnTo>
                      <a:pt x="352" y="430"/>
                    </a:lnTo>
                    <a:lnTo>
                      <a:pt x="350" y="434"/>
                    </a:lnTo>
                    <a:lnTo>
                      <a:pt x="348" y="437"/>
                    </a:lnTo>
                    <a:lnTo>
                      <a:pt x="346" y="439"/>
                    </a:lnTo>
                    <a:lnTo>
                      <a:pt x="343" y="442"/>
                    </a:lnTo>
                    <a:lnTo>
                      <a:pt x="341" y="443"/>
                    </a:lnTo>
                    <a:lnTo>
                      <a:pt x="339" y="445"/>
                    </a:lnTo>
                    <a:lnTo>
                      <a:pt x="337" y="447"/>
                    </a:lnTo>
                    <a:lnTo>
                      <a:pt x="333" y="450"/>
                    </a:lnTo>
                    <a:lnTo>
                      <a:pt x="330" y="452"/>
                    </a:lnTo>
                    <a:lnTo>
                      <a:pt x="326" y="456"/>
                    </a:lnTo>
                    <a:lnTo>
                      <a:pt x="323" y="460"/>
                    </a:lnTo>
                    <a:lnTo>
                      <a:pt x="317" y="469"/>
                    </a:lnTo>
                    <a:lnTo>
                      <a:pt x="314" y="476"/>
                    </a:lnTo>
                    <a:lnTo>
                      <a:pt x="311" y="485"/>
                    </a:lnTo>
                    <a:lnTo>
                      <a:pt x="311" y="492"/>
                    </a:lnTo>
                    <a:lnTo>
                      <a:pt x="310" y="499"/>
                    </a:lnTo>
                    <a:lnTo>
                      <a:pt x="312" y="506"/>
                    </a:lnTo>
                    <a:lnTo>
                      <a:pt x="314" y="511"/>
                    </a:lnTo>
                    <a:lnTo>
                      <a:pt x="318" y="516"/>
                    </a:lnTo>
                    <a:lnTo>
                      <a:pt x="321" y="520"/>
                    </a:lnTo>
                    <a:lnTo>
                      <a:pt x="326" y="522"/>
                    </a:lnTo>
                    <a:lnTo>
                      <a:pt x="331" y="524"/>
                    </a:lnTo>
                    <a:lnTo>
                      <a:pt x="337" y="524"/>
                    </a:lnTo>
                    <a:lnTo>
                      <a:pt x="342" y="523"/>
                    </a:lnTo>
                    <a:lnTo>
                      <a:pt x="348" y="520"/>
                    </a:lnTo>
                    <a:lnTo>
                      <a:pt x="353" y="516"/>
                    </a:lnTo>
                    <a:lnTo>
                      <a:pt x="360" y="509"/>
                    </a:lnTo>
                    <a:lnTo>
                      <a:pt x="359" y="518"/>
                    </a:lnTo>
                    <a:lnTo>
                      <a:pt x="357" y="525"/>
                    </a:lnTo>
                    <a:lnTo>
                      <a:pt x="354" y="534"/>
                    </a:lnTo>
                    <a:lnTo>
                      <a:pt x="352" y="542"/>
                    </a:lnTo>
                    <a:lnTo>
                      <a:pt x="347" y="552"/>
                    </a:lnTo>
                    <a:lnTo>
                      <a:pt x="343" y="561"/>
                    </a:lnTo>
                    <a:lnTo>
                      <a:pt x="337" y="570"/>
                    </a:lnTo>
                    <a:lnTo>
                      <a:pt x="333" y="577"/>
                    </a:lnTo>
                    <a:lnTo>
                      <a:pt x="326" y="587"/>
                    </a:lnTo>
                    <a:lnTo>
                      <a:pt x="321" y="594"/>
                    </a:lnTo>
                    <a:lnTo>
                      <a:pt x="315" y="602"/>
                    </a:lnTo>
                    <a:lnTo>
                      <a:pt x="309" y="607"/>
                    </a:lnTo>
                    <a:lnTo>
                      <a:pt x="302" y="613"/>
                    </a:lnTo>
                    <a:lnTo>
                      <a:pt x="297" y="616"/>
                    </a:lnTo>
                    <a:lnTo>
                      <a:pt x="291" y="620"/>
                    </a:lnTo>
                    <a:lnTo>
                      <a:pt x="286" y="620"/>
                    </a:lnTo>
                    <a:lnTo>
                      <a:pt x="283" y="623"/>
                    </a:lnTo>
                    <a:lnTo>
                      <a:pt x="280" y="626"/>
                    </a:lnTo>
                    <a:lnTo>
                      <a:pt x="276" y="629"/>
                    </a:lnTo>
                    <a:lnTo>
                      <a:pt x="274" y="632"/>
                    </a:lnTo>
                    <a:lnTo>
                      <a:pt x="271" y="637"/>
                    </a:lnTo>
                    <a:lnTo>
                      <a:pt x="267" y="640"/>
                    </a:lnTo>
                    <a:lnTo>
                      <a:pt x="263" y="645"/>
                    </a:lnTo>
                    <a:lnTo>
                      <a:pt x="261" y="649"/>
                    </a:lnTo>
                    <a:lnTo>
                      <a:pt x="260" y="655"/>
                    </a:lnTo>
                    <a:lnTo>
                      <a:pt x="256" y="660"/>
                    </a:lnTo>
                    <a:lnTo>
                      <a:pt x="252" y="666"/>
                    </a:lnTo>
                    <a:lnTo>
                      <a:pt x="249" y="669"/>
                    </a:lnTo>
                    <a:lnTo>
                      <a:pt x="247" y="675"/>
                    </a:lnTo>
                    <a:lnTo>
                      <a:pt x="244" y="679"/>
                    </a:lnTo>
                    <a:lnTo>
                      <a:pt x="242" y="682"/>
                    </a:lnTo>
                    <a:lnTo>
                      <a:pt x="238" y="685"/>
                    </a:lnTo>
                    <a:lnTo>
                      <a:pt x="230" y="694"/>
                    </a:lnTo>
                    <a:lnTo>
                      <a:pt x="221" y="701"/>
                    </a:lnTo>
                    <a:lnTo>
                      <a:pt x="212" y="705"/>
                    </a:lnTo>
                    <a:lnTo>
                      <a:pt x="202" y="707"/>
                    </a:lnTo>
                    <a:lnTo>
                      <a:pt x="193" y="708"/>
                    </a:lnTo>
                    <a:lnTo>
                      <a:pt x="184" y="707"/>
                    </a:lnTo>
                    <a:lnTo>
                      <a:pt x="175" y="706"/>
                    </a:lnTo>
                    <a:lnTo>
                      <a:pt x="166" y="703"/>
                    </a:lnTo>
                    <a:lnTo>
                      <a:pt x="158" y="700"/>
                    </a:lnTo>
                    <a:lnTo>
                      <a:pt x="151" y="695"/>
                    </a:lnTo>
                    <a:lnTo>
                      <a:pt x="143" y="691"/>
                    </a:lnTo>
                    <a:lnTo>
                      <a:pt x="136" y="686"/>
                    </a:lnTo>
                    <a:lnTo>
                      <a:pt x="130" y="682"/>
                    </a:lnTo>
                    <a:lnTo>
                      <a:pt x="125" y="677"/>
                    </a:lnTo>
                    <a:lnTo>
                      <a:pt x="120" y="674"/>
                    </a:lnTo>
                    <a:lnTo>
                      <a:pt x="116" y="669"/>
                    </a:lnTo>
                    <a:lnTo>
                      <a:pt x="117" y="669"/>
                    </a:lnTo>
                    <a:lnTo>
                      <a:pt x="119" y="669"/>
                    </a:lnTo>
                    <a:lnTo>
                      <a:pt x="123" y="669"/>
                    </a:lnTo>
                    <a:lnTo>
                      <a:pt x="127" y="669"/>
                    </a:lnTo>
                    <a:lnTo>
                      <a:pt x="133" y="668"/>
                    </a:lnTo>
                    <a:lnTo>
                      <a:pt x="138" y="666"/>
                    </a:lnTo>
                    <a:lnTo>
                      <a:pt x="145" y="664"/>
                    </a:lnTo>
                    <a:lnTo>
                      <a:pt x="152" y="661"/>
                    </a:lnTo>
                    <a:lnTo>
                      <a:pt x="162" y="658"/>
                    </a:lnTo>
                    <a:lnTo>
                      <a:pt x="169" y="652"/>
                    </a:lnTo>
                    <a:lnTo>
                      <a:pt x="179" y="646"/>
                    </a:lnTo>
                    <a:lnTo>
                      <a:pt x="186" y="637"/>
                    </a:lnTo>
                    <a:lnTo>
                      <a:pt x="195" y="629"/>
                    </a:lnTo>
                    <a:lnTo>
                      <a:pt x="203" y="616"/>
                    </a:lnTo>
                    <a:lnTo>
                      <a:pt x="211" y="603"/>
                    </a:lnTo>
                    <a:lnTo>
                      <a:pt x="217" y="587"/>
                    </a:lnTo>
                    <a:lnTo>
                      <a:pt x="219" y="585"/>
                    </a:lnTo>
                    <a:lnTo>
                      <a:pt x="219" y="582"/>
                    </a:lnTo>
                    <a:lnTo>
                      <a:pt x="219" y="580"/>
                    </a:lnTo>
                    <a:lnTo>
                      <a:pt x="219" y="577"/>
                    </a:lnTo>
                    <a:lnTo>
                      <a:pt x="219" y="574"/>
                    </a:lnTo>
                    <a:lnTo>
                      <a:pt x="219" y="570"/>
                    </a:lnTo>
                    <a:lnTo>
                      <a:pt x="219" y="567"/>
                    </a:lnTo>
                    <a:lnTo>
                      <a:pt x="218" y="563"/>
                    </a:lnTo>
                    <a:lnTo>
                      <a:pt x="218" y="561"/>
                    </a:lnTo>
                    <a:lnTo>
                      <a:pt x="217" y="557"/>
                    </a:lnTo>
                    <a:lnTo>
                      <a:pt x="215" y="555"/>
                    </a:lnTo>
                    <a:lnTo>
                      <a:pt x="213" y="551"/>
                    </a:lnTo>
                    <a:lnTo>
                      <a:pt x="211" y="549"/>
                    </a:lnTo>
                    <a:lnTo>
                      <a:pt x="207" y="546"/>
                    </a:lnTo>
                    <a:lnTo>
                      <a:pt x="204" y="544"/>
                    </a:lnTo>
                    <a:lnTo>
                      <a:pt x="199" y="541"/>
                    </a:lnTo>
                    <a:lnTo>
                      <a:pt x="201" y="543"/>
                    </a:lnTo>
                    <a:lnTo>
                      <a:pt x="202" y="543"/>
                    </a:lnTo>
                    <a:lnTo>
                      <a:pt x="200" y="543"/>
                    </a:lnTo>
                    <a:lnTo>
                      <a:pt x="198" y="543"/>
                    </a:lnTo>
                    <a:lnTo>
                      <a:pt x="195" y="542"/>
                    </a:lnTo>
                    <a:lnTo>
                      <a:pt x="194" y="541"/>
                    </a:lnTo>
                    <a:lnTo>
                      <a:pt x="191" y="539"/>
                    </a:lnTo>
                    <a:lnTo>
                      <a:pt x="189" y="537"/>
                    </a:lnTo>
                    <a:lnTo>
                      <a:pt x="186" y="533"/>
                    </a:lnTo>
                    <a:lnTo>
                      <a:pt x="184" y="530"/>
                    </a:lnTo>
                    <a:lnTo>
                      <a:pt x="181" y="524"/>
                    </a:lnTo>
                    <a:lnTo>
                      <a:pt x="179" y="519"/>
                    </a:lnTo>
                    <a:lnTo>
                      <a:pt x="176" y="511"/>
                    </a:lnTo>
                    <a:lnTo>
                      <a:pt x="177" y="513"/>
                    </a:lnTo>
                    <a:lnTo>
                      <a:pt x="179" y="513"/>
                    </a:lnTo>
                    <a:lnTo>
                      <a:pt x="183" y="515"/>
                    </a:lnTo>
                    <a:lnTo>
                      <a:pt x="185" y="515"/>
                    </a:lnTo>
                    <a:lnTo>
                      <a:pt x="190" y="517"/>
                    </a:lnTo>
                    <a:lnTo>
                      <a:pt x="194" y="517"/>
                    </a:lnTo>
                    <a:lnTo>
                      <a:pt x="199" y="516"/>
                    </a:lnTo>
                    <a:lnTo>
                      <a:pt x="202" y="513"/>
                    </a:lnTo>
                    <a:lnTo>
                      <a:pt x="208" y="511"/>
                    </a:lnTo>
                    <a:lnTo>
                      <a:pt x="213" y="506"/>
                    </a:lnTo>
                    <a:lnTo>
                      <a:pt x="218" y="500"/>
                    </a:lnTo>
                    <a:lnTo>
                      <a:pt x="222" y="490"/>
                    </a:lnTo>
                    <a:lnTo>
                      <a:pt x="227" y="479"/>
                    </a:lnTo>
                    <a:lnTo>
                      <a:pt x="231" y="464"/>
                    </a:lnTo>
                    <a:lnTo>
                      <a:pt x="235" y="448"/>
                    </a:lnTo>
                    <a:lnTo>
                      <a:pt x="237" y="426"/>
                    </a:lnTo>
                    <a:lnTo>
                      <a:pt x="238" y="426"/>
                    </a:lnTo>
                    <a:lnTo>
                      <a:pt x="238" y="424"/>
                    </a:lnTo>
                    <a:lnTo>
                      <a:pt x="238" y="421"/>
                    </a:lnTo>
                    <a:lnTo>
                      <a:pt x="238" y="417"/>
                    </a:lnTo>
                    <a:lnTo>
                      <a:pt x="239" y="412"/>
                    </a:lnTo>
                    <a:lnTo>
                      <a:pt x="239" y="406"/>
                    </a:lnTo>
                    <a:lnTo>
                      <a:pt x="240" y="400"/>
                    </a:lnTo>
                    <a:lnTo>
                      <a:pt x="240" y="393"/>
                    </a:lnTo>
                    <a:lnTo>
                      <a:pt x="243" y="386"/>
                    </a:lnTo>
                    <a:lnTo>
                      <a:pt x="245" y="379"/>
                    </a:lnTo>
                    <a:lnTo>
                      <a:pt x="249" y="372"/>
                    </a:lnTo>
                    <a:lnTo>
                      <a:pt x="252" y="364"/>
                    </a:lnTo>
                    <a:lnTo>
                      <a:pt x="260" y="358"/>
                    </a:lnTo>
                    <a:lnTo>
                      <a:pt x="265" y="351"/>
                    </a:lnTo>
                    <a:lnTo>
                      <a:pt x="273" y="345"/>
                    </a:lnTo>
                    <a:lnTo>
                      <a:pt x="284" y="338"/>
                    </a:lnTo>
                    <a:lnTo>
                      <a:pt x="275" y="334"/>
                    </a:lnTo>
                    <a:lnTo>
                      <a:pt x="267" y="329"/>
                    </a:lnTo>
                    <a:lnTo>
                      <a:pt x="261" y="328"/>
                    </a:lnTo>
                    <a:lnTo>
                      <a:pt x="253" y="327"/>
                    </a:lnTo>
                    <a:lnTo>
                      <a:pt x="248" y="330"/>
                    </a:lnTo>
                    <a:lnTo>
                      <a:pt x="240" y="332"/>
                    </a:lnTo>
                    <a:lnTo>
                      <a:pt x="235" y="337"/>
                    </a:lnTo>
                    <a:lnTo>
                      <a:pt x="228" y="340"/>
                    </a:lnTo>
                    <a:lnTo>
                      <a:pt x="224" y="347"/>
                    </a:lnTo>
                    <a:lnTo>
                      <a:pt x="218" y="352"/>
                    </a:lnTo>
                    <a:lnTo>
                      <a:pt x="215" y="359"/>
                    </a:lnTo>
                    <a:lnTo>
                      <a:pt x="210" y="364"/>
                    </a:lnTo>
                    <a:lnTo>
                      <a:pt x="208" y="371"/>
                    </a:lnTo>
                    <a:lnTo>
                      <a:pt x="204" y="376"/>
                    </a:lnTo>
                    <a:lnTo>
                      <a:pt x="202" y="381"/>
                    </a:lnTo>
                    <a:lnTo>
                      <a:pt x="199" y="384"/>
                    </a:lnTo>
                    <a:lnTo>
                      <a:pt x="192" y="412"/>
                    </a:lnTo>
                    <a:lnTo>
                      <a:pt x="184" y="434"/>
                    </a:lnTo>
                    <a:lnTo>
                      <a:pt x="176" y="451"/>
                    </a:lnTo>
                    <a:lnTo>
                      <a:pt x="167" y="464"/>
                    </a:lnTo>
                    <a:lnTo>
                      <a:pt x="160" y="474"/>
                    </a:lnTo>
                    <a:lnTo>
                      <a:pt x="152" y="479"/>
                    </a:lnTo>
                    <a:lnTo>
                      <a:pt x="145" y="483"/>
                    </a:lnTo>
                    <a:lnTo>
                      <a:pt x="138" y="482"/>
                    </a:lnTo>
                    <a:lnTo>
                      <a:pt x="133" y="482"/>
                    </a:lnTo>
                    <a:lnTo>
                      <a:pt x="128" y="478"/>
                    </a:lnTo>
                    <a:lnTo>
                      <a:pt x="126" y="473"/>
                    </a:lnTo>
                    <a:lnTo>
                      <a:pt x="124" y="465"/>
                    </a:lnTo>
                    <a:lnTo>
                      <a:pt x="125" y="459"/>
                    </a:lnTo>
                    <a:lnTo>
                      <a:pt x="127" y="451"/>
                    </a:lnTo>
                    <a:lnTo>
                      <a:pt x="131" y="443"/>
                    </a:lnTo>
                    <a:lnTo>
                      <a:pt x="136" y="435"/>
                    </a:lnTo>
                    <a:lnTo>
                      <a:pt x="141" y="433"/>
                    </a:lnTo>
                    <a:lnTo>
                      <a:pt x="144" y="429"/>
                    </a:lnTo>
                    <a:lnTo>
                      <a:pt x="145" y="426"/>
                    </a:lnTo>
                    <a:lnTo>
                      <a:pt x="147" y="423"/>
                    </a:lnTo>
                    <a:lnTo>
                      <a:pt x="149" y="421"/>
                    </a:lnTo>
                    <a:lnTo>
                      <a:pt x="150" y="417"/>
                    </a:lnTo>
                    <a:lnTo>
                      <a:pt x="150" y="414"/>
                    </a:lnTo>
                    <a:lnTo>
                      <a:pt x="150" y="410"/>
                    </a:lnTo>
                    <a:lnTo>
                      <a:pt x="150" y="408"/>
                    </a:lnTo>
                    <a:lnTo>
                      <a:pt x="150" y="406"/>
                    </a:lnTo>
                    <a:lnTo>
                      <a:pt x="150" y="404"/>
                    </a:lnTo>
                    <a:lnTo>
                      <a:pt x="150" y="400"/>
                    </a:lnTo>
                    <a:lnTo>
                      <a:pt x="150" y="399"/>
                    </a:lnTo>
                    <a:lnTo>
                      <a:pt x="150" y="396"/>
                    </a:lnTo>
                    <a:lnTo>
                      <a:pt x="150" y="394"/>
                    </a:lnTo>
                    <a:lnTo>
                      <a:pt x="149" y="390"/>
                    </a:lnTo>
                    <a:lnTo>
                      <a:pt x="151" y="389"/>
                    </a:lnTo>
                    <a:lnTo>
                      <a:pt x="151" y="387"/>
                    </a:lnTo>
                    <a:lnTo>
                      <a:pt x="152" y="385"/>
                    </a:lnTo>
                    <a:lnTo>
                      <a:pt x="152" y="382"/>
                    </a:lnTo>
                    <a:lnTo>
                      <a:pt x="154" y="380"/>
                    </a:lnTo>
                    <a:lnTo>
                      <a:pt x="154" y="376"/>
                    </a:lnTo>
                    <a:lnTo>
                      <a:pt x="156" y="373"/>
                    </a:lnTo>
                    <a:lnTo>
                      <a:pt x="156" y="369"/>
                    </a:lnTo>
                    <a:lnTo>
                      <a:pt x="158" y="367"/>
                    </a:lnTo>
                    <a:lnTo>
                      <a:pt x="158" y="364"/>
                    </a:lnTo>
                    <a:lnTo>
                      <a:pt x="160" y="362"/>
                    </a:lnTo>
                    <a:lnTo>
                      <a:pt x="160" y="360"/>
                    </a:lnTo>
                    <a:lnTo>
                      <a:pt x="160" y="358"/>
                    </a:lnTo>
                    <a:lnTo>
                      <a:pt x="160" y="356"/>
                    </a:lnTo>
                    <a:lnTo>
                      <a:pt x="160" y="354"/>
                    </a:lnTo>
                    <a:lnTo>
                      <a:pt x="149" y="365"/>
                    </a:lnTo>
                    <a:lnTo>
                      <a:pt x="140" y="376"/>
                    </a:lnTo>
                    <a:lnTo>
                      <a:pt x="133" y="386"/>
                    </a:lnTo>
                    <a:lnTo>
                      <a:pt x="126" y="394"/>
                    </a:lnTo>
                    <a:lnTo>
                      <a:pt x="122" y="402"/>
                    </a:lnTo>
                    <a:lnTo>
                      <a:pt x="117" y="409"/>
                    </a:lnTo>
                    <a:lnTo>
                      <a:pt x="115" y="415"/>
                    </a:lnTo>
                    <a:lnTo>
                      <a:pt x="112" y="421"/>
                    </a:lnTo>
                    <a:lnTo>
                      <a:pt x="112" y="426"/>
                    </a:lnTo>
                    <a:lnTo>
                      <a:pt x="110" y="432"/>
                    </a:lnTo>
                    <a:lnTo>
                      <a:pt x="110" y="437"/>
                    </a:lnTo>
                    <a:lnTo>
                      <a:pt x="109" y="442"/>
                    </a:lnTo>
                    <a:lnTo>
                      <a:pt x="109" y="447"/>
                    </a:lnTo>
                    <a:lnTo>
                      <a:pt x="109" y="452"/>
                    </a:lnTo>
                    <a:lnTo>
                      <a:pt x="108" y="458"/>
                    </a:lnTo>
                    <a:lnTo>
                      <a:pt x="106" y="462"/>
                    </a:lnTo>
                    <a:lnTo>
                      <a:pt x="106" y="472"/>
                    </a:lnTo>
                    <a:lnTo>
                      <a:pt x="106" y="479"/>
                    </a:lnTo>
                    <a:lnTo>
                      <a:pt x="104" y="485"/>
                    </a:lnTo>
                    <a:lnTo>
                      <a:pt x="101" y="490"/>
                    </a:lnTo>
                    <a:lnTo>
                      <a:pt x="99" y="495"/>
                    </a:lnTo>
                    <a:lnTo>
                      <a:pt x="96" y="497"/>
                    </a:lnTo>
                    <a:lnTo>
                      <a:pt x="93" y="498"/>
                    </a:lnTo>
                    <a:lnTo>
                      <a:pt x="89" y="498"/>
                    </a:lnTo>
                    <a:lnTo>
                      <a:pt x="87" y="497"/>
                    </a:lnTo>
                    <a:lnTo>
                      <a:pt x="84" y="495"/>
                    </a:lnTo>
                    <a:lnTo>
                      <a:pt x="82" y="491"/>
                    </a:lnTo>
                    <a:lnTo>
                      <a:pt x="80" y="485"/>
                    </a:lnTo>
                    <a:lnTo>
                      <a:pt x="80" y="479"/>
                    </a:lnTo>
                    <a:lnTo>
                      <a:pt x="79" y="471"/>
                    </a:lnTo>
                    <a:lnTo>
                      <a:pt x="80" y="462"/>
                    </a:lnTo>
                    <a:lnTo>
                      <a:pt x="81" y="451"/>
                    </a:lnTo>
                    <a:lnTo>
                      <a:pt x="69" y="461"/>
                    </a:lnTo>
                    <a:lnTo>
                      <a:pt x="59" y="470"/>
                    </a:lnTo>
                    <a:lnTo>
                      <a:pt x="51" y="481"/>
                    </a:lnTo>
                    <a:lnTo>
                      <a:pt x="44" y="490"/>
                    </a:lnTo>
                    <a:lnTo>
                      <a:pt x="40" y="501"/>
                    </a:lnTo>
                    <a:lnTo>
                      <a:pt x="36" y="512"/>
                    </a:lnTo>
                    <a:lnTo>
                      <a:pt x="34" y="523"/>
                    </a:lnTo>
                    <a:lnTo>
                      <a:pt x="32" y="532"/>
                    </a:lnTo>
                    <a:lnTo>
                      <a:pt x="33" y="543"/>
                    </a:lnTo>
                    <a:lnTo>
                      <a:pt x="33" y="552"/>
                    </a:lnTo>
                    <a:lnTo>
                      <a:pt x="35" y="561"/>
                    </a:lnTo>
                    <a:lnTo>
                      <a:pt x="35" y="567"/>
                    </a:lnTo>
                    <a:lnTo>
                      <a:pt x="37" y="574"/>
                    </a:lnTo>
                    <a:lnTo>
                      <a:pt x="39" y="578"/>
                    </a:lnTo>
                    <a:lnTo>
                      <a:pt x="40" y="581"/>
                    </a:lnTo>
                    <a:lnTo>
                      <a:pt x="40" y="583"/>
                    </a:lnTo>
                    <a:lnTo>
                      <a:pt x="37" y="581"/>
                    </a:lnTo>
                    <a:lnTo>
                      <a:pt x="32" y="577"/>
                    </a:lnTo>
                    <a:lnTo>
                      <a:pt x="29" y="570"/>
                    </a:lnTo>
                    <a:lnTo>
                      <a:pt x="23" y="563"/>
                    </a:lnTo>
                    <a:lnTo>
                      <a:pt x="20" y="554"/>
                    </a:lnTo>
                    <a:lnTo>
                      <a:pt x="14" y="543"/>
                    </a:lnTo>
                    <a:lnTo>
                      <a:pt x="10" y="531"/>
                    </a:lnTo>
                    <a:lnTo>
                      <a:pt x="6" y="517"/>
                    </a:lnTo>
                    <a:lnTo>
                      <a:pt x="4" y="503"/>
                    </a:lnTo>
                    <a:lnTo>
                      <a:pt x="1" y="488"/>
                    </a:lnTo>
                    <a:lnTo>
                      <a:pt x="1" y="472"/>
                    </a:lnTo>
                    <a:lnTo>
                      <a:pt x="0" y="455"/>
                    </a:lnTo>
                    <a:lnTo>
                      <a:pt x="3" y="439"/>
                    </a:lnTo>
                    <a:lnTo>
                      <a:pt x="6" y="420"/>
                    </a:lnTo>
                    <a:lnTo>
                      <a:pt x="10" y="402"/>
                    </a:lnTo>
                    <a:lnTo>
                      <a:pt x="17" y="383"/>
                    </a:lnTo>
                    <a:lnTo>
                      <a:pt x="18" y="383"/>
                    </a:lnTo>
                    <a:lnTo>
                      <a:pt x="18" y="382"/>
                    </a:lnTo>
                    <a:lnTo>
                      <a:pt x="20" y="380"/>
                    </a:lnTo>
                    <a:lnTo>
                      <a:pt x="20" y="378"/>
                    </a:lnTo>
                    <a:lnTo>
                      <a:pt x="21" y="376"/>
                    </a:lnTo>
                    <a:lnTo>
                      <a:pt x="23" y="375"/>
                    </a:lnTo>
                    <a:lnTo>
                      <a:pt x="25" y="373"/>
                    </a:lnTo>
                    <a:lnTo>
                      <a:pt x="25" y="370"/>
                    </a:lnTo>
                    <a:lnTo>
                      <a:pt x="27" y="367"/>
                    </a:lnTo>
                    <a:lnTo>
                      <a:pt x="28" y="364"/>
                    </a:lnTo>
                    <a:lnTo>
                      <a:pt x="30" y="360"/>
                    </a:lnTo>
                    <a:lnTo>
                      <a:pt x="32" y="354"/>
                    </a:lnTo>
                    <a:lnTo>
                      <a:pt x="34" y="350"/>
                    </a:lnTo>
                    <a:lnTo>
                      <a:pt x="36" y="343"/>
                    </a:lnTo>
                    <a:lnTo>
                      <a:pt x="38" y="336"/>
                    </a:lnTo>
                    <a:lnTo>
                      <a:pt x="39" y="328"/>
                    </a:lnTo>
                    <a:lnTo>
                      <a:pt x="43" y="323"/>
                    </a:lnTo>
                    <a:lnTo>
                      <a:pt x="47" y="315"/>
                    </a:lnTo>
                    <a:lnTo>
                      <a:pt x="51" y="309"/>
                    </a:lnTo>
                    <a:lnTo>
                      <a:pt x="53" y="302"/>
                    </a:lnTo>
                    <a:lnTo>
                      <a:pt x="57" y="296"/>
                    </a:lnTo>
                    <a:lnTo>
                      <a:pt x="61" y="290"/>
                    </a:lnTo>
                    <a:lnTo>
                      <a:pt x="64" y="284"/>
                    </a:lnTo>
                    <a:lnTo>
                      <a:pt x="68" y="279"/>
                    </a:lnTo>
                    <a:lnTo>
                      <a:pt x="71" y="275"/>
                    </a:lnTo>
                    <a:lnTo>
                      <a:pt x="75" y="271"/>
                    </a:lnTo>
                    <a:lnTo>
                      <a:pt x="79" y="268"/>
                    </a:lnTo>
                    <a:lnTo>
                      <a:pt x="80" y="264"/>
                    </a:lnTo>
                    <a:lnTo>
                      <a:pt x="84" y="262"/>
                    </a:lnTo>
                    <a:lnTo>
                      <a:pt x="85" y="259"/>
                    </a:lnTo>
                    <a:lnTo>
                      <a:pt x="87" y="257"/>
                    </a:lnTo>
                    <a:lnTo>
                      <a:pt x="88" y="255"/>
                    </a:lnTo>
                    <a:lnTo>
                      <a:pt x="88" y="261"/>
                    </a:lnTo>
                    <a:lnTo>
                      <a:pt x="86" y="267"/>
                    </a:lnTo>
                    <a:lnTo>
                      <a:pt x="86" y="271"/>
                    </a:lnTo>
                    <a:lnTo>
                      <a:pt x="84" y="275"/>
                    </a:lnTo>
                    <a:lnTo>
                      <a:pt x="84" y="279"/>
                    </a:lnTo>
                    <a:lnTo>
                      <a:pt x="82" y="281"/>
                    </a:lnTo>
                    <a:lnTo>
                      <a:pt x="81" y="283"/>
                    </a:lnTo>
                    <a:lnTo>
                      <a:pt x="79" y="285"/>
                    </a:lnTo>
                    <a:lnTo>
                      <a:pt x="79" y="289"/>
                    </a:lnTo>
                    <a:lnTo>
                      <a:pt x="77" y="291"/>
                    </a:lnTo>
                    <a:lnTo>
                      <a:pt x="76" y="294"/>
                    </a:lnTo>
                    <a:lnTo>
                      <a:pt x="74" y="295"/>
                    </a:lnTo>
                    <a:lnTo>
                      <a:pt x="73" y="299"/>
                    </a:lnTo>
                    <a:lnTo>
                      <a:pt x="71" y="303"/>
                    </a:lnTo>
                    <a:lnTo>
                      <a:pt x="69" y="308"/>
                    </a:lnTo>
                    <a:lnTo>
                      <a:pt x="68" y="312"/>
                    </a:lnTo>
                    <a:lnTo>
                      <a:pt x="68" y="314"/>
                    </a:lnTo>
                    <a:lnTo>
                      <a:pt x="68" y="315"/>
                    </a:lnTo>
                    <a:lnTo>
                      <a:pt x="68" y="317"/>
                    </a:lnTo>
                    <a:lnTo>
                      <a:pt x="68" y="319"/>
                    </a:lnTo>
                    <a:lnTo>
                      <a:pt x="68" y="321"/>
                    </a:lnTo>
                    <a:lnTo>
                      <a:pt x="68" y="323"/>
                    </a:lnTo>
                    <a:lnTo>
                      <a:pt x="68" y="325"/>
                    </a:lnTo>
                    <a:lnTo>
                      <a:pt x="68" y="326"/>
                    </a:lnTo>
                    <a:lnTo>
                      <a:pt x="68" y="328"/>
                    </a:lnTo>
                    <a:lnTo>
                      <a:pt x="68" y="330"/>
                    </a:lnTo>
                    <a:lnTo>
                      <a:pt x="68" y="331"/>
                    </a:lnTo>
                    <a:lnTo>
                      <a:pt x="69" y="333"/>
                    </a:lnTo>
                    <a:lnTo>
                      <a:pt x="69" y="334"/>
                    </a:lnTo>
                    <a:lnTo>
                      <a:pt x="71" y="337"/>
                    </a:lnTo>
                    <a:lnTo>
                      <a:pt x="71" y="336"/>
                    </a:lnTo>
                    <a:lnTo>
                      <a:pt x="71" y="335"/>
                    </a:lnTo>
                    <a:lnTo>
                      <a:pt x="71" y="332"/>
                    </a:lnTo>
                    <a:lnTo>
                      <a:pt x="73" y="329"/>
                    </a:lnTo>
                    <a:lnTo>
                      <a:pt x="74" y="326"/>
                    </a:lnTo>
                    <a:lnTo>
                      <a:pt x="77" y="321"/>
                    </a:lnTo>
                    <a:lnTo>
                      <a:pt x="79" y="315"/>
                    </a:lnTo>
                    <a:lnTo>
                      <a:pt x="82" y="310"/>
                    </a:lnTo>
                    <a:lnTo>
                      <a:pt x="86" y="304"/>
                    </a:lnTo>
                    <a:lnTo>
                      <a:pt x="91" y="299"/>
                    </a:lnTo>
                    <a:lnTo>
                      <a:pt x="95" y="292"/>
                    </a:lnTo>
                    <a:lnTo>
                      <a:pt x="102" y="288"/>
                    </a:lnTo>
                    <a:lnTo>
                      <a:pt x="109" y="282"/>
                    </a:lnTo>
                    <a:lnTo>
                      <a:pt x="117" y="278"/>
                    </a:lnTo>
                    <a:lnTo>
                      <a:pt x="125" y="273"/>
                    </a:lnTo>
                    <a:lnTo>
                      <a:pt x="127" y="273"/>
                    </a:lnTo>
                    <a:lnTo>
                      <a:pt x="128" y="272"/>
                    </a:lnTo>
                    <a:lnTo>
                      <a:pt x="130" y="272"/>
                    </a:lnTo>
                    <a:lnTo>
                      <a:pt x="132" y="270"/>
                    </a:lnTo>
                    <a:lnTo>
                      <a:pt x="136" y="269"/>
                    </a:lnTo>
                    <a:lnTo>
                      <a:pt x="138" y="268"/>
                    </a:lnTo>
                    <a:lnTo>
                      <a:pt x="141" y="265"/>
                    </a:lnTo>
                    <a:lnTo>
                      <a:pt x="143" y="261"/>
                    </a:lnTo>
                    <a:lnTo>
                      <a:pt x="147" y="258"/>
                    </a:lnTo>
                    <a:lnTo>
                      <a:pt x="151" y="252"/>
                    </a:lnTo>
                    <a:lnTo>
                      <a:pt x="154" y="246"/>
                    </a:lnTo>
                    <a:lnTo>
                      <a:pt x="157" y="238"/>
                    </a:lnTo>
                    <a:lnTo>
                      <a:pt x="161" y="229"/>
                    </a:lnTo>
                    <a:lnTo>
                      <a:pt x="165" y="219"/>
                    </a:lnTo>
                    <a:lnTo>
                      <a:pt x="168" y="207"/>
                    </a:lnTo>
                    <a:lnTo>
                      <a:pt x="172" y="192"/>
                    </a:lnTo>
                    <a:lnTo>
                      <a:pt x="177" y="180"/>
                    </a:lnTo>
                    <a:lnTo>
                      <a:pt x="181" y="168"/>
                    </a:lnTo>
                    <a:lnTo>
                      <a:pt x="186" y="159"/>
                    </a:lnTo>
                    <a:lnTo>
                      <a:pt x="190" y="148"/>
                    </a:lnTo>
                    <a:lnTo>
                      <a:pt x="195" y="141"/>
                    </a:lnTo>
                    <a:lnTo>
                      <a:pt x="201" y="133"/>
                    </a:lnTo>
                    <a:lnTo>
                      <a:pt x="206" y="127"/>
                    </a:lnTo>
                    <a:lnTo>
                      <a:pt x="212" y="120"/>
                    </a:lnTo>
                    <a:lnTo>
                      <a:pt x="218" y="116"/>
                    </a:lnTo>
                    <a:lnTo>
                      <a:pt x="224" y="111"/>
                    </a:lnTo>
                    <a:lnTo>
                      <a:pt x="229" y="107"/>
                    </a:lnTo>
                    <a:lnTo>
                      <a:pt x="235" y="103"/>
                    </a:lnTo>
                    <a:lnTo>
                      <a:pt x="240" y="101"/>
                    </a:lnTo>
                    <a:lnTo>
                      <a:pt x="246" y="98"/>
                    </a:lnTo>
                    <a:lnTo>
                      <a:pt x="251" y="96"/>
                    </a:lnTo>
                    <a:lnTo>
                      <a:pt x="256" y="92"/>
                    </a:lnTo>
                    <a:lnTo>
                      <a:pt x="252" y="100"/>
                    </a:lnTo>
                    <a:lnTo>
                      <a:pt x="247" y="106"/>
                    </a:lnTo>
                    <a:lnTo>
                      <a:pt x="242" y="114"/>
                    </a:lnTo>
                    <a:lnTo>
                      <a:pt x="237" y="122"/>
                    </a:lnTo>
                    <a:lnTo>
                      <a:pt x="233" y="131"/>
                    </a:lnTo>
                    <a:lnTo>
                      <a:pt x="229" y="140"/>
                    </a:lnTo>
                    <a:lnTo>
                      <a:pt x="225" y="150"/>
                    </a:lnTo>
                    <a:lnTo>
                      <a:pt x="221" y="159"/>
                    </a:lnTo>
                    <a:lnTo>
                      <a:pt x="219" y="170"/>
                    </a:lnTo>
                    <a:lnTo>
                      <a:pt x="217" y="181"/>
                    </a:lnTo>
                    <a:lnTo>
                      <a:pt x="217" y="192"/>
                    </a:lnTo>
                    <a:lnTo>
                      <a:pt x="216" y="203"/>
                    </a:lnTo>
                    <a:lnTo>
                      <a:pt x="217" y="216"/>
                    </a:lnTo>
                    <a:lnTo>
                      <a:pt x="219" y="227"/>
                    </a:lnTo>
                    <a:lnTo>
                      <a:pt x="222" y="240"/>
                    </a:lnTo>
                    <a:lnTo>
                      <a:pt x="226" y="251"/>
                    </a:lnTo>
                    <a:lnTo>
                      <a:pt x="227" y="251"/>
                    </a:lnTo>
                    <a:lnTo>
                      <a:pt x="227" y="249"/>
                    </a:lnTo>
                    <a:lnTo>
                      <a:pt x="229" y="248"/>
                    </a:lnTo>
                    <a:lnTo>
                      <a:pt x="229" y="245"/>
                    </a:lnTo>
                    <a:lnTo>
                      <a:pt x="230" y="242"/>
                    </a:lnTo>
                    <a:lnTo>
                      <a:pt x="232" y="238"/>
                    </a:lnTo>
                    <a:lnTo>
                      <a:pt x="234" y="234"/>
                    </a:lnTo>
                    <a:lnTo>
                      <a:pt x="236" y="229"/>
                    </a:lnTo>
                    <a:lnTo>
                      <a:pt x="240" y="224"/>
                    </a:lnTo>
                    <a:lnTo>
                      <a:pt x="243" y="218"/>
                    </a:lnTo>
                    <a:lnTo>
                      <a:pt x="249" y="213"/>
                    </a:lnTo>
                    <a:lnTo>
                      <a:pt x="254" y="206"/>
                    </a:lnTo>
                    <a:lnTo>
                      <a:pt x="261" y="200"/>
                    </a:lnTo>
                    <a:lnTo>
                      <a:pt x="268" y="192"/>
                    </a:lnTo>
                    <a:lnTo>
                      <a:pt x="276" y="185"/>
                    </a:lnTo>
                    <a:lnTo>
                      <a:pt x="287" y="178"/>
                    </a:lnTo>
                    <a:lnTo>
                      <a:pt x="289" y="178"/>
                    </a:lnTo>
                    <a:lnTo>
                      <a:pt x="291" y="177"/>
                    </a:lnTo>
                    <a:lnTo>
                      <a:pt x="293" y="175"/>
                    </a:lnTo>
                    <a:lnTo>
                      <a:pt x="297" y="172"/>
                    </a:lnTo>
                    <a:lnTo>
                      <a:pt x="300" y="169"/>
                    </a:lnTo>
                    <a:lnTo>
                      <a:pt x="305" y="166"/>
                    </a:lnTo>
                    <a:lnTo>
                      <a:pt x="308" y="160"/>
                    </a:lnTo>
                    <a:lnTo>
                      <a:pt x="314" y="154"/>
                    </a:lnTo>
                    <a:lnTo>
                      <a:pt x="318" y="149"/>
                    </a:lnTo>
                    <a:lnTo>
                      <a:pt x="321" y="142"/>
                    </a:lnTo>
                    <a:lnTo>
                      <a:pt x="325" y="134"/>
                    </a:lnTo>
                    <a:lnTo>
                      <a:pt x="330" y="125"/>
                    </a:lnTo>
                    <a:lnTo>
                      <a:pt x="332" y="116"/>
                    </a:lnTo>
                    <a:lnTo>
                      <a:pt x="336" y="105"/>
                    </a:lnTo>
                    <a:lnTo>
                      <a:pt x="338" y="94"/>
                    </a:lnTo>
                    <a:lnTo>
                      <a:pt x="340" y="81"/>
                    </a:lnTo>
                    <a:lnTo>
                      <a:pt x="340" y="71"/>
                    </a:lnTo>
                    <a:lnTo>
                      <a:pt x="342" y="61"/>
                    </a:lnTo>
                    <a:lnTo>
                      <a:pt x="343" y="53"/>
                    </a:lnTo>
                    <a:lnTo>
                      <a:pt x="347" y="44"/>
                    </a:lnTo>
                    <a:lnTo>
                      <a:pt x="351" y="38"/>
                    </a:lnTo>
                    <a:lnTo>
                      <a:pt x="355" y="30"/>
                    </a:lnTo>
                    <a:lnTo>
                      <a:pt x="359" y="25"/>
                    </a:lnTo>
                    <a:lnTo>
                      <a:pt x="364" y="19"/>
                    </a:lnTo>
                    <a:lnTo>
                      <a:pt x="368" y="16"/>
                    </a:lnTo>
                    <a:lnTo>
                      <a:pt x="373" y="12"/>
                    </a:lnTo>
                    <a:lnTo>
                      <a:pt x="376" y="9"/>
                    </a:lnTo>
                    <a:lnTo>
                      <a:pt x="381" y="7"/>
                    </a:lnTo>
                    <a:lnTo>
                      <a:pt x="383" y="5"/>
                    </a:lnTo>
                    <a:lnTo>
                      <a:pt x="386" y="4"/>
                    </a:lnTo>
                    <a:lnTo>
                      <a:pt x="388" y="4"/>
                    </a:lnTo>
                    <a:lnTo>
                      <a:pt x="389" y="2"/>
                    </a:lnTo>
                    <a:lnTo>
                      <a:pt x="389" y="1"/>
                    </a:lnTo>
                    <a:lnTo>
                      <a:pt x="389" y="0"/>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9670" name="Freeform 8"/>
              <p:cNvSpPr>
                <a:spLocks/>
              </p:cNvSpPr>
              <p:nvPr/>
            </p:nvSpPr>
            <p:spPr bwMode="auto">
              <a:xfrm>
                <a:off x="-184" y="1235"/>
                <a:ext cx="248" cy="415"/>
              </a:xfrm>
              <a:custGeom>
                <a:avLst/>
                <a:gdLst>
                  <a:gd name="T0" fmla="*/ 225 w 248"/>
                  <a:gd name="T1" fmla="*/ 16 h 415"/>
                  <a:gd name="T2" fmla="*/ 233 w 248"/>
                  <a:gd name="T3" fmla="*/ 81 h 415"/>
                  <a:gd name="T4" fmla="*/ 218 w 248"/>
                  <a:gd name="T5" fmla="*/ 142 h 415"/>
                  <a:gd name="T6" fmla="*/ 223 w 248"/>
                  <a:gd name="T7" fmla="*/ 149 h 415"/>
                  <a:gd name="T8" fmla="*/ 240 w 248"/>
                  <a:gd name="T9" fmla="*/ 124 h 415"/>
                  <a:gd name="T10" fmla="*/ 243 w 248"/>
                  <a:gd name="T11" fmla="*/ 168 h 415"/>
                  <a:gd name="T12" fmla="*/ 210 w 248"/>
                  <a:gd name="T13" fmla="*/ 198 h 415"/>
                  <a:gd name="T14" fmla="*/ 197 w 248"/>
                  <a:gd name="T15" fmla="*/ 235 h 415"/>
                  <a:gd name="T16" fmla="*/ 215 w 248"/>
                  <a:gd name="T17" fmla="*/ 231 h 415"/>
                  <a:gd name="T18" fmla="*/ 204 w 248"/>
                  <a:gd name="T19" fmla="*/ 259 h 415"/>
                  <a:gd name="T20" fmla="*/ 185 w 248"/>
                  <a:gd name="T21" fmla="*/ 279 h 415"/>
                  <a:gd name="T22" fmla="*/ 196 w 248"/>
                  <a:gd name="T23" fmla="*/ 307 h 415"/>
                  <a:gd name="T24" fmla="*/ 207 w 248"/>
                  <a:gd name="T25" fmla="*/ 317 h 415"/>
                  <a:gd name="T26" fmla="*/ 180 w 248"/>
                  <a:gd name="T27" fmla="*/ 359 h 415"/>
                  <a:gd name="T28" fmla="*/ 158 w 248"/>
                  <a:gd name="T29" fmla="*/ 376 h 415"/>
                  <a:gd name="T30" fmla="*/ 142 w 248"/>
                  <a:gd name="T31" fmla="*/ 399 h 415"/>
                  <a:gd name="T32" fmla="*/ 97 w 248"/>
                  <a:gd name="T33" fmla="*/ 411 h 415"/>
                  <a:gd name="T34" fmla="*/ 69 w 248"/>
                  <a:gd name="T35" fmla="*/ 391 h 415"/>
                  <a:gd name="T36" fmla="*/ 100 w 248"/>
                  <a:gd name="T37" fmla="*/ 382 h 415"/>
                  <a:gd name="T38" fmla="*/ 129 w 248"/>
                  <a:gd name="T39" fmla="*/ 340 h 415"/>
                  <a:gd name="T40" fmla="*/ 125 w 248"/>
                  <a:gd name="T41" fmla="*/ 322 h 415"/>
                  <a:gd name="T42" fmla="*/ 119 w 248"/>
                  <a:gd name="T43" fmla="*/ 318 h 415"/>
                  <a:gd name="T44" fmla="*/ 106 w 248"/>
                  <a:gd name="T45" fmla="*/ 307 h 415"/>
                  <a:gd name="T46" fmla="*/ 118 w 248"/>
                  <a:gd name="T47" fmla="*/ 302 h 415"/>
                  <a:gd name="T48" fmla="*/ 140 w 248"/>
                  <a:gd name="T49" fmla="*/ 249 h 415"/>
                  <a:gd name="T50" fmla="*/ 143 w 248"/>
                  <a:gd name="T51" fmla="*/ 226 h 415"/>
                  <a:gd name="T52" fmla="*/ 158 w 248"/>
                  <a:gd name="T53" fmla="*/ 194 h 415"/>
                  <a:gd name="T54" fmla="*/ 127 w 248"/>
                  <a:gd name="T55" fmla="*/ 210 h 415"/>
                  <a:gd name="T56" fmla="*/ 99 w 248"/>
                  <a:gd name="T57" fmla="*/ 271 h 415"/>
                  <a:gd name="T58" fmla="*/ 75 w 248"/>
                  <a:gd name="T59" fmla="*/ 269 h 415"/>
                  <a:gd name="T60" fmla="*/ 88 w 248"/>
                  <a:gd name="T61" fmla="*/ 243 h 415"/>
                  <a:gd name="T62" fmla="*/ 88 w 248"/>
                  <a:gd name="T63" fmla="*/ 230 h 415"/>
                  <a:gd name="T64" fmla="*/ 92 w 248"/>
                  <a:gd name="T65" fmla="*/ 216 h 415"/>
                  <a:gd name="T66" fmla="*/ 88 w 248"/>
                  <a:gd name="T67" fmla="*/ 214 h 415"/>
                  <a:gd name="T68" fmla="*/ 65 w 248"/>
                  <a:gd name="T69" fmla="*/ 253 h 415"/>
                  <a:gd name="T70" fmla="*/ 62 w 248"/>
                  <a:gd name="T71" fmla="*/ 284 h 415"/>
                  <a:gd name="T72" fmla="*/ 47 w 248"/>
                  <a:gd name="T73" fmla="*/ 284 h 415"/>
                  <a:gd name="T74" fmla="*/ 24 w 248"/>
                  <a:gd name="T75" fmla="*/ 295 h 415"/>
                  <a:gd name="T76" fmla="*/ 23 w 248"/>
                  <a:gd name="T77" fmla="*/ 339 h 415"/>
                  <a:gd name="T78" fmla="*/ 8 w 248"/>
                  <a:gd name="T79" fmla="*/ 311 h 415"/>
                  <a:gd name="T80" fmla="*/ 10 w 248"/>
                  <a:gd name="T81" fmla="*/ 224 h 415"/>
                  <a:gd name="T82" fmla="*/ 17 w 248"/>
                  <a:gd name="T83" fmla="*/ 215 h 415"/>
                  <a:gd name="T84" fmla="*/ 29 w 248"/>
                  <a:gd name="T85" fmla="*/ 184 h 415"/>
                  <a:gd name="T86" fmla="*/ 46 w 248"/>
                  <a:gd name="T87" fmla="*/ 157 h 415"/>
                  <a:gd name="T88" fmla="*/ 49 w 248"/>
                  <a:gd name="T89" fmla="*/ 161 h 415"/>
                  <a:gd name="T90" fmla="*/ 44 w 248"/>
                  <a:gd name="T91" fmla="*/ 174 h 415"/>
                  <a:gd name="T92" fmla="*/ 40 w 248"/>
                  <a:gd name="T93" fmla="*/ 188 h 415"/>
                  <a:gd name="T94" fmla="*/ 41 w 248"/>
                  <a:gd name="T95" fmla="*/ 195 h 415"/>
                  <a:gd name="T96" fmla="*/ 46 w 248"/>
                  <a:gd name="T97" fmla="*/ 184 h 415"/>
                  <a:gd name="T98" fmla="*/ 76 w 248"/>
                  <a:gd name="T99" fmla="*/ 160 h 415"/>
                  <a:gd name="T100" fmla="*/ 89 w 248"/>
                  <a:gd name="T101" fmla="*/ 148 h 415"/>
                  <a:gd name="T102" fmla="*/ 110 w 248"/>
                  <a:gd name="T103" fmla="*/ 93 h 415"/>
                  <a:gd name="T104" fmla="*/ 138 w 248"/>
                  <a:gd name="T105" fmla="*/ 60 h 415"/>
                  <a:gd name="T106" fmla="*/ 138 w 248"/>
                  <a:gd name="T107" fmla="*/ 76 h 415"/>
                  <a:gd name="T108" fmla="*/ 129 w 248"/>
                  <a:gd name="T109" fmla="*/ 133 h 415"/>
                  <a:gd name="T110" fmla="*/ 138 w 248"/>
                  <a:gd name="T111" fmla="*/ 138 h 415"/>
                  <a:gd name="T112" fmla="*/ 168 w 248"/>
                  <a:gd name="T113" fmla="*/ 104 h 415"/>
                  <a:gd name="T114" fmla="*/ 188 w 248"/>
                  <a:gd name="T115" fmla="*/ 87 h 415"/>
                  <a:gd name="T116" fmla="*/ 201 w 248"/>
                  <a:gd name="T117" fmla="*/ 36 h 415"/>
                  <a:gd name="T118" fmla="*/ 222 w 248"/>
                  <a:gd name="T119" fmla="*/ 6 h 415"/>
                  <a:gd name="T120" fmla="*/ 228 w 248"/>
                  <a:gd name="T121" fmla="*/ 1 h 415"/>
                  <a:gd name="T122" fmla="*/ 228 w 248"/>
                  <a:gd name="T123" fmla="*/ 1 h 4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8"/>
                  <a:gd name="T187" fmla="*/ 0 h 415"/>
                  <a:gd name="T188" fmla="*/ 248 w 248"/>
                  <a:gd name="T189" fmla="*/ 415 h 4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8" h="415">
                    <a:moveTo>
                      <a:pt x="228" y="0"/>
                    </a:moveTo>
                    <a:lnTo>
                      <a:pt x="228" y="1"/>
                    </a:lnTo>
                    <a:lnTo>
                      <a:pt x="228" y="3"/>
                    </a:lnTo>
                    <a:lnTo>
                      <a:pt x="227" y="4"/>
                    </a:lnTo>
                    <a:lnTo>
                      <a:pt x="227" y="7"/>
                    </a:lnTo>
                    <a:lnTo>
                      <a:pt x="227" y="9"/>
                    </a:lnTo>
                    <a:lnTo>
                      <a:pt x="227" y="13"/>
                    </a:lnTo>
                    <a:lnTo>
                      <a:pt x="225" y="16"/>
                    </a:lnTo>
                    <a:lnTo>
                      <a:pt x="225" y="22"/>
                    </a:lnTo>
                    <a:lnTo>
                      <a:pt x="225" y="26"/>
                    </a:lnTo>
                    <a:lnTo>
                      <a:pt x="226" y="33"/>
                    </a:lnTo>
                    <a:lnTo>
                      <a:pt x="226" y="38"/>
                    </a:lnTo>
                    <a:lnTo>
                      <a:pt x="228" y="46"/>
                    </a:lnTo>
                    <a:lnTo>
                      <a:pt x="228" y="53"/>
                    </a:lnTo>
                    <a:lnTo>
                      <a:pt x="230" y="61"/>
                    </a:lnTo>
                    <a:lnTo>
                      <a:pt x="231" y="69"/>
                    </a:lnTo>
                    <a:lnTo>
                      <a:pt x="233" y="81"/>
                    </a:lnTo>
                    <a:lnTo>
                      <a:pt x="234" y="92"/>
                    </a:lnTo>
                    <a:lnTo>
                      <a:pt x="234" y="101"/>
                    </a:lnTo>
                    <a:lnTo>
                      <a:pt x="232" y="108"/>
                    </a:lnTo>
                    <a:lnTo>
                      <a:pt x="231" y="116"/>
                    </a:lnTo>
                    <a:lnTo>
                      <a:pt x="228" y="123"/>
                    </a:lnTo>
                    <a:lnTo>
                      <a:pt x="226" y="128"/>
                    </a:lnTo>
                    <a:lnTo>
                      <a:pt x="223" y="133"/>
                    </a:lnTo>
                    <a:lnTo>
                      <a:pt x="221" y="138"/>
                    </a:lnTo>
                    <a:lnTo>
                      <a:pt x="218" y="142"/>
                    </a:lnTo>
                    <a:lnTo>
                      <a:pt x="216" y="145"/>
                    </a:lnTo>
                    <a:lnTo>
                      <a:pt x="214" y="147"/>
                    </a:lnTo>
                    <a:lnTo>
                      <a:pt x="213" y="149"/>
                    </a:lnTo>
                    <a:lnTo>
                      <a:pt x="212" y="150"/>
                    </a:lnTo>
                    <a:lnTo>
                      <a:pt x="212" y="149"/>
                    </a:lnTo>
                    <a:lnTo>
                      <a:pt x="215" y="150"/>
                    </a:lnTo>
                    <a:lnTo>
                      <a:pt x="219" y="150"/>
                    </a:lnTo>
                    <a:lnTo>
                      <a:pt x="223" y="149"/>
                    </a:lnTo>
                    <a:lnTo>
                      <a:pt x="226" y="147"/>
                    </a:lnTo>
                    <a:lnTo>
                      <a:pt x="229" y="145"/>
                    </a:lnTo>
                    <a:lnTo>
                      <a:pt x="231" y="142"/>
                    </a:lnTo>
                    <a:lnTo>
                      <a:pt x="233" y="139"/>
                    </a:lnTo>
                    <a:lnTo>
                      <a:pt x="235" y="135"/>
                    </a:lnTo>
                    <a:lnTo>
                      <a:pt x="237" y="133"/>
                    </a:lnTo>
                    <a:lnTo>
                      <a:pt x="239" y="129"/>
                    </a:lnTo>
                    <a:lnTo>
                      <a:pt x="240" y="128"/>
                    </a:lnTo>
                    <a:lnTo>
                      <a:pt x="240" y="124"/>
                    </a:lnTo>
                    <a:lnTo>
                      <a:pt x="242" y="123"/>
                    </a:lnTo>
                    <a:lnTo>
                      <a:pt x="242" y="121"/>
                    </a:lnTo>
                    <a:lnTo>
                      <a:pt x="242" y="120"/>
                    </a:lnTo>
                    <a:lnTo>
                      <a:pt x="242" y="119"/>
                    </a:lnTo>
                    <a:lnTo>
                      <a:pt x="246" y="132"/>
                    </a:lnTo>
                    <a:lnTo>
                      <a:pt x="247" y="142"/>
                    </a:lnTo>
                    <a:lnTo>
                      <a:pt x="247" y="152"/>
                    </a:lnTo>
                    <a:lnTo>
                      <a:pt x="245" y="160"/>
                    </a:lnTo>
                    <a:lnTo>
                      <a:pt x="243" y="168"/>
                    </a:lnTo>
                    <a:lnTo>
                      <a:pt x="240" y="174"/>
                    </a:lnTo>
                    <a:lnTo>
                      <a:pt x="236" y="180"/>
                    </a:lnTo>
                    <a:lnTo>
                      <a:pt x="231" y="184"/>
                    </a:lnTo>
                    <a:lnTo>
                      <a:pt x="228" y="188"/>
                    </a:lnTo>
                    <a:lnTo>
                      <a:pt x="223" y="191"/>
                    </a:lnTo>
                    <a:lnTo>
                      <a:pt x="219" y="194"/>
                    </a:lnTo>
                    <a:lnTo>
                      <a:pt x="215" y="195"/>
                    </a:lnTo>
                    <a:lnTo>
                      <a:pt x="213" y="197"/>
                    </a:lnTo>
                    <a:lnTo>
                      <a:pt x="210" y="198"/>
                    </a:lnTo>
                    <a:lnTo>
                      <a:pt x="209" y="199"/>
                    </a:lnTo>
                    <a:lnTo>
                      <a:pt x="208" y="199"/>
                    </a:lnTo>
                    <a:lnTo>
                      <a:pt x="204" y="207"/>
                    </a:lnTo>
                    <a:lnTo>
                      <a:pt x="199" y="213"/>
                    </a:lnTo>
                    <a:lnTo>
                      <a:pt x="197" y="219"/>
                    </a:lnTo>
                    <a:lnTo>
                      <a:pt x="195" y="223"/>
                    </a:lnTo>
                    <a:lnTo>
                      <a:pt x="195" y="228"/>
                    </a:lnTo>
                    <a:lnTo>
                      <a:pt x="195" y="231"/>
                    </a:lnTo>
                    <a:lnTo>
                      <a:pt x="197" y="235"/>
                    </a:lnTo>
                    <a:lnTo>
                      <a:pt x="197" y="237"/>
                    </a:lnTo>
                    <a:lnTo>
                      <a:pt x="201" y="240"/>
                    </a:lnTo>
                    <a:lnTo>
                      <a:pt x="202" y="241"/>
                    </a:lnTo>
                    <a:lnTo>
                      <a:pt x="206" y="241"/>
                    </a:lnTo>
                    <a:lnTo>
                      <a:pt x="207" y="241"/>
                    </a:lnTo>
                    <a:lnTo>
                      <a:pt x="211" y="241"/>
                    </a:lnTo>
                    <a:lnTo>
                      <a:pt x="213" y="239"/>
                    </a:lnTo>
                    <a:lnTo>
                      <a:pt x="215" y="236"/>
                    </a:lnTo>
                    <a:lnTo>
                      <a:pt x="215" y="231"/>
                    </a:lnTo>
                    <a:lnTo>
                      <a:pt x="215" y="238"/>
                    </a:lnTo>
                    <a:lnTo>
                      <a:pt x="213" y="242"/>
                    </a:lnTo>
                    <a:lnTo>
                      <a:pt x="211" y="246"/>
                    </a:lnTo>
                    <a:lnTo>
                      <a:pt x="209" y="249"/>
                    </a:lnTo>
                    <a:lnTo>
                      <a:pt x="209" y="252"/>
                    </a:lnTo>
                    <a:lnTo>
                      <a:pt x="207" y="254"/>
                    </a:lnTo>
                    <a:lnTo>
                      <a:pt x="206" y="256"/>
                    </a:lnTo>
                    <a:lnTo>
                      <a:pt x="204" y="257"/>
                    </a:lnTo>
                    <a:lnTo>
                      <a:pt x="204" y="259"/>
                    </a:lnTo>
                    <a:lnTo>
                      <a:pt x="202" y="260"/>
                    </a:lnTo>
                    <a:lnTo>
                      <a:pt x="200" y="262"/>
                    </a:lnTo>
                    <a:lnTo>
                      <a:pt x="198" y="262"/>
                    </a:lnTo>
                    <a:lnTo>
                      <a:pt x="196" y="263"/>
                    </a:lnTo>
                    <a:lnTo>
                      <a:pt x="194" y="265"/>
                    </a:lnTo>
                    <a:lnTo>
                      <a:pt x="193" y="266"/>
                    </a:lnTo>
                    <a:lnTo>
                      <a:pt x="190" y="268"/>
                    </a:lnTo>
                    <a:lnTo>
                      <a:pt x="188" y="274"/>
                    </a:lnTo>
                    <a:lnTo>
                      <a:pt x="185" y="279"/>
                    </a:lnTo>
                    <a:lnTo>
                      <a:pt x="185" y="284"/>
                    </a:lnTo>
                    <a:lnTo>
                      <a:pt x="184" y="288"/>
                    </a:lnTo>
                    <a:lnTo>
                      <a:pt x="185" y="292"/>
                    </a:lnTo>
                    <a:lnTo>
                      <a:pt x="185" y="296"/>
                    </a:lnTo>
                    <a:lnTo>
                      <a:pt x="186" y="299"/>
                    </a:lnTo>
                    <a:lnTo>
                      <a:pt x="187" y="301"/>
                    </a:lnTo>
                    <a:lnTo>
                      <a:pt x="191" y="305"/>
                    </a:lnTo>
                    <a:lnTo>
                      <a:pt x="193" y="307"/>
                    </a:lnTo>
                    <a:lnTo>
                      <a:pt x="196" y="307"/>
                    </a:lnTo>
                    <a:lnTo>
                      <a:pt x="198" y="307"/>
                    </a:lnTo>
                    <a:lnTo>
                      <a:pt x="202" y="307"/>
                    </a:lnTo>
                    <a:lnTo>
                      <a:pt x="206" y="305"/>
                    </a:lnTo>
                    <a:lnTo>
                      <a:pt x="209" y="301"/>
                    </a:lnTo>
                    <a:lnTo>
                      <a:pt x="212" y="297"/>
                    </a:lnTo>
                    <a:lnTo>
                      <a:pt x="212" y="303"/>
                    </a:lnTo>
                    <a:lnTo>
                      <a:pt x="211" y="307"/>
                    </a:lnTo>
                    <a:lnTo>
                      <a:pt x="209" y="312"/>
                    </a:lnTo>
                    <a:lnTo>
                      <a:pt x="207" y="317"/>
                    </a:lnTo>
                    <a:lnTo>
                      <a:pt x="206" y="322"/>
                    </a:lnTo>
                    <a:lnTo>
                      <a:pt x="202" y="328"/>
                    </a:lnTo>
                    <a:lnTo>
                      <a:pt x="199" y="333"/>
                    </a:lnTo>
                    <a:lnTo>
                      <a:pt x="196" y="338"/>
                    </a:lnTo>
                    <a:lnTo>
                      <a:pt x="194" y="343"/>
                    </a:lnTo>
                    <a:lnTo>
                      <a:pt x="190" y="347"/>
                    </a:lnTo>
                    <a:lnTo>
                      <a:pt x="186" y="352"/>
                    </a:lnTo>
                    <a:lnTo>
                      <a:pt x="183" y="355"/>
                    </a:lnTo>
                    <a:lnTo>
                      <a:pt x="180" y="359"/>
                    </a:lnTo>
                    <a:lnTo>
                      <a:pt x="177" y="361"/>
                    </a:lnTo>
                    <a:lnTo>
                      <a:pt x="173" y="363"/>
                    </a:lnTo>
                    <a:lnTo>
                      <a:pt x="169" y="363"/>
                    </a:lnTo>
                    <a:lnTo>
                      <a:pt x="168" y="365"/>
                    </a:lnTo>
                    <a:lnTo>
                      <a:pt x="166" y="366"/>
                    </a:lnTo>
                    <a:lnTo>
                      <a:pt x="164" y="368"/>
                    </a:lnTo>
                    <a:lnTo>
                      <a:pt x="162" y="370"/>
                    </a:lnTo>
                    <a:lnTo>
                      <a:pt x="160" y="374"/>
                    </a:lnTo>
                    <a:lnTo>
                      <a:pt x="158" y="376"/>
                    </a:lnTo>
                    <a:lnTo>
                      <a:pt x="157" y="379"/>
                    </a:lnTo>
                    <a:lnTo>
                      <a:pt x="154" y="380"/>
                    </a:lnTo>
                    <a:lnTo>
                      <a:pt x="153" y="384"/>
                    </a:lnTo>
                    <a:lnTo>
                      <a:pt x="151" y="387"/>
                    </a:lnTo>
                    <a:lnTo>
                      <a:pt x="149" y="390"/>
                    </a:lnTo>
                    <a:lnTo>
                      <a:pt x="147" y="392"/>
                    </a:lnTo>
                    <a:lnTo>
                      <a:pt x="146" y="395"/>
                    </a:lnTo>
                    <a:lnTo>
                      <a:pt x="144" y="397"/>
                    </a:lnTo>
                    <a:lnTo>
                      <a:pt x="142" y="399"/>
                    </a:lnTo>
                    <a:lnTo>
                      <a:pt x="140" y="401"/>
                    </a:lnTo>
                    <a:lnTo>
                      <a:pt x="135" y="407"/>
                    </a:lnTo>
                    <a:lnTo>
                      <a:pt x="130" y="410"/>
                    </a:lnTo>
                    <a:lnTo>
                      <a:pt x="124" y="413"/>
                    </a:lnTo>
                    <a:lnTo>
                      <a:pt x="119" y="414"/>
                    </a:lnTo>
                    <a:lnTo>
                      <a:pt x="114" y="414"/>
                    </a:lnTo>
                    <a:lnTo>
                      <a:pt x="108" y="414"/>
                    </a:lnTo>
                    <a:lnTo>
                      <a:pt x="103" y="413"/>
                    </a:lnTo>
                    <a:lnTo>
                      <a:pt x="97" y="411"/>
                    </a:lnTo>
                    <a:lnTo>
                      <a:pt x="94" y="410"/>
                    </a:lnTo>
                    <a:lnTo>
                      <a:pt x="88" y="407"/>
                    </a:lnTo>
                    <a:lnTo>
                      <a:pt x="84" y="405"/>
                    </a:lnTo>
                    <a:lnTo>
                      <a:pt x="79" y="401"/>
                    </a:lnTo>
                    <a:lnTo>
                      <a:pt x="77" y="400"/>
                    </a:lnTo>
                    <a:lnTo>
                      <a:pt x="73" y="397"/>
                    </a:lnTo>
                    <a:lnTo>
                      <a:pt x="71" y="395"/>
                    </a:lnTo>
                    <a:lnTo>
                      <a:pt x="68" y="391"/>
                    </a:lnTo>
                    <a:lnTo>
                      <a:pt x="69" y="391"/>
                    </a:lnTo>
                    <a:lnTo>
                      <a:pt x="70" y="391"/>
                    </a:lnTo>
                    <a:lnTo>
                      <a:pt x="73" y="391"/>
                    </a:lnTo>
                    <a:lnTo>
                      <a:pt x="75" y="391"/>
                    </a:lnTo>
                    <a:lnTo>
                      <a:pt x="78" y="391"/>
                    </a:lnTo>
                    <a:lnTo>
                      <a:pt x="81" y="390"/>
                    </a:lnTo>
                    <a:lnTo>
                      <a:pt x="86" y="389"/>
                    </a:lnTo>
                    <a:lnTo>
                      <a:pt x="89" y="387"/>
                    </a:lnTo>
                    <a:lnTo>
                      <a:pt x="95" y="385"/>
                    </a:lnTo>
                    <a:lnTo>
                      <a:pt x="100" y="382"/>
                    </a:lnTo>
                    <a:lnTo>
                      <a:pt x="105" y="379"/>
                    </a:lnTo>
                    <a:lnTo>
                      <a:pt x="110" y="374"/>
                    </a:lnTo>
                    <a:lnTo>
                      <a:pt x="115" y="369"/>
                    </a:lnTo>
                    <a:lnTo>
                      <a:pt x="119" y="362"/>
                    </a:lnTo>
                    <a:lnTo>
                      <a:pt x="124" y="354"/>
                    </a:lnTo>
                    <a:lnTo>
                      <a:pt x="128" y="344"/>
                    </a:lnTo>
                    <a:lnTo>
                      <a:pt x="129" y="343"/>
                    </a:lnTo>
                    <a:lnTo>
                      <a:pt x="129" y="342"/>
                    </a:lnTo>
                    <a:lnTo>
                      <a:pt x="129" y="340"/>
                    </a:lnTo>
                    <a:lnTo>
                      <a:pt x="129" y="338"/>
                    </a:lnTo>
                    <a:lnTo>
                      <a:pt x="129" y="336"/>
                    </a:lnTo>
                    <a:lnTo>
                      <a:pt x="129" y="334"/>
                    </a:lnTo>
                    <a:lnTo>
                      <a:pt x="129" y="332"/>
                    </a:lnTo>
                    <a:lnTo>
                      <a:pt x="128" y="330"/>
                    </a:lnTo>
                    <a:lnTo>
                      <a:pt x="128" y="328"/>
                    </a:lnTo>
                    <a:lnTo>
                      <a:pt x="127" y="326"/>
                    </a:lnTo>
                    <a:lnTo>
                      <a:pt x="127" y="324"/>
                    </a:lnTo>
                    <a:lnTo>
                      <a:pt x="125" y="322"/>
                    </a:lnTo>
                    <a:lnTo>
                      <a:pt x="124" y="322"/>
                    </a:lnTo>
                    <a:lnTo>
                      <a:pt x="122" y="320"/>
                    </a:lnTo>
                    <a:lnTo>
                      <a:pt x="120" y="319"/>
                    </a:lnTo>
                    <a:lnTo>
                      <a:pt x="116" y="317"/>
                    </a:lnTo>
                    <a:lnTo>
                      <a:pt x="118" y="318"/>
                    </a:lnTo>
                    <a:lnTo>
                      <a:pt x="119" y="318"/>
                    </a:lnTo>
                    <a:lnTo>
                      <a:pt x="118" y="318"/>
                    </a:lnTo>
                    <a:lnTo>
                      <a:pt x="116" y="317"/>
                    </a:lnTo>
                    <a:lnTo>
                      <a:pt x="115" y="317"/>
                    </a:lnTo>
                    <a:lnTo>
                      <a:pt x="113" y="316"/>
                    </a:lnTo>
                    <a:lnTo>
                      <a:pt x="111" y="314"/>
                    </a:lnTo>
                    <a:lnTo>
                      <a:pt x="110" y="312"/>
                    </a:lnTo>
                    <a:lnTo>
                      <a:pt x="108" y="310"/>
                    </a:lnTo>
                    <a:lnTo>
                      <a:pt x="106" y="307"/>
                    </a:lnTo>
                    <a:lnTo>
                      <a:pt x="105" y="303"/>
                    </a:lnTo>
                    <a:lnTo>
                      <a:pt x="103" y="299"/>
                    </a:lnTo>
                    <a:lnTo>
                      <a:pt x="105" y="300"/>
                    </a:lnTo>
                    <a:lnTo>
                      <a:pt x="106" y="300"/>
                    </a:lnTo>
                    <a:lnTo>
                      <a:pt x="108" y="301"/>
                    </a:lnTo>
                    <a:lnTo>
                      <a:pt x="110" y="301"/>
                    </a:lnTo>
                    <a:lnTo>
                      <a:pt x="112" y="302"/>
                    </a:lnTo>
                    <a:lnTo>
                      <a:pt x="114" y="302"/>
                    </a:lnTo>
                    <a:lnTo>
                      <a:pt x="118" y="302"/>
                    </a:lnTo>
                    <a:lnTo>
                      <a:pt x="119" y="300"/>
                    </a:lnTo>
                    <a:lnTo>
                      <a:pt x="123" y="299"/>
                    </a:lnTo>
                    <a:lnTo>
                      <a:pt x="125" y="297"/>
                    </a:lnTo>
                    <a:lnTo>
                      <a:pt x="129" y="293"/>
                    </a:lnTo>
                    <a:lnTo>
                      <a:pt x="131" y="287"/>
                    </a:lnTo>
                    <a:lnTo>
                      <a:pt x="134" y="281"/>
                    </a:lnTo>
                    <a:lnTo>
                      <a:pt x="136" y="272"/>
                    </a:lnTo>
                    <a:lnTo>
                      <a:pt x="138" y="262"/>
                    </a:lnTo>
                    <a:lnTo>
                      <a:pt x="140" y="249"/>
                    </a:lnTo>
                    <a:lnTo>
                      <a:pt x="140" y="247"/>
                    </a:lnTo>
                    <a:lnTo>
                      <a:pt x="140" y="244"/>
                    </a:lnTo>
                    <a:lnTo>
                      <a:pt x="141" y="241"/>
                    </a:lnTo>
                    <a:lnTo>
                      <a:pt x="141" y="238"/>
                    </a:lnTo>
                    <a:lnTo>
                      <a:pt x="142" y="234"/>
                    </a:lnTo>
                    <a:lnTo>
                      <a:pt x="142" y="230"/>
                    </a:lnTo>
                    <a:lnTo>
                      <a:pt x="143" y="226"/>
                    </a:lnTo>
                    <a:lnTo>
                      <a:pt x="145" y="222"/>
                    </a:lnTo>
                    <a:lnTo>
                      <a:pt x="147" y="219"/>
                    </a:lnTo>
                    <a:lnTo>
                      <a:pt x="149" y="213"/>
                    </a:lnTo>
                    <a:lnTo>
                      <a:pt x="153" y="209"/>
                    </a:lnTo>
                    <a:lnTo>
                      <a:pt x="157" y="206"/>
                    </a:lnTo>
                    <a:lnTo>
                      <a:pt x="162" y="202"/>
                    </a:lnTo>
                    <a:lnTo>
                      <a:pt x="167" y="198"/>
                    </a:lnTo>
                    <a:lnTo>
                      <a:pt x="164" y="196"/>
                    </a:lnTo>
                    <a:lnTo>
                      <a:pt x="158" y="194"/>
                    </a:lnTo>
                    <a:lnTo>
                      <a:pt x="155" y="193"/>
                    </a:lnTo>
                    <a:lnTo>
                      <a:pt x="149" y="192"/>
                    </a:lnTo>
                    <a:lnTo>
                      <a:pt x="146" y="193"/>
                    </a:lnTo>
                    <a:lnTo>
                      <a:pt x="142" y="194"/>
                    </a:lnTo>
                    <a:lnTo>
                      <a:pt x="138" y="197"/>
                    </a:lnTo>
                    <a:lnTo>
                      <a:pt x="135" y="199"/>
                    </a:lnTo>
                    <a:lnTo>
                      <a:pt x="133" y="203"/>
                    </a:lnTo>
                    <a:lnTo>
                      <a:pt x="129" y="206"/>
                    </a:lnTo>
                    <a:lnTo>
                      <a:pt x="127" y="210"/>
                    </a:lnTo>
                    <a:lnTo>
                      <a:pt x="124" y="213"/>
                    </a:lnTo>
                    <a:lnTo>
                      <a:pt x="122" y="217"/>
                    </a:lnTo>
                    <a:lnTo>
                      <a:pt x="121" y="220"/>
                    </a:lnTo>
                    <a:lnTo>
                      <a:pt x="119" y="223"/>
                    </a:lnTo>
                    <a:lnTo>
                      <a:pt x="118" y="225"/>
                    </a:lnTo>
                    <a:lnTo>
                      <a:pt x="114" y="241"/>
                    </a:lnTo>
                    <a:lnTo>
                      <a:pt x="109" y="253"/>
                    </a:lnTo>
                    <a:lnTo>
                      <a:pt x="105" y="264"/>
                    </a:lnTo>
                    <a:lnTo>
                      <a:pt x="99" y="271"/>
                    </a:lnTo>
                    <a:lnTo>
                      <a:pt x="95" y="277"/>
                    </a:lnTo>
                    <a:lnTo>
                      <a:pt x="90" y="281"/>
                    </a:lnTo>
                    <a:lnTo>
                      <a:pt x="86" y="283"/>
                    </a:lnTo>
                    <a:lnTo>
                      <a:pt x="81" y="283"/>
                    </a:lnTo>
                    <a:lnTo>
                      <a:pt x="79" y="282"/>
                    </a:lnTo>
                    <a:lnTo>
                      <a:pt x="76" y="280"/>
                    </a:lnTo>
                    <a:lnTo>
                      <a:pt x="75" y="277"/>
                    </a:lnTo>
                    <a:lnTo>
                      <a:pt x="73" y="273"/>
                    </a:lnTo>
                    <a:lnTo>
                      <a:pt x="75" y="269"/>
                    </a:lnTo>
                    <a:lnTo>
                      <a:pt x="75" y="264"/>
                    </a:lnTo>
                    <a:lnTo>
                      <a:pt x="78" y="260"/>
                    </a:lnTo>
                    <a:lnTo>
                      <a:pt x="80" y="254"/>
                    </a:lnTo>
                    <a:lnTo>
                      <a:pt x="82" y="252"/>
                    </a:lnTo>
                    <a:lnTo>
                      <a:pt x="84" y="251"/>
                    </a:lnTo>
                    <a:lnTo>
                      <a:pt x="86" y="249"/>
                    </a:lnTo>
                    <a:lnTo>
                      <a:pt x="87" y="247"/>
                    </a:lnTo>
                    <a:lnTo>
                      <a:pt x="88" y="245"/>
                    </a:lnTo>
                    <a:lnTo>
                      <a:pt x="88" y="243"/>
                    </a:lnTo>
                    <a:lnTo>
                      <a:pt x="88" y="241"/>
                    </a:lnTo>
                    <a:lnTo>
                      <a:pt x="88" y="240"/>
                    </a:lnTo>
                    <a:lnTo>
                      <a:pt x="88" y="238"/>
                    </a:lnTo>
                    <a:lnTo>
                      <a:pt x="88" y="236"/>
                    </a:lnTo>
                    <a:lnTo>
                      <a:pt x="88" y="234"/>
                    </a:lnTo>
                    <a:lnTo>
                      <a:pt x="88" y="232"/>
                    </a:lnTo>
                    <a:lnTo>
                      <a:pt x="88" y="230"/>
                    </a:lnTo>
                    <a:lnTo>
                      <a:pt x="87" y="229"/>
                    </a:lnTo>
                    <a:lnTo>
                      <a:pt x="89" y="229"/>
                    </a:lnTo>
                    <a:lnTo>
                      <a:pt x="89" y="227"/>
                    </a:lnTo>
                    <a:lnTo>
                      <a:pt x="90" y="225"/>
                    </a:lnTo>
                    <a:lnTo>
                      <a:pt x="90" y="223"/>
                    </a:lnTo>
                    <a:lnTo>
                      <a:pt x="92" y="222"/>
                    </a:lnTo>
                    <a:lnTo>
                      <a:pt x="92" y="220"/>
                    </a:lnTo>
                    <a:lnTo>
                      <a:pt x="92" y="218"/>
                    </a:lnTo>
                    <a:lnTo>
                      <a:pt x="92" y="216"/>
                    </a:lnTo>
                    <a:lnTo>
                      <a:pt x="94" y="216"/>
                    </a:lnTo>
                    <a:lnTo>
                      <a:pt x="94" y="214"/>
                    </a:lnTo>
                    <a:lnTo>
                      <a:pt x="94" y="212"/>
                    </a:lnTo>
                    <a:lnTo>
                      <a:pt x="94" y="211"/>
                    </a:lnTo>
                    <a:lnTo>
                      <a:pt x="94" y="209"/>
                    </a:lnTo>
                    <a:lnTo>
                      <a:pt x="94" y="207"/>
                    </a:lnTo>
                    <a:lnTo>
                      <a:pt x="88" y="214"/>
                    </a:lnTo>
                    <a:lnTo>
                      <a:pt x="82" y="220"/>
                    </a:lnTo>
                    <a:lnTo>
                      <a:pt x="78" y="226"/>
                    </a:lnTo>
                    <a:lnTo>
                      <a:pt x="74" y="231"/>
                    </a:lnTo>
                    <a:lnTo>
                      <a:pt x="72" y="236"/>
                    </a:lnTo>
                    <a:lnTo>
                      <a:pt x="69" y="240"/>
                    </a:lnTo>
                    <a:lnTo>
                      <a:pt x="68" y="243"/>
                    </a:lnTo>
                    <a:lnTo>
                      <a:pt x="66" y="246"/>
                    </a:lnTo>
                    <a:lnTo>
                      <a:pt x="66" y="250"/>
                    </a:lnTo>
                    <a:lnTo>
                      <a:pt x="65" y="253"/>
                    </a:lnTo>
                    <a:lnTo>
                      <a:pt x="65" y="257"/>
                    </a:lnTo>
                    <a:lnTo>
                      <a:pt x="65" y="259"/>
                    </a:lnTo>
                    <a:lnTo>
                      <a:pt x="65" y="262"/>
                    </a:lnTo>
                    <a:lnTo>
                      <a:pt x="64" y="265"/>
                    </a:lnTo>
                    <a:lnTo>
                      <a:pt x="64" y="268"/>
                    </a:lnTo>
                    <a:lnTo>
                      <a:pt x="62" y="270"/>
                    </a:lnTo>
                    <a:lnTo>
                      <a:pt x="63" y="276"/>
                    </a:lnTo>
                    <a:lnTo>
                      <a:pt x="62" y="281"/>
                    </a:lnTo>
                    <a:lnTo>
                      <a:pt x="62" y="284"/>
                    </a:lnTo>
                    <a:lnTo>
                      <a:pt x="60" y="287"/>
                    </a:lnTo>
                    <a:lnTo>
                      <a:pt x="58" y="290"/>
                    </a:lnTo>
                    <a:lnTo>
                      <a:pt x="57" y="292"/>
                    </a:lnTo>
                    <a:lnTo>
                      <a:pt x="55" y="292"/>
                    </a:lnTo>
                    <a:lnTo>
                      <a:pt x="53" y="292"/>
                    </a:lnTo>
                    <a:lnTo>
                      <a:pt x="52" y="292"/>
                    </a:lnTo>
                    <a:lnTo>
                      <a:pt x="50" y="290"/>
                    </a:lnTo>
                    <a:lnTo>
                      <a:pt x="49" y="288"/>
                    </a:lnTo>
                    <a:lnTo>
                      <a:pt x="47" y="284"/>
                    </a:lnTo>
                    <a:lnTo>
                      <a:pt x="47" y="281"/>
                    </a:lnTo>
                    <a:lnTo>
                      <a:pt x="46" y="276"/>
                    </a:lnTo>
                    <a:lnTo>
                      <a:pt x="47" y="271"/>
                    </a:lnTo>
                    <a:lnTo>
                      <a:pt x="47" y="264"/>
                    </a:lnTo>
                    <a:lnTo>
                      <a:pt x="41" y="270"/>
                    </a:lnTo>
                    <a:lnTo>
                      <a:pt x="35" y="276"/>
                    </a:lnTo>
                    <a:lnTo>
                      <a:pt x="31" y="282"/>
                    </a:lnTo>
                    <a:lnTo>
                      <a:pt x="26" y="287"/>
                    </a:lnTo>
                    <a:lnTo>
                      <a:pt x="24" y="295"/>
                    </a:lnTo>
                    <a:lnTo>
                      <a:pt x="22" y="300"/>
                    </a:lnTo>
                    <a:lnTo>
                      <a:pt x="21" y="307"/>
                    </a:lnTo>
                    <a:lnTo>
                      <a:pt x="19" y="312"/>
                    </a:lnTo>
                    <a:lnTo>
                      <a:pt x="20" y="318"/>
                    </a:lnTo>
                    <a:lnTo>
                      <a:pt x="20" y="323"/>
                    </a:lnTo>
                    <a:lnTo>
                      <a:pt x="21" y="329"/>
                    </a:lnTo>
                    <a:lnTo>
                      <a:pt x="21" y="332"/>
                    </a:lnTo>
                    <a:lnTo>
                      <a:pt x="23" y="336"/>
                    </a:lnTo>
                    <a:lnTo>
                      <a:pt x="23" y="339"/>
                    </a:lnTo>
                    <a:lnTo>
                      <a:pt x="24" y="341"/>
                    </a:lnTo>
                    <a:lnTo>
                      <a:pt x="22" y="340"/>
                    </a:lnTo>
                    <a:lnTo>
                      <a:pt x="20" y="337"/>
                    </a:lnTo>
                    <a:lnTo>
                      <a:pt x="18" y="334"/>
                    </a:lnTo>
                    <a:lnTo>
                      <a:pt x="14" y="330"/>
                    </a:lnTo>
                    <a:lnTo>
                      <a:pt x="12" y="325"/>
                    </a:lnTo>
                    <a:lnTo>
                      <a:pt x="9" y="319"/>
                    </a:lnTo>
                    <a:lnTo>
                      <a:pt x="8" y="311"/>
                    </a:lnTo>
                    <a:lnTo>
                      <a:pt x="4" y="303"/>
                    </a:lnTo>
                    <a:lnTo>
                      <a:pt x="3" y="296"/>
                    </a:lnTo>
                    <a:lnTo>
                      <a:pt x="1" y="287"/>
                    </a:lnTo>
                    <a:lnTo>
                      <a:pt x="1" y="277"/>
                    </a:lnTo>
                    <a:lnTo>
                      <a:pt x="0" y="267"/>
                    </a:lnTo>
                    <a:lnTo>
                      <a:pt x="2" y="257"/>
                    </a:lnTo>
                    <a:lnTo>
                      <a:pt x="4" y="246"/>
                    </a:lnTo>
                    <a:lnTo>
                      <a:pt x="7" y="235"/>
                    </a:lnTo>
                    <a:lnTo>
                      <a:pt x="10" y="224"/>
                    </a:lnTo>
                    <a:lnTo>
                      <a:pt x="12" y="224"/>
                    </a:lnTo>
                    <a:lnTo>
                      <a:pt x="12" y="223"/>
                    </a:lnTo>
                    <a:lnTo>
                      <a:pt x="12" y="222"/>
                    </a:lnTo>
                    <a:lnTo>
                      <a:pt x="14" y="222"/>
                    </a:lnTo>
                    <a:lnTo>
                      <a:pt x="14" y="220"/>
                    </a:lnTo>
                    <a:lnTo>
                      <a:pt x="15" y="219"/>
                    </a:lnTo>
                    <a:lnTo>
                      <a:pt x="15" y="217"/>
                    </a:lnTo>
                    <a:lnTo>
                      <a:pt x="17" y="215"/>
                    </a:lnTo>
                    <a:lnTo>
                      <a:pt x="18" y="213"/>
                    </a:lnTo>
                    <a:lnTo>
                      <a:pt x="20" y="211"/>
                    </a:lnTo>
                    <a:lnTo>
                      <a:pt x="20" y="207"/>
                    </a:lnTo>
                    <a:lnTo>
                      <a:pt x="22" y="205"/>
                    </a:lnTo>
                    <a:lnTo>
                      <a:pt x="22" y="201"/>
                    </a:lnTo>
                    <a:lnTo>
                      <a:pt x="23" y="196"/>
                    </a:lnTo>
                    <a:lnTo>
                      <a:pt x="23" y="191"/>
                    </a:lnTo>
                    <a:lnTo>
                      <a:pt x="27" y="187"/>
                    </a:lnTo>
                    <a:lnTo>
                      <a:pt x="29" y="184"/>
                    </a:lnTo>
                    <a:lnTo>
                      <a:pt x="30" y="180"/>
                    </a:lnTo>
                    <a:lnTo>
                      <a:pt x="32" y="176"/>
                    </a:lnTo>
                    <a:lnTo>
                      <a:pt x="34" y="174"/>
                    </a:lnTo>
                    <a:lnTo>
                      <a:pt x="36" y="170"/>
                    </a:lnTo>
                    <a:lnTo>
                      <a:pt x="38" y="167"/>
                    </a:lnTo>
                    <a:lnTo>
                      <a:pt x="40" y="163"/>
                    </a:lnTo>
                    <a:lnTo>
                      <a:pt x="42" y="161"/>
                    </a:lnTo>
                    <a:lnTo>
                      <a:pt x="44" y="159"/>
                    </a:lnTo>
                    <a:lnTo>
                      <a:pt x="46" y="157"/>
                    </a:lnTo>
                    <a:lnTo>
                      <a:pt x="47" y="154"/>
                    </a:lnTo>
                    <a:lnTo>
                      <a:pt x="49" y="153"/>
                    </a:lnTo>
                    <a:lnTo>
                      <a:pt x="50" y="151"/>
                    </a:lnTo>
                    <a:lnTo>
                      <a:pt x="51" y="150"/>
                    </a:lnTo>
                    <a:lnTo>
                      <a:pt x="51" y="148"/>
                    </a:lnTo>
                    <a:lnTo>
                      <a:pt x="51" y="152"/>
                    </a:lnTo>
                    <a:lnTo>
                      <a:pt x="51" y="156"/>
                    </a:lnTo>
                    <a:lnTo>
                      <a:pt x="51" y="159"/>
                    </a:lnTo>
                    <a:lnTo>
                      <a:pt x="49" y="161"/>
                    </a:lnTo>
                    <a:lnTo>
                      <a:pt x="49" y="163"/>
                    </a:lnTo>
                    <a:lnTo>
                      <a:pt x="48" y="164"/>
                    </a:lnTo>
                    <a:lnTo>
                      <a:pt x="48" y="166"/>
                    </a:lnTo>
                    <a:lnTo>
                      <a:pt x="46" y="167"/>
                    </a:lnTo>
                    <a:lnTo>
                      <a:pt x="46" y="169"/>
                    </a:lnTo>
                    <a:lnTo>
                      <a:pt x="46" y="170"/>
                    </a:lnTo>
                    <a:lnTo>
                      <a:pt x="46" y="172"/>
                    </a:lnTo>
                    <a:lnTo>
                      <a:pt x="44" y="173"/>
                    </a:lnTo>
                    <a:lnTo>
                      <a:pt x="44" y="174"/>
                    </a:lnTo>
                    <a:lnTo>
                      <a:pt x="42" y="176"/>
                    </a:lnTo>
                    <a:lnTo>
                      <a:pt x="42" y="179"/>
                    </a:lnTo>
                    <a:lnTo>
                      <a:pt x="40" y="181"/>
                    </a:lnTo>
                    <a:lnTo>
                      <a:pt x="40" y="183"/>
                    </a:lnTo>
                    <a:lnTo>
                      <a:pt x="40" y="184"/>
                    </a:lnTo>
                    <a:lnTo>
                      <a:pt x="40" y="186"/>
                    </a:lnTo>
                    <a:lnTo>
                      <a:pt x="40" y="188"/>
                    </a:lnTo>
                    <a:lnTo>
                      <a:pt x="40" y="190"/>
                    </a:lnTo>
                    <a:lnTo>
                      <a:pt x="41" y="192"/>
                    </a:lnTo>
                    <a:lnTo>
                      <a:pt x="41" y="194"/>
                    </a:lnTo>
                    <a:lnTo>
                      <a:pt x="41" y="195"/>
                    </a:lnTo>
                    <a:lnTo>
                      <a:pt x="42" y="197"/>
                    </a:lnTo>
                    <a:lnTo>
                      <a:pt x="42" y="196"/>
                    </a:lnTo>
                    <a:lnTo>
                      <a:pt x="42" y="195"/>
                    </a:lnTo>
                    <a:lnTo>
                      <a:pt x="44" y="193"/>
                    </a:lnTo>
                    <a:lnTo>
                      <a:pt x="44" y="190"/>
                    </a:lnTo>
                    <a:lnTo>
                      <a:pt x="46" y="188"/>
                    </a:lnTo>
                    <a:lnTo>
                      <a:pt x="46" y="184"/>
                    </a:lnTo>
                    <a:lnTo>
                      <a:pt x="49" y="183"/>
                    </a:lnTo>
                    <a:lnTo>
                      <a:pt x="51" y="179"/>
                    </a:lnTo>
                    <a:lnTo>
                      <a:pt x="54" y="175"/>
                    </a:lnTo>
                    <a:lnTo>
                      <a:pt x="57" y="171"/>
                    </a:lnTo>
                    <a:lnTo>
                      <a:pt x="61" y="170"/>
                    </a:lnTo>
                    <a:lnTo>
                      <a:pt x="65" y="166"/>
                    </a:lnTo>
                    <a:lnTo>
                      <a:pt x="70" y="163"/>
                    </a:lnTo>
                    <a:lnTo>
                      <a:pt x="74" y="160"/>
                    </a:lnTo>
                    <a:lnTo>
                      <a:pt x="76" y="160"/>
                    </a:lnTo>
                    <a:lnTo>
                      <a:pt x="78" y="160"/>
                    </a:lnTo>
                    <a:lnTo>
                      <a:pt x="78" y="159"/>
                    </a:lnTo>
                    <a:lnTo>
                      <a:pt x="79" y="159"/>
                    </a:lnTo>
                    <a:lnTo>
                      <a:pt x="81" y="157"/>
                    </a:lnTo>
                    <a:lnTo>
                      <a:pt x="83" y="155"/>
                    </a:lnTo>
                    <a:lnTo>
                      <a:pt x="84" y="153"/>
                    </a:lnTo>
                    <a:lnTo>
                      <a:pt x="87" y="151"/>
                    </a:lnTo>
                    <a:lnTo>
                      <a:pt x="89" y="148"/>
                    </a:lnTo>
                    <a:lnTo>
                      <a:pt x="91" y="144"/>
                    </a:lnTo>
                    <a:lnTo>
                      <a:pt x="93" y="139"/>
                    </a:lnTo>
                    <a:lnTo>
                      <a:pt x="95" y="135"/>
                    </a:lnTo>
                    <a:lnTo>
                      <a:pt x="97" y="128"/>
                    </a:lnTo>
                    <a:lnTo>
                      <a:pt x="99" y="121"/>
                    </a:lnTo>
                    <a:lnTo>
                      <a:pt x="101" y="112"/>
                    </a:lnTo>
                    <a:lnTo>
                      <a:pt x="105" y="106"/>
                    </a:lnTo>
                    <a:lnTo>
                      <a:pt x="106" y="98"/>
                    </a:lnTo>
                    <a:lnTo>
                      <a:pt x="110" y="93"/>
                    </a:lnTo>
                    <a:lnTo>
                      <a:pt x="112" y="87"/>
                    </a:lnTo>
                    <a:lnTo>
                      <a:pt x="116" y="83"/>
                    </a:lnTo>
                    <a:lnTo>
                      <a:pt x="119" y="78"/>
                    </a:lnTo>
                    <a:lnTo>
                      <a:pt x="123" y="74"/>
                    </a:lnTo>
                    <a:lnTo>
                      <a:pt x="125" y="70"/>
                    </a:lnTo>
                    <a:lnTo>
                      <a:pt x="129" y="68"/>
                    </a:lnTo>
                    <a:lnTo>
                      <a:pt x="132" y="65"/>
                    </a:lnTo>
                    <a:lnTo>
                      <a:pt x="136" y="63"/>
                    </a:lnTo>
                    <a:lnTo>
                      <a:pt x="138" y="60"/>
                    </a:lnTo>
                    <a:lnTo>
                      <a:pt x="142" y="58"/>
                    </a:lnTo>
                    <a:lnTo>
                      <a:pt x="146" y="57"/>
                    </a:lnTo>
                    <a:lnTo>
                      <a:pt x="149" y="55"/>
                    </a:lnTo>
                    <a:lnTo>
                      <a:pt x="151" y="53"/>
                    </a:lnTo>
                    <a:lnTo>
                      <a:pt x="149" y="58"/>
                    </a:lnTo>
                    <a:lnTo>
                      <a:pt x="146" y="61"/>
                    </a:lnTo>
                    <a:lnTo>
                      <a:pt x="143" y="67"/>
                    </a:lnTo>
                    <a:lnTo>
                      <a:pt x="140" y="71"/>
                    </a:lnTo>
                    <a:lnTo>
                      <a:pt x="138" y="76"/>
                    </a:lnTo>
                    <a:lnTo>
                      <a:pt x="135" y="82"/>
                    </a:lnTo>
                    <a:lnTo>
                      <a:pt x="133" y="87"/>
                    </a:lnTo>
                    <a:lnTo>
                      <a:pt x="130" y="93"/>
                    </a:lnTo>
                    <a:lnTo>
                      <a:pt x="129" y="100"/>
                    </a:lnTo>
                    <a:lnTo>
                      <a:pt x="127" y="106"/>
                    </a:lnTo>
                    <a:lnTo>
                      <a:pt x="127" y="113"/>
                    </a:lnTo>
                    <a:lnTo>
                      <a:pt x="127" y="118"/>
                    </a:lnTo>
                    <a:lnTo>
                      <a:pt x="128" y="126"/>
                    </a:lnTo>
                    <a:lnTo>
                      <a:pt x="129" y="133"/>
                    </a:lnTo>
                    <a:lnTo>
                      <a:pt x="131" y="140"/>
                    </a:lnTo>
                    <a:lnTo>
                      <a:pt x="133" y="146"/>
                    </a:lnTo>
                    <a:lnTo>
                      <a:pt x="135" y="146"/>
                    </a:lnTo>
                    <a:lnTo>
                      <a:pt x="135" y="145"/>
                    </a:lnTo>
                    <a:lnTo>
                      <a:pt x="135" y="143"/>
                    </a:lnTo>
                    <a:lnTo>
                      <a:pt x="136" y="141"/>
                    </a:lnTo>
                    <a:lnTo>
                      <a:pt x="136" y="139"/>
                    </a:lnTo>
                    <a:lnTo>
                      <a:pt x="138" y="138"/>
                    </a:lnTo>
                    <a:lnTo>
                      <a:pt x="138" y="134"/>
                    </a:lnTo>
                    <a:lnTo>
                      <a:pt x="142" y="132"/>
                    </a:lnTo>
                    <a:lnTo>
                      <a:pt x="143" y="128"/>
                    </a:lnTo>
                    <a:lnTo>
                      <a:pt x="146" y="125"/>
                    </a:lnTo>
                    <a:lnTo>
                      <a:pt x="149" y="121"/>
                    </a:lnTo>
                    <a:lnTo>
                      <a:pt x="154" y="117"/>
                    </a:lnTo>
                    <a:lnTo>
                      <a:pt x="157" y="113"/>
                    </a:lnTo>
                    <a:lnTo>
                      <a:pt x="163" y="109"/>
                    </a:lnTo>
                    <a:lnTo>
                      <a:pt x="168" y="104"/>
                    </a:lnTo>
                    <a:lnTo>
                      <a:pt x="170" y="104"/>
                    </a:lnTo>
                    <a:lnTo>
                      <a:pt x="171" y="103"/>
                    </a:lnTo>
                    <a:lnTo>
                      <a:pt x="173" y="103"/>
                    </a:lnTo>
                    <a:lnTo>
                      <a:pt x="175" y="101"/>
                    </a:lnTo>
                    <a:lnTo>
                      <a:pt x="179" y="99"/>
                    </a:lnTo>
                    <a:lnTo>
                      <a:pt x="181" y="96"/>
                    </a:lnTo>
                    <a:lnTo>
                      <a:pt x="183" y="94"/>
                    </a:lnTo>
                    <a:lnTo>
                      <a:pt x="185" y="91"/>
                    </a:lnTo>
                    <a:lnTo>
                      <a:pt x="188" y="87"/>
                    </a:lnTo>
                    <a:lnTo>
                      <a:pt x="190" y="83"/>
                    </a:lnTo>
                    <a:lnTo>
                      <a:pt x="193" y="79"/>
                    </a:lnTo>
                    <a:lnTo>
                      <a:pt x="194" y="73"/>
                    </a:lnTo>
                    <a:lnTo>
                      <a:pt x="196" y="68"/>
                    </a:lnTo>
                    <a:lnTo>
                      <a:pt x="198" y="61"/>
                    </a:lnTo>
                    <a:lnTo>
                      <a:pt x="199" y="55"/>
                    </a:lnTo>
                    <a:lnTo>
                      <a:pt x="199" y="47"/>
                    </a:lnTo>
                    <a:lnTo>
                      <a:pt x="201" y="42"/>
                    </a:lnTo>
                    <a:lnTo>
                      <a:pt x="201" y="36"/>
                    </a:lnTo>
                    <a:lnTo>
                      <a:pt x="203" y="31"/>
                    </a:lnTo>
                    <a:lnTo>
                      <a:pt x="204" y="26"/>
                    </a:lnTo>
                    <a:lnTo>
                      <a:pt x="207" y="22"/>
                    </a:lnTo>
                    <a:lnTo>
                      <a:pt x="209" y="19"/>
                    </a:lnTo>
                    <a:lnTo>
                      <a:pt x="212" y="15"/>
                    </a:lnTo>
                    <a:lnTo>
                      <a:pt x="214" y="12"/>
                    </a:lnTo>
                    <a:lnTo>
                      <a:pt x="218" y="10"/>
                    </a:lnTo>
                    <a:lnTo>
                      <a:pt x="219" y="7"/>
                    </a:lnTo>
                    <a:lnTo>
                      <a:pt x="222" y="6"/>
                    </a:lnTo>
                    <a:lnTo>
                      <a:pt x="224" y="4"/>
                    </a:lnTo>
                    <a:lnTo>
                      <a:pt x="226" y="4"/>
                    </a:lnTo>
                    <a:lnTo>
                      <a:pt x="227" y="2"/>
                    </a:lnTo>
                    <a:lnTo>
                      <a:pt x="228" y="2"/>
                    </a:lnTo>
                    <a:lnTo>
                      <a:pt x="228" y="1"/>
                    </a:lnTo>
                    <a:lnTo>
                      <a:pt x="228" y="0"/>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9671" name="Freeform 9"/>
              <p:cNvSpPr>
                <a:spLocks/>
              </p:cNvSpPr>
              <p:nvPr/>
            </p:nvSpPr>
            <p:spPr bwMode="auto">
              <a:xfrm>
                <a:off x="-108" y="1303"/>
                <a:ext cx="323" cy="472"/>
              </a:xfrm>
              <a:custGeom>
                <a:avLst/>
                <a:gdLst>
                  <a:gd name="T0" fmla="*/ 309 w 323"/>
                  <a:gd name="T1" fmla="*/ 12 h 472"/>
                  <a:gd name="T2" fmla="*/ 252 w 323"/>
                  <a:gd name="T3" fmla="*/ 15 h 472"/>
                  <a:gd name="T4" fmla="*/ 203 w 323"/>
                  <a:gd name="T5" fmla="*/ 59 h 472"/>
                  <a:gd name="T6" fmla="*/ 197 w 323"/>
                  <a:gd name="T7" fmla="*/ 52 h 472"/>
                  <a:gd name="T8" fmla="*/ 212 w 323"/>
                  <a:gd name="T9" fmla="*/ 14 h 472"/>
                  <a:gd name="T10" fmla="*/ 177 w 323"/>
                  <a:gd name="T11" fmla="*/ 23 h 472"/>
                  <a:gd name="T12" fmla="*/ 160 w 323"/>
                  <a:gd name="T13" fmla="*/ 87 h 472"/>
                  <a:gd name="T14" fmla="*/ 132 w 323"/>
                  <a:gd name="T15" fmla="*/ 119 h 472"/>
                  <a:gd name="T16" fmla="*/ 128 w 323"/>
                  <a:gd name="T17" fmla="*/ 84 h 472"/>
                  <a:gd name="T18" fmla="*/ 111 w 323"/>
                  <a:gd name="T19" fmla="*/ 115 h 472"/>
                  <a:gd name="T20" fmla="*/ 98 w 323"/>
                  <a:gd name="T21" fmla="*/ 150 h 472"/>
                  <a:gd name="T22" fmla="*/ 72 w 323"/>
                  <a:gd name="T23" fmla="*/ 139 h 472"/>
                  <a:gd name="T24" fmla="*/ 59 w 323"/>
                  <a:gd name="T25" fmla="*/ 122 h 472"/>
                  <a:gd name="T26" fmla="*/ 32 w 323"/>
                  <a:gd name="T27" fmla="*/ 183 h 472"/>
                  <a:gd name="T28" fmla="*/ 23 w 323"/>
                  <a:gd name="T29" fmla="*/ 223 h 472"/>
                  <a:gd name="T30" fmla="*/ 6 w 323"/>
                  <a:gd name="T31" fmla="*/ 256 h 472"/>
                  <a:gd name="T32" fmla="*/ 7 w 323"/>
                  <a:gd name="T33" fmla="*/ 336 h 472"/>
                  <a:gd name="T34" fmla="*/ 32 w 323"/>
                  <a:gd name="T35" fmla="*/ 381 h 472"/>
                  <a:gd name="T36" fmla="*/ 33 w 323"/>
                  <a:gd name="T37" fmla="*/ 325 h 472"/>
                  <a:gd name="T38" fmla="*/ 61 w 323"/>
                  <a:gd name="T39" fmla="*/ 264 h 472"/>
                  <a:gd name="T40" fmla="*/ 77 w 323"/>
                  <a:gd name="T41" fmla="*/ 266 h 472"/>
                  <a:gd name="T42" fmla="*/ 82 w 323"/>
                  <a:gd name="T43" fmla="*/ 277 h 472"/>
                  <a:gd name="T44" fmla="*/ 94 w 323"/>
                  <a:gd name="T45" fmla="*/ 294 h 472"/>
                  <a:gd name="T46" fmla="*/ 97 w 323"/>
                  <a:gd name="T47" fmla="*/ 275 h 472"/>
                  <a:gd name="T48" fmla="*/ 134 w 323"/>
                  <a:gd name="T49" fmla="*/ 220 h 472"/>
                  <a:gd name="T50" fmla="*/ 153 w 323"/>
                  <a:gd name="T51" fmla="*/ 211 h 472"/>
                  <a:gd name="T52" fmla="*/ 177 w 323"/>
                  <a:gd name="T53" fmla="*/ 174 h 472"/>
                  <a:gd name="T54" fmla="*/ 173 w 323"/>
                  <a:gd name="T55" fmla="*/ 235 h 472"/>
                  <a:gd name="T56" fmla="*/ 126 w 323"/>
                  <a:gd name="T57" fmla="*/ 297 h 472"/>
                  <a:gd name="T58" fmla="*/ 136 w 323"/>
                  <a:gd name="T59" fmla="*/ 342 h 472"/>
                  <a:gd name="T60" fmla="*/ 153 w 323"/>
                  <a:gd name="T61" fmla="*/ 309 h 472"/>
                  <a:gd name="T62" fmla="*/ 164 w 323"/>
                  <a:gd name="T63" fmla="*/ 306 h 472"/>
                  <a:gd name="T64" fmla="*/ 174 w 323"/>
                  <a:gd name="T65" fmla="*/ 294 h 472"/>
                  <a:gd name="T66" fmla="*/ 177 w 323"/>
                  <a:gd name="T67" fmla="*/ 302 h 472"/>
                  <a:gd name="T68" fmla="*/ 152 w 323"/>
                  <a:gd name="T69" fmla="*/ 351 h 472"/>
                  <a:gd name="T70" fmla="*/ 126 w 323"/>
                  <a:gd name="T71" fmla="*/ 367 h 472"/>
                  <a:gd name="T72" fmla="*/ 129 w 323"/>
                  <a:gd name="T73" fmla="*/ 389 h 472"/>
                  <a:gd name="T74" fmla="*/ 128 w 323"/>
                  <a:gd name="T75" fmla="*/ 434 h 472"/>
                  <a:gd name="T76" fmla="*/ 90 w 323"/>
                  <a:gd name="T77" fmla="*/ 446 h 472"/>
                  <a:gd name="T78" fmla="*/ 118 w 323"/>
                  <a:gd name="T79" fmla="*/ 468 h 472"/>
                  <a:gd name="T80" fmla="*/ 188 w 323"/>
                  <a:gd name="T81" fmla="*/ 437 h 472"/>
                  <a:gd name="T82" fmla="*/ 194 w 323"/>
                  <a:gd name="T83" fmla="*/ 425 h 472"/>
                  <a:gd name="T84" fmla="*/ 217 w 323"/>
                  <a:gd name="T85" fmla="*/ 397 h 472"/>
                  <a:gd name="T86" fmla="*/ 236 w 323"/>
                  <a:gd name="T87" fmla="*/ 359 h 472"/>
                  <a:gd name="T88" fmla="*/ 232 w 323"/>
                  <a:gd name="T89" fmla="*/ 353 h 472"/>
                  <a:gd name="T90" fmla="*/ 222 w 323"/>
                  <a:gd name="T91" fmla="*/ 368 h 472"/>
                  <a:gd name="T92" fmla="*/ 210 w 323"/>
                  <a:gd name="T93" fmla="*/ 377 h 472"/>
                  <a:gd name="T94" fmla="*/ 204 w 323"/>
                  <a:gd name="T95" fmla="*/ 377 h 472"/>
                  <a:gd name="T96" fmla="*/ 212 w 323"/>
                  <a:gd name="T97" fmla="*/ 365 h 472"/>
                  <a:gd name="T98" fmla="*/ 226 w 323"/>
                  <a:gd name="T99" fmla="*/ 310 h 472"/>
                  <a:gd name="T100" fmla="*/ 233 w 323"/>
                  <a:gd name="T101" fmla="*/ 283 h 472"/>
                  <a:gd name="T102" fmla="*/ 274 w 323"/>
                  <a:gd name="T103" fmla="*/ 233 h 472"/>
                  <a:gd name="T104" fmla="*/ 294 w 323"/>
                  <a:gd name="T105" fmla="*/ 174 h 472"/>
                  <a:gd name="T106" fmla="*/ 280 w 323"/>
                  <a:gd name="T107" fmla="*/ 180 h 472"/>
                  <a:gd name="T108" fmla="*/ 235 w 323"/>
                  <a:gd name="T109" fmla="*/ 209 h 472"/>
                  <a:gd name="T110" fmla="*/ 229 w 323"/>
                  <a:gd name="T111" fmla="*/ 195 h 472"/>
                  <a:gd name="T112" fmla="*/ 249 w 323"/>
                  <a:gd name="T113" fmla="*/ 130 h 472"/>
                  <a:gd name="T114" fmla="*/ 258 w 323"/>
                  <a:gd name="T115" fmla="*/ 96 h 472"/>
                  <a:gd name="T116" fmla="*/ 298 w 323"/>
                  <a:gd name="T117" fmla="*/ 59 h 472"/>
                  <a:gd name="T118" fmla="*/ 317 w 323"/>
                  <a:gd name="T119" fmla="*/ 14 h 472"/>
                  <a:gd name="T120" fmla="*/ 320 w 323"/>
                  <a:gd name="T121" fmla="*/ 1 h 472"/>
                  <a:gd name="T122" fmla="*/ 321 w 323"/>
                  <a:gd name="T123" fmla="*/ 1 h 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3"/>
                  <a:gd name="T187" fmla="*/ 0 h 472"/>
                  <a:gd name="T188" fmla="*/ 323 w 323"/>
                  <a:gd name="T189" fmla="*/ 472 h 4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3" h="472">
                    <a:moveTo>
                      <a:pt x="322" y="1"/>
                    </a:moveTo>
                    <a:lnTo>
                      <a:pt x="321" y="2"/>
                    </a:lnTo>
                    <a:lnTo>
                      <a:pt x="321" y="3"/>
                    </a:lnTo>
                    <a:lnTo>
                      <a:pt x="319" y="4"/>
                    </a:lnTo>
                    <a:lnTo>
                      <a:pt x="318" y="5"/>
                    </a:lnTo>
                    <a:lnTo>
                      <a:pt x="316" y="7"/>
                    </a:lnTo>
                    <a:lnTo>
                      <a:pt x="314" y="9"/>
                    </a:lnTo>
                    <a:lnTo>
                      <a:pt x="311" y="11"/>
                    </a:lnTo>
                    <a:lnTo>
                      <a:pt x="309" y="12"/>
                    </a:lnTo>
                    <a:lnTo>
                      <a:pt x="304" y="14"/>
                    </a:lnTo>
                    <a:lnTo>
                      <a:pt x="301" y="15"/>
                    </a:lnTo>
                    <a:lnTo>
                      <a:pt x="295" y="17"/>
                    </a:lnTo>
                    <a:lnTo>
                      <a:pt x="290" y="17"/>
                    </a:lnTo>
                    <a:lnTo>
                      <a:pt x="283" y="17"/>
                    </a:lnTo>
                    <a:lnTo>
                      <a:pt x="278" y="17"/>
                    </a:lnTo>
                    <a:lnTo>
                      <a:pt x="270" y="16"/>
                    </a:lnTo>
                    <a:lnTo>
                      <a:pt x="263" y="14"/>
                    </a:lnTo>
                    <a:lnTo>
                      <a:pt x="252" y="15"/>
                    </a:lnTo>
                    <a:lnTo>
                      <a:pt x="244" y="18"/>
                    </a:lnTo>
                    <a:lnTo>
                      <a:pt x="235" y="22"/>
                    </a:lnTo>
                    <a:lnTo>
                      <a:pt x="229" y="25"/>
                    </a:lnTo>
                    <a:lnTo>
                      <a:pt x="223" y="31"/>
                    </a:lnTo>
                    <a:lnTo>
                      <a:pt x="217" y="36"/>
                    </a:lnTo>
                    <a:lnTo>
                      <a:pt x="213" y="41"/>
                    </a:lnTo>
                    <a:lnTo>
                      <a:pt x="210" y="47"/>
                    </a:lnTo>
                    <a:lnTo>
                      <a:pt x="206" y="53"/>
                    </a:lnTo>
                    <a:lnTo>
                      <a:pt x="203" y="59"/>
                    </a:lnTo>
                    <a:lnTo>
                      <a:pt x="201" y="63"/>
                    </a:lnTo>
                    <a:lnTo>
                      <a:pt x="200" y="67"/>
                    </a:lnTo>
                    <a:lnTo>
                      <a:pt x="199" y="70"/>
                    </a:lnTo>
                    <a:lnTo>
                      <a:pt x="199" y="71"/>
                    </a:lnTo>
                    <a:lnTo>
                      <a:pt x="199" y="69"/>
                    </a:lnTo>
                    <a:lnTo>
                      <a:pt x="197" y="63"/>
                    </a:lnTo>
                    <a:lnTo>
                      <a:pt x="197" y="57"/>
                    </a:lnTo>
                    <a:lnTo>
                      <a:pt x="197" y="52"/>
                    </a:lnTo>
                    <a:lnTo>
                      <a:pt x="198" y="46"/>
                    </a:lnTo>
                    <a:lnTo>
                      <a:pt x="199" y="41"/>
                    </a:lnTo>
                    <a:lnTo>
                      <a:pt x="201" y="36"/>
                    </a:lnTo>
                    <a:lnTo>
                      <a:pt x="203" y="32"/>
                    </a:lnTo>
                    <a:lnTo>
                      <a:pt x="205" y="26"/>
                    </a:lnTo>
                    <a:lnTo>
                      <a:pt x="207" y="23"/>
                    </a:lnTo>
                    <a:lnTo>
                      <a:pt x="209" y="19"/>
                    </a:lnTo>
                    <a:lnTo>
                      <a:pt x="210" y="17"/>
                    </a:lnTo>
                    <a:lnTo>
                      <a:pt x="212" y="14"/>
                    </a:lnTo>
                    <a:lnTo>
                      <a:pt x="213" y="13"/>
                    </a:lnTo>
                    <a:lnTo>
                      <a:pt x="215" y="11"/>
                    </a:lnTo>
                    <a:lnTo>
                      <a:pt x="215" y="10"/>
                    </a:lnTo>
                    <a:lnTo>
                      <a:pt x="216" y="9"/>
                    </a:lnTo>
                    <a:lnTo>
                      <a:pt x="204" y="8"/>
                    </a:lnTo>
                    <a:lnTo>
                      <a:pt x="196" y="8"/>
                    </a:lnTo>
                    <a:lnTo>
                      <a:pt x="188" y="11"/>
                    </a:lnTo>
                    <a:lnTo>
                      <a:pt x="182" y="15"/>
                    </a:lnTo>
                    <a:lnTo>
                      <a:pt x="177" y="23"/>
                    </a:lnTo>
                    <a:lnTo>
                      <a:pt x="173" y="28"/>
                    </a:lnTo>
                    <a:lnTo>
                      <a:pt x="169" y="37"/>
                    </a:lnTo>
                    <a:lnTo>
                      <a:pt x="166" y="45"/>
                    </a:lnTo>
                    <a:lnTo>
                      <a:pt x="164" y="54"/>
                    </a:lnTo>
                    <a:lnTo>
                      <a:pt x="163" y="62"/>
                    </a:lnTo>
                    <a:lnTo>
                      <a:pt x="163" y="70"/>
                    </a:lnTo>
                    <a:lnTo>
                      <a:pt x="161" y="76"/>
                    </a:lnTo>
                    <a:lnTo>
                      <a:pt x="161" y="82"/>
                    </a:lnTo>
                    <a:lnTo>
                      <a:pt x="160" y="87"/>
                    </a:lnTo>
                    <a:lnTo>
                      <a:pt x="160" y="89"/>
                    </a:lnTo>
                    <a:lnTo>
                      <a:pt x="158" y="89"/>
                    </a:lnTo>
                    <a:lnTo>
                      <a:pt x="154" y="101"/>
                    </a:lnTo>
                    <a:lnTo>
                      <a:pt x="150" y="109"/>
                    </a:lnTo>
                    <a:lnTo>
                      <a:pt x="147" y="115"/>
                    </a:lnTo>
                    <a:lnTo>
                      <a:pt x="142" y="118"/>
                    </a:lnTo>
                    <a:lnTo>
                      <a:pt x="139" y="120"/>
                    </a:lnTo>
                    <a:lnTo>
                      <a:pt x="135" y="120"/>
                    </a:lnTo>
                    <a:lnTo>
                      <a:pt x="132" y="119"/>
                    </a:lnTo>
                    <a:lnTo>
                      <a:pt x="129" y="117"/>
                    </a:lnTo>
                    <a:lnTo>
                      <a:pt x="128" y="114"/>
                    </a:lnTo>
                    <a:lnTo>
                      <a:pt x="126" y="110"/>
                    </a:lnTo>
                    <a:lnTo>
                      <a:pt x="125" y="106"/>
                    </a:lnTo>
                    <a:lnTo>
                      <a:pt x="124" y="101"/>
                    </a:lnTo>
                    <a:lnTo>
                      <a:pt x="125" y="97"/>
                    </a:lnTo>
                    <a:lnTo>
                      <a:pt x="125" y="92"/>
                    </a:lnTo>
                    <a:lnTo>
                      <a:pt x="126" y="89"/>
                    </a:lnTo>
                    <a:lnTo>
                      <a:pt x="128" y="84"/>
                    </a:lnTo>
                    <a:lnTo>
                      <a:pt x="125" y="89"/>
                    </a:lnTo>
                    <a:lnTo>
                      <a:pt x="121" y="93"/>
                    </a:lnTo>
                    <a:lnTo>
                      <a:pt x="120" y="96"/>
                    </a:lnTo>
                    <a:lnTo>
                      <a:pt x="117" y="100"/>
                    </a:lnTo>
                    <a:lnTo>
                      <a:pt x="115" y="103"/>
                    </a:lnTo>
                    <a:lnTo>
                      <a:pt x="114" y="106"/>
                    </a:lnTo>
                    <a:lnTo>
                      <a:pt x="113" y="109"/>
                    </a:lnTo>
                    <a:lnTo>
                      <a:pt x="111" y="111"/>
                    </a:lnTo>
                    <a:lnTo>
                      <a:pt x="111" y="115"/>
                    </a:lnTo>
                    <a:lnTo>
                      <a:pt x="110" y="117"/>
                    </a:lnTo>
                    <a:lnTo>
                      <a:pt x="110" y="121"/>
                    </a:lnTo>
                    <a:lnTo>
                      <a:pt x="109" y="123"/>
                    </a:lnTo>
                    <a:lnTo>
                      <a:pt x="109" y="127"/>
                    </a:lnTo>
                    <a:lnTo>
                      <a:pt x="107" y="130"/>
                    </a:lnTo>
                    <a:lnTo>
                      <a:pt x="106" y="134"/>
                    </a:lnTo>
                    <a:lnTo>
                      <a:pt x="104" y="138"/>
                    </a:lnTo>
                    <a:lnTo>
                      <a:pt x="102" y="145"/>
                    </a:lnTo>
                    <a:lnTo>
                      <a:pt x="98" y="150"/>
                    </a:lnTo>
                    <a:lnTo>
                      <a:pt x="94" y="154"/>
                    </a:lnTo>
                    <a:lnTo>
                      <a:pt x="91" y="155"/>
                    </a:lnTo>
                    <a:lnTo>
                      <a:pt x="88" y="157"/>
                    </a:lnTo>
                    <a:lnTo>
                      <a:pt x="84" y="156"/>
                    </a:lnTo>
                    <a:lnTo>
                      <a:pt x="81" y="155"/>
                    </a:lnTo>
                    <a:lnTo>
                      <a:pt x="77" y="151"/>
                    </a:lnTo>
                    <a:lnTo>
                      <a:pt x="75" y="148"/>
                    </a:lnTo>
                    <a:lnTo>
                      <a:pt x="73" y="144"/>
                    </a:lnTo>
                    <a:lnTo>
                      <a:pt x="72" y="139"/>
                    </a:lnTo>
                    <a:lnTo>
                      <a:pt x="70" y="134"/>
                    </a:lnTo>
                    <a:lnTo>
                      <a:pt x="70" y="128"/>
                    </a:lnTo>
                    <a:lnTo>
                      <a:pt x="70" y="122"/>
                    </a:lnTo>
                    <a:lnTo>
                      <a:pt x="72" y="116"/>
                    </a:lnTo>
                    <a:lnTo>
                      <a:pt x="73" y="108"/>
                    </a:lnTo>
                    <a:lnTo>
                      <a:pt x="70" y="111"/>
                    </a:lnTo>
                    <a:lnTo>
                      <a:pt x="66" y="114"/>
                    </a:lnTo>
                    <a:lnTo>
                      <a:pt x="62" y="118"/>
                    </a:lnTo>
                    <a:lnTo>
                      <a:pt x="59" y="122"/>
                    </a:lnTo>
                    <a:lnTo>
                      <a:pt x="55" y="127"/>
                    </a:lnTo>
                    <a:lnTo>
                      <a:pt x="51" y="133"/>
                    </a:lnTo>
                    <a:lnTo>
                      <a:pt x="48" y="140"/>
                    </a:lnTo>
                    <a:lnTo>
                      <a:pt x="44" y="146"/>
                    </a:lnTo>
                    <a:lnTo>
                      <a:pt x="42" y="153"/>
                    </a:lnTo>
                    <a:lnTo>
                      <a:pt x="38" y="161"/>
                    </a:lnTo>
                    <a:lnTo>
                      <a:pt x="36" y="168"/>
                    </a:lnTo>
                    <a:lnTo>
                      <a:pt x="34" y="175"/>
                    </a:lnTo>
                    <a:lnTo>
                      <a:pt x="32" y="183"/>
                    </a:lnTo>
                    <a:lnTo>
                      <a:pt x="30" y="189"/>
                    </a:lnTo>
                    <a:lnTo>
                      <a:pt x="30" y="195"/>
                    </a:lnTo>
                    <a:lnTo>
                      <a:pt x="29" y="200"/>
                    </a:lnTo>
                    <a:lnTo>
                      <a:pt x="29" y="203"/>
                    </a:lnTo>
                    <a:lnTo>
                      <a:pt x="28" y="207"/>
                    </a:lnTo>
                    <a:lnTo>
                      <a:pt x="27" y="211"/>
                    </a:lnTo>
                    <a:lnTo>
                      <a:pt x="25" y="215"/>
                    </a:lnTo>
                    <a:lnTo>
                      <a:pt x="24" y="219"/>
                    </a:lnTo>
                    <a:lnTo>
                      <a:pt x="23" y="223"/>
                    </a:lnTo>
                    <a:lnTo>
                      <a:pt x="21" y="227"/>
                    </a:lnTo>
                    <a:lnTo>
                      <a:pt x="19" y="230"/>
                    </a:lnTo>
                    <a:lnTo>
                      <a:pt x="17" y="235"/>
                    </a:lnTo>
                    <a:lnTo>
                      <a:pt x="15" y="239"/>
                    </a:lnTo>
                    <a:lnTo>
                      <a:pt x="13" y="243"/>
                    </a:lnTo>
                    <a:lnTo>
                      <a:pt x="11" y="246"/>
                    </a:lnTo>
                    <a:lnTo>
                      <a:pt x="10" y="250"/>
                    </a:lnTo>
                    <a:lnTo>
                      <a:pt x="8" y="253"/>
                    </a:lnTo>
                    <a:lnTo>
                      <a:pt x="6" y="256"/>
                    </a:lnTo>
                    <a:lnTo>
                      <a:pt x="4" y="258"/>
                    </a:lnTo>
                    <a:lnTo>
                      <a:pt x="2" y="269"/>
                    </a:lnTo>
                    <a:lnTo>
                      <a:pt x="0" y="280"/>
                    </a:lnTo>
                    <a:lnTo>
                      <a:pt x="0" y="290"/>
                    </a:lnTo>
                    <a:lnTo>
                      <a:pt x="0" y="300"/>
                    </a:lnTo>
                    <a:lnTo>
                      <a:pt x="2" y="310"/>
                    </a:lnTo>
                    <a:lnTo>
                      <a:pt x="3" y="319"/>
                    </a:lnTo>
                    <a:lnTo>
                      <a:pt x="5" y="328"/>
                    </a:lnTo>
                    <a:lnTo>
                      <a:pt x="7" y="336"/>
                    </a:lnTo>
                    <a:lnTo>
                      <a:pt x="11" y="345"/>
                    </a:lnTo>
                    <a:lnTo>
                      <a:pt x="14" y="352"/>
                    </a:lnTo>
                    <a:lnTo>
                      <a:pt x="18" y="359"/>
                    </a:lnTo>
                    <a:lnTo>
                      <a:pt x="21" y="365"/>
                    </a:lnTo>
                    <a:lnTo>
                      <a:pt x="25" y="370"/>
                    </a:lnTo>
                    <a:lnTo>
                      <a:pt x="27" y="375"/>
                    </a:lnTo>
                    <a:lnTo>
                      <a:pt x="30" y="379"/>
                    </a:lnTo>
                    <a:lnTo>
                      <a:pt x="32" y="381"/>
                    </a:lnTo>
                    <a:lnTo>
                      <a:pt x="32" y="379"/>
                    </a:lnTo>
                    <a:lnTo>
                      <a:pt x="32" y="376"/>
                    </a:lnTo>
                    <a:lnTo>
                      <a:pt x="31" y="371"/>
                    </a:lnTo>
                    <a:lnTo>
                      <a:pt x="31" y="366"/>
                    </a:lnTo>
                    <a:lnTo>
                      <a:pt x="31" y="359"/>
                    </a:lnTo>
                    <a:lnTo>
                      <a:pt x="31" y="352"/>
                    </a:lnTo>
                    <a:lnTo>
                      <a:pt x="30" y="343"/>
                    </a:lnTo>
                    <a:lnTo>
                      <a:pt x="32" y="335"/>
                    </a:lnTo>
                    <a:lnTo>
                      <a:pt x="33" y="325"/>
                    </a:lnTo>
                    <a:lnTo>
                      <a:pt x="35" y="316"/>
                    </a:lnTo>
                    <a:lnTo>
                      <a:pt x="37" y="305"/>
                    </a:lnTo>
                    <a:lnTo>
                      <a:pt x="41" y="296"/>
                    </a:lnTo>
                    <a:lnTo>
                      <a:pt x="45" y="285"/>
                    </a:lnTo>
                    <a:lnTo>
                      <a:pt x="50" y="275"/>
                    </a:lnTo>
                    <a:lnTo>
                      <a:pt x="56" y="264"/>
                    </a:lnTo>
                    <a:lnTo>
                      <a:pt x="57" y="264"/>
                    </a:lnTo>
                    <a:lnTo>
                      <a:pt x="59" y="264"/>
                    </a:lnTo>
                    <a:lnTo>
                      <a:pt x="61" y="264"/>
                    </a:lnTo>
                    <a:lnTo>
                      <a:pt x="62" y="262"/>
                    </a:lnTo>
                    <a:lnTo>
                      <a:pt x="64" y="262"/>
                    </a:lnTo>
                    <a:lnTo>
                      <a:pt x="66" y="262"/>
                    </a:lnTo>
                    <a:lnTo>
                      <a:pt x="68" y="262"/>
                    </a:lnTo>
                    <a:lnTo>
                      <a:pt x="69" y="262"/>
                    </a:lnTo>
                    <a:lnTo>
                      <a:pt x="71" y="264"/>
                    </a:lnTo>
                    <a:lnTo>
                      <a:pt x="73" y="264"/>
                    </a:lnTo>
                    <a:lnTo>
                      <a:pt x="75" y="265"/>
                    </a:lnTo>
                    <a:lnTo>
                      <a:pt x="77" y="266"/>
                    </a:lnTo>
                    <a:lnTo>
                      <a:pt x="78" y="269"/>
                    </a:lnTo>
                    <a:lnTo>
                      <a:pt x="80" y="271"/>
                    </a:lnTo>
                    <a:lnTo>
                      <a:pt x="82" y="275"/>
                    </a:lnTo>
                    <a:lnTo>
                      <a:pt x="82" y="277"/>
                    </a:lnTo>
                    <a:lnTo>
                      <a:pt x="82" y="275"/>
                    </a:lnTo>
                    <a:lnTo>
                      <a:pt x="81" y="275"/>
                    </a:lnTo>
                    <a:lnTo>
                      <a:pt x="82" y="277"/>
                    </a:lnTo>
                    <a:lnTo>
                      <a:pt x="83" y="279"/>
                    </a:lnTo>
                    <a:lnTo>
                      <a:pt x="83" y="281"/>
                    </a:lnTo>
                    <a:lnTo>
                      <a:pt x="85" y="285"/>
                    </a:lnTo>
                    <a:lnTo>
                      <a:pt x="86" y="286"/>
                    </a:lnTo>
                    <a:lnTo>
                      <a:pt x="88" y="288"/>
                    </a:lnTo>
                    <a:lnTo>
                      <a:pt x="90" y="290"/>
                    </a:lnTo>
                    <a:lnTo>
                      <a:pt x="92" y="292"/>
                    </a:lnTo>
                    <a:lnTo>
                      <a:pt x="94" y="294"/>
                    </a:lnTo>
                    <a:lnTo>
                      <a:pt x="98" y="296"/>
                    </a:lnTo>
                    <a:lnTo>
                      <a:pt x="101" y="296"/>
                    </a:lnTo>
                    <a:lnTo>
                      <a:pt x="100" y="294"/>
                    </a:lnTo>
                    <a:lnTo>
                      <a:pt x="100" y="291"/>
                    </a:lnTo>
                    <a:lnTo>
                      <a:pt x="98" y="287"/>
                    </a:lnTo>
                    <a:lnTo>
                      <a:pt x="98" y="284"/>
                    </a:lnTo>
                    <a:lnTo>
                      <a:pt x="97" y="279"/>
                    </a:lnTo>
                    <a:lnTo>
                      <a:pt x="97" y="275"/>
                    </a:lnTo>
                    <a:lnTo>
                      <a:pt x="96" y="269"/>
                    </a:lnTo>
                    <a:lnTo>
                      <a:pt x="98" y="264"/>
                    </a:lnTo>
                    <a:lnTo>
                      <a:pt x="99" y="259"/>
                    </a:lnTo>
                    <a:lnTo>
                      <a:pt x="102" y="253"/>
                    </a:lnTo>
                    <a:lnTo>
                      <a:pt x="105" y="246"/>
                    </a:lnTo>
                    <a:lnTo>
                      <a:pt x="110" y="241"/>
                    </a:lnTo>
                    <a:lnTo>
                      <a:pt x="117" y="233"/>
                    </a:lnTo>
                    <a:lnTo>
                      <a:pt x="125" y="227"/>
                    </a:lnTo>
                    <a:lnTo>
                      <a:pt x="134" y="220"/>
                    </a:lnTo>
                    <a:lnTo>
                      <a:pt x="135" y="220"/>
                    </a:lnTo>
                    <a:lnTo>
                      <a:pt x="136" y="220"/>
                    </a:lnTo>
                    <a:lnTo>
                      <a:pt x="138" y="220"/>
                    </a:lnTo>
                    <a:lnTo>
                      <a:pt x="139" y="219"/>
                    </a:lnTo>
                    <a:lnTo>
                      <a:pt x="142" y="219"/>
                    </a:lnTo>
                    <a:lnTo>
                      <a:pt x="144" y="218"/>
                    </a:lnTo>
                    <a:lnTo>
                      <a:pt x="148" y="216"/>
                    </a:lnTo>
                    <a:lnTo>
                      <a:pt x="150" y="213"/>
                    </a:lnTo>
                    <a:lnTo>
                      <a:pt x="153" y="211"/>
                    </a:lnTo>
                    <a:lnTo>
                      <a:pt x="157" y="207"/>
                    </a:lnTo>
                    <a:lnTo>
                      <a:pt x="161" y="202"/>
                    </a:lnTo>
                    <a:lnTo>
                      <a:pt x="163" y="195"/>
                    </a:lnTo>
                    <a:lnTo>
                      <a:pt x="166" y="189"/>
                    </a:lnTo>
                    <a:lnTo>
                      <a:pt x="167" y="181"/>
                    </a:lnTo>
                    <a:lnTo>
                      <a:pt x="169" y="171"/>
                    </a:lnTo>
                    <a:lnTo>
                      <a:pt x="169" y="159"/>
                    </a:lnTo>
                    <a:lnTo>
                      <a:pt x="174" y="167"/>
                    </a:lnTo>
                    <a:lnTo>
                      <a:pt x="177" y="174"/>
                    </a:lnTo>
                    <a:lnTo>
                      <a:pt x="180" y="182"/>
                    </a:lnTo>
                    <a:lnTo>
                      <a:pt x="180" y="189"/>
                    </a:lnTo>
                    <a:lnTo>
                      <a:pt x="181" y="197"/>
                    </a:lnTo>
                    <a:lnTo>
                      <a:pt x="181" y="204"/>
                    </a:lnTo>
                    <a:lnTo>
                      <a:pt x="180" y="211"/>
                    </a:lnTo>
                    <a:lnTo>
                      <a:pt x="178" y="217"/>
                    </a:lnTo>
                    <a:lnTo>
                      <a:pt x="176" y="224"/>
                    </a:lnTo>
                    <a:lnTo>
                      <a:pt x="174" y="229"/>
                    </a:lnTo>
                    <a:lnTo>
                      <a:pt x="173" y="235"/>
                    </a:lnTo>
                    <a:lnTo>
                      <a:pt x="169" y="239"/>
                    </a:lnTo>
                    <a:lnTo>
                      <a:pt x="167" y="243"/>
                    </a:lnTo>
                    <a:lnTo>
                      <a:pt x="164" y="247"/>
                    </a:lnTo>
                    <a:lnTo>
                      <a:pt x="162" y="250"/>
                    </a:lnTo>
                    <a:lnTo>
                      <a:pt x="159" y="251"/>
                    </a:lnTo>
                    <a:lnTo>
                      <a:pt x="148" y="264"/>
                    </a:lnTo>
                    <a:lnTo>
                      <a:pt x="139" y="276"/>
                    </a:lnTo>
                    <a:lnTo>
                      <a:pt x="132" y="287"/>
                    </a:lnTo>
                    <a:lnTo>
                      <a:pt x="126" y="297"/>
                    </a:lnTo>
                    <a:lnTo>
                      <a:pt x="123" y="307"/>
                    </a:lnTo>
                    <a:lnTo>
                      <a:pt x="121" y="316"/>
                    </a:lnTo>
                    <a:lnTo>
                      <a:pt x="121" y="323"/>
                    </a:lnTo>
                    <a:lnTo>
                      <a:pt x="121" y="330"/>
                    </a:lnTo>
                    <a:lnTo>
                      <a:pt x="124" y="336"/>
                    </a:lnTo>
                    <a:lnTo>
                      <a:pt x="126" y="340"/>
                    </a:lnTo>
                    <a:lnTo>
                      <a:pt x="130" y="342"/>
                    </a:lnTo>
                    <a:lnTo>
                      <a:pt x="132" y="342"/>
                    </a:lnTo>
                    <a:lnTo>
                      <a:pt x="136" y="342"/>
                    </a:lnTo>
                    <a:lnTo>
                      <a:pt x="139" y="338"/>
                    </a:lnTo>
                    <a:lnTo>
                      <a:pt x="142" y="332"/>
                    </a:lnTo>
                    <a:lnTo>
                      <a:pt x="144" y="323"/>
                    </a:lnTo>
                    <a:lnTo>
                      <a:pt x="146" y="321"/>
                    </a:lnTo>
                    <a:lnTo>
                      <a:pt x="148" y="317"/>
                    </a:lnTo>
                    <a:lnTo>
                      <a:pt x="150" y="315"/>
                    </a:lnTo>
                    <a:lnTo>
                      <a:pt x="150" y="312"/>
                    </a:lnTo>
                    <a:lnTo>
                      <a:pt x="152" y="311"/>
                    </a:lnTo>
                    <a:lnTo>
                      <a:pt x="153" y="309"/>
                    </a:lnTo>
                    <a:lnTo>
                      <a:pt x="155" y="309"/>
                    </a:lnTo>
                    <a:lnTo>
                      <a:pt x="155" y="307"/>
                    </a:lnTo>
                    <a:lnTo>
                      <a:pt x="156" y="307"/>
                    </a:lnTo>
                    <a:lnTo>
                      <a:pt x="158" y="307"/>
                    </a:lnTo>
                    <a:lnTo>
                      <a:pt x="160" y="307"/>
                    </a:lnTo>
                    <a:lnTo>
                      <a:pt x="162" y="307"/>
                    </a:lnTo>
                    <a:lnTo>
                      <a:pt x="163" y="307"/>
                    </a:lnTo>
                    <a:lnTo>
                      <a:pt x="164" y="306"/>
                    </a:lnTo>
                    <a:lnTo>
                      <a:pt x="164" y="304"/>
                    </a:lnTo>
                    <a:lnTo>
                      <a:pt x="166" y="304"/>
                    </a:lnTo>
                    <a:lnTo>
                      <a:pt x="167" y="303"/>
                    </a:lnTo>
                    <a:lnTo>
                      <a:pt x="169" y="302"/>
                    </a:lnTo>
                    <a:lnTo>
                      <a:pt x="169" y="300"/>
                    </a:lnTo>
                    <a:lnTo>
                      <a:pt x="171" y="300"/>
                    </a:lnTo>
                    <a:lnTo>
                      <a:pt x="173" y="298"/>
                    </a:lnTo>
                    <a:lnTo>
                      <a:pt x="174" y="296"/>
                    </a:lnTo>
                    <a:lnTo>
                      <a:pt x="174" y="294"/>
                    </a:lnTo>
                    <a:lnTo>
                      <a:pt x="176" y="294"/>
                    </a:lnTo>
                    <a:lnTo>
                      <a:pt x="177" y="292"/>
                    </a:lnTo>
                    <a:lnTo>
                      <a:pt x="179" y="292"/>
                    </a:lnTo>
                    <a:lnTo>
                      <a:pt x="179" y="290"/>
                    </a:lnTo>
                    <a:lnTo>
                      <a:pt x="180" y="290"/>
                    </a:lnTo>
                    <a:lnTo>
                      <a:pt x="180" y="289"/>
                    </a:lnTo>
                    <a:lnTo>
                      <a:pt x="180" y="288"/>
                    </a:lnTo>
                    <a:lnTo>
                      <a:pt x="177" y="302"/>
                    </a:lnTo>
                    <a:lnTo>
                      <a:pt x="174" y="312"/>
                    </a:lnTo>
                    <a:lnTo>
                      <a:pt x="171" y="322"/>
                    </a:lnTo>
                    <a:lnTo>
                      <a:pt x="167" y="329"/>
                    </a:lnTo>
                    <a:lnTo>
                      <a:pt x="165" y="336"/>
                    </a:lnTo>
                    <a:lnTo>
                      <a:pt x="162" y="341"/>
                    </a:lnTo>
                    <a:lnTo>
                      <a:pt x="159" y="345"/>
                    </a:lnTo>
                    <a:lnTo>
                      <a:pt x="155" y="347"/>
                    </a:lnTo>
                    <a:lnTo>
                      <a:pt x="153" y="349"/>
                    </a:lnTo>
                    <a:lnTo>
                      <a:pt x="152" y="351"/>
                    </a:lnTo>
                    <a:lnTo>
                      <a:pt x="150" y="353"/>
                    </a:lnTo>
                    <a:lnTo>
                      <a:pt x="146" y="353"/>
                    </a:lnTo>
                    <a:lnTo>
                      <a:pt x="144" y="354"/>
                    </a:lnTo>
                    <a:lnTo>
                      <a:pt x="141" y="355"/>
                    </a:lnTo>
                    <a:lnTo>
                      <a:pt x="139" y="357"/>
                    </a:lnTo>
                    <a:lnTo>
                      <a:pt x="136" y="358"/>
                    </a:lnTo>
                    <a:lnTo>
                      <a:pt x="132" y="361"/>
                    </a:lnTo>
                    <a:lnTo>
                      <a:pt x="128" y="363"/>
                    </a:lnTo>
                    <a:lnTo>
                      <a:pt x="126" y="367"/>
                    </a:lnTo>
                    <a:lnTo>
                      <a:pt x="123" y="368"/>
                    </a:lnTo>
                    <a:lnTo>
                      <a:pt x="123" y="372"/>
                    </a:lnTo>
                    <a:lnTo>
                      <a:pt x="121" y="376"/>
                    </a:lnTo>
                    <a:lnTo>
                      <a:pt x="121" y="379"/>
                    </a:lnTo>
                    <a:lnTo>
                      <a:pt x="121" y="381"/>
                    </a:lnTo>
                    <a:lnTo>
                      <a:pt x="123" y="385"/>
                    </a:lnTo>
                    <a:lnTo>
                      <a:pt x="124" y="388"/>
                    </a:lnTo>
                    <a:lnTo>
                      <a:pt x="127" y="389"/>
                    </a:lnTo>
                    <a:lnTo>
                      <a:pt x="129" y="389"/>
                    </a:lnTo>
                    <a:lnTo>
                      <a:pt x="132" y="390"/>
                    </a:lnTo>
                    <a:lnTo>
                      <a:pt x="136" y="389"/>
                    </a:lnTo>
                    <a:lnTo>
                      <a:pt x="141" y="386"/>
                    </a:lnTo>
                    <a:lnTo>
                      <a:pt x="145" y="382"/>
                    </a:lnTo>
                    <a:lnTo>
                      <a:pt x="143" y="397"/>
                    </a:lnTo>
                    <a:lnTo>
                      <a:pt x="140" y="408"/>
                    </a:lnTo>
                    <a:lnTo>
                      <a:pt x="136" y="419"/>
                    </a:lnTo>
                    <a:lnTo>
                      <a:pt x="132" y="426"/>
                    </a:lnTo>
                    <a:lnTo>
                      <a:pt x="128" y="434"/>
                    </a:lnTo>
                    <a:lnTo>
                      <a:pt x="123" y="438"/>
                    </a:lnTo>
                    <a:lnTo>
                      <a:pt x="118" y="443"/>
                    </a:lnTo>
                    <a:lnTo>
                      <a:pt x="112" y="445"/>
                    </a:lnTo>
                    <a:lnTo>
                      <a:pt x="109" y="447"/>
                    </a:lnTo>
                    <a:lnTo>
                      <a:pt x="104" y="448"/>
                    </a:lnTo>
                    <a:lnTo>
                      <a:pt x="101" y="448"/>
                    </a:lnTo>
                    <a:lnTo>
                      <a:pt x="95" y="447"/>
                    </a:lnTo>
                    <a:lnTo>
                      <a:pt x="93" y="447"/>
                    </a:lnTo>
                    <a:lnTo>
                      <a:pt x="90" y="446"/>
                    </a:lnTo>
                    <a:lnTo>
                      <a:pt x="88" y="445"/>
                    </a:lnTo>
                    <a:lnTo>
                      <a:pt x="86" y="443"/>
                    </a:lnTo>
                    <a:lnTo>
                      <a:pt x="90" y="447"/>
                    </a:lnTo>
                    <a:lnTo>
                      <a:pt x="92" y="451"/>
                    </a:lnTo>
                    <a:lnTo>
                      <a:pt x="96" y="455"/>
                    </a:lnTo>
                    <a:lnTo>
                      <a:pt x="100" y="458"/>
                    </a:lnTo>
                    <a:lnTo>
                      <a:pt x="105" y="462"/>
                    </a:lnTo>
                    <a:lnTo>
                      <a:pt x="110" y="466"/>
                    </a:lnTo>
                    <a:lnTo>
                      <a:pt x="118" y="468"/>
                    </a:lnTo>
                    <a:lnTo>
                      <a:pt x="124" y="469"/>
                    </a:lnTo>
                    <a:lnTo>
                      <a:pt x="132" y="471"/>
                    </a:lnTo>
                    <a:lnTo>
                      <a:pt x="140" y="470"/>
                    </a:lnTo>
                    <a:lnTo>
                      <a:pt x="149" y="469"/>
                    </a:lnTo>
                    <a:lnTo>
                      <a:pt x="156" y="466"/>
                    </a:lnTo>
                    <a:lnTo>
                      <a:pt x="165" y="462"/>
                    </a:lnTo>
                    <a:lnTo>
                      <a:pt x="173" y="455"/>
                    </a:lnTo>
                    <a:lnTo>
                      <a:pt x="181" y="447"/>
                    </a:lnTo>
                    <a:lnTo>
                      <a:pt x="188" y="437"/>
                    </a:lnTo>
                    <a:lnTo>
                      <a:pt x="188" y="436"/>
                    </a:lnTo>
                    <a:lnTo>
                      <a:pt x="189" y="434"/>
                    </a:lnTo>
                    <a:lnTo>
                      <a:pt x="189" y="433"/>
                    </a:lnTo>
                    <a:lnTo>
                      <a:pt x="191" y="431"/>
                    </a:lnTo>
                    <a:lnTo>
                      <a:pt x="191" y="429"/>
                    </a:lnTo>
                    <a:lnTo>
                      <a:pt x="193" y="427"/>
                    </a:lnTo>
                    <a:lnTo>
                      <a:pt x="194" y="425"/>
                    </a:lnTo>
                    <a:lnTo>
                      <a:pt x="196" y="424"/>
                    </a:lnTo>
                    <a:lnTo>
                      <a:pt x="198" y="422"/>
                    </a:lnTo>
                    <a:lnTo>
                      <a:pt x="200" y="418"/>
                    </a:lnTo>
                    <a:lnTo>
                      <a:pt x="202" y="416"/>
                    </a:lnTo>
                    <a:lnTo>
                      <a:pt x="205" y="413"/>
                    </a:lnTo>
                    <a:lnTo>
                      <a:pt x="209" y="409"/>
                    </a:lnTo>
                    <a:lnTo>
                      <a:pt x="212" y="405"/>
                    </a:lnTo>
                    <a:lnTo>
                      <a:pt x="214" y="402"/>
                    </a:lnTo>
                    <a:lnTo>
                      <a:pt x="217" y="397"/>
                    </a:lnTo>
                    <a:lnTo>
                      <a:pt x="219" y="393"/>
                    </a:lnTo>
                    <a:lnTo>
                      <a:pt x="223" y="388"/>
                    </a:lnTo>
                    <a:lnTo>
                      <a:pt x="224" y="384"/>
                    </a:lnTo>
                    <a:lnTo>
                      <a:pt x="227" y="379"/>
                    </a:lnTo>
                    <a:lnTo>
                      <a:pt x="229" y="375"/>
                    </a:lnTo>
                    <a:lnTo>
                      <a:pt x="232" y="370"/>
                    </a:lnTo>
                    <a:lnTo>
                      <a:pt x="233" y="366"/>
                    </a:lnTo>
                    <a:lnTo>
                      <a:pt x="234" y="362"/>
                    </a:lnTo>
                    <a:lnTo>
                      <a:pt x="236" y="359"/>
                    </a:lnTo>
                    <a:lnTo>
                      <a:pt x="238" y="355"/>
                    </a:lnTo>
                    <a:lnTo>
                      <a:pt x="238" y="353"/>
                    </a:lnTo>
                    <a:lnTo>
                      <a:pt x="240" y="349"/>
                    </a:lnTo>
                    <a:lnTo>
                      <a:pt x="240" y="347"/>
                    </a:lnTo>
                    <a:lnTo>
                      <a:pt x="242" y="345"/>
                    </a:lnTo>
                    <a:lnTo>
                      <a:pt x="238" y="347"/>
                    </a:lnTo>
                    <a:lnTo>
                      <a:pt x="235" y="349"/>
                    </a:lnTo>
                    <a:lnTo>
                      <a:pt x="234" y="351"/>
                    </a:lnTo>
                    <a:lnTo>
                      <a:pt x="232" y="353"/>
                    </a:lnTo>
                    <a:lnTo>
                      <a:pt x="230" y="354"/>
                    </a:lnTo>
                    <a:lnTo>
                      <a:pt x="230" y="356"/>
                    </a:lnTo>
                    <a:lnTo>
                      <a:pt x="228" y="358"/>
                    </a:lnTo>
                    <a:lnTo>
                      <a:pt x="228" y="359"/>
                    </a:lnTo>
                    <a:lnTo>
                      <a:pt x="226" y="360"/>
                    </a:lnTo>
                    <a:lnTo>
                      <a:pt x="225" y="362"/>
                    </a:lnTo>
                    <a:lnTo>
                      <a:pt x="223" y="364"/>
                    </a:lnTo>
                    <a:lnTo>
                      <a:pt x="223" y="366"/>
                    </a:lnTo>
                    <a:lnTo>
                      <a:pt x="222" y="368"/>
                    </a:lnTo>
                    <a:lnTo>
                      <a:pt x="220" y="370"/>
                    </a:lnTo>
                    <a:lnTo>
                      <a:pt x="218" y="371"/>
                    </a:lnTo>
                    <a:lnTo>
                      <a:pt x="216" y="373"/>
                    </a:lnTo>
                    <a:lnTo>
                      <a:pt x="214" y="375"/>
                    </a:lnTo>
                    <a:lnTo>
                      <a:pt x="212" y="375"/>
                    </a:lnTo>
                    <a:lnTo>
                      <a:pt x="210" y="377"/>
                    </a:lnTo>
                    <a:lnTo>
                      <a:pt x="209" y="377"/>
                    </a:lnTo>
                    <a:lnTo>
                      <a:pt x="208" y="377"/>
                    </a:lnTo>
                    <a:lnTo>
                      <a:pt x="206" y="377"/>
                    </a:lnTo>
                    <a:lnTo>
                      <a:pt x="204" y="377"/>
                    </a:lnTo>
                    <a:lnTo>
                      <a:pt x="204" y="376"/>
                    </a:lnTo>
                    <a:lnTo>
                      <a:pt x="202" y="377"/>
                    </a:lnTo>
                    <a:lnTo>
                      <a:pt x="204" y="375"/>
                    </a:lnTo>
                    <a:lnTo>
                      <a:pt x="206" y="373"/>
                    </a:lnTo>
                    <a:lnTo>
                      <a:pt x="208" y="371"/>
                    </a:lnTo>
                    <a:lnTo>
                      <a:pt x="209" y="368"/>
                    </a:lnTo>
                    <a:lnTo>
                      <a:pt x="212" y="365"/>
                    </a:lnTo>
                    <a:lnTo>
                      <a:pt x="214" y="361"/>
                    </a:lnTo>
                    <a:lnTo>
                      <a:pt x="216" y="357"/>
                    </a:lnTo>
                    <a:lnTo>
                      <a:pt x="218" y="351"/>
                    </a:lnTo>
                    <a:lnTo>
                      <a:pt x="221" y="345"/>
                    </a:lnTo>
                    <a:lnTo>
                      <a:pt x="222" y="338"/>
                    </a:lnTo>
                    <a:lnTo>
                      <a:pt x="224" y="330"/>
                    </a:lnTo>
                    <a:lnTo>
                      <a:pt x="224" y="321"/>
                    </a:lnTo>
                    <a:lnTo>
                      <a:pt x="226" y="310"/>
                    </a:lnTo>
                    <a:lnTo>
                      <a:pt x="226" y="308"/>
                    </a:lnTo>
                    <a:lnTo>
                      <a:pt x="226" y="307"/>
                    </a:lnTo>
                    <a:lnTo>
                      <a:pt x="226" y="304"/>
                    </a:lnTo>
                    <a:lnTo>
                      <a:pt x="226" y="302"/>
                    </a:lnTo>
                    <a:lnTo>
                      <a:pt x="227" y="299"/>
                    </a:lnTo>
                    <a:lnTo>
                      <a:pt x="228" y="295"/>
                    </a:lnTo>
                    <a:lnTo>
                      <a:pt x="230" y="291"/>
                    </a:lnTo>
                    <a:lnTo>
                      <a:pt x="231" y="287"/>
                    </a:lnTo>
                    <a:lnTo>
                      <a:pt x="233" y="283"/>
                    </a:lnTo>
                    <a:lnTo>
                      <a:pt x="235" y="279"/>
                    </a:lnTo>
                    <a:lnTo>
                      <a:pt x="239" y="274"/>
                    </a:lnTo>
                    <a:lnTo>
                      <a:pt x="243" y="268"/>
                    </a:lnTo>
                    <a:lnTo>
                      <a:pt x="247" y="263"/>
                    </a:lnTo>
                    <a:lnTo>
                      <a:pt x="252" y="257"/>
                    </a:lnTo>
                    <a:lnTo>
                      <a:pt x="259" y="251"/>
                    </a:lnTo>
                    <a:lnTo>
                      <a:pt x="265" y="245"/>
                    </a:lnTo>
                    <a:lnTo>
                      <a:pt x="270" y="239"/>
                    </a:lnTo>
                    <a:lnTo>
                      <a:pt x="274" y="233"/>
                    </a:lnTo>
                    <a:lnTo>
                      <a:pt x="278" y="226"/>
                    </a:lnTo>
                    <a:lnTo>
                      <a:pt x="280" y="220"/>
                    </a:lnTo>
                    <a:lnTo>
                      <a:pt x="284" y="213"/>
                    </a:lnTo>
                    <a:lnTo>
                      <a:pt x="286" y="207"/>
                    </a:lnTo>
                    <a:lnTo>
                      <a:pt x="289" y="200"/>
                    </a:lnTo>
                    <a:lnTo>
                      <a:pt x="290" y="194"/>
                    </a:lnTo>
                    <a:lnTo>
                      <a:pt x="291" y="187"/>
                    </a:lnTo>
                    <a:lnTo>
                      <a:pt x="292" y="181"/>
                    </a:lnTo>
                    <a:lnTo>
                      <a:pt x="294" y="174"/>
                    </a:lnTo>
                    <a:lnTo>
                      <a:pt x="294" y="168"/>
                    </a:lnTo>
                    <a:lnTo>
                      <a:pt x="294" y="162"/>
                    </a:lnTo>
                    <a:lnTo>
                      <a:pt x="294" y="156"/>
                    </a:lnTo>
                    <a:lnTo>
                      <a:pt x="296" y="149"/>
                    </a:lnTo>
                    <a:lnTo>
                      <a:pt x="293" y="156"/>
                    </a:lnTo>
                    <a:lnTo>
                      <a:pt x="290" y="162"/>
                    </a:lnTo>
                    <a:lnTo>
                      <a:pt x="287" y="168"/>
                    </a:lnTo>
                    <a:lnTo>
                      <a:pt x="284" y="174"/>
                    </a:lnTo>
                    <a:lnTo>
                      <a:pt x="280" y="180"/>
                    </a:lnTo>
                    <a:lnTo>
                      <a:pt x="277" y="185"/>
                    </a:lnTo>
                    <a:lnTo>
                      <a:pt x="272" y="191"/>
                    </a:lnTo>
                    <a:lnTo>
                      <a:pt x="269" y="195"/>
                    </a:lnTo>
                    <a:lnTo>
                      <a:pt x="263" y="200"/>
                    </a:lnTo>
                    <a:lnTo>
                      <a:pt x="258" y="204"/>
                    </a:lnTo>
                    <a:lnTo>
                      <a:pt x="253" y="207"/>
                    </a:lnTo>
                    <a:lnTo>
                      <a:pt x="247" y="208"/>
                    </a:lnTo>
                    <a:lnTo>
                      <a:pt x="241" y="210"/>
                    </a:lnTo>
                    <a:lnTo>
                      <a:pt x="235" y="209"/>
                    </a:lnTo>
                    <a:lnTo>
                      <a:pt x="228" y="208"/>
                    </a:lnTo>
                    <a:lnTo>
                      <a:pt x="223" y="205"/>
                    </a:lnTo>
                    <a:lnTo>
                      <a:pt x="222" y="205"/>
                    </a:lnTo>
                    <a:lnTo>
                      <a:pt x="222" y="204"/>
                    </a:lnTo>
                    <a:lnTo>
                      <a:pt x="224" y="202"/>
                    </a:lnTo>
                    <a:lnTo>
                      <a:pt x="225" y="200"/>
                    </a:lnTo>
                    <a:lnTo>
                      <a:pt x="227" y="198"/>
                    </a:lnTo>
                    <a:lnTo>
                      <a:pt x="229" y="195"/>
                    </a:lnTo>
                    <a:lnTo>
                      <a:pt x="232" y="192"/>
                    </a:lnTo>
                    <a:lnTo>
                      <a:pt x="233" y="188"/>
                    </a:lnTo>
                    <a:lnTo>
                      <a:pt x="235" y="183"/>
                    </a:lnTo>
                    <a:lnTo>
                      <a:pt x="237" y="177"/>
                    </a:lnTo>
                    <a:lnTo>
                      <a:pt x="240" y="170"/>
                    </a:lnTo>
                    <a:lnTo>
                      <a:pt x="242" y="162"/>
                    </a:lnTo>
                    <a:lnTo>
                      <a:pt x="244" y="152"/>
                    </a:lnTo>
                    <a:lnTo>
                      <a:pt x="245" y="142"/>
                    </a:lnTo>
                    <a:lnTo>
                      <a:pt x="249" y="130"/>
                    </a:lnTo>
                    <a:lnTo>
                      <a:pt x="249" y="128"/>
                    </a:lnTo>
                    <a:lnTo>
                      <a:pt x="249" y="127"/>
                    </a:lnTo>
                    <a:lnTo>
                      <a:pt x="249" y="124"/>
                    </a:lnTo>
                    <a:lnTo>
                      <a:pt x="250" y="120"/>
                    </a:lnTo>
                    <a:lnTo>
                      <a:pt x="250" y="116"/>
                    </a:lnTo>
                    <a:lnTo>
                      <a:pt x="252" y="111"/>
                    </a:lnTo>
                    <a:lnTo>
                      <a:pt x="254" y="106"/>
                    </a:lnTo>
                    <a:lnTo>
                      <a:pt x="256" y="100"/>
                    </a:lnTo>
                    <a:lnTo>
                      <a:pt x="258" y="96"/>
                    </a:lnTo>
                    <a:lnTo>
                      <a:pt x="261" y="91"/>
                    </a:lnTo>
                    <a:lnTo>
                      <a:pt x="264" y="85"/>
                    </a:lnTo>
                    <a:lnTo>
                      <a:pt x="268" y="80"/>
                    </a:lnTo>
                    <a:lnTo>
                      <a:pt x="272" y="76"/>
                    </a:lnTo>
                    <a:lnTo>
                      <a:pt x="277" y="71"/>
                    </a:lnTo>
                    <a:lnTo>
                      <a:pt x="282" y="67"/>
                    </a:lnTo>
                    <a:lnTo>
                      <a:pt x="289" y="63"/>
                    </a:lnTo>
                    <a:lnTo>
                      <a:pt x="293" y="61"/>
                    </a:lnTo>
                    <a:lnTo>
                      <a:pt x="298" y="59"/>
                    </a:lnTo>
                    <a:lnTo>
                      <a:pt x="302" y="55"/>
                    </a:lnTo>
                    <a:lnTo>
                      <a:pt x="306" y="50"/>
                    </a:lnTo>
                    <a:lnTo>
                      <a:pt x="308" y="46"/>
                    </a:lnTo>
                    <a:lnTo>
                      <a:pt x="311" y="40"/>
                    </a:lnTo>
                    <a:lnTo>
                      <a:pt x="313" y="35"/>
                    </a:lnTo>
                    <a:lnTo>
                      <a:pt x="315" y="28"/>
                    </a:lnTo>
                    <a:lnTo>
                      <a:pt x="315" y="24"/>
                    </a:lnTo>
                    <a:lnTo>
                      <a:pt x="317" y="19"/>
                    </a:lnTo>
                    <a:lnTo>
                      <a:pt x="317" y="14"/>
                    </a:lnTo>
                    <a:lnTo>
                      <a:pt x="319" y="10"/>
                    </a:lnTo>
                    <a:lnTo>
                      <a:pt x="319" y="6"/>
                    </a:lnTo>
                    <a:lnTo>
                      <a:pt x="319" y="3"/>
                    </a:lnTo>
                    <a:lnTo>
                      <a:pt x="319" y="1"/>
                    </a:lnTo>
                    <a:lnTo>
                      <a:pt x="320" y="0"/>
                    </a:lnTo>
                    <a:lnTo>
                      <a:pt x="320" y="1"/>
                    </a:lnTo>
                    <a:lnTo>
                      <a:pt x="321" y="1"/>
                    </a:lnTo>
                    <a:lnTo>
                      <a:pt x="322" y="1"/>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9672" name="Freeform 10"/>
              <p:cNvSpPr>
                <a:spLocks/>
              </p:cNvSpPr>
              <p:nvPr/>
            </p:nvSpPr>
            <p:spPr bwMode="auto">
              <a:xfrm>
                <a:off x="85" y="1431"/>
                <a:ext cx="116" cy="184"/>
              </a:xfrm>
              <a:custGeom>
                <a:avLst/>
                <a:gdLst>
                  <a:gd name="T0" fmla="*/ 78 w 116"/>
                  <a:gd name="T1" fmla="*/ 7 h 184"/>
                  <a:gd name="T2" fmla="*/ 91 w 116"/>
                  <a:gd name="T3" fmla="*/ 29 h 184"/>
                  <a:gd name="T4" fmla="*/ 92 w 116"/>
                  <a:gd name="T5" fmla="*/ 55 h 184"/>
                  <a:gd name="T6" fmla="*/ 96 w 116"/>
                  <a:gd name="T7" fmla="*/ 56 h 184"/>
                  <a:gd name="T8" fmla="*/ 102 w 116"/>
                  <a:gd name="T9" fmla="*/ 43 h 184"/>
                  <a:gd name="T10" fmla="*/ 109 w 116"/>
                  <a:gd name="T11" fmla="*/ 59 h 184"/>
                  <a:gd name="T12" fmla="*/ 98 w 116"/>
                  <a:gd name="T13" fmla="*/ 78 h 184"/>
                  <a:gd name="T14" fmla="*/ 97 w 116"/>
                  <a:gd name="T15" fmla="*/ 95 h 184"/>
                  <a:gd name="T16" fmla="*/ 107 w 116"/>
                  <a:gd name="T17" fmla="*/ 88 h 184"/>
                  <a:gd name="T18" fmla="*/ 102 w 116"/>
                  <a:gd name="T19" fmla="*/ 102 h 184"/>
                  <a:gd name="T20" fmla="*/ 97 w 116"/>
                  <a:gd name="T21" fmla="*/ 113 h 184"/>
                  <a:gd name="T22" fmla="*/ 107 w 116"/>
                  <a:gd name="T23" fmla="*/ 122 h 184"/>
                  <a:gd name="T24" fmla="*/ 115 w 116"/>
                  <a:gd name="T25" fmla="*/ 122 h 184"/>
                  <a:gd name="T26" fmla="*/ 106 w 116"/>
                  <a:gd name="T27" fmla="*/ 144 h 184"/>
                  <a:gd name="T28" fmla="*/ 97 w 116"/>
                  <a:gd name="T29" fmla="*/ 156 h 184"/>
                  <a:gd name="T30" fmla="*/ 94 w 116"/>
                  <a:gd name="T31" fmla="*/ 168 h 184"/>
                  <a:gd name="T32" fmla="*/ 73 w 116"/>
                  <a:gd name="T33" fmla="*/ 182 h 184"/>
                  <a:gd name="T34" fmla="*/ 55 w 116"/>
                  <a:gd name="T35" fmla="*/ 182 h 184"/>
                  <a:gd name="T36" fmla="*/ 69 w 116"/>
                  <a:gd name="T37" fmla="*/ 172 h 184"/>
                  <a:gd name="T38" fmla="*/ 77 w 116"/>
                  <a:gd name="T39" fmla="*/ 150 h 184"/>
                  <a:gd name="T40" fmla="*/ 73 w 116"/>
                  <a:gd name="T41" fmla="*/ 144 h 184"/>
                  <a:gd name="T42" fmla="*/ 68 w 116"/>
                  <a:gd name="T43" fmla="*/ 144 h 184"/>
                  <a:gd name="T44" fmla="*/ 62 w 116"/>
                  <a:gd name="T45" fmla="*/ 142 h 184"/>
                  <a:gd name="T46" fmla="*/ 65 w 116"/>
                  <a:gd name="T47" fmla="*/ 138 h 184"/>
                  <a:gd name="T48" fmla="*/ 70 w 116"/>
                  <a:gd name="T49" fmla="*/ 113 h 184"/>
                  <a:gd name="T50" fmla="*/ 67 w 116"/>
                  <a:gd name="T51" fmla="*/ 103 h 184"/>
                  <a:gd name="T52" fmla="*/ 71 w 116"/>
                  <a:gd name="T53" fmla="*/ 88 h 184"/>
                  <a:gd name="T54" fmla="*/ 56 w 116"/>
                  <a:gd name="T55" fmla="*/ 102 h 184"/>
                  <a:gd name="T56" fmla="*/ 52 w 116"/>
                  <a:gd name="T57" fmla="*/ 131 h 184"/>
                  <a:gd name="T58" fmla="*/ 39 w 116"/>
                  <a:gd name="T59" fmla="*/ 136 h 184"/>
                  <a:gd name="T60" fmla="*/ 42 w 116"/>
                  <a:gd name="T61" fmla="*/ 124 h 184"/>
                  <a:gd name="T62" fmla="*/ 40 w 116"/>
                  <a:gd name="T63" fmla="*/ 119 h 184"/>
                  <a:gd name="T64" fmla="*/ 40 w 116"/>
                  <a:gd name="T65" fmla="*/ 112 h 184"/>
                  <a:gd name="T66" fmla="*/ 38 w 116"/>
                  <a:gd name="T67" fmla="*/ 112 h 184"/>
                  <a:gd name="T68" fmla="*/ 31 w 116"/>
                  <a:gd name="T69" fmla="*/ 132 h 184"/>
                  <a:gd name="T70" fmla="*/ 35 w 116"/>
                  <a:gd name="T71" fmla="*/ 144 h 184"/>
                  <a:gd name="T72" fmla="*/ 28 w 116"/>
                  <a:gd name="T73" fmla="*/ 147 h 184"/>
                  <a:gd name="T74" fmla="*/ 16 w 116"/>
                  <a:gd name="T75" fmla="*/ 157 h 184"/>
                  <a:gd name="T76" fmla="*/ 24 w 116"/>
                  <a:gd name="T77" fmla="*/ 173 h 184"/>
                  <a:gd name="T78" fmla="*/ 11 w 116"/>
                  <a:gd name="T79" fmla="*/ 167 h 184"/>
                  <a:gd name="T80" fmla="*/ 1 w 116"/>
                  <a:gd name="T81" fmla="*/ 134 h 184"/>
                  <a:gd name="T82" fmla="*/ 1 w 116"/>
                  <a:gd name="T83" fmla="*/ 131 h 184"/>
                  <a:gd name="T84" fmla="*/ 2 w 116"/>
                  <a:gd name="T85" fmla="*/ 115 h 184"/>
                  <a:gd name="T86" fmla="*/ 5 w 116"/>
                  <a:gd name="T87" fmla="*/ 102 h 184"/>
                  <a:gd name="T88" fmla="*/ 10 w 116"/>
                  <a:gd name="T89" fmla="*/ 102 h 184"/>
                  <a:gd name="T90" fmla="*/ 9 w 116"/>
                  <a:gd name="T91" fmla="*/ 109 h 184"/>
                  <a:gd name="T92" fmla="*/ 9 w 116"/>
                  <a:gd name="T93" fmla="*/ 114 h 184"/>
                  <a:gd name="T94" fmla="*/ 9 w 116"/>
                  <a:gd name="T95" fmla="*/ 116 h 184"/>
                  <a:gd name="T96" fmla="*/ 13 w 116"/>
                  <a:gd name="T97" fmla="*/ 111 h 184"/>
                  <a:gd name="T98" fmla="*/ 23 w 116"/>
                  <a:gd name="T99" fmla="*/ 95 h 184"/>
                  <a:gd name="T100" fmla="*/ 27 w 116"/>
                  <a:gd name="T101" fmla="*/ 88 h 184"/>
                  <a:gd name="T102" fmla="*/ 30 w 116"/>
                  <a:gd name="T103" fmla="*/ 63 h 184"/>
                  <a:gd name="T104" fmla="*/ 40 w 116"/>
                  <a:gd name="T105" fmla="*/ 44 h 184"/>
                  <a:gd name="T106" fmla="*/ 41 w 116"/>
                  <a:gd name="T107" fmla="*/ 51 h 184"/>
                  <a:gd name="T108" fmla="*/ 46 w 116"/>
                  <a:gd name="T109" fmla="*/ 72 h 184"/>
                  <a:gd name="T110" fmla="*/ 51 w 116"/>
                  <a:gd name="T111" fmla="*/ 72 h 184"/>
                  <a:gd name="T112" fmla="*/ 63 w 116"/>
                  <a:gd name="T113" fmla="*/ 52 h 184"/>
                  <a:gd name="T114" fmla="*/ 69 w 116"/>
                  <a:gd name="T115" fmla="*/ 42 h 184"/>
                  <a:gd name="T116" fmla="*/ 68 w 116"/>
                  <a:gd name="T117" fmla="*/ 20 h 184"/>
                  <a:gd name="T118" fmla="*/ 75 w 116"/>
                  <a:gd name="T119" fmla="*/ 4 h 184"/>
                  <a:gd name="T120" fmla="*/ 78 w 116"/>
                  <a:gd name="T121" fmla="*/ 0 h 184"/>
                  <a:gd name="T122" fmla="*/ 78 w 116"/>
                  <a:gd name="T123" fmla="*/ 0 h 1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6"/>
                  <a:gd name="T187" fmla="*/ 0 h 184"/>
                  <a:gd name="T188" fmla="*/ 116 w 116"/>
                  <a:gd name="T189" fmla="*/ 184 h 1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6" h="184">
                    <a:moveTo>
                      <a:pt x="78" y="0"/>
                    </a:moveTo>
                    <a:lnTo>
                      <a:pt x="77" y="1"/>
                    </a:lnTo>
                    <a:lnTo>
                      <a:pt x="77" y="2"/>
                    </a:lnTo>
                    <a:lnTo>
                      <a:pt x="77" y="3"/>
                    </a:lnTo>
                    <a:lnTo>
                      <a:pt x="77" y="5"/>
                    </a:lnTo>
                    <a:lnTo>
                      <a:pt x="77" y="7"/>
                    </a:lnTo>
                    <a:lnTo>
                      <a:pt x="78" y="7"/>
                    </a:lnTo>
                    <a:lnTo>
                      <a:pt x="78" y="9"/>
                    </a:lnTo>
                    <a:lnTo>
                      <a:pt x="79" y="11"/>
                    </a:lnTo>
                    <a:lnTo>
                      <a:pt x="79" y="13"/>
                    </a:lnTo>
                    <a:lnTo>
                      <a:pt x="81" y="15"/>
                    </a:lnTo>
                    <a:lnTo>
                      <a:pt x="83" y="18"/>
                    </a:lnTo>
                    <a:lnTo>
                      <a:pt x="85" y="20"/>
                    </a:lnTo>
                    <a:lnTo>
                      <a:pt x="86" y="23"/>
                    </a:lnTo>
                    <a:lnTo>
                      <a:pt x="90" y="24"/>
                    </a:lnTo>
                    <a:lnTo>
                      <a:pt x="91" y="29"/>
                    </a:lnTo>
                    <a:lnTo>
                      <a:pt x="93" y="33"/>
                    </a:lnTo>
                    <a:lnTo>
                      <a:pt x="93" y="36"/>
                    </a:lnTo>
                    <a:lnTo>
                      <a:pt x="95" y="40"/>
                    </a:lnTo>
                    <a:lnTo>
                      <a:pt x="94" y="44"/>
                    </a:lnTo>
                    <a:lnTo>
                      <a:pt x="94" y="46"/>
                    </a:lnTo>
                    <a:lnTo>
                      <a:pt x="94" y="49"/>
                    </a:lnTo>
                    <a:lnTo>
                      <a:pt x="94" y="51"/>
                    </a:lnTo>
                    <a:lnTo>
                      <a:pt x="92" y="53"/>
                    </a:lnTo>
                    <a:lnTo>
                      <a:pt x="92" y="55"/>
                    </a:lnTo>
                    <a:lnTo>
                      <a:pt x="92" y="57"/>
                    </a:lnTo>
                    <a:lnTo>
                      <a:pt x="92" y="58"/>
                    </a:lnTo>
                    <a:lnTo>
                      <a:pt x="91" y="59"/>
                    </a:lnTo>
                    <a:lnTo>
                      <a:pt x="92" y="58"/>
                    </a:lnTo>
                    <a:lnTo>
                      <a:pt x="93" y="58"/>
                    </a:lnTo>
                    <a:lnTo>
                      <a:pt x="95" y="57"/>
                    </a:lnTo>
                    <a:lnTo>
                      <a:pt x="96" y="56"/>
                    </a:lnTo>
                    <a:lnTo>
                      <a:pt x="98" y="55"/>
                    </a:lnTo>
                    <a:lnTo>
                      <a:pt x="98" y="53"/>
                    </a:lnTo>
                    <a:lnTo>
                      <a:pt x="99" y="51"/>
                    </a:lnTo>
                    <a:lnTo>
                      <a:pt x="99" y="50"/>
                    </a:lnTo>
                    <a:lnTo>
                      <a:pt x="101" y="48"/>
                    </a:lnTo>
                    <a:lnTo>
                      <a:pt x="101" y="46"/>
                    </a:lnTo>
                    <a:lnTo>
                      <a:pt x="101" y="45"/>
                    </a:lnTo>
                    <a:lnTo>
                      <a:pt x="102" y="43"/>
                    </a:lnTo>
                    <a:lnTo>
                      <a:pt x="102" y="42"/>
                    </a:lnTo>
                    <a:lnTo>
                      <a:pt x="103" y="40"/>
                    </a:lnTo>
                    <a:lnTo>
                      <a:pt x="106" y="44"/>
                    </a:lnTo>
                    <a:lnTo>
                      <a:pt x="108" y="48"/>
                    </a:lnTo>
                    <a:lnTo>
                      <a:pt x="109" y="51"/>
                    </a:lnTo>
                    <a:lnTo>
                      <a:pt x="110" y="55"/>
                    </a:lnTo>
                    <a:lnTo>
                      <a:pt x="109" y="59"/>
                    </a:lnTo>
                    <a:lnTo>
                      <a:pt x="109" y="61"/>
                    </a:lnTo>
                    <a:lnTo>
                      <a:pt x="108" y="65"/>
                    </a:lnTo>
                    <a:lnTo>
                      <a:pt x="108" y="67"/>
                    </a:lnTo>
                    <a:lnTo>
                      <a:pt x="106" y="70"/>
                    </a:lnTo>
                    <a:lnTo>
                      <a:pt x="104" y="72"/>
                    </a:lnTo>
                    <a:lnTo>
                      <a:pt x="102" y="74"/>
                    </a:lnTo>
                    <a:lnTo>
                      <a:pt x="101" y="75"/>
                    </a:lnTo>
                    <a:lnTo>
                      <a:pt x="99" y="77"/>
                    </a:lnTo>
                    <a:lnTo>
                      <a:pt x="98" y="78"/>
                    </a:lnTo>
                    <a:lnTo>
                      <a:pt x="98" y="79"/>
                    </a:lnTo>
                    <a:lnTo>
                      <a:pt x="96" y="83"/>
                    </a:lnTo>
                    <a:lnTo>
                      <a:pt x="95" y="86"/>
                    </a:lnTo>
                    <a:lnTo>
                      <a:pt x="94" y="89"/>
                    </a:lnTo>
                    <a:lnTo>
                      <a:pt x="94" y="91"/>
                    </a:lnTo>
                    <a:lnTo>
                      <a:pt x="94" y="92"/>
                    </a:lnTo>
                    <a:lnTo>
                      <a:pt x="96" y="94"/>
                    </a:lnTo>
                    <a:lnTo>
                      <a:pt x="97" y="95"/>
                    </a:lnTo>
                    <a:lnTo>
                      <a:pt x="98" y="95"/>
                    </a:lnTo>
                    <a:lnTo>
                      <a:pt x="98" y="96"/>
                    </a:lnTo>
                    <a:lnTo>
                      <a:pt x="100" y="96"/>
                    </a:lnTo>
                    <a:lnTo>
                      <a:pt x="102" y="96"/>
                    </a:lnTo>
                    <a:lnTo>
                      <a:pt x="104" y="94"/>
                    </a:lnTo>
                    <a:lnTo>
                      <a:pt x="106" y="92"/>
                    </a:lnTo>
                    <a:lnTo>
                      <a:pt x="106" y="90"/>
                    </a:lnTo>
                    <a:lnTo>
                      <a:pt x="107" y="88"/>
                    </a:lnTo>
                    <a:lnTo>
                      <a:pt x="105" y="92"/>
                    </a:lnTo>
                    <a:lnTo>
                      <a:pt x="105" y="94"/>
                    </a:lnTo>
                    <a:lnTo>
                      <a:pt x="105" y="96"/>
                    </a:lnTo>
                    <a:lnTo>
                      <a:pt x="105" y="97"/>
                    </a:lnTo>
                    <a:lnTo>
                      <a:pt x="104" y="99"/>
                    </a:lnTo>
                    <a:lnTo>
                      <a:pt x="104" y="101"/>
                    </a:lnTo>
                    <a:lnTo>
                      <a:pt x="102" y="102"/>
                    </a:lnTo>
                    <a:lnTo>
                      <a:pt x="101" y="103"/>
                    </a:lnTo>
                    <a:lnTo>
                      <a:pt x="99" y="105"/>
                    </a:lnTo>
                    <a:lnTo>
                      <a:pt x="98" y="107"/>
                    </a:lnTo>
                    <a:lnTo>
                      <a:pt x="97" y="111"/>
                    </a:lnTo>
                    <a:lnTo>
                      <a:pt x="97" y="113"/>
                    </a:lnTo>
                    <a:lnTo>
                      <a:pt x="97" y="115"/>
                    </a:lnTo>
                    <a:lnTo>
                      <a:pt x="98" y="116"/>
                    </a:lnTo>
                    <a:lnTo>
                      <a:pt x="98" y="118"/>
                    </a:lnTo>
                    <a:lnTo>
                      <a:pt x="99" y="120"/>
                    </a:lnTo>
                    <a:lnTo>
                      <a:pt x="100" y="122"/>
                    </a:lnTo>
                    <a:lnTo>
                      <a:pt x="102" y="122"/>
                    </a:lnTo>
                    <a:lnTo>
                      <a:pt x="103" y="122"/>
                    </a:lnTo>
                    <a:lnTo>
                      <a:pt x="105" y="122"/>
                    </a:lnTo>
                    <a:lnTo>
                      <a:pt x="107" y="122"/>
                    </a:lnTo>
                    <a:lnTo>
                      <a:pt x="108" y="121"/>
                    </a:lnTo>
                    <a:lnTo>
                      <a:pt x="109" y="120"/>
                    </a:lnTo>
                    <a:lnTo>
                      <a:pt x="111" y="118"/>
                    </a:lnTo>
                    <a:lnTo>
                      <a:pt x="113" y="116"/>
                    </a:lnTo>
                    <a:lnTo>
                      <a:pt x="115" y="113"/>
                    </a:lnTo>
                    <a:lnTo>
                      <a:pt x="115" y="116"/>
                    </a:lnTo>
                    <a:lnTo>
                      <a:pt x="115" y="118"/>
                    </a:lnTo>
                    <a:lnTo>
                      <a:pt x="115" y="120"/>
                    </a:lnTo>
                    <a:lnTo>
                      <a:pt x="115" y="122"/>
                    </a:lnTo>
                    <a:lnTo>
                      <a:pt x="113" y="126"/>
                    </a:lnTo>
                    <a:lnTo>
                      <a:pt x="113" y="127"/>
                    </a:lnTo>
                    <a:lnTo>
                      <a:pt x="113" y="131"/>
                    </a:lnTo>
                    <a:lnTo>
                      <a:pt x="113" y="133"/>
                    </a:lnTo>
                    <a:lnTo>
                      <a:pt x="111" y="136"/>
                    </a:lnTo>
                    <a:lnTo>
                      <a:pt x="109" y="138"/>
                    </a:lnTo>
                    <a:lnTo>
                      <a:pt x="108" y="140"/>
                    </a:lnTo>
                    <a:lnTo>
                      <a:pt x="108" y="142"/>
                    </a:lnTo>
                    <a:lnTo>
                      <a:pt x="106" y="144"/>
                    </a:lnTo>
                    <a:lnTo>
                      <a:pt x="105" y="146"/>
                    </a:lnTo>
                    <a:lnTo>
                      <a:pt x="103" y="147"/>
                    </a:lnTo>
                    <a:lnTo>
                      <a:pt x="101" y="149"/>
                    </a:lnTo>
                    <a:lnTo>
                      <a:pt x="101" y="150"/>
                    </a:lnTo>
                    <a:lnTo>
                      <a:pt x="99" y="152"/>
                    </a:lnTo>
                    <a:lnTo>
                      <a:pt x="97" y="154"/>
                    </a:lnTo>
                    <a:lnTo>
                      <a:pt x="97" y="156"/>
                    </a:lnTo>
                    <a:lnTo>
                      <a:pt x="97" y="158"/>
                    </a:lnTo>
                    <a:lnTo>
                      <a:pt x="96" y="159"/>
                    </a:lnTo>
                    <a:lnTo>
                      <a:pt x="96" y="161"/>
                    </a:lnTo>
                    <a:lnTo>
                      <a:pt x="96" y="163"/>
                    </a:lnTo>
                    <a:lnTo>
                      <a:pt x="96" y="164"/>
                    </a:lnTo>
                    <a:lnTo>
                      <a:pt x="94" y="166"/>
                    </a:lnTo>
                    <a:lnTo>
                      <a:pt x="94" y="168"/>
                    </a:lnTo>
                    <a:lnTo>
                      <a:pt x="90" y="172"/>
                    </a:lnTo>
                    <a:lnTo>
                      <a:pt x="89" y="175"/>
                    </a:lnTo>
                    <a:lnTo>
                      <a:pt x="86" y="177"/>
                    </a:lnTo>
                    <a:lnTo>
                      <a:pt x="84" y="179"/>
                    </a:lnTo>
                    <a:lnTo>
                      <a:pt x="80" y="180"/>
                    </a:lnTo>
                    <a:lnTo>
                      <a:pt x="78" y="181"/>
                    </a:lnTo>
                    <a:lnTo>
                      <a:pt x="75" y="182"/>
                    </a:lnTo>
                    <a:lnTo>
                      <a:pt x="73" y="182"/>
                    </a:lnTo>
                    <a:lnTo>
                      <a:pt x="69" y="183"/>
                    </a:lnTo>
                    <a:lnTo>
                      <a:pt x="67" y="183"/>
                    </a:lnTo>
                    <a:lnTo>
                      <a:pt x="64" y="183"/>
                    </a:lnTo>
                    <a:lnTo>
                      <a:pt x="62" y="183"/>
                    </a:lnTo>
                    <a:lnTo>
                      <a:pt x="60" y="183"/>
                    </a:lnTo>
                    <a:lnTo>
                      <a:pt x="58" y="183"/>
                    </a:lnTo>
                    <a:lnTo>
                      <a:pt x="56" y="183"/>
                    </a:lnTo>
                    <a:lnTo>
                      <a:pt x="55" y="182"/>
                    </a:lnTo>
                    <a:lnTo>
                      <a:pt x="56" y="182"/>
                    </a:lnTo>
                    <a:lnTo>
                      <a:pt x="58" y="181"/>
                    </a:lnTo>
                    <a:lnTo>
                      <a:pt x="59" y="181"/>
                    </a:lnTo>
                    <a:lnTo>
                      <a:pt x="61" y="179"/>
                    </a:lnTo>
                    <a:lnTo>
                      <a:pt x="63" y="177"/>
                    </a:lnTo>
                    <a:lnTo>
                      <a:pt x="65" y="175"/>
                    </a:lnTo>
                    <a:lnTo>
                      <a:pt x="67" y="173"/>
                    </a:lnTo>
                    <a:lnTo>
                      <a:pt x="69" y="172"/>
                    </a:lnTo>
                    <a:lnTo>
                      <a:pt x="71" y="170"/>
                    </a:lnTo>
                    <a:lnTo>
                      <a:pt x="74" y="166"/>
                    </a:lnTo>
                    <a:lnTo>
                      <a:pt x="75" y="163"/>
                    </a:lnTo>
                    <a:lnTo>
                      <a:pt x="76" y="159"/>
                    </a:lnTo>
                    <a:lnTo>
                      <a:pt x="77" y="156"/>
                    </a:lnTo>
                    <a:lnTo>
                      <a:pt x="79" y="150"/>
                    </a:lnTo>
                    <a:lnTo>
                      <a:pt x="77" y="150"/>
                    </a:lnTo>
                    <a:lnTo>
                      <a:pt x="77" y="148"/>
                    </a:lnTo>
                    <a:lnTo>
                      <a:pt x="76" y="148"/>
                    </a:lnTo>
                    <a:lnTo>
                      <a:pt x="76" y="147"/>
                    </a:lnTo>
                    <a:lnTo>
                      <a:pt x="76" y="146"/>
                    </a:lnTo>
                    <a:lnTo>
                      <a:pt x="75" y="146"/>
                    </a:lnTo>
                    <a:lnTo>
                      <a:pt x="73" y="146"/>
                    </a:lnTo>
                    <a:lnTo>
                      <a:pt x="73" y="144"/>
                    </a:lnTo>
                    <a:lnTo>
                      <a:pt x="72" y="144"/>
                    </a:lnTo>
                    <a:lnTo>
                      <a:pt x="71" y="144"/>
                    </a:lnTo>
                    <a:lnTo>
                      <a:pt x="69" y="144"/>
                    </a:lnTo>
                    <a:lnTo>
                      <a:pt x="69" y="143"/>
                    </a:lnTo>
                    <a:lnTo>
                      <a:pt x="69" y="144"/>
                    </a:lnTo>
                    <a:lnTo>
                      <a:pt x="70" y="144"/>
                    </a:lnTo>
                    <a:lnTo>
                      <a:pt x="68" y="144"/>
                    </a:lnTo>
                    <a:lnTo>
                      <a:pt x="66" y="144"/>
                    </a:lnTo>
                    <a:lnTo>
                      <a:pt x="65" y="144"/>
                    </a:lnTo>
                    <a:lnTo>
                      <a:pt x="63" y="144"/>
                    </a:lnTo>
                    <a:lnTo>
                      <a:pt x="63" y="143"/>
                    </a:lnTo>
                    <a:lnTo>
                      <a:pt x="62" y="143"/>
                    </a:lnTo>
                    <a:lnTo>
                      <a:pt x="62" y="142"/>
                    </a:lnTo>
                    <a:lnTo>
                      <a:pt x="60" y="141"/>
                    </a:lnTo>
                    <a:lnTo>
                      <a:pt x="60" y="139"/>
                    </a:lnTo>
                    <a:lnTo>
                      <a:pt x="61" y="139"/>
                    </a:lnTo>
                    <a:lnTo>
                      <a:pt x="62" y="139"/>
                    </a:lnTo>
                    <a:lnTo>
                      <a:pt x="64" y="138"/>
                    </a:lnTo>
                    <a:lnTo>
                      <a:pt x="65" y="138"/>
                    </a:lnTo>
                    <a:lnTo>
                      <a:pt x="67" y="136"/>
                    </a:lnTo>
                    <a:lnTo>
                      <a:pt x="68" y="134"/>
                    </a:lnTo>
                    <a:lnTo>
                      <a:pt x="68" y="132"/>
                    </a:lnTo>
                    <a:lnTo>
                      <a:pt x="70" y="129"/>
                    </a:lnTo>
                    <a:lnTo>
                      <a:pt x="70" y="126"/>
                    </a:lnTo>
                    <a:lnTo>
                      <a:pt x="71" y="123"/>
                    </a:lnTo>
                    <a:lnTo>
                      <a:pt x="70" y="118"/>
                    </a:lnTo>
                    <a:lnTo>
                      <a:pt x="70" y="113"/>
                    </a:lnTo>
                    <a:lnTo>
                      <a:pt x="69" y="113"/>
                    </a:lnTo>
                    <a:lnTo>
                      <a:pt x="69" y="111"/>
                    </a:lnTo>
                    <a:lnTo>
                      <a:pt x="68" y="111"/>
                    </a:lnTo>
                    <a:lnTo>
                      <a:pt x="68" y="109"/>
                    </a:lnTo>
                    <a:lnTo>
                      <a:pt x="68" y="107"/>
                    </a:lnTo>
                    <a:lnTo>
                      <a:pt x="68" y="105"/>
                    </a:lnTo>
                    <a:lnTo>
                      <a:pt x="67" y="103"/>
                    </a:lnTo>
                    <a:lnTo>
                      <a:pt x="67" y="102"/>
                    </a:lnTo>
                    <a:lnTo>
                      <a:pt x="67" y="100"/>
                    </a:lnTo>
                    <a:lnTo>
                      <a:pt x="68" y="98"/>
                    </a:lnTo>
                    <a:lnTo>
                      <a:pt x="70" y="96"/>
                    </a:lnTo>
                    <a:lnTo>
                      <a:pt x="72" y="93"/>
                    </a:lnTo>
                    <a:lnTo>
                      <a:pt x="73" y="91"/>
                    </a:lnTo>
                    <a:lnTo>
                      <a:pt x="77" y="88"/>
                    </a:lnTo>
                    <a:lnTo>
                      <a:pt x="73" y="88"/>
                    </a:lnTo>
                    <a:lnTo>
                      <a:pt x="71" y="88"/>
                    </a:lnTo>
                    <a:lnTo>
                      <a:pt x="68" y="90"/>
                    </a:lnTo>
                    <a:lnTo>
                      <a:pt x="66" y="90"/>
                    </a:lnTo>
                    <a:lnTo>
                      <a:pt x="63" y="92"/>
                    </a:lnTo>
                    <a:lnTo>
                      <a:pt x="62" y="93"/>
                    </a:lnTo>
                    <a:lnTo>
                      <a:pt x="60" y="95"/>
                    </a:lnTo>
                    <a:lnTo>
                      <a:pt x="60" y="96"/>
                    </a:lnTo>
                    <a:lnTo>
                      <a:pt x="58" y="98"/>
                    </a:lnTo>
                    <a:lnTo>
                      <a:pt x="57" y="100"/>
                    </a:lnTo>
                    <a:lnTo>
                      <a:pt x="56" y="102"/>
                    </a:lnTo>
                    <a:lnTo>
                      <a:pt x="56" y="103"/>
                    </a:lnTo>
                    <a:lnTo>
                      <a:pt x="55" y="105"/>
                    </a:lnTo>
                    <a:lnTo>
                      <a:pt x="55" y="107"/>
                    </a:lnTo>
                    <a:lnTo>
                      <a:pt x="55" y="109"/>
                    </a:lnTo>
                    <a:lnTo>
                      <a:pt x="54" y="116"/>
                    </a:lnTo>
                    <a:lnTo>
                      <a:pt x="54" y="122"/>
                    </a:lnTo>
                    <a:lnTo>
                      <a:pt x="52" y="127"/>
                    </a:lnTo>
                    <a:lnTo>
                      <a:pt x="52" y="131"/>
                    </a:lnTo>
                    <a:lnTo>
                      <a:pt x="50" y="134"/>
                    </a:lnTo>
                    <a:lnTo>
                      <a:pt x="48" y="137"/>
                    </a:lnTo>
                    <a:lnTo>
                      <a:pt x="46" y="138"/>
                    </a:lnTo>
                    <a:lnTo>
                      <a:pt x="45" y="138"/>
                    </a:lnTo>
                    <a:lnTo>
                      <a:pt x="43" y="140"/>
                    </a:lnTo>
                    <a:lnTo>
                      <a:pt x="41" y="140"/>
                    </a:lnTo>
                    <a:lnTo>
                      <a:pt x="40" y="139"/>
                    </a:lnTo>
                    <a:lnTo>
                      <a:pt x="39" y="137"/>
                    </a:lnTo>
                    <a:lnTo>
                      <a:pt x="39" y="136"/>
                    </a:lnTo>
                    <a:lnTo>
                      <a:pt x="39" y="134"/>
                    </a:lnTo>
                    <a:lnTo>
                      <a:pt x="40" y="132"/>
                    </a:lnTo>
                    <a:lnTo>
                      <a:pt x="41" y="128"/>
                    </a:lnTo>
                    <a:lnTo>
                      <a:pt x="41" y="127"/>
                    </a:lnTo>
                    <a:lnTo>
                      <a:pt x="42" y="125"/>
                    </a:lnTo>
                    <a:lnTo>
                      <a:pt x="42" y="124"/>
                    </a:lnTo>
                    <a:lnTo>
                      <a:pt x="42" y="122"/>
                    </a:lnTo>
                    <a:lnTo>
                      <a:pt x="40" y="122"/>
                    </a:lnTo>
                    <a:lnTo>
                      <a:pt x="40" y="120"/>
                    </a:lnTo>
                    <a:lnTo>
                      <a:pt x="40" y="119"/>
                    </a:lnTo>
                    <a:lnTo>
                      <a:pt x="40" y="117"/>
                    </a:lnTo>
                    <a:lnTo>
                      <a:pt x="40" y="115"/>
                    </a:lnTo>
                    <a:lnTo>
                      <a:pt x="40" y="113"/>
                    </a:lnTo>
                    <a:lnTo>
                      <a:pt x="40" y="112"/>
                    </a:lnTo>
                    <a:lnTo>
                      <a:pt x="40" y="110"/>
                    </a:lnTo>
                    <a:lnTo>
                      <a:pt x="40" y="109"/>
                    </a:lnTo>
                    <a:lnTo>
                      <a:pt x="41" y="108"/>
                    </a:lnTo>
                    <a:lnTo>
                      <a:pt x="38" y="112"/>
                    </a:lnTo>
                    <a:lnTo>
                      <a:pt x="36" y="116"/>
                    </a:lnTo>
                    <a:lnTo>
                      <a:pt x="34" y="120"/>
                    </a:lnTo>
                    <a:lnTo>
                      <a:pt x="33" y="122"/>
                    </a:lnTo>
                    <a:lnTo>
                      <a:pt x="31" y="124"/>
                    </a:lnTo>
                    <a:lnTo>
                      <a:pt x="31" y="126"/>
                    </a:lnTo>
                    <a:lnTo>
                      <a:pt x="31" y="127"/>
                    </a:lnTo>
                    <a:lnTo>
                      <a:pt x="31" y="129"/>
                    </a:lnTo>
                    <a:lnTo>
                      <a:pt x="31" y="131"/>
                    </a:lnTo>
                    <a:lnTo>
                      <a:pt x="31" y="132"/>
                    </a:lnTo>
                    <a:lnTo>
                      <a:pt x="31" y="134"/>
                    </a:lnTo>
                    <a:lnTo>
                      <a:pt x="33" y="134"/>
                    </a:lnTo>
                    <a:lnTo>
                      <a:pt x="33" y="136"/>
                    </a:lnTo>
                    <a:lnTo>
                      <a:pt x="33" y="138"/>
                    </a:lnTo>
                    <a:lnTo>
                      <a:pt x="34" y="138"/>
                    </a:lnTo>
                    <a:lnTo>
                      <a:pt x="34" y="140"/>
                    </a:lnTo>
                    <a:lnTo>
                      <a:pt x="35" y="142"/>
                    </a:lnTo>
                    <a:lnTo>
                      <a:pt x="35" y="144"/>
                    </a:lnTo>
                    <a:lnTo>
                      <a:pt x="35" y="146"/>
                    </a:lnTo>
                    <a:lnTo>
                      <a:pt x="33" y="147"/>
                    </a:lnTo>
                    <a:lnTo>
                      <a:pt x="33" y="148"/>
                    </a:lnTo>
                    <a:lnTo>
                      <a:pt x="32" y="148"/>
                    </a:lnTo>
                    <a:lnTo>
                      <a:pt x="30" y="149"/>
                    </a:lnTo>
                    <a:lnTo>
                      <a:pt x="28" y="149"/>
                    </a:lnTo>
                    <a:lnTo>
                      <a:pt x="28" y="147"/>
                    </a:lnTo>
                    <a:lnTo>
                      <a:pt x="26" y="146"/>
                    </a:lnTo>
                    <a:lnTo>
                      <a:pt x="26" y="144"/>
                    </a:lnTo>
                    <a:lnTo>
                      <a:pt x="26" y="142"/>
                    </a:lnTo>
                    <a:lnTo>
                      <a:pt x="26" y="139"/>
                    </a:lnTo>
                    <a:lnTo>
                      <a:pt x="22" y="143"/>
                    </a:lnTo>
                    <a:lnTo>
                      <a:pt x="20" y="147"/>
                    </a:lnTo>
                    <a:lnTo>
                      <a:pt x="18" y="150"/>
                    </a:lnTo>
                    <a:lnTo>
                      <a:pt x="17" y="153"/>
                    </a:lnTo>
                    <a:lnTo>
                      <a:pt x="16" y="157"/>
                    </a:lnTo>
                    <a:lnTo>
                      <a:pt x="16" y="159"/>
                    </a:lnTo>
                    <a:lnTo>
                      <a:pt x="16" y="162"/>
                    </a:lnTo>
                    <a:lnTo>
                      <a:pt x="18" y="164"/>
                    </a:lnTo>
                    <a:lnTo>
                      <a:pt x="18" y="166"/>
                    </a:lnTo>
                    <a:lnTo>
                      <a:pt x="20" y="168"/>
                    </a:lnTo>
                    <a:lnTo>
                      <a:pt x="20" y="170"/>
                    </a:lnTo>
                    <a:lnTo>
                      <a:pt x="22" y="171"/>
                    </a:lnTo>
                    <a:lnTo>
                      <a:pt x="22" y="173"/>
                    </a:lnTo>
                    <a:lnTo>
                      <a:pt x="24" y="173"/>
                    </a:lnTo>
                    <a:lnTo>
                      <a:pt x="26" y="173"/>
                    </a:lnTo>
                    <a:lnTo>
                      <a:pt x="24" y="173"/>
                    </a:lnTo>
                    <a:lnTo>
                      <a:pt x="22" y="173"/>
                    </a:lnTo>
                    <a:lnTo>
                      <a:pt x="20" y="173"/>
                    </a:lnTo>
                    <a:lnTo>
                      <a:pt x="18" y="172"/>
                    </a:lnTo>
                    <a:lnTo>
                      <a:pt x="15" y="171"/>
                    </a:lnTo>
                    <a:lnTo>
                      <a:pt x="13" y="169"/>
                    </a:lnTo>
                    <a:lnTo>
                      <a:pt x="11" y="167"/>
                    </a:lnTo>
                    <a:lnTo>
                      <a:pt x="9" y="164"/>
                    </a:lnTo>
                    <a:lnTo>
                      <a:pt x="6" y="162"/>
                    </a:lnTo>
                    <a:lnTo>
                      <a:pt x="4" y="159"/>
                    </a:lnTo>
                    <a:lnTo>
                      <a:pt x="2" y="156"/>
                    </a:lnTo>
                    <a:lnTo>
                      <a:pt x="1" y="152"/>
                    </a:lnTo>
                    <a:lnTo>
                      <a:pt x="0" y="148"/>
                    </a:lnTo>
                    <a:lnTo>
                      <a:pt x="0" y="144"/>
                    </a:lnTo>
                    <a:lnTo>
                      <a:pt x="0" y="139"/>
                    </a:lnTo>
                    <a:lnTo>
                      <a:pt x="1" y="134"/>
                    </a:lnTo>
                    <a:lnTo>
                      <a:pt x="1" y="133"/>
                    </a:lnTo>
                    <a:lnTo>
                      <a:pt x="1" y="131"/>
                    </a:lnTo>
                    <a:lnTo>
                      <a:pt x="1" y="129"/>
                    </a:lnTo>
                    <a:lnTo>
                      <a:pt x="1" y="128"/>
                    </a:lnTo>
                    <a:lnTo>
                      <a:pt x="1" y="126"/>
                    </a:lnTo>
                    <a:lnTo>
                      <a:pt x="1" y="125"/>
                    </a:lnTo>
                    <a:lnTo>
                      <a:pt x="1" y="123"/>
                    </a:lnTo>
                    <a:lnTo>
                      <a:pt x="1" y="121"/>
                    </a:lnTo>
                    <a:lnTo>
                      <a:pt x="2" y="118"/>
                    </a:lnTo>
                    <a:lnTo>
                      <a:pt x="2" y="117"/>
                    </a:lnTo>
                    <a:lnTo>
                      <a:pt x="2" y="115"/>
                    </a:lnTo>
                    <a:lnTo>
                      <a:pt x="2" y="113"/>
                    </a:lnTo>
                    <a:lnTo>
                      <a:pt x="4" y="112"/>
                    </a:lnTo>
                    <a:lnTo>
                      <a:pt x="4" y="111"/>
                    </a:lnTo>
                    <a:lnTo>
                      <a:pt x="4" y="109"/>
                    </a:lnTo>
                    <a:lnTo>
                      <a:pt x="4" y="107"/>
                    </a:lnTo>
                    <a:lnTo>
                      <a:pt x="5" y="105"/>
                    </a:lnTo>
                    <a:lnTo>
                      <a:pt x="5" y="103"/>
                    </a:lnTo>
                    <a:lnTo>
                      <a:pt x="5" y="102"/>
                    </a:lnTo>
                    <a:lnTo>
                      <a:pt x="7" y="100"/>
                    </a:lnTo>
                    <a:lnTo>
                      <a:pt x="8" y="98"/>
                    </a:lnTo>
                    <a:lnTo>
                      <a:pt x="10" y="96"/>
                    </a:lnTo>
                    <a:lnTo>
                      <a:pt x="10" y="98"/>
                    </a:lnTo>
                    <a:lnTo>
                      <a:pt x="10" y="99"/>
                    </a:lnTo>
                    <a:lnTo>
                      <a:pt x="10" y="101"/>
                    </a:lnTo>
                    <a:lnTo>
                      <a:pt x="10" y="102"/>
                    </a:lnTo>
                    <a:lnTo>
                      <a:pt x="10" y="103"/>
                    </a:lnTo>
                    <a:lnTo>
                      <a:pt x="10" y="104"/>
                    </a:lnTo>
                    <a:lnTo>
                      <a:pt x="9" y="106"/>
                    </a:lnTo>
                    <a:lnTo>
                      <a:pt x="9" y="107"/>
                    </a:lnTo>
                    <a:lnTo>
                      <a:pt x="9" y="109"/>
                    </a:lnTo>
                    <a:lnTo>
                      <a:pt x="9" y="111"/>
                    </a:lnTo>
                    <a:lnTo>
                      <a:pt x="9" y="113"/>
                    </a:lnTo>
                    <a:lnTo>
                      <a:pt x="9" y="114"/>
                    </a:lnTo>
                    <a:lnTo>
                      <a:pt x="9" y="116"/>
                    </a:lnTo>
                    <a:lnTo>
                      <a:pt x="11" y="116"/>
                    </a:lnTo>
                    <a:lnTo>
                      <a:pt x="11" y="114"/>
                    </a:lnTo>
                    <a:lnTo>
                      <a:pt x="11" y="113"/>
                    </a:lnTo>
                    <a:lnTo>
                      <a:pt x="13" y="111"/>
                    </a:lnTo>
                    <a:lnTo>
                      <a:pt x="13" y="110"/>
                    </a:lnTo>
                    <a:lnTo>
                      <a:pt x="13" y="108"/>
                    </a:lnTo>
                    <a:lnTo>
                      <a:pt x="13" y="106"/>
                    </a:lnTo>
                    <a:lnTo>
                      <a:pt x="15" y="104"/>
                    </a:lnTo>
                    <a:lnTo>
                      <a:pt x="16" y="102"/>
                    </a:lnTo>
                    <a:lnTo>
                      <a:pt x="18" y="101"/>
                    </a:lnTo>
                    <a:lnTo>
                      <a:pt x="20" y="99"/>
                    </a:lnTo>
                    <a:lnTo>
                      <a:pt x="23" y="95"/>
                    </a:lnTo>
                    <a:lnTo>
                      <a:pt x="24" y="94"/>
                    </a:lnTo>
                    <a:lnTo>
                      <a:pt x="25" y="93"/>
                    </a:lnTo>
                    <a:lnTo>
                      <a:pt x="25" y="92"/>
                    </a:lnTo>
                    <a:lnTo>
                      <a:pt x="27" y="91"/>
                    </a:lnTo>
                    <a:lnTo>
                      <a:pt x="27" y="90"/>
                    </a:lnTo>
                    <a:lnTo>
                      <a:pt x="27" y="88"/>
                    </a:lnTo>
                    <a:lnTo>
                      <a:pt x="27" y="86"/>
                    </a:lnTo>
                    <a:lnTo>
                      <a:pt x="29" y="83"/>
                    </a:lnTo>
                    <a:lnTo>
                      <a:pt x="29" y="81"/>
                    </a:lnTo>
                    <a:lnTo>
                      <a:pt x="29" y="79"/>
                    </a:lnTo>
                    <a:lnTo>
                      <a:pt x="29" y="75"/>
                    </a:lnTo>
                    <a:lnTo>
                      <a:pt x="30" y="70"/>
                    </a:lnTo>
                    <a:lnTo>
                      <a:pt x="30" y="69"/>
                    </a:lnTo>
                    <a:lnTo>
                      <a:pt x="30" y="65"/>
                    </a:lnTo>
                    <a:lnTo>
                      <a:pt x="30" y="63"/>
                    </a:lnTo>
                    <a:lnTo>
                      <a:pt x="30" y="59"/>
                    </a:lnTo>
                    <a:lnTo>
                      <a:pt x="30" y="57"/>
                    </a:lnTo>
                    <a:lnTo>
                      <a:pt x="32" y="55"/>
                    </a:lnTo>
                    <a:lnTo>
                      <a:pt x="33" y="53"/>
                    </a:lnTo>
                    <a:lnTo>
                      <a:pt x="35" y="50"/>
                    </a:lnTo>
                    <a:lnTo>
                      <a:pt x="35" y="49"/>
                    </a:lnTo>
                    <a:lnTo>
                      <a:pt x="37" y="47"/>
                    </a:lnTo>
                    <a:lnTo>
                      <a:pt x="39" y="45"/>
                    </a:lnTo>
                    <a:lnTo>
                      <a:pt x="40" y="44"/>
                    </a:lnTo>
                    <a:lnTo>
                      <a:pt x="41" y="44"/>
                    </a:lnTo>
                    <a:lnTo>
                      <a:pt x="42" y="42"/>
                    </a:lnTo>
                    <a:lnTo>
                      <a:pt x="44" y="40"/>
                    </a:lnTo>
                    <a:lnTo>
                      <a:pt x="46" y="38"/>
                    </a:lnTo>
                    <a:lnTo>
                      <a:pt x="44" y="42"/>
                    </a:lnTo>
                    <a:lnTo>
                      <a:pt x="44" y="44"/>
                    </a:lnTo>
                    <a:lnTo>
                      <a:pt x="42" y="46"/>
                    </a:lnTo>
                    <a:lnTo>
                      <a:pt x="42" y="48"/>
                    </a:lnTo>
                    <a:lnTo>
                      <a:pt x="41" y="51"/>
                    </a:lnTo>
                    <a:lnTo>
                      <a:pt x="41" y="53"/>
                    </a:lnTo>
                    <a:lnTo>
                      <a:pt x="41" y="56"/>
                    </a:lnTo>
                    <a:lnTo>
                      <a:pt x="41" y="57"/>
                    </a:lnTo>
                    <a:lnTo>
                      <a:pt x="41" y="61"/>
                    </a:lnTo>
                    <a:lnTo>
                      <a:pt x="41" y="63"/>
                    </a:lnTo>
                    <a:lnTo>
                      <a:pt x="41" y="66"/>
                    </a:lnTo>
                    <a:lnTo>
                      <a:pt x="43" y="68"/>
                    </a:lnTo>
                    <a:lnTo>
                      <a:pt x="44" y="70"/>
                    </a:lnTo>
                    <a:lnTo>
                      <a:pt x="46" y="72"/>
                    </a:lnTo>
                    <a:lnTo>
                      <a:pt x="48" y="74"/>
                    </a:lnTo>
                    <a:lnTo>
                      <a:pt x="51" y="76"/>
                    </a:lnTo>
                    <a:lnTo>
                      <a:pt x="51" y="75"/>
                    </a:lnTo>
                    <a:lnTo>
                      <a:pt x="51" y="74"/>
                    </a:lnTo>
                    <a:lnTo>
                      <a:pt x="51" y="72"/>
                    </a:lnTo>
                    <a:lnTo>
                      <a:pt x="52" y="70"/>
                    </a:lnTo>
                    <a:lnTo>
                      <a:pt x="52" y="69"/>
                    </a:lnTo>
                    <a:lnTo>
                      <a:pt x="52" y="67"/>
                    </a:lnTo>
                    <a:lnTo>
                      <a:pt x="53" y="66"/>
                    </a:lnTo>
                    <a:lnTo>
                      <a:pt x="55" y="63"/>
                    </a:lnTo>
                    <a:lnTo>
                      <a:pt x="56" y="61"/>
                    </a:lnTo>
                    <a:lnTo>
                      <a:pt x="58" y="58"/>
                    </a:lnTo>
                    <a:lnTo>
                      <a:pt x="60" y="56"/>
                    </a:lnTo>
                    <a:lnTo>
                      <a:pt x="63" y="52"/>
                    </a:lnTo>
                    <a:lnTo>
                      <a:pt x="65" y="50"/>
                    </a:lnTo>
                    <a:lnTo>
                      <a:pt x="65" y="49"/>
                    </a:lnTo>
                    <a:lnTo>
                      <a:pt x="67" y="47"/>
                    </a:lnTo>
                    <a:lnTo>
                      <a:pt x="67" y="45"/>
                    </a:lnTo>
                    <a:lnTo>
                      <a:pt x="69" y="44"/>
                    </a:lnTo>
                    <a:lnTo>
                      <a:pt x="69" y="42"/>
                    </a:lnTo>
                    <a:lnTo>
                      <a:pt x="70" y="40"/>
                    </a:lnTo>
                    <a:lnTo>
                      <a:pt x="70" y="38"/>
                    </a:lnTo>
                    <a:lnTo>
                      <a:pt x="71" y="35"/>
                    </a:lnTo>
                    <a:lnTo>
                      <a:pt x="71" y="33"/>
                    </a:lnTo>
                    <a:lnTo>
                      <a:pt x="71" y="29"/>
                    </a:lnTo>
                    <a:lnTo>
                      <a:pt x="70" y="27"/>
                    </a:lnTo>
                    <a:lnTo>
                      <a:pt x="70" y="24"/>
                    </a:lnTo>
                    <a:lnTo>
                      <a:pt x="68" y="22"/>
                    </a:lnTo>
                    <a:lnTo>
                      <a:pt x="68" y="20"/>
                    </a:lnTo>
                    <a:lnTo>
                      <a:pt x="68" y="18"/>
                    </a:lnTo>
                    <a:lnTo>
                      <a:pt x="68" y="15"/>
                    </a:lnTo>
                    <a:lnTo>
                      <a:pt x="68" y="13"/>
                    </a:lnTo>
                    <a:lnTo>
                      <a:pt x="70" y="11"/>
                    </a:lnTo>
                    <a:lnTo>
                      <a:pt x="70" y="10"/>
                    </a:lnTo>
                    <a:lnTo>
                      <a:pt x="72" y="7"/>
                    </a:lnTo>
                    <a:lnTo>
                      <a:pt x="74" y="5"/>
                    </a:lnTo>
                    <a:lnTo>
                      <a:pt x="75" y="4"/>
                    </a:lnTo>
                    <a:lnTo>
                      <a:pt x="76" y="2"/>
                    </a:lnTo>
                    <a:lnTo>
                      <a:pt x="77" y="1"/>
                    </a:lnTo>
                    <a:lnTo>
                      <a:pt x="79" y="0"/>
                    </a:lnTo>
                    <a:lnTo>
                      <a:pt x="78" y="0"/>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grpSp>
        <p:grpSp>
          <p:nvGrpSpPr>
            <p:cNvPr id="69658" name="Group 11"/>
            <p:cNvGrpSpPr>
              <a:grpSpLocks/>
            </p:cNvGrpSpPr>
            <p:nvPr/>
          </p:nvGrpSpPr>
          <p:grpSpPr bwMode="auto">
            <a:xfrm>
              <a:off x="-396" y="1078"/>
              <a:ext cx="484" cy="714"/>
              <a:chOff x="-396" y="1078"/>
              <a:chExt cx="484" cy="714"/>
            </a:xfrm>
          </p:grpSpPr>
          <p:sp>
            <p:nvSpPr>
              <p:cNvPr id="69659" name="Freeform 12"/>
              <p:cNvSpPr>
                <a:spLocks/>
              </p:cNvSpPr>
              <p:nvPr/>
            </p:nvSpPr>
            <p:spPr bwMode="auto">
              <a:xfrm>
                <a:off x="-127" y="1427"/>
                <a:ext cx="215" cy="306"/>
              </a:xfrm>
              <a:custGeom>
                <a:avLst/>
                <a:gdLst>
                  <a:gd name="T0" fmla="*/ 179 w 215"/>
                  <a:gd name="T1" fmla="*/ 13 h 306"/>
                  <a:gd name="T2" fmla="*/ 195 w 215"/>
                  <a:gd name="T3" fmla="*/ 53 h 306"/>
                  <a:gd name="T4" fmla="*/ 187 w 215"/>
                  <a:gd name="T5" fmla="*/ 97 h 306"/>
                  <a:gd name="T6" fmla="*/ 193 w 215"/>
                  <a:gd name="T7" fmla="*/ 101 h 306"/>
                  <a:gd name="T8" fmla="*/ 207 w 215"/>
                  <a:gd name="T9" fmla="*/ 81 h 306"/>
                  <a:gd name="T10" fmla="*/ 212 w 215"/>
                  <a:gd name="T11" fmla="*/ 110 h 306"/>
                  <a:gd name="T12" fmla="*/ 187 w 215"/>
                  <a:gd name="T13" fmla="*/ 138 h 306"/>
                  <a:gd name="T14" fmla="*/ 180 w 215"/>
                  <a:gd name="T15" fmla="*/ 165 h 306"/>
                  <a:gd name="T16" fmla="*/ 196 w 215"/>
                  <a:gd name="T17" fmla="*/ 158 h 306"/>
                  <a:gd name="T18" fmla="*/ 188 w 215"/>
                  <a:gd name="T19" fmla="*/ 179 h 306"/>
                  <a:gd name="T20" fmla="*/ 173 w 215"/>
                  <a:gd name="T21" fmla="*/ 196 h 306"/>
                  <a:gd name="T22" fmla="*/ 188 w 215"/>
                  <a:gd name="T23" fmla="*/ 214 h 306"/>
                  <a:gd name="T24" fmla="*/ 199 w 215"/>
                  <a:gd name="T25" fmla="*/ 217 h 306"/>
                  <a:gd name="T26" fmla="*/ 179 w 215"/>
                  <a:gd name="T27" fmla="*/ 252 h 306"/>
                  <a:gd name="T28" fmla="*/ 160 w 215"/>
                  <a:gd name="T29" fmla="*/ 267 h 306"/>
                  <a:gd name="T30" fmla="*/ 149 w 215"/>
                  <a:gd name="T31" fmla="*/ 286 h 306"/>
                  <a:gd name="T32" fmla="*/ 108 w 215"/>
                  <a:gd name="T33" fmla="*/ 304 h 306"/>
                  <a:gd name="T34" fmla="*/ 79 w 215"/>
                  <a:gd name="T35" fmla="*/ 297 h 306"/>
                  <a:gd name="T36" fmla="*/ 107 w 215"/>
                  <a:gd name="T37" fmla="*/ 284 h 306"/>
                  <a:gd name="T38" fmla="*/ 128 w 215"/>
                  <a:gd name="T39" fmla="*/ 249 h 306"/>
                  <a:gd name="T40" fmla="*/ 124 w 215"/>
                  <a:gd name="T41" fmla="*/ 238 h 306"/>
                  <a:gd name="T42" fmla="*/ 117 w 215"/>
                  <a:gd name="T43" fmla="*/ 237 h 306"/>
                  <a:gd name="T44" fmla="*/ 103 w 215"/>
                  <a:gd name="T45" fmla="*/ 232 h 306"/>
                  <a:gd name="T46" fmla="*/ 113 w 215"/>
                  <a:gd name="T47" fmla="*/ 227 h 306"/>
                  <a:gd name="T48" fmla="*/ 127 w 215"/>
                  <a:gd name="T49" fmla="*/ 186 h 306"/>
                  <a:gd name="T50" fmla="*/ 128 w 215"/>
                  <a:gd name="T51" fmla="*/ 172 h 306"/>
                  <a:gd name="T52" fmla="*/ 138 w 215"/>
                  <a:gd name="T53" fmla="*/ 145 h 306"/>
                  <a:gd name="T54" fmla="*/ 111 w 215"/>
                  <a:gd name="T55" fmla="*/ 165 h 306"/>
                  <a:gd name="T56" fmla="*/ 92 w 215"/>
                  <a:gd name="T57" fmla="*/ 210 h 306"/>
                  <a:gd name="T58" fmla="*/ 68 w 215"/>
                  <a:gd name="T59" fmla="*/ 214 h 306"/>
                  <a:gd name="T60" fmla="*/ 78 w 215"/>
                  <a:gd name="T61" fmla="*/ 195 h 306"/>
                  <a:gd name="T62" fmla="*/ 78 w 215"/>
                  <a:gd name="T63" fmla="*/ 186 h 306"/>
                  <a:gd name="T64" fmla="*/ 79 w 215"/>
                  <a:gd name="T65" fmla="*/ 175 h 306"/>
                  <a:gd name="T66" fmla="*/ 75 w 215"/>
                  <a:gd name="T67" fmla="*/ 175 h 306"/>
                  <a:gd name="T68" fmla="*/ 59 w 215"/>
                  <a:gd name="T69" fmla="*/ 205 h 306"/>
                  <a:gd name="T70" fmla="*/ 59 w 215"/>
                  <a:gd name="T71" fmla="*/ 227 h 306"/>
                  <a:gd name="T72" fmla="*/ 46 w 215"/>
                  <a:gd name="T73" fmla="*/ 230 h 306"/>
                  <a:gd name="T74" fmla="*/ 25 w 215"/>
                  <a:gd name="T75" fmla="*/ 242 h 306"/>
                  <a:gd name="T76" fmla="*/ 30 w 215"/>
                  <a:gd name="T77" fmla="*/ 271 h 306"/>
                  <a:gd name="T78" fmla="*/ 11 w 215"/>
                  <a:gd name="T79" fmla="*/ 257 h 306"/>
                  <a:gd name="T80" fmla="*/ 3 w 215"/>
                  <a:gd name="T81" fmla="*/ 198 h 306"/>
                  <a:gd name="T82" fmla="*/ 9 w 215"/>
                  <a:gd name="T83" fmla="*/ 191 h 306"/>
                  <a:gd name="T84" fmla="*/ 15 w 215"/>
                  <a:gd name="T85" fmla="*/ 168 h 306"/>
                  <a:gd name="T86" fmla="*/ 30 w 215"/>
                  <a:gd name="T87" fmla="*/ 145 h 306"/>
                  <a:gd name="T88" fmla="*/ 32 w 215"/>
                  <a:gd name="T89" fmla="*/ 148 h 306"/>
                  <a:gd name="T90" fmla="*/ 29 w 215"/>
                  <a:gd name="T91" fmla="*/ 158 h 306"/>
                  <a:gd name="T92" fmla="*/ 27 w 215"/>
                  <a:gd name="T93" fmla="*/ 168 h 306"/>
                  <a:gd name="T94" fmla="*/ 29 w 215"/>
                  <a:gd name="T95" fmla="*/ 172 h 306"/>
                  <a:gd name="T96" fmla="*/ 32 w 215"/>
                  <a:gd name="T97" fmla="*/ 163 h 306"/>
                  <a:gd name="T98" fmla="*/ 57 w 215"/>
                  <a:gd name="T99" fmla="*/ 141 h 306"/>
                  <a:gd name="T100" fmla="*/ 68 w 215"/>
                  <a:gd name="T101" fmla="*/ 131 h 306"/>
                  <a:gd name="T102" fmla="*/ 80 w 215"/>
                  <a:gd name="T103" fmla="*/ 90 h 306"/>
                  <a:gd name="T104" fmla="*/ 103 w 215"/>
                  <a:gd name="T105" fmla="*/ 61 h 306"/>
                  <a:gd name="T106" fmla="*/ 104 w 215"/>
                  <a:gd name="T107" fmla="*/ 73 h 306"/>
                  <a:gd name="T108" fmla="*/ 102 w 215"/>
                  <a:gd name="T109" fmla="*/ 111 h 306"/>
                  <a:gd name="T110" fmla="*/ 113 w 215"/>
                  <a:gd name="T111" fmla="*/ 112 h 306"/>
                  <a:gd name="T112" fmla="*/ 137 w 215"/>
                  <a:gd name="T113" fmla="*/ 83 h 306"/>
                  <a:gd name="T114" fmla="*/ 152 w 215"/>
                  <a:gd name="T115" fmla="*/ 69 h 306"/>
                  <a:gd name="T116" fmla="*/ 160 w 215"/>
                  <a:gd name="T117" fmla="*/ 31 h 306"/>
                  <a:gd name="T118" fmla="*/ 175 w 215"/>
                  <a:gd name="T119" fmla="*/ 7 h 306"/>
                  <a:gd name="T120" fmla="*/ 181 w 215"/>
                  <a:gd name="T121" fmla="*/ 2 h 306"/>
                  <a:gd name="T122" fmla="*/ 181 w 215"/>
                  <a:gd name="T123" fmla="*/ 2 h 3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5"/>
                  <a:gd name="T187" fmla="*/ 0 h 306"/>
                  <a:gd name="T188" fmla="*/ 215 w 215"/>
                  <a:gd name="T189" fmla="*/ 306 h 3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5" h="306">
                    <a:moveTo>
                      <a:pt x="180" y="0"/>
                    </a:moveTo>
                    <a:lnTo>
                      <a:pt x="180" y="2"/>
                    </a:lnTo>
                    <a:lnTo>
                      <a:pt x="180" y="3"/>
                    </a:lnTo>
                    <a:lnTo>
                      <a:pt x="180" y="4"/>
                    </a:lnTo>
                    <a:lnTo>
                      <a:pt x="180" y="6"/>
                    </a:lnTo>
                    <a:lnTo>
                      <a:pt x="180" y="8"/>
                    </a:lnTo>
                    <a:lnTo>
                      <a:pt x="180" y="11"/>
                    </a:lnTo>
                    <a:lnTo>
                      <a:pt x="179" y="13"/>
                    </a:lnTo>
                    <a:lnTo>
                      <a:pt x="181" y="16"/>
                    </a:lnTo>
                    <a:lnTo>
                      <a:pt x="181" y="19"/>
                    </a:lnTo>
                    <a:lnTo>
                      <a:pt x="182" y="23"/>
                    </a:lnTo>
                    <a:lnTo>
                      <a:pt x="182" y="27"/>
                    </a:lnTo>
                    <a:lnTo>
                      <a:pt x="185" y="32"/>
                    </a:lnTo>
                    <a:lnTo>
                      <a:pt x="186" y="36"/>
                    </a:lnTo>
                    <a:lnTo>
                      <a:pt x="190" y="41"/>
                    </a:lnTo>
                    <a:lnTo>
                      <a:pt x="192" y="46"/>
                    </a:lnTo>
                    <a:lnTo>
                      <a:pt x="195" y="53"/>
                    </a:lnTo>
                    <a:lnTo>
                      <a:pt x="196" y="60"/>
                    </a:lnTo>
                    <a:lnTo>
                      <a:pt x="197" y="67"/>
                    </a:lnTo>
                    <a:lnTo>
                      <a:pt x="196" y="72"/>
                    </a:lnTo>
                    <a:lnTo>
                      <a:pt x="196" y="78"/>
                    </a:lnTo>
                    <a:lnTo>
                      <a:pt x="195" y="83"/>
                    </a:lnTo>
                    <a:lnTo>
                      <a:pt x="193" y="87"/>
                    </a:lnTo>
                    <a:lnTo>
                      <a:pt x="191" y="91"/>
                    </a:lnTo>
                    <a:lnTo>
                      <a:pt x="189" y="94"/>
                    </a:lnTo>
                    <a:lnTo>
                      <a:pt x="187" y="97"/>
                    </a:lnTo>
                    <a:lnTo>
                      <a:pt x="185" y="100"/>
                    </a:lnTo>
                    <a:lnTo>
                      <a:pt x="183" y="102"/>
                    </a:lnTo>
                    <a:lnTo>
                      <a:pt x="183" y="103"/>
                    </a:lnTo>
                    <a:lnTo>
                      <a:pt x="182" y="105"/>
                    </a:lnTo>
                    <a:lnTo>
                      <a:pt x="183" y="105"/>
                    </a:lnTo>
                    <a:lnTo>
                      <a:pt x="183" y="103"/>
                    </a:lnTo>
                    <a:lnTo>
                      <a:pt x="186" y="103"/>
                    </a:lnTo>
                    <a:lnTo>
                      <a:pt x="190" y="103"/>
                    </a:lnTo>
                    <a:lnTo>
                      <a:pt x="193" y="101"/>
                    </a:lnTo>
                    <a:lnTo>
                      <a:pt x="195" y="99"/>
                    </a:lnTo>
                    <a:lnTo>
                      <a:pt x="197" y="97"/>
                    </a:lnTo>
                    <a:lnTo>
                      <a:pt x="199" y="95"/>
                    </a:lnTo>
                    <a:lnTo>
                      <a:pt x="201" y="94"/>
                    </a:lnTo>
                    <a:lnTo>
                      <a:pt x="203" y="90"/>
                    </a:lnTo>
                    <a:lnTo>
                      <a:pt x="205" y="88"/>
                    </a:lnTo>
                    <a:lnTo>
                      <a:pt x="205" y="86"/>
                    </a:lnTo>
                    <a:lnTo>
                      <a:pt x="207" y="84"/>
                    </a:lnTo>
                    <a:lnTo>
                      <a:pt x="207" y="81"/>
                    </a:lnTo>
                    <a:lnTo>
                      <a:pt x="207" y="79"/>
                    </a:lnTo>
                    <a:lnTo>
                      <a:pt x="207" y="78"/>
                    </a:lnTo>
                    <a:lnTo>
                      <a:pt x="207" y="77"/>
                    </a:lnTo>
                    <a:lnTo>
                      <a:pt x="210" y="85"/>
                    </a:lnTo>
                    <a:lnTo>
                      <a:pt x="214" y="92"/>
                    </a:lnTo>
                    <a:lnTo>
                      <a:pt x="214" y="99"/>
                    </a:lnTo>
                    <a:lnTo>
                      <a:pt x="214" y="105"/>
                    </a:lnTo>
                    <a:lnTo>
                      <a:pt x="212" y="110"/>
                    </a:lnTo>
                    <a:lnTo>
                      <a:pt x="210" y="115"/>
                    </a:lnTo>
                    <a:lnTo>
                      <a:pt x="208" y="119"/>
                    </a:lnTo>
                    <a:lnTo>
                      <a:pt x="205" y="123"/>
                    </a:lnTo>
                    <a:lnTo>
                      <a:pt x="202" y="127"/>
                    </a:lnTo>
                    <a:lnTo>
                      <a:pt x="198" y="130"/>
                    </a:lnTo>
                    <a:lnTo>
                      <a:pt x="195" y="133"/>
                    </a:lnTo>
                    <a:lnTo>
                      <a:pt x="192" y="135"/>
                    </a:lnTo>
                    <a:lnTo>
                      <a:pt x="190" y="137"/>
                    </a:lnTo>
                    <a:lnTo>
                      <a:pt x="187" y="138"/>
                    </a:lnTo>
                    <a:lnTo>
                      <a:pt x="186" y="139"/>
                    </a:lnTo>
                    <a:lnTo>
                      <a:pt x="185" y="139"/>
                    </a:lnTo>
                    <a:lnTo>
                      <a:pt x="182" y="145"/>
                    </a:lnTo>
                    <a:lnTo>
                      <a:pt x="179" y="150"/>
                    </a:lnTo>
                    <a:lnTo>
                      <a:pt x="178" y="154"/>
                    </a:lnTo>
                    <a:lnTo>
                      <a:pt x="177" y="157"/>
                    </a:lnTo>
                    <a:lnTo>
                      <a:pt x="178" y="161"/>
                    </a:lnTo>
                    <a:lnTo>
                      <a:pt x="178" y="163"/>
                    </a:lnTo>
                    <a:lnTo>
                      <a:pt x="180" y="165"/>
                    </a:lnTo>
                    <a:lnTo>
                      <a:pt x="181" y="166"/>
                    </a:lnTo>
                    <a:lnTo>
                      <a:pt x="184" y="168"/>
                    </a:lnTo>
                    <a:lnTo>
                      <a:pt x="186" y="168"/>
                    </a:lnTo>
                    <a:lnTo>
                      <a:pt x="188" y="168"/>
                    </a:lnTo>
                    <a:lnTo>
                      <a:pt x="190" y="166"/>
                    </a:lnTo>
                    <a:lnTo>
                      <a:pt x="192" y="166"/>
                    </a:lnTo>
                    <a:lnTo>
                      <a:pt x="194" y="164"/>
                    </a:lnTo>
                    <a:lnTo>
                      <a:pt x="196" y="162"/>
                    </a:lnTo>
                    <a:lnTo>
                      <a:pt x="196" y="158"/>
                    </a:lnTo>
                    <a:lnTo>
                      <a:pt x="196" y="163"/>
                    </a:lnTo>
                    <a:lnTo>
                      <a:pt x="194" y="166"/>
                    </a:lnTo>
                    <a:lnTo>
                      <a:pt x="194" y="170"/>
                    </a:lnTo>
                    <a:lnTo>
                      <a:pt x="192" y="172"/>
                    </a:lnTo>
                    <a:lnTo>
                      <a:pt x="192" y="174"/>
                    </a:lnTo>
                    <a:lnTo>
                      <a:pt x="190" y="176"/>
                    </a:lnTo>
                    <a:lnTo>
                      <a:pt x="190" y="177"/>
                    </a:lnTo>
                    <a:lnTo>
                      <a:pt x="188" y="177"/>
                    </a:lnTo>
                    <a:lnTo>
                      <a:pt x="188" y="179"/>
                    </a:lnTo>
                    <a:lnTo>
                      <a:pt x="186" y="181"/>
                    </a:lnTo>
                    <a:lnTo>
                      <a:pt x="185" y="183"/>
                    </a:lnTo>
                    <a:lnTo>
                      <a:pt x="183" y="183"/>
                    </a:lnTo>
                    <a:lnTo>
                      <a:pt x="182" y="184"/>
                    </a:lnTo>
                    <a:lnTo>
                      <a:pt x="181" y="186"/>
                    </a:lnTo>
                    <a:lnTo>
                      <a:pt x="179" y="187"/>
                    </a:lnTo>
                    <a:lnTo>
                      <a:pt x="177" y="188"/>
                    </a:lnTo>
                    <a:lnTo>
                      <a:pt x="175" y="192"/>
                    </a:lnTo>
                    <a:lnTo>
                      <a:pt x="173" y="196"/>
                    </a:lnTo>
                    <a:lnTo>
                      <a:pt x="173" y="199"/>
                    </a:lnTo>
                    <a:lnTo>
                      <a:pt x="172" y="203"/>
                    </a:lnTo>
                    <a:lnTo>
                      <a:pt x="174" y="207"/>
                    </a:lnTo>
                    <a:lnTo>
                      <a:pt x="175" y="208"/>
                    </a:lnTo>
                    <a:lnTo>
                      <a:pt x="177" y="210"/>
                    </a:lnTo>
                    <a:lnTo>
                      <a:pt x="178" y="211"/>
                    </a:lnTo>
                    <a:lnTo>
                      <a:pt x="182" y="213"/>
                    </a:lnTo>
                    <a:lnTo>
                      <a:pt x="184" y="214"/>
                    </a:lnTo>
                    <a:lnTo>
                      <a:pt x="188" y="214"/>
                    </a:lnTo>
                    <a:lnTo>
                      <a:pt x="190" y="212"/>
                    </a:lnTo>
                    <a:lnTo>
                      <a:pt x="193" y="211"/>
                    </a:lnTo>
                    <a:lnTo>
                      <a:pt x="196" y="209"/>
                    </a:lnTo>
                    <a:lnTo>
                      <a:pt x="199" y="207"/>
                    </a:lnTo>
                    <a:lnTo>
                      <a:pt x="201" y="203"/>
                    </a:lnTo>
                    <a:lnTo>
                      <a:pt x="201" y="207"/>
                    </a:lnTo>
                    <a:lnTo>
                      <a:pt x="201" y="209"/>
                    </a:lnTo>
                    <a:lnTo>
                      <a:pt x="201" y="213"/>
                    </a:lnTo>
                    <a:lnTo>
                      <a:pt x="199" y="217"/>
                    </a:lnTo>
                    <a:lnTo>
                      <a:pt x="198" y="222"/>
                    </a:lnTo>
                    <a:lnTo>
                      <a:pt x="196" y="226"/>
                    </a:lnTo>
                    <a:lnTo>
                      <a:pt x="195" y="230"/>
                    </a:lnTo>
                    <a:lnTo>
                      <a:pt x="192" y="233"/>
                    </a:lnTo>
                    <a:lnTo>
                      <a:pt x="190" y="238"/>
                    </a:lnTo>
                    <a:lnTo>
                      <a:pt x="186" y="242"/>
                    </a:lnTo>
                    <a:lnTo>
                      <a:pt x="184" y="245"/>
                    </a:lnTo>
                    <a:lnTo>
                      <a:pt x="181" y="248"/>
                    </a:lnTo>
                    <a:lnTo>
                      <a:pt x="179" y="252"/>
                    </a:lnTo>
                    <a:lnTo>
                      <a:pt x="175" y="254"/>
                    </a:lnTo>
                    <a:lnTo>
                      <a:pt x="172" y="255"/>
                    </a:lnTo>
                    <a:lnTo>
                      <a:pt x="168" y="256"/>
                    </a:lnTo>
                    <a:lnTo>
                      <a:pt x="168" y="258"/>
                    </a:lnTo>
                    <a:lnTo>
                      <a:pt x="166" y="259"/>
                    </a:lnTo>
                    <a:lnTo>
                      <a:pt x="164" y="261"/>
                    </a:lnTo>
                    <a:lnTo>
                      <a:pt x="162" y="262"/>
                    </a:lnTo>
                    <a:lnTo>
                      <a:pt x="162" y="265"/>
                    </a:lnTo>
                    <a:lnTo>
                      <a:pt x="160" y="267"/>
                    </a:lnTo>
                    <a:lnTo>
                      <a:pt x="158" y="269"/>
                    </a:lnTo>
                    <a:lnTo>
                      <a:pt x="157" y="271"/>
                    </a:lnTo>
                    <a:lnTo>
                      <a:pt x="157" y="275"/>
                    </a:lnTo>
                    <a:lnTo>
                      <a:pt x="155" y="276"/>
                    </a:lnTo>
                    <a:lnTo>
                      <a:pt x="153" y="278"/>
                    </a:lnTo>
                    <a:lnTo>
                      <a:pt x="151" y="280"/>
                    </a:lnTo>
                    <a:lnTo>
                      <a:pt x="151" y="283"/>
                    </a:lnTo>
                    <a:lnTo>
                      <a:pt x="150" y="284"/>
                    </a:lnTo>
                    <a:lnTo>
                      <a:pt x="149" y="286"/>
                    </a:lnTo>
                    <a:lnTo>
                      <a:pt x="147" y="288"/>
                    </a:lnTo>
                    <a:lnTo>
                      <a:pt x="143" y="293"/>
                    </a:lnTo>
                    <a:lnTo>
                      <a:pt x="138" y="297"/>
                    </a:lnTo>
                    <a:lnTo>
                      <a:pt x="133" y="300"/>
                    </a:lnTo>
                    <a:lnTo>
                      <a:pt x="128" y="301"/>
                    </a:lnTo>
                    <a:lnTo>
                      <a:pt x="124" y="303"/>
                    </a:lnTo>
                    <a:lnTo>
                      <a:pt x="119" y="305"/>
                    </a:lnTo>
                    <a:lnTo>
                      <a:pt x="113" y="305"/>
                    </a:lnTo>
                    <a:lnTo>
                      <a:pt x="108" y="304"/>
                    </a:lnTo>
                    <a:lnTo>
                      <a:pt x="104" y="304"/>
                    </a:lnTo>
                    <a:lnTo>
                      <a:pt x="99" y="303"/>
                    </a:lnTo>
                    <a:lnTo>
                      <a:pt x="96" y="303"/>
                    </a:lnTo>
                    <a:lnTo>
                      <a:pt x="90" y="301"/>
                    </a:lnTo>
                    <a:lnTo>
                      <a:pt x="88" y="301"/>
                    </a:lnTo>
                    <a:lnTo>
                      <a:pt x="84" y="300"/>
                    </a:lnTo>
                    <a:lnTo>
                      <a:pt x="81" y="299"/>
                    </a:lnTo>
                    <a:lnTo>
                      <a:pt x="78" y="297"/>
                    </a:lnTo>
                    <a:lnTo>
                      <a:pt x="79" y="297"/>
                    </a:lnTo>
                    <a:lnTo>
                      <a:pt x="82" y="297"/>
                    </a:lnTo>
                    <a:lnTo>
                      <a:pt x="84" y="295"/>
                    </a:lnTo>
                    <a:lnTo>
                      <a:pt x="88" y="295"/>
                    </a:lnTo>
                    <a:lnTo>
                      <a:pt x="90" y="293"/>
                    </a:lnTo>
                    <a:lnTo>
                      <a:pt x="94" y="291"/>
                    </a:lnTo>
                    <a:lnTo>
                      <a:pt x="98" y="289"/>
                    </a:lnTo>
                    <a:lnTo>
                      <a:pt x="103" y="287"/>
                    </a:lnTo>
                    <a:lnTo>
                      <a:pt x="107" y="284"/>
                    </a:lnTo>
                    <a:lnTo>
                      <a:pt x="111" y="280"/>
                    </a:lnTo>
                    <a:lnTo>
                      <a:pt x="115" y="275"/>
                    </a:lnTo>
                    <a:lnTo>
                      <a:pt x="119" y="271"/>
                    </a:lnTo>
                    <a:lnTo>
                      <a:pt x="122" y="265"/>
                    </a:lnTo>
                    <a:lnTo>
                      <a:pt x="126" y="259"/>
                    </a:lnTo>
                    <a:lnTo>
                      <a:pt x="128" y="251"/>
                    </a:lnTo>
                    <a:lnTo>
                      <a:pt x="128" y="249"/>
                    </a:lnTo>
                    <a:lnTo>
                      <a:pt x="128" y="247"/>
                    </a:lnTo>
                    <a:lnTo>
                      <a:pt x="128" y="246"/>
                    </a:lnTo>
                    <a:lnTo>
                      <a:pt x="128" y="244"/>
                    </a:lnTo>
                    <a:lnTo>
                      <a:pt x="127" y="242"/>
                    </a:lnTo>
                    <a:lnTo>
                      <a:pt x="126" y="240"/>
                    </a:lnTo>
                    <a:lnTo>
                      <a:pt x="125" y="240"/>
                    </a:lnTo>
                    <a:lnTo>
                      <a:pt x="124" y="238"/>
                    </a:lnTo>
                    <a:lnTo>
                      <a:pt x="122" y="238"/>
                    </a:lnTo>
                    <a:lnTo>
                      <a:pt x="120" y="238"/>
                    </a:lnTo>
                    <a:lnTo>
                      <a:pt x="118" y="238"/>
                    </a:lnTo>
                    <a:lnTo>
                      <a:pt x="114" y="236"/>
                    </a:lnTo>
                    <a:lnTo>
                      <a:pt x="116" y="237"/>
                    </a:lnTo>
                    <a:lnTo>
                      <a:pt x="117" y="237"/>
                    </a:lnTo>
                    <a:lnTo>
                      <a:pt x="116" y="237"/>
                    </a:lnTo>
                    <a:lnTo>
                      <a:pt x="115" y="237"/>
                    </a:lnTo>
                    <a:lnTo>
                      <a:pt x="113" y="237"/>
                    </a:lnTo>
                    <a:lnTo>
                      <a:pt x="111" y="237"/>
                    </a:lnTo>
                    <a:lnTo>
                      <a:pt x="109" y="237"/>
                    </a:lnTo>
                    <a:lnTo>
                      <a:pt x="107" y="235"/>
                    </a:lnTo>
                    <a:lnTo>
                      <a:pt x="105" y="234"/>
                    </a:lnTo>
                    <a:lnTo>
                      <a:pt x="103" y="232"/>
                    </a:lnTo>
                    <a:lnTo>
                      <a:pt x="101" y="230"/>
                    </a:lnTo>
                    <a:lnTo>
                      <a:pt x="100" y="227"/>
                    </a:lnTo>
                    <a:lnTo>
                      <a:pt x="101" y="228"/>
                    </a:lnTo>
                    <a:lnTo>
                      <a:pt x="102" y="228"/>
                    </a:lnTo>
                    <a:lnTo>
                      <a:pt x="104" y="228"/>
                    </a:lnTo>
                    <a:lnTo>
                      <a:pt x="106" y="228"/>
                    </a:lnTo>
                    <a:lnTo>
                      <a:pt x="109" y="228"/>
                    </a:lnTo>
                    <a:lnTo>
                      <a:pt x="111" y="228"/>
                    </a:lnTo>
                    <a:lnTo>
                      <a:pt x="113" y="227"/>
                    </a:lnTo>
                    <a:lnTo>
                      <a:pt x="115" y="225"/>
                    </a:lnTo>
                    <a:lnTo>
                      <a:pt x="118" y="223"/>
                    </a:lnTo>
                    <a:lnTo>
                      <a:pt x="120" y="221"/>
                    </a:lnTo>
                    <a:lnTo>
                      <a:pt x="122" y="218"/>
                    </a:lnTo>
                    <a:lnTo>
                      <a:pt x="124" y="213"/>
                    </a:lnTo>
                    <a:lnTo>
                      <a:pt x="125" y="208"/>
                    </a:lnTo>
                    <a:lnTo>
                      <a:pt x="127" y="202"/>
                    </a:lnTo>
                    <a:lnTo>
                      <a:pt x="127" y="196"/>
                    </a:lnTo>
                    <a:lnTo>
                      <a:pt x="127" y="186"/>
                    </a:lnTo>
                    <a:lnTo>
                      <a:pt x="128" y="186"/>
                    </a:lnTo>
                    <a:lnTo>
                      <a:pt x="128" y="185"/>
                    </a:lnTo>
                    <a:lnTo>
                      <a:pt x="128" y="183"/>
                    </a:lnTo>
                    <a:lnTo>
                      <a:pt x="128" y="181"/>
                    </a:lnTo>
                    <a:lnTo>
                      <a:pt x="128" y="179"/>
                    </a:lnTo>
                    <a:lnTo>
                      <a:pt x="128" y="177"/>
                    </a:lnTo>
                    <a:lnTo>
                      <a:pt x="127" y="173"/>
                    </a:lnTo>
                    <a:lnTo>
                      <a:pt x="128" y="172"/>
                    </a:lnTo>
                    <a:lnTo>
                      <a:pt x="128" y="168"/>
                    </a:lnTo>
                    <a:lnTo>
                      <a:pt x="130" y="164"/>
                    </a:lnTo>
                    <a:lnTo>
                      <a:pt x="131" y="161"/>
                    </a:lnTo>
                    <a:lnTo>
                      <a:pt x="135" y="157"/>
                    </a:lnTo>
                    <a:lnTo>
                      <a:pt x="137" y="153"/>
                    </a:lnTo>
                    <a:lnTo>
                      <a:pt x="142" y="150"/>
                    </a:lnTo>
                    <a:lnTo>
                      <a:pt x="147" y="146"/>
                    </a:lnTo>
                    <a:lnTo>
                      <a:pt x="143" y="146"/>
                    </a:lnTo>
                    <a:lnTo>
                      <a:pt x="138" y="145"/>
                    </a:lnTo>
                    <a:lnTo>
                      <a:pt x="134" y="146"/>
                    </a:lnTo>
                    <a:lnTo>
                      <a:pt x="129" y="146"/>
                    </a:lnTo>
                    <a:lnTo>
                      <a:pt x="127" y="148"/>
                    </a:lnTo>
                    <a:lnTo>
                      <a:pt x="124" y="150"/>
                    </a:lnTo>
                    <a:lnTo>
                      <a:pt x="121" y="152"/>
                    </a:lnTo>
                    <a:lnTo>
                      <a:pt x="117" y="154"/>
                    </a:lnTo>
                    <a:lnTo>
                      <a:pt x="115" y="158"/>
                    </a:lnTo>
                    <a:lnTo>
                      <a:pt x="113" y="161"/>
                    </a:lnTo>
                    <a:lnTo>
                      <a:pt x="111" y="165"/>
                    </a:lnTo>
                    <a:lnTo>
                      <a:pt x="109" y="166"/>
                    </a:lnTo>
                    <a:lnTo>
                      <a:pt x="109" y="170"/>
                    </a:lnTo>
                    <a:lnTo>
                      <a:pt x="107" y="172"/>
                    </a:lnTo>
                    <a:lnTo>
                      <a:pt x="105" y="174"/>
                    </a:lnTo>
                    <a:lnTo>
                      <a:pt x="103" y="175"/>
                    </a:lnTo>
                    <a:lnTo>
                      <a:pt x="101" y="187"/>
                    </a:lnTo>
                    <a:lnTo>
                      <a:pt x="99" y="197"/>
                    </a:lnTo>
                    <a:lnTo>
                      <a:pt x="96" y="205"/>
                    </a:lnTo>
                    <a:lnTo>
                      <a:pt x="92" y="210"/>
                    </a:lnTo>
                    <a:lnTo>
                      <a:pt x="88" y="216"/>
                    </a:lnTo>
                    <a:lnTo>
                      <a:pt x="85" y="219"/>
                    </a:lnTo>
                    <a:lnTo>
                      <a:pt x="81" y="221"/>
                    </a:lnTo>
                    <a:lnTo>
                      <a:pt x="77" y="221"/>
                    </a:lnTo>
                    <a:lnTo>
                      <a:pt x="75" y="222"/>
                    </a:lnTo>
                    <a:lnTo>
                      <a:pt x="72" y="221"/>
                    </a:lnTo>
                    <a:lnTo>
                      <a:pt x="70" y="219"/>
                    </a:lnTo>
                    <a:lnTo>
                      <a:pt x="68" y="217"/>
                    </a:lnTo>
                    <a:lnTo>
                      <a:pt x="68" y="214"/>
                    </a:lnTo>
                    <a:lnTo>
                      <a:pt x="68" y="211"/>
                    </a:lnTo>
                    <a:lnTo>
                      <a:pt x="70" y="207"/>
                    </a:lnTo>
                    <a:lnTo>
                      <a:pt x="72" y="203"/>
                    </a:lnTo>
                    <a:lnTo>
                      <a:pt x="75" y="202"/>
                    </a:lnTo>
                    <a:lnTo>
                      <a:pt x="76" y="200"/>
                    </a:lnTo>
                    <a:lnTo>
                      <a:pt x="78" y="198"/>
                    </a:lnTo>
                    <a:lnTo>
                      <a:pt x="78" y="197"/>
                    </a:lnTo>
                    <a:lnTo>
                      <a:pt x="78" y="195"/>
                    </a:lnTo>
                    <a:lnTo>
                      <a:pt x="78" y="194"/>
                    </a:lnTo>
                    <a:lnTo>
                      <a:pt x="78" y="192"/>
                    </a:lnTo>
                    <a:lnTo>
                      <a:pt x="78" y="190"/>
                    </a:lnTo>
                    <a:lnTo>
                      <a:pt x="78" y="188"/>
                    </a:lnTo>
                    <a:lnTo>
                      <a:pt x="78" y="186"/>
                    </a:lnTo>
                    <a:lnTo>
                      <a:pt x="76" y="184"/>
                    </a:lnTo>
                    <a:lnTo>
                      <a:pt x="78" y="184"/>
                    </a:lnTo>
                    <a:lnTo>
                      <a:pt x="78" y="183"/>
                    </a:lnTo>
                    <a:lnTo>
                      <a:pt x="78" y="181"/>
                    </a:lnTo>
                    <a:lnTo>
                      <a:pt x="79" y="181"/>
                    </a:lnTo>
                    <a:lnTo>
                      <a:pt x="79" y="179"/>
                    </a:lnTo>
                    <a:lnTo>
                      <a:pt x="79" y="177"/>
                    </a:lnTo>
                    <a:lnTo>
                      <a:pt x="79" y="175"/>
                    </a:lnTo>
                    <a:lnTo>
                      <a:pt x="80" y="175"/>
                    </a:lnTo>
                    <a:lnTo>
                      <a:pt x="80" y="173"/>
                    </a:lnTo>
                    <a:lnTo>
                      <a:pt x="80" y="171"/>
                    </a:lnTo>
                    <a:lnTo>
                      <a:pt x="80" y="170"/>
                    </a:lnTo>
                    <a:lnTo>
                      <a:pt x="79" y="168"/>
                    </a:lnTo>
                    <a:lnTo>
                      <a:pt x="75" y="175"/>
                    </a:lnTo>
                    <a:lnTo>
                      <a:pt x="70" y="181"/>
                    </a:lnTo>
                    <a:lnTo>
                      <a:pt x="68" y="185"/>
                    </a:lnTo>
                    <a:lnTo>
                      <a:pt x="64" y="188"/>
                    </a:lnTo>
                    <a:lnTo>
                      <a:pt x="63" y="192"/>
                    </a:lnTo>
                    <a:lnTo>
                      <a:pt x="61" y="196"/>
                    </a:lnTo>
                    <a:lnTo>
                      <a:pt x="61" y="198"/>
                    </a:lnTo>
                    <a:lnTo>
                      <a:pt x="59" y="200"/>
                    </a:lnTo>
                    <a:lnTo>
                      <a:pt x="59" y="203"/>
                    </a:lnTo>
                    <a:lnTo>
                      <a:pt x="59" y="205"/>
                    </a:lnTo>
                    <a:lnTo>
                      <a:pt x="59" y="207"/>
                    </a:lnTo>
                    <a:lnTo>
                      <a:pt x="58" y="208"/>
                    </a:lnTo>
                    <a:lnTo>
                      <a:pt x="58" y="211"/>
                    </a:lnTo>
                    <a:lnTo>
                      <a:pt x="58" y="212"/>
                    </a:lnTo>
                    <a:lnTo>
                      <a:pt x="58" y="214"/>
                    </a:lnTo>
                    <a:lnTo>
                      <a:pt x="57" y="216"/>
                    </a:lnTo>
                    <a:lnTo>
                      <a:pt x="59" y="220"/>
                    </a:lnTo>
                    <a:lnTo>
                      <a:pt x="59" y="223"/>
                    </a:lnTo>
                    <a:lnTo>
                      <a:pt x="59" y="227"/>
                    </a:lnTo>
                    <a:lnTo>
                      <a:pt x="57" y="229"/>
                    </a:lnTo>
                    <a:lnTo>
                      <a:pt x="57" y="230"/>
                    </a:lnTo>
                    <a:lnTo>
                      <a:pt x="55" y="232"/>
                    </a:lnTo>
                    <a:lnTo>
                      <a:pt x="53" y="233"/>
                    </a:lnTo>
                    <a:lnTo>
                      <a:pt x="51" y="233"/>
                    </a:lnTo>
                    <a:lnTo>
                      <a:pt x="49" y="233"/>
                    </a:lnTo>
                    <a:lnTo>
                      <a:pt x="48" y="232"/>
                    </a:lnTo>
                    <a:lnTo>
                      <a:pt x="46" y="230"/>
                    </a:lnTo>
                    <a:lnTo>
                      <a:pt x="46" y="228"/>
                    </a:lnTo>
                    <a:lnTo>
                      <a:pt x="44" y="224"/>
                    </a:lnTo>
                    <a:lnTo>
                      <a:pt x="44" y="221"/>
                    </a:lnTo>
                    <a:lnTo>
                      <a:pt x="43" y="216"/>
                    </a:lnTo>
                    <a:lnTo>
                      <a:pt x="38" y="221"/>
                    </a:lnTo>
                    <a:lnTo>
                      <a:pt x="33" y="227"/>
                    </a:lnTo>
                    <a:lnTo>
                      <a:pt x="29" y="232"/>
                    </a:lnTo>
                    <a:lnTo>
                      <a:pt x="25" y="236"/>
                    </a:lnTo>
                    <a:lnTo>
                      <a:pt x="25" y="242"/>
                    </a:lnTo>
                    <a:lnTo>
                      <a:pt x="23" y="246"/>
                    </a:lnTo>
                    <a:lnTo>
                      <a:pt x="23" y="250"/>
                    </a:lnTo>
                    <a:lnTo>
                      <a:pt x="22" y="254"/>
                    </a:lnTo>
                    <a:lnTo>
                      <a:pt x="24" y="258"/>
                    </a:lnTo>
                    <a:lnTo>
                      <a:pt x="25" y="262"/>
                    </a:lnTo>
                    <a:lnTo>
                      <a:pt x="27" y="265"/>
                    </a:lnTo>
                    <a:lnTo>
                      <a:pt x="27" y="267"/>
                    </a:lnTo>
                    <a:lnTo>
                      <a:pt x="29" y="270"/>
                    </a:lnTo>
                    <a:lnTo>
                      <a:pt x="30" y="271"/>
                    </a:lnTo>
                    <a:lnTo>
                      <a:pt x="31" y="272"/>
                    </a:lnTo>
                    <a:lnTo>
                      <a:pt x="29" y="272"/>
                    </a:lnTo>
                    <a:lnTo>
                      <a:pt x="27" y="271"/>
                    </a:lnTo>
                    <a:lnTo>
                      <a:pt x="24" y="270"/>
                    </a:lnTo>
                    <a:lnTo>
                      <a:pt x="20" y="267"/>
                    </a:lnTo>
                    <a:lnTo>
                      <a:pt x="18" y="264"/>
                    </a:lnTo>
                    <a:lnTo>
                      <a:pt x="14" y="260"/>
                    </a:lnTo>
                    <a:lnTo>
                      <a:pt x="11" y="257"/>
                    </a:lnTo>
                    <a:lnTo>
                      <a:pt x="7" y="251"/>
                    </a:lnTo>
                    <a:lnTo>
                      <a:pt x="5" y="247"/>
                    </a:lnTo>
                    <a:lnTo>
                      <a:pt x="3" y="242"/>
                    </a:lnTo>
                    <a:lnTo>
                      <a:pt x="1" y="236"/>
                    </a:lnTo>
                    <a:lnTo>
                      <a:pt x="0" y="229"/>
                    </a:lnTo>
                    <a:lnTo>
                      <a:pt x="0" y="222"/>
                    </a:lnTo>
                    <a:lnTo>
                      <a:pt x="0" y="214"/>
                    </a:lnTo>
                    <a:lnTo>
                      <a:pt x="1" y="207"/>
                    </a:lnTo>
                    <a:lnTo>
                      <a:pt x="3" y="198"/>
                    </a:lnTo>
                    <a:lnTo>
                      <a:pt x="5" y="198"/>
                    </a:lnTo>
                    <a:lnTo>
                      <a:pt x="5" y="196"/>
                    </a:lnTo>
                    <a:lnTo>
                      <a:pt x="7" y="196"/>
                    </a:lnTo>
                    <a:lnTo>
                      <a:pt x="7" y="194"/>
                    </a:lnTo>
                    <a:lnTo>
                      <a:pt x="7" y="192"/>
                    </a:lnTo>
                    <a:lnTo>
                      <a:pt x="9" y="191"/>
                    </a:lnTo>
                    <a:lnTo>
                      <a:pt x="9" y="189"/>
                    </a:lnTo>
                    <a:lnTo>
                      <a:pt x="9" y="187"/>
                    </a:lnTo>
                    <a:lnTo>
                      <a:pt x="9" y="185"/>
                    </a:lnTo>
                    <a:lnTo>
                      <a:pt x="11" y="183"/>
                    </a:lnTo>
                    <a:lnTo>
                      <a:pt x="11" y="180"/>
                    </a:lnTo>
                    <a:lnTo>
                      <a:pt x="11" y="177"/>
                    </a:lnTo>
                    <a:lnTo>
                      <a:pt x="11" y="173"/>
                    </a:lnTo>
                    <a:lnTo>
                      <a:pt x="13" y="172"/>
                    </a:lnTo>
                    <a:lnTo>
                      <a:pt x="15" y="168"/>
                    </a:lnTo>
                    <a:lnTo>
                      <a:pt x="17" y="165"/>
                    </a:lnTo>
                    <a:lnTo>
                      <a:pt x="18" y="162"/>
                    </a:lnTo>
                    <a:lnTo>
                      <a:pt x="20" y="160"/>
                    </a:lnTo>
                    <a:lnTo>
                      <a:pt x="22" y="156"/>
                    </a:lnTo>
                    <a:lnTo>
                      <a:pt x="24" y="154"/>
                    </a:lnTo>
                    <a:lnTo>
                      <a:pt x="24" y="151"/>
                    </a:lnTo>
                    <a:lnTo>
                      <a:pt x="26" y="149"/>
                    </a:lnTo>
                    <a:lnTo>
                      <a:pt x="28" y="147"/>
                    </a:lnTo>
                    <a:lnTo>
                      <a:pt x="30" y="145"/>
                    </a:lnTo>
                    <a:lnTo>
                      <a:pt x="30" y="143"/>
                    </a:lnTo>
                    <a:lnTo>
                      <a:pt x="32" y="143"/>
                    </a:lnTo>
                    <a:lnTo>
                      <a:pt x="32" y="141"/>
                    </a:lnTo>
                    <a:lnTo>
                      <a:pt x="33" y="141"/>
                    </a:lnTo>
                    <a:lnTo>
                      <a:pt x="33" y="139"/>
                    </a:lnTo>
                    <a:lnTo>
                      <a:pt x="33" y="142"/>
                    </a:lnTo>
                    <a:lnTo>
                      <a:pt x="33" y="144"/>
                    </a:lnTo>
                    <a:lnTo>
                      <a:pt x="33" y="146"/>
                    </a:lnTo>
                    <a:lnTo>
                      <a:pt x="32" y="148"/>
                    </a:lnTo>
                    <a:lnTo>
                      <a:pt x="32" y="150"/>
                    </a:lnTo>
                    <a:lnTo>
                      <a:pt x="32" y="152"/>
                    </a:lnTo>
                    <a:lnTo>
                      <a:pt x="30" y="152"/>
                    </a:lnTo>
                    <a:lnTo>
                      <a:pt x="30" y="153"/>
                    </a:lnTo>
                    <a:lnTo>
                      <a:pt x="30" y="154"/>
                    </a:lnTo>
                    <a:lnTo>
                      <a:pt x="30" y="156"/>
                    </a:lnTo>
                    <a:lnTo>
                      <a:pt x="29" y="156"/>
                    </a:lnTo>
                    <a:lnTo>
                      <a:pt x="29" y="158"/>
                    </a:lnTo>
                    <a:lnTo>
                      <a:pt x="29" y="160"/>
                    </a:lnTo>
                    <a:lnTo>
                      <a:pt x="29" y="162"/>
                    </a:lnTo>
                    <a:lnTo>
                      <a:pt x="27" y="163"/>
                    </a:lnTo>
                    <a:lnTo>
                      <a:pt x="27" y="165"/>
                    </a:lnTo>
                    <a:lnTo>
                      <a:pt x="27" y="166"/>
                    </a:lnTo>
                    <a:lnTo>
                      <a:pt x="27" y="168"/>
                    </a:lnTo>
                    <a:lnTo>
                      <a:pt x="28" y="170"/>
                    </a:lnTo>
                    <a:lnTo>
                      <a:pt x="28" y="171"/>
                    </a:lnTo>
                    <a:lnTo>
                      <a:pt x="29" y="172"/>
                    </a:lnTo>
                    <a:lnTo>
                      <a:pt x="30" y="173"/>
                    </a:lnTo>
                    <a:lnTo>
                      <a:pt x="30" y="172"/>
                    </a:lnTo>
                    <a:lnTo>
                      <a:pt x="32" y="171"/>
                    </a:lnTo>
                    <a:lnTo>
                      <a:pt x="32" y="169"/>
                    </a:lnTo>
                    <a:lnTo>
                      <a:pt x="32" y="167"/>
                    </a:lnTo>
                    <a:lnTo>
                      <a:pt x="32" y="163"/>
                    </a:lnTo>
                    <a:lnTo>
                      <a:pt x="34" y="162"/>
                    </a:lnTo>
                    <a:lnTo>
                      <a:pt x="36" y="159"/>
                    </a:lnTo>
                    <a:lnTo>
                      <a:pt x="38" y="157"/>
                    </a:lnTo>
                    <a:lnTo>
                      <a:pt x="40" y="153"/>
                    </a:lnTo>
                    <a:lnTo>
                      <a:pt x="44" y="151"/>
                    </a:lnTo>
                    <a:lnTo>
                      <a:pt x="46" y="148"/>
                    </a:lnTo>
                    <a:lnTo>
                      <a:pt x="51" y="144"/>
                    </a:lnTo>
                    <a:lnTo>
                      <a:pt x="55" y="141"/>
                    </a:lnTo>
                    <a:lnTo>
                      <a:pt x="57" y="141"/>
                    </a:lnTo>
                    <a:lnTo>
                      <a:pt x="59" y="141"/>
                    </a:lnTo>
                    <a:lnTo>
                      <a:pt x="59" y="140"/>
                    </a:lnTo>
                    <a:lnTo>
                      <a:pt x="61" y="140"/>
                    </a:lnTo>
                    <a:lnTo>
                      <a:pt x="62" y="138"/>
                    </a:lnTo>
                    <a:lnTo>
                      <a:pt x="64" y="137"/>
                    </a:lnTo>
                    <a:lnTo>
                      <a:pt x="64" y="135"/>
                    </a:lnTo>
                    <a:lnTo>
                      <a:pt x="66" y="133"/>
                    </a:lnTo>
                    <a:lnTo>
                      <a:pt x="68" y="131"/>
                    </a:lnTo>
                    <a:lnTo>
                      <a:pt x="70" y="128"/>
                    </a:lnTo>
                    <a:lnTo>
                      <a:pt x="70" y="124"/>
                    </a:lnTo>
                    <a:lnTo>
                      <a:pt x="72" y="120"/>
                    </a:lnTo>
                    <a:lnTo>
                      <a:pt x="73" y="116"/>
                    </a:lnTo>
                    <a:lnTo>
                      <a:pt x="75" y="110"/>
                    </a:lnTo>
                    <a:lnTo>
                      <a:pt x="75" y="103"/>
                    </a:lnTo>
                    <a:lnTo>
                      <a:pt x="76" y="99"/>
                    </a:lnTo>
                    <a:lnTo>
                      <a:pt x="78" y="94"/>
                    </a:lnTo>
                    <a:lnTo>
                      <a:pt x="80" y="90"/>
                    </a:lnTo>
                    <a:lnTo>
                      <a:pt x="82" y="84"/>
                    </a:lnTo>
                    <a:lnTo>
                      <a:pt x="85" y="81"/>
                    </a:lnTo>
                    <a:lnTo>
                      <a:pt x="87" y="77"/>
                    </a:lnTo>
                    <a:lnTo>
                      <a:pt x="89" y="74"/>
                    </a:lnTo>
                    <a:lnTo>
                      <a:pt x="91" y="70"/>
                    </a:lnTo>
                    <a:lnTo>
                      <a:pt x="95" y="68"/>
                    </a:lnTo>
                    <a:lnTo>
                      <a:pt x="97" y="66"/>
                    </a:lnTo>
                    <a:lnTo>
                      <a:pt x="101" y="64"/>
                    </a:lnTo>
                    <a:lnTo>
                      <a:pt x="103" y="61"/>
                    </a:lnTo>
                    <a:lnTo>
                      <a:pt x="107" y="59"/>
                    </a:lnTo>
                    <a:lnTo>
                      <a:pt x="109" y="57"/>
                    </a:lnTo>
                    <a:lnTo>
                      <a:pt x="112" y="55"/>
                    </a:lnTo>
                    <a:lnTo>
                      <a:pt x="114" y="53"/>
                    </a:lnTo>
                    <a:lnTo>
                      <a:pt x="112" y="57"/>
                    </a:lnTo>
                    <a:lnTo>
                      <a:pt x="110" y="60"/>
                    </a:lnTo>
                    <a:lnTo>
                      <a:pt x="109" y="64"/>
                    </a:lnTo>
                    <a:lnTo>
                      <a:pt x="105" y="68"/>
                    </a:lnTo>
                    <a:lnTo>
                      <a:pt x="104" y="73"/>
                    </a:lnTo>
                    <a:lnTo>
                      <a:pt x="102" y="76"/>
                    </a:lnTo>
                    <a:lnTo>
                      <a:pt x="101" y="80"/>
                    </a:lnTo>
                    <a:lnTo>
                      <a:pt x="99" y="84"/>
                    </a:lnTo>
                    <a:lnTo>
                      <a:pt x="99" y="89"/>
                    </a:lnTo>
                    <a:lnTo>
                      <a:pt x="99" y="93"/>
                    </a:lnTo>
                    <a:lnTo>
                      <a:pt x="99" y="98"/>
                    </a:lnTo>
                    <a:lnTo>
                      <a:pt x="99" y="102"/>
                    </a:lnTo>
                    <a:lnTo>
                      <a:pt x="101" y="107"/>
                    </a:lnTo>
                    <a:lnTo>
                      <a:pt x="102" y="111"/>
                    </a:lnTo>
                    <a:lnTo>
                      <a:pt x="105" y="116"/>
                    </a:lnTo>
                    <a:lnTo>
                      <a:pt x="108" y="119"/>
                    </a:lnTo>
                    <a:lnTo>
                      <a:pt x="110" y="119"/>
                    </a:lnTo>
                    <a:lnTo>
                      <a:pt x="110" y="117"/>
                    </a:lnTo>
                    <a:lnTo>
                      <a:pt x="111" y="116"/>
                    </a:lnTo>
                    <a:lnTo>
                      <a:pt x="111" y="114"/>
                    </a:lnTo>
                    <a:lnTo>
                      <a:pt x="113" y="112"/>
                    </a:lnTo>
                    <a:lnTo>
                      <a:pt x="113" y="109"/>
                    </a:lnTo>
                    <a:lnTo>
                      <a:pt x="114" y="107"/>
                    </a:lnTo>
                    <a:lnTo>
                      <a:pt x="116" y="105"/>
                    </a:lnTo>
                    <a:lnTo>
                      <a:pt x="120" y="102"/>
                    </a:lnTo>
                    <a:lnTo>
                      <a:pt x="121" y="98"/>
                    </a:lnTo>
                    <a:lnTo>
                      <a:pt x="125" y="95"/>
                    </a:lnTo>
                    <a:lnTo>
                      <a:pt x="128" y="92"/>
                    </a:lnTo>
                    <a:lnTo>
                      <a:pt x="133" y="88"/>
                    </a:lnTo>
                    <a:lnTo>
                      <a:pt x="137" y="83"/>
                    </a:lnTo>
                    <a:lnTo>
                      <a:pt x="139" y="83"/>
                    </a:lnTo>
                    <a:lnTo>
                      <a:pt x="140" y="83"/>
                    </a:lnTo>
                    <a:lnTo>
                      <a:pt x="142" y="82"/>
                    </a:lnTo>
                    <a:lnTo>
                      <a:pt x="142" y="80"/>
                    </a:lnTo>
                    <a:lnTo>
                      <a:pt x="145" y="78"/>
                    </a:lnTo>
                    <a:lnTo>
                      <a:pt x="147" y="76"/>
                    </a:lnTo>
                    <a:lnTo>
                      <a:pt x="149" y="74"/>
                    </a:lnTo>
                    <a:lnTo>
                      <a:pt x="150" y="71"/>
                    </a:lnTo>
                    <a:lnTo>
                      <a:pt x="152" y="69"/>
                    </a:lnTo>
                    <a:lnTo>
                      <a:pt x="154" y="65"/>
                    </a:lnTo>
                    <a:lnTo>
                      <a:pt x="156" y="61"/>
                    </a:lnTo>
                    <a:lnTo>
                      <a:pt x="157" y="57"/>
                    </a:lnTo>
                    <a:lnTo>
                      <a:pt x="159" y="54"/>
                    </a:lnTo>
                    <a:lnTo>
                      <a:pt x="160" y="49"/>
                    </a:lnTo>
                    <a:lnTo>
                      <a:pt x="160" y="44"/>
                    </a:lnTo>
                    <a:lnTo>
                      <a:pt x="159" y="39"/>
                    </a:lnTo>
                    <a:lnTo>
                      <a:pt x="160" y="35"/>
                    </a:lnTo>
                    <a:lnTo>
                      <a:pt x="160" y="31"/>
                    </a:lnTo>
                    <a:lnTo>
                      <a:pt x="161" y="27"/>
                    </a:lnTo>
                    <a:lnTo>
                      <a:pt x="161" y="24"/>
                    </a:lnTo>
                    <a:lnTo>
                      <a:pt x="163" y="21"/>
                    </a:lnTo>
                    <a:lnTo>
                      <a:pt x="165" y="17"/>
                    </a:lnTo>
                    <a:lnTo>
                      <a:pt x="167" y="15"/>
                    </a:lnTo>
                    <a:lnTo>
                      <a:pt x="169" y="11"/>
                    </a:lnTo>
                    <a:lnTo>
                      <a:pt x="172" y="10"/>
                    </a:lnTo>
                    <a:lnTo>
                      <a:pt x="174" y="8"/>
                    </a:lnTo>
                    <a:lnTo>
                      <a:pt x="175" y="7"/>
                    </a:lnTo>
                    <a:lnTo>
                      <a:pt x="177" y="5"/>
                    </a:lnTo>
                    <a:lnTo>
                      <a:pt x="179" y="5"/>
                    </a:lnTo>
                    <a:lnTo>
                      <a:pt x="180" y="3"/>
                    </a:lnTo>
                    <a:lnTo>
                      <a:pt x="181" y="3"/>
                    </a:lnTo>
                    <a:lnTo>
                      <a:pt x="181" y="2"/>
                    </a:lnTo>
                    <a:lnTo>
                      <a:pt x="180" y="0"/>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sp>
            <p:nvSpPr>
              <p:cNvPr id="69660" name="Freeform 13"/>
              <p:cNvSpPr>
                <a:spLocks/>
              </p:cNvSpPr>
              <p:nvPr/>
            </p:nvSpPr>
            <p:spPr bwMode="auto">
              <a:xfrm>
                <a:off x="-130" y="1518"/>
                <a:ext cx="129" cy="178"/>
              </a:xfrm>
              <a:custGeom>
                <a:avLst/>
                <a:gdLst>
                  <a:gd name="T0" fmla="*/ 106 w 129"/>
                  <a:gd name="T1" fmla="*/ 7 h 178"/>
                  <a:gd name="T2" fmla="*/ 115 w 129"/>
                  <a:gd name="T3" fmla="*/ 31 h 178"/>
                  <a:gd name="T4" fmla="*/ 112 w 129"/>
                  <a:gd name="T5" fmla="*/ 57 h 178"/>
                  <a:gd name="T6" fmla="*/ 114 w 129"/>
                  <a:gd name="T7" fmla="*/ 59 h 178"/>
                  <a:gd name="T8" fmla="*/ 123 w 129"/>
                  <a:gd name="T9" fmla="*/ 46 h 178"/>
                  <a:gd name="T10" fmla="*/ 127 w 129"/>
                  <a:gd name="T11" fmla="*/ 64 h 178"/>
                  <a:gd name="T12" fmla="*/ 112 w 129"/>
                  <a:gd name="T13" fmla="*/ 80 h 178"/>
                  <a:gd name="T14" fmla="*/ 107 w 129"/>
                  <a:gd name="T15" fmla="*/ 96 h 178"/>
                  <a:gd name="T16" fmla="*/ 116 w 129"/>
                  <a:gd name="T17" fmla="*/ 92 h 178"/>
                  <a:gd name="T18" fmla="*/ 112 w 129"/>
                  <a:gd name="T19" fmla="*/ 105 h 178"/>
                  <a:gd name="T20" fmla="*/ 103 w 129"/>
                  <a:gd name="T21" fmla="*/ 114 h 178"/>
                  <a:gd name="T22" fmla="*/ 112 w 129"/>
                  <a:gd name="T23" fmla="*/ 124 h 178"/>
                  <a:gd name="T24" fmla="*/ 118 w 129"/>
                  <a:gd name="T25" fmla="*/ 127 h 178"/>
                  <a:gd name="T26" fmla="*/ 105 w 129"/>
                  <a:gd name="T27" fmla="*/ 146 h 178"/>
                  <a:gd name="T28" fmla="*/ 95 w 129"/>
                  <a:gd name="T29" fmla="*/ 156 h 178"/>
                  <a:gd name="T30" fmla="*/ 89 w 129"/>
                  <a:gd name="T31" fmla="*/ 168 h 178"/>
                  <a:gd name="T32" fmla="*/ 64 w 129"/>
                  <a:gd name="T33" fmla="*/ 177 h 178"/>
                  <a:gd name="T34" fmla="*/ 47 w 129"/>
                  <a:gd name="T35" fmla="*/ 173 h 178"/>
                  <a:gd name="T36" fmla="*/ 64 w 129"/>
                  <a:gd name="T37" fmla="*/ 165 h 178"/>
                  <a:gd name="T38" fmla="*/ 76 w 129"/>
                  <a:gd name="T39" fmla="*/ 146 h 178"/>
                  <a:gd name="T40" fmla="*/ 73 w 129"/>
                  <a:gd name="T41" fmla="*/ 139 h 178"/>
                  <a:gd name="T42" fmla="*/ 70 w 129"/>
                  <a:gd name="T43" fmla="*/ 138 h 178"/>
                  <a:gd name="T44" fmla="*/ 62 w 129"/>
                  <a:gd name="T45" fmla="*/ 135 h 178"/>
                  <a:gd name="T46" fmla="*/ 68 w 129"/>
                  <a:gd name="T47" fmla="*/ 132 h 178"/>
                  <a:gd name="T48" fmla="*/ 75 w 129"/>
                  <a:gd name="T49" fmla="*/ 107 h 178"/>
                  <a:gd name="T50" fmla="*/ 77 w 129"/>
                  <a:gd name="T51" fmla="*/ 99 h 178"/>
                  <a:gd name="T52" fmla="*/ 82 w 129"/>
                  <a:gd name="T53" fmla="*/ 85 h 178"/>
                  <a:gd name="T54" fmla="*/ 67 w 129"/>
                  <a:gd name="T55" fmla="*/ 95 h 178"/>
                  <a:gd name="T56" fmla="*/ 55 w 129"/>
                  <a:gd name="T57" fmla="*/ 123 h 178"/>
                  <a:gd name="T58" fmla="*/ 41 w 129"/>
                  <a:gd name="T59" fmla="*/ 124 h 178"/>
                  <a:gd name="T60" fmla="*/ 47 w 129"/>
                  <a:gd name="T61" fmla="*/ 113 h 178"/>
                  <a:gd name="T62" fmla="*/ 47 w 129"/>
                  <a:gd name="T63" fmla="*/ 108 h 178"/>
                  <a:gd name="T64" fmla="*/ 47 w 129"/>
                  <a:gd name="T65" fmla="*/ 102 h 178"/>
                  <a:gd name="T66" fmla="*/ 46 w 129"/>
                  <a:gd name="T67" fmla="*/ 101 h 178"/>
                  <a:gd name="T68" fmla="*/ 36 w 129"/>
                  <a:gd name="T69" fmla="*/ 120 h 178"/>
                  <a:gd name="T70" fmla="*/ 36 w 129"/>
                  <a:gd name="T71" fmla="*/ 132 h 178"/>
                  <a:gd name="T72" fmla="*/ 28 w 129"/>
                  <a:gd name="T73" fmla="*/ 134 h 178"/>
                  <a:gd name="T74" fmla="*/ 17 w 129"/>
                  <a:gd name="T75" fmla="*/ 141 h 178"/>
                  <a:gd name="T76" fmla="*/ 19 w 129"/>
                  <a:gd name="T77" fmla="*/ 158 h 178"/>
                  <a:gd name="T78" fmla="*/ 8 w 129"/>
                  <a:gd name="T79" fmla="*/ 151 h 178"/>
                  <a:gd name="T80" fmla="*/ 3 w 129"/>
                  <a:gd name="T81" fmla="*/ 115 h 178"/>
                  <a:gd name="T82" fmla="*/ 7 w 129"/>
                  <a:gd name="T83" fmla="*/ 112 h 178"/>
                  <a:gd name="T84" fmla="*/ 10 w 129"/>
                  <a:gd name="T85" fmla="*/ 97 h 178"/>
                  <a:gd name="T86" fmla="*/ 19 w 129"/>
                  <a:gd name="T87" fmla="*/ 85 h 178"/>
                  <a:gd name="T88" fmla="*/ 20 w 129"/>
                  <a:gd name="T89" fmla="*/ 86 h 178"/>
                  <a:gd name="T90" fmla="*/ 19 w 129"/>
                  <a:gd name="T91" fmla="*/ 93 h 178"/>
                  <a:gd name="T92" fmla="*/ 17 w 129"/>
                  <a:gd name="T93" fmla="*/ 97 h 178"/>
                  <a:gd name="T94" fmla="*/ 18 w 129"/>
                  <a:gd name="T95" fmla="*/ 99 h 178"/>
                  <a:gd name="T96" fmla="*/ 20 w 129"/>
                  <a:gd name="T97" fmla="*/ 95 h 178"/>
                  <a:gd name="T98" fmla="*/ 35 w 129"/>
                  <a:gd name="T99" fmla="*/ 82 h 178"/>
                  <a:gd name="T100" fmla="*/ 40 w 129"/>
                  <a:gd name="T101" fmla="*/ 76 h 178"/>
                  <a:gd name="T102" fmla="*/ 49 w 129"/>
                  <a:gd name="T103" fmla="*/ 52 h 178"/>
                  <a:gd name="T104" fmla="*/ 62 w 129"/>
                  <a:gd name="T105" fmla="*/ 36 h 178"/>
                  <a:gd name="T106" fmla="*/ 63 w 129"/>
                  <a:gd name="T107" fmla="*/ 43 h 178"/>
                  <a:gd name="T108" fmla="*/ 62 w 129"/>
                  <a:gd name="T109" fmla="*/ 64 h 178"/>
                  <a:gd name="T110" fmla="*/ 67 w 129"/>
                  <a:gd name="T111" fmla="*/ 65 h 178"/>
                  <a:gd name="T112" fmla="*/ 81 w 129"/>
                  <a:gd name="T113" fmla="*/ 48 h 178"/>
                  <a:gd name="T114" fmla="*/ 91 w 129"/>
                  <a:gd name="T115" fmla="*/ 39 h 178"/>
                  <a:gd name="T116" fmla="*/ 95 w 129"/>
                  <a:gd name="T117" fmla="*/ 18 h 178"/>
                  <a:gd name="T118" fmla="*/ 104 w 129"/>
                  <a:gd name="T119" fmla="*/ 4 h 178"/>
                  <a:gd name="T120" fmla="*/ 106 w 129"/>
                  <a:gd name="T121" fmla="*/ 1 h 178"/>
                  <a:gd name="T122" fmla="*/ 106 w 129"/>
                  <a:gd name="T123" fmla="*/ 0 h 1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9"/>
                  <a:gd name="T187" fmla="*/ 0 h 178"/>
                  <a:gd name="T188" fmla="*/ 129 w 129"/>
                  <a:gd name="T189" fmla="*/ 178 h 1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9" h="178">
                    <a:moveTo>
                      <a:pt x="106" y="0"/>
                    </a:moveTo>
                    <a:lnTo>
                      <a:pt x="106" y="1"/>
                    </a:lnTo>
                    <a:lnTo>
                      <a:pt x="106" y="3"/>
                    </a:lnTo>
                    <a:lnTo>
                      <a:pt x="106" y="4"/>
                    </a:lnTo>
                    <a:lnTo>
                      <a:pt x="106" y="6"/>
                    </a:lnTo>
                    <a:lnTo>
                      <a:pt x="106" y="7"/>
                    </a:lnTo>
                    <a:lnTo>
                      <a:pt x="108" y="9"/>
                    </a:lnTo>
                    <a:lnTo>
                      <a:pt x="108" y="11"/>
                    </a:lnTo>
                    <a:lnTo>
                      <a:pt x="108" y="13"/>
                    </a:lnTo>
                    <a:lnTo>
                      <a:pt x="108" y="15"/>
                    </a:lnTo>
                    <a:lnTo>
                      <a:pt x="110" y="18"/>
                    </a:lnTo>
                    <a:lnTo>
                      <a:pt x="111" y="20"/>
                    </a:lnTo>
                    <a:lnTo>
                      <a:pt x="113" y="24"/>
                    </a:lnTo>
                    <a:lnTo>
                      <a:pt x="113" y="26"/>
                    </a:lnTo>
                    <a:lnTo>
                      <a:pt x="115" y="31"/>
                    </a:lnTo>
                    <a:lnTo>
                      <a:pt x="116" y="35"/>
                    </a:lnTo>
                    <a:lnTo>
                      <a:pt x="116" y="39"/>
                    </a:lnTo>
                    <a:lnTo>
                      <a:pt x="116" y="42"/>
                    </a:lnTo>
                    <a:lnTo>
                      <a:pt x="116" y="46"/>
                    </a:lnTo>
                    <a:lnTo>
                      <a:pt x="115" y="48"/>
                    </a:lnTo>
                    <a:lnTo>
                      <a:pt x="115" y="50"/>
                    </a:lnTo>
                    <a:lnTo>
                      <a:pt x="113" y="52"/>
                    </a:lnTo>
                    <a:lnTo>
                      <a:pt x="113" y="55"/>
                    </a:lnTo>
                    <a:lnTo>
                      <a:pt x="112" y="57"/>
                    </a:lnTo>
                    <a:lnTo>
                      <a:pt x="112" y="59"/>
                    </a:lnTo>
                    <a:lnTo>
                      <a:pt x="110" y="59"/>
                    </a:lnTo>
                    <a:lnTo>
                      <a:pt x="110" y="60"/>
                    </a:lnTo>
                    <a:lnTo>
                      <a:pt x="109" y="60"/>
                    </a:lnTo>
                    <a:lnTo>
                      <a:pt x="108" y="59"/>
                    </a:lnTo>
                    <a:lnTo>
                      <a:pt x="111" y="59"/>
                    </a:lnTo>
                    <a:lnTo>
                      <a:pt x="113" y="59"/>
                    </a:lnTo>
                    <a:lnTo>
                      <a:pt x="114" y="59"/>
                    </a:lnTo>
                    <a:lnTo>
                      <a:pt x="116" y="57"/>
                    </a:lnTo>
                    <a:lnTo>
                      <a:pt x="117" y="57"/>
                    </a:lnTo>
                    <a:lnTo>
                      <a:pt x="118" y="55"/>
                    </a:lnTo>
                    <a:lnTo>
                      <a:pt x="120" y="53"/>
                    </a:lnTo>
                    <a:lnTo>
                      <a:pt x="120" y="51"/>
                    </a:lnTo>
                    <a:lnTo>
                      <a:pt x="122" y="51"/>
                    </a:lnTo>
                    <a:lnTo>
                      <a:pt x="122" y="49"/>
                    </a:lnTo>
                    <a:lnTo>
                      <a:pt x="123" y="48"/>
                    </a:lnTo>
                    <a:lnTo>
                      <a:pt x="123" y="46"/>
                    </a:lnTo>
                    <a:lnTo>
                      <a:pt x="123" y="44"/>
                    </a:lnTo>
                    <a:lnTo>
                      <a:pt x="125" y="50"/>
                    </a:lnTo>
                    <a:lnTo>
                      <a:pt x="127" y="53"/>
                    </a:lnTo>
                    <a:lnTo>
                      <a:pt x="128" y="57"/>
                    </a:lnTo>
                    <a:lnTo>
                      <a:pt x="127" y="60"/>
                    </a:lnTo>
                    <a:lnTo>
                      <a:pt x="127" y="64"/>
                    </a:lnTo>
                    <a:lnTo>
                      <a:pt x="125" y="66"/>
                    </a:lnTo>
                    <a:lnTo>
                      <a:pt x="124" y="70"/>
                    </a:lnTo>
                    <a:lnTo>
                      <a:pt x="122" y="71"/>
                    </a:lnTo>
                    <a:lnTo>
                      <a:pt x="120" y="74"/>
                    </a:lnTo>
                    <a:lnTo>
                      <a:pt x="118" y="75"/>
                    </a:lnTo>
                    <a:lnTo>
                      <a:pt x="116" y="77"/>
                    </a:lnTo>
                    <a:lnTo>
                      <a:pt x="114" y="78"/>
                    </a:lnTo>
                    <a:lnTo>
                      <a:pt x="113" y="80"/>
                    </a:lnTo>
                    <a:lnTo>
                      <a:pt x="112" y="80"/>
                    </a:lnTo>
                    <a:lnTo>
                      <a:pt x="111" y="80"/>
                    </a:lnTo>
                    <a:lnTo>
                      <a:pt x="110" y="80"/>
                    </a:lnTo>
                    <a:lnTo>
                      <a:pt x="108" y="84"/>
                    </a:lnTo>
                    <a:lnTo>
                      <a:pt x="106" y="86"/>
                    </a:lnTo>
                    <a:lnTo>
                      <a:pt x="106" y="89"/>
                    </a:lnTo>
                    <a:lnTo>
                      <a:pt x="104" y="91"/>
                    </a:lnTo>
                    <a:lnTo>
                      <a:pt x="105" y="93"/>
                    </a:lnTo>
                    <a:lnTo>
                      <a:pt x="105" y="95"/>
                    </a:lnTo>
                    <a:lnTo>
                      <a:pt x="107" y="96"/>
                    </a:lnTo>
                    <a:lnTo>
                      <a:pt x="109" y="97"/>
                    </a:lnTo>
                    <a:lnTo>
                      <a:pt x="111" y="97"/>
                    </a:lnTo>
                    <a:lnTo>
                      <a:pt x="113" y="97"/>
                    </a:lnTo>
                    <a:lnTo>
                      <a:pt x="113" y="96"/>
                    </a:lnTo>
                    <a:lnTo>
                      <a:pt x="114" y="96"/>
                    </a:lnTo>
                    <a:lnTo>
                      <a:pt x="115" y="95"/>
                    </a:lnTo>
                    <a:lnTo>
                      <a:pt x="116" y="93"/>
                    </a:lnTo>
                    <a:lnTo>
                      <a:pt x="116" y="92"/>
                    </a:lnTo>
                    <a:lnTo>
                      <a:pt x="116" y="95"/>
                    </a:lnTo>
                    <a:lnTo>
                      <a:pt x="116" y="96"/>
                    </a:lnTo>
                    <a:lnTo>
                      <a:pt x="116" y="98"/>
                    </a:lnTo>
                    <a:lnTo>
                      <a:pt x="114" y="99"/>
                    </a:lnTo>
                    <a:lnTo>
                      <a:pt x="114" y="101"/>
                    </a:lnTo>
                    <a:lnTo>
                      <a:pt x="114" y="102"/>
                    </a:lnTo>
                    <a:lnTo>
                      <a:pt x="114" y="103"/>
                    </a:lnTo>
                    <a:lnTo>
                      <a:pt x="112" y="103"/>
                    </a:lnTo>
                    <a:lnTo>
                      <a:pt x="112" y="105"/>
                    </a:lnTo>
                    <a:lnTo>
                      <a:pt x="111" y="105"/>
                    </a:lnTo>
                    <a:lnTo>
                      <a:pt x="111" y="106"/>
                    </a:lnTo>
                    <a:lnTo>
                      <a:pt x="109" y="106"/>
                    </a:lnTo>
                    <a:lnTo>
                      <a:pt x="109" y="108"/>
                    </a:lnTo>
                    <a:lnTo>
                      <a:pt x="107" y="108"/>
                    </a:lnTo>
                    <a:lnTo>
                      <a:pt x="106" y="108"/>
                    </a:lnTo>
                    <a:lnTo>
                      <a:pt x="104" y="108"/>
                    </a:lnTo>
                    <a:lnTo>
                      <a:pt x="104" y="112"/>
                    </a:lnTo>
                    <a:lnTo>
                      <a:pt x="103" y="114"/>
                    </a:lnTo>
                    <a:lnTo>
                      <a:pt x="103" y="116"/>
                    </a:lnTo>
                    <a:lnTo>
                      <a:pt x="103" y="118"/>
                    </a:lnTo>
                    <a:lnTo>
                      <a:pt x="104" y="120"/>
                    </a:lnTo>
                    <a:lnTo>
                      <a:pt x="104" y="121"/>
                    </a:lnTo>
                    <a:lnTo>
                      <a:pt x="106" y="123"/>
                    </a:lnTo>
                    <a:lnTo>
                      <a:pt x="108" y="124"/>
                    </a:lnTo>
                    <a:lnTo>
                      <a:pt x="110" y="124"/>
                    </a:lnTo>
                    <a:lnTo>
                      <a:pt x="112" y="124"/>
                    </a:lnTo>
                    <a:lnTo>
                      <a:pt x="113" y="123"/>
                    </a:lnTo>
                    <a:lnTo>
                      <a:pt x="114" y="123"/>
                    </a:lnTo>
                    <a:lnTo>
                      <a:pt x="116" y="121"/>
                    </a:lnTo>
                    <a:lnTo>
                      <a:pt x="118" y="120"/>
                    </a:lnTo>
                    <a:lnTo>
                      <a:pt x="119" y="117"/>
                    </a:lnTo>
                    <a:lnTo>
                      <a:pt x="119" y="120"/>
                    </a:lnTo>
                    <a:lnTo>
                      <a:pt x="119" y="122"/>
                    </a:lnTo>
                    <a:lnTo>
                      <a:pt x="119" y="125"/>
                    </a:lnTo>
                    <a:lnTo>
                      <a:pt x="118" y="127"/>
                    </a:lnTo>
                    <a:lnTo>
                      <a:pt x="118" y="130"/>
                    </a:lnTo>
                    <a:lnTo>
                      <a:pt x="116" y="132"/>
                    </a:lnTo>
                    <a:lnTo>
                      <a:pt x="115" y="134"/>
                    </a:lnTo>
                    <a:lnTo>
                      <a:pt x="113" y="136"/>
                    </a:lnTo>
                    <a:lnTo>
                      <a:pt x="113" y="139"/>
                    </a:lnTo>
                    <a:lnTo>
                      <a:pt x="111" y="141"/>
                    </a:lnTo>
                    <a:lnTo>
                      <a:pt x="109" y="142"/>
                    </a:lnTo>
                    <a:lnTo>
                      <a:pt x="107" y="144"/>
                    </a:lnTo>
                    <a:lnTo>
                      <a:pt x="105" y="146"/>
                    </a:lnTo>
                    <a:lnTo>
                      <a:pt x="103" y="148"/>
                    </a:lnTo>
                    <a:lnTo>
                      <a:pt x="102" y="149"/>
                    </a:lnTo>
                    <a:lnTo>
                      <a:pt x="100" y="149"/>
                    </a:lnTo>
                    <a:lnTo>
                      <a:pt x="100" y="151"/>
                    </a:lnTo>
                    <a:lnTo>
                      <a:pt x="99" y="151"/>
                    </a:lnTo>
                    <a:lnTo>
                      <a:pt x="99" y="153"/>
                    </a:lnTo>
                    <a:lnTo>
                      <a:pt x="97" y="153"/>
                    </a:lnTo>
                    <a:lnTo>
                      <a:pt x="97" y="155"/>
                    </a:lnTo>
                    <a:lnTo>
                      <a:pt x="95" y="156"/>
                    </a:lnTo>
                    <a:lnTo>
                      <a:pt x="95" y="158"/>
                    </a:lnTo>
                    <a:lnTo>
                      <a:pt x="93" y="158"/>
                    </a:lnTo>
                    <a:lnTo>
                      <a:pt x="93" y="160"/>
                    </a:lnTo>
                    <a:lnTo>
                      <a:pt x="92" y="162"/>
                    </a:lnTo>
                    <a:lnTo>
                      <a:pt x="92" y="163"/>
                    </a:lnTo>
                    <a:lnTo>
                      <a:pt x="91" y="163"/>
                    </a:lnTo>
                    <a:lnTo>
                      <a:pt x="91" y="165"/>
                    </a:lnTo>
                    <a:lnTo>
                      <a:pt x="89" y="166"/>
                    </a:lnTo>
                    <a:lnTo>
                      <a:pt x="89" y="168"/>
                    </a:lnTo>
                    <a:lnTo>
                      <a:pt x="87" y="168"/>
                    </a:lnTo>
                    <a:lnTo>
                      <a:pt x="85" y="171"/>
                    </a:lnTo>
                    <a:lnTo>
                      <a:pt x="82" y="173"/>
                    </a:lnTo>
                    <a:lnTo>
                      <a:pt x="80" y="174"/>
                    </a:lnTo>
                    <a:lnTo>
                      <a:pt x="76" y="176"/>
                    </a:lnTo>
                    <a:lnTo>
                      <a:pt x="75" y="177"/>
                    </a:lnTo>
                    <a:lnTo>
                      <a:pt x="71" y="177"/>
                    </a:lnTo>
                    <a:lnTo>
                      <a:pt x="68" y="177"/>
                    </a:lnTo>
                    <a:lnTo>
                      <a:pt x="64" y="177"/>
                    </a:lnTo>
                    <a:lnTo>
                      <a:pt x="62" y="177"/>
                    </a:lnTo>
                    <a:lnTo>
                      <a:pt x="59" y="177"/>
                    </a:lnTo>
                    <a:lnTo>
                      <a:pt x="57" y="177"/>
                    </a:lnTo>
                    <a:lnTo>
                      <a:pt x="54" y="176"/>
                    </a:lnTo>
                    <a:lnTo>
                      <a:pt x="52" y="176"/>
                    </a:lnTo>
                    <a:lnTo>
                      <a:pt x="50" y="174"/>
                    </a:lnTo>
                    <a:lnTo>
                      <a:pt x="48" y="174"/>
                    </a:lnTo>
                    <a:lnTo>
                      <a:pt x="46" y="173"/>
                    </a:lnTo>
                    <a:lnTo>
                      <a:pt x="47" y="173"/>
                    </a:lnTo>
                    <a:lnTo>
                      <a:pt x="48" y="173"/>
                    </a:lnTo>
                    <a:lnTo>
                      <a:pt x="50" y="173"/>
                    </a:lnTo>
                    <a:lnTo>
                      <a:pt x="51" y="172"/>
                    </a:lnTo>
                    <a:lnTo>
                      <a:pt x="53" y="172"/>
                    </a:lnTo>
                    <a:lnTo>
                      <a:pt x="55" y="171"/>
                    </a:lnTo>
                    <a:lnTo>
                      <a:pt x="57" y="170"/>
                    </a:lnTo>
                    <a:lnTo>
                      <a:pt x="58" y="168"/>
                    </a:lnTo>
                    <a:lnTo>
                      <a:pt x="62" y="167"/>
                    </a:lnTo>
                    <a:lnTo>
                      <a:pt x="64" y="165"/>
                    </a:lnTo>
                    <a:lnTo>
                      <a:pt x="67" y="163"/>
                    </a:lnTo>
                    <a:lnTo>
                      <a:pt x="68" y="161"/>
                    </a:lnTo>
                    <a:lnTo>
                      <a:pt x="71" y="158"/>
                    </a:lnTo>
                    <a:lnTo>
                      <a:pt x="73" y="155"/>
                    </a:lnTo>
                    <a:lnTo>
                      <a:pt x="75" y="151"/>
                    </a:lnTo>
                    <a:lnTo>
                      <a:pt x="76" y="146"/>
                    </a:lnTo>
                    <a:lnTo>
                      <a:pt x="76" y="144"/>
                    </a:lnTo>
                    <a:lnTo>
                      <a:pt x="76" y="143"/>
                    </a:lnTo>
                    <a:lnTo>
                      <a:pt x="76" y="141"/>
                    </a:lnTo>
                    <a:lnTo>
                      <a:pt x="75" y="141"/>
                    </a:lnTo>
                    <a:lnTo>
                      <a:pt x="73" y="139"/>
                    </a:lnTo>
                    <a:lnTo>
                      <a:pt x="71" y="139"/>
                    </a:lnTo>
                    <a:lnTo>
                      <a:pt x="70" y="139"/>
                    </a:lnTo>
                    <a:lnTo>
                      <a:pt x="68" y="138"/>
                    </a:lnTo>
                    <a:lnTo>
                      <a:pt x="70" y="138"/>
                    </a:lnTo>
                    <a:lnTo>
                      <a:pt x="68" y="138"/>
                    </a:lnTo>
                    <a:lnTo>
                      <a:pt x="66" y="138"/>
                    </a:lnTo>
                    <a:lnTo>
                      <a:pt x="64" y="137"/>
                    </a:lnTo>
                    <a:lnTo>
                      <a:pt x="62" y="135"/>
                    </a:lnTo>
                    <a:lnTo>
                      <a:pt x="61" y="134"/>
                    </a:lnTo>
                    <a:lnTo>
                      <a:pt x="59" y="132"/>
                    </a:lnTo>
                    <a:lnTo>
                      <a:pt x="61" y="132"/>
                    </a:lnTo>
                    <a:lnTo>
                      <a:pt x="63" y="132"/>
                    </a:lnTo>
                    <a:lnTo>
                      <a:pt x="65" y="132"/>
                    </a:lnTo>
                    <a:lnTo>
                      <a:pt x="66" y="132"/>
                    </a:lnTo>
                    <a:lnTo>
                      <a:pt x="68" y="132"/>
                    </a:lnTo>
                    <a:lnTo>
                      <a:pt x="68" y="131"/>
                    </a:lnTo>
                    <a:lnTo>
                      <a:pt x="70" y="131"/>
                    </a:lnTo>
                    <a:lnTo>
                      <a:pt x="71" y="129"/>
                    </a:lnTo>
                    <a:lnTo>
                      <a:pt x="73" y="127"/>
                    </a:lnTo>
                    <a:lnTo>
                      <a:pt x="73" y="124"/>
                    </a:lnTo>
                    <a:lnTo>
                      <a:pt x="75" y="121"/>
                    </a:lnTo>
                    <a:lnTo>
                      <a:pt x="75" y="118"/>
                    </a:lnTo>
                    <a:lnTo>
                      <a:pt x="75" y="113"/>
                    </a:lnTo>
                    <a:lnTo>
                      <a:pt x="75" y="107"/>
                    </a:lnTo>
                    <a:lnTo>
                      <a:pt x="76" y="108"/>
                    </a:lnTo>
                    <a:lnTo>
                      <a:pt x="76" y="106"/>
                    </a:lnTo>
                    <a:lnTo>
                      <a:pt x="76" y="105"/>
                    </a:lnTo>
                    <a:lnTo>
                      <a:pt x="76" y="103"/>
                    </a:lnTo>
                    <a:lnTo>
                      <a:pt x="75" y="101"/>
                    </a:lnTo>
                    <a:lnTo>
                      <a:pt x="77" y="99"/>
                    </a:lnTo>
                    <a:lnTo>
                      <a:pt x="77" y="97"/>
                    </a:lnTo>
                    <a:lnTo>
                      <a:pt x="78" y="96"/>
                    </a:lnTo>
                    <a:lnTo>
                      <a:pt x="78" y="94"/>
                    </a:lnTo>
                    <a:lnTo>
                      <a:pt x="81" y="92"/>
                    </a:lnTo>
                    <a:lnTo>
                      <a:pt x="82" y="90"/>
                    </a:lnTo>
                    <a:lnTo>
                      <a:pt x="86" y="88"/>
                    </a:lnTo>
                    <a:lnTo>
                      <a:pt x="88" y="85"/>
                    </a:lnTo>
                    <a:lnTo>
                      <a:pt x="86" y="85"/>
                    </a:lnTo>
                    <a:lnTo>
                      <a:pt x="82" y="85"/>
                    </a:lnTo>
                    <a:lnTo>
                      <a:pt x="81" y="85"/>
                    </a:lnTo>
                    <a:lnTo>
                      <a:pt x="77" y="85"/>
                    </a:lnTo>
                    <a:lnTo>
                      <a:pt x="75" y="87"/>
                    </a:lnTo>
                    <a:lnTo>
                      <a:pt x="73" y="88"/>
                    </a:lnTo>
                    <a:lnTo>
                      <a:pt x="71" y="90"/>
                    </a:lnTo>
                    <a:lnTo>
                      <a:pt x="70" y="90"/>
                    </a:lnTo>
                    <a:lnTo>
                      <a:pt x="70" y="92"/>
                    </a:lnTo>
                    <a:lnTo>
                      <a:pt x="68" y="93"/>
                    </a:lnTo>
                    <a:lnTo>
                      <a:pt x="67" y="95"/>
                    </a:lnTo>
                    <a:lnTo>
                      <a:pt x="65" y="96"/>
                    </a:lnTo>
                    <a:lnTo>
                      <a:pt x="65" y="98"/>
                    </a:lnTo>
                    <a:lnTo>
                      <a:pt x="64" y="100"/>
                    </a:lnTo>
                    <a:lnTo>
                      <a:pt x="64" y="102"/>
                    </a:lnTo>
                    <a:lnTo>
                      <a:pt x="62" y="102"/>
                    </a:lnTo>
                    <a:lnTo>
                      <a:pt x="61" y="109"/>
                    </a:lnTo>
                    <a:lnTo>
                      <a:pt x="59" y="115"/>
                    </a:lnTo>
                    <a:lnTo>
                      <a:pt x="57" y="120"/>
                    </a:lnTo>
                    <a:lnTo>
                      <a:pt x="55" y="123"/>
                    </a:lnTo>
                    <a:lnTo>
                      <a:pt x="53" y="127"/>
                    </a:lnTo>
                    <a:lnTo>
                      <a:pt x="51" y="128"/>
                    </a:lnTo>
                    <a:lnTo>
                      <a:pt x="49" y="129"/>
                    </a:lnTo>
                    <a:lnTo>
                      <a:pt x="46" y="129"/>
                    </a:lnTo>
                    <a:lnTo>
                      <a:pt x="46" y="130"/>
                    </a:lnTo>
                    <a:lnTo>
                      <a:pt x="44" y="129"/>
                    </a:lnTo>
                    <a:lnTo>
                      <a:pt x="43" y="128"/>
                    </a:lnTo>
                    <a:lnTo>
                      <a:pt x="41" y="126"/>
                    </a:lnTo>
                    <a:lnTo>
                      <a:pt x="41" y="124"/>
                    </a:lnTo>
                    <a:lnTo>
                      <a:pt x="41" y="122"/>
                    </a:lnTo>
                    <a:lnTo>
                      <a:pt x="43" y="120"/>
                    </a:lnTo>
                    <a:lnTo>
                      <a:pt x="43" y="117"/>
                    </a:lnTo>
                    <a:lnTo>
                      <a:pt x="45" y="117"/>
                    </a:lnTo>
                    <a:lnTo>
                      <a:pt x="46" y="116"/>
                    </a:lnTo>
                    <a:lnTo>
                      <a:pt x="47" y="116"/>
                    </a:lnTo>
                    <a:lnTo>
                      <a:pt x="47" y="114"/>
                    </a:lnTo>
                    <a:lnTo>
                      <a:pt x="47" y="113"/>
                    </a:lnTo>
                    <a:lnTo>
                      <a:pt x="47" y="111"/>
                    </a:lnTo>
                    <a:lnTo>
                      <a:pt x="47" y="109"/>
                    </a:lnTo>
                    <a:lnTo>
                      <a:pt x="47" y="108"/>
                    </a:lnTo>
                    <a:lnTo>
                      <a:pt x="46" y="106"/>
                    </a:lnTo>
                    <a:lnTo>
                      <a:pt x="47" y="106"/>
                    </a:lnTo>
                    <a:lnTo>
                      <a:pt x="47" y="105"/>
                    </a:lnTo>
                    <a:lnTo>
                      <a:pt x="47" y="104"/>
                    </a:lnTo>
                    <a:lnTo>
                      <a:pt x="47" y="102"/>
                    </a:lnTo>
                    <a:lnTo>
                      <a:pt x="48" y="102"/>
                    </a:lnTo>
                    <a:lnTo>
                      <a:pt x="48" y="101"/>
                    </a:lnTo>
                    <a:lnTo>
                      <a:pt x="48" y="99"/>
                    </a:lnTo>
                    <a:lnTo>
                      <a:pt x="47" y="97"/>
                    </a:lnTo>
                    <a:lnTo>
                      <a:pt x="46" y="101"/>
                    </a:lnTo>
                    <a:lnTo>
                      <a:pt x="43" y="105"/>
                    </a:lnTo>
                    <a:lnTo>
                      <a:pt x="41" y="107"/>
                    </a:lnTo>
                    <a:lnTo>
                      <a:pt x="38" y="109"/>
                    </a:lnTo>
                    <a:lnTo>
                      <a:pt x="38" y="112"/>
                    </a:lnTo>
                    <a:lnTo>
                      <a:pt x="37" y="114"/>
                    </a:lnTo>
                    <a:lnTo>
                      <a:pt x="37" y="116"/>
                    </a:lnTo>
                    <a:lnTo>
                      <a:pt x="35" y="116"/>
                    </a:lnTo>
                    <a:lnTo>
                      <a:pt x="36" y="118"/>
                    </a:lnTo>
                    <a:lnTo>
                      <a:pt x="36" y="120"/>
                    </a:lnTo>
                    <a:lnTo>
                      <a:pt x="36" y="121"/>
                    </a:lnTo>
                    <a:lnTo>
                      <a:pt x="36" y="123"/>
                    </a:lnTo>
                    <a:lnTo>
                      <a:pt x="36" y="125"/>
                    </a:lnTo>
                    <a:lnTo>
                      <a:pt x="36" y="127"/>
                    </a:lnTo>
                    <a:lnTo>
                      <a:pt x="35" y="127"/>
                    </a:lnTo>
                    <a:lnTo>
                      <a:pt x="36" y="129"/>
                    </a:lnTo>
                    <a:lnTo>
                      <a:pt x="36" y="131"/>
                    </a:lnTo>
                    <a:lnTo>
                      <a:pt x="36" y="132"/>
                    </a:lnTo>
                    <a:lnTo>
                      <a:pt x="35" y="134"/>
                    </a:lnTo>
                    <a:lnTo>
                      <a:pt x="35" y="136"/>
                    </a:lnTo>
                    <a:lnTo>
                      <a:pt x="33" y="136"/>
                    </a:lnTo>
                    <a:lnTo>
                      <a:pt x="32" y="136"/>
                    </a:lnTo>
                    <a:lnTo>
                      <a:pt x="30" y="136"/>
                    </a:lnTo>
                    <a:lnTo>
                      <a:pt x="28" y="134"/>
                    </a:lnTo>
                    <a:lnTo>
                      <a:pt x="28" y="132"/>
                    </a:lnTo>
                    <a:lnTo>
                      <a:pt x="27" y="131"/>
                    </a:lnTo>
                    <a:lnTo>
                      <a:pt x="27" y="129"/>
                    </a:lnTo>
                    <a:lnTo>
                      <a:pt x="26" y="125"/>
                    </a:lnTo>
                    <a:lnTo>
                      <a:pt x="24" y="129"/>
                    </a:lnTo>
                    <a:lnTo>
                      <a:pt x="21" y="132"/>
                    </a:lnTo>
                    <a:lnTo>
                      <a:pt x="19" y="136"/>
                    </a:lnTo>
                    <a:lnTo>
                      <a:pt x="17" y="138"/>
                    </a:lnTo>
                    <a:lnTo>
                      <a:pt x="17" y="141"/>
                    </a:lnTo>
                    <a:lnTo>
                      <a:pt x="16" y="143"/>
                    </a:lnTo>
                    <a:lnTo>
                      <a:pt x="16" y="146"/>
                    </a:lnTo>
                    <a:lnTo>
                      <a:pt x="14" y="148"/>
                    </a:lnTo>
                    <a:lnTo>
                      <a:pt x="16" y="151"/>
                    </a:lnTo>
                    <a:lnTo>
                      <a:pt x="16" y="153"/>
                    </a:lnTo>
                    <a:lnTo>
                      <a:pt x="17" y="155"/>
                    </a:lnTo>
                    <a:lnTo>
                      <a:pt x="17" y="156"/>
                    </a:lnTo>
                    <a:lnTo>
                      <a:pt x="19" y="158"/>
                    </a:lnTo>
                    <a:lnTo>
                      <a:pt x="17" y="158"/>
                    </a:lnTo>
                    <a:lnTo>
                      <a:pt x="15" y="158"/>
                    </a:lnTo>
                    <a:lnTo>
                      <a:pt x="13" y="156"/>
                    </a:lnTo>
                    <a:lnTo>
                      <a:pt x="11" y="154"/>
                    </a:lnTo>
                    <a:lnTo>
                      <a:pt x="10" y="152"/>
                    </a:lnTo>
                    <a:lnTo>
                      <a:pt x="8" y="151"/>
                    </a:lnTo>
                    <a:lnTo>
                      <a:pt x="5" y="147"/>
                    </a:lnTo>
                    <a:lnTo>
                      <a:pt x="4" y="144"/>
                    </a:lnTo>
                    <a:lnTo>
                      <a:pt x="3" y="141"/>
                    </a:lnTo>
                    <a:lnTo>
                      <a:pt x="2" y="137"/>
                    </a:lnTo>
                    <a:lnTo>
                      <a:pt x="0" y="133"/>
                    </a:lnTo>
                    <a:lnTo>
                      <a:pt x="1" y="130"/>
                    </a:lnTo>
                    <a:lnTo>
                      <a:pt x="1" y="125"/>
                    </a:lnTo>
                    <a:lnTo>
                      <a:pt x="2" y="120"/>
                    </a:lnTo>
                    <a:lnTo>
                      <a:pt x="3" y="115"/>
                    </a:lnTo>
                    <a:lnTo>
                      <a:pt x="4" y="115"/>
                    </a:lnTo>
                    <a:lnTo>
                      <a:pt x="4" y="114"/>
                    </a:lnTo>
                    <a:lnTo>
                      <a:pt x="5" y="114"/>
                    </a:lnTo>
                    <a:lnTo>
                      <a:pt x="5" y="112"/>
                    </a:lnTo>
                    <a:lnTo>
                      <a:pt x="7" y="112"/>
                    </a:lnTo>
                    <a:lnTo>
                      <a:pt x="7" y="110"/>
                    </a:lnTo>
                    <a:lnTo>
                      <a:pt x="7" y="108"/>
                    </a:lnTo>
                    <a:lnTo>
                      <a:pt x="8" y="106"/>
                    </a:lnTo>
                    <a:lnTo>
                      <a:pt x="8" y="105"/>
                    </a:lnTo>
                    <a:lnTo>
                      <a:pt x="8" y="103"/>
                    </a:lnTo>
                    <a:lnTo>
                      <a:pt x="8" y="100"/>
                    </a:lnTo>
                    <a:lnTo>
                      <a:pt x="10" y="99"/>
                    </a:lnTo>
                    <a:lnTo>
                      <a:pt x="10" y="97"/>
                    </a:lnTo>
                    <a:lnTo>
                      <a:pt x="11" y="96"/>
                    </a:lnTo>
                    <a:lnTo>
                      <a:pt x="11" y="94"/>
                    </a:lnTo>
                    <a:lnTo>
                      <a:pt x="13" y="93"/>
                    </a:lnTo>
                    <a:lnTo>
                      <a:pt x="13" y="92"/>
                    </a:lnTo>
                    <a:lnTo>
                      <a:pt x="15" y="90"/>
                    </a:lnTo>
                    <a:lnTo>
                      <a:pt x="15" y="88"/>
                    </a:lnTo>
                    <a:lnTo>
                      <a:pt x="17" y="88"/>
                    </a:lnTo>
                    <a:lnTo>
                      <a:pt x="17" y="86"/>
                    </a:lnTo>
                    <a:lnTo>
                      <a:pt x="19" y="85"/>
                    </a:lnTo>
                    <a:lnTo>
                      <a:pt x="19" y="84"/>
                    </a:lnTo>
                    <a:lnTo>
                      <a:pt x="20" y="84"/>
                    </a:lnTo>
                    <a:lnTo>
                      <a:pt x="20" y="82"/>
                    </a:lnTo>
                    <a:lnTo>
                      <a:pt x="20" y="80"/>
                    </a:lnTo>
                    <a:lnTo>
                      <a:pt x="20" y="82"/>
                    </a:lnTo>
                    <a:lnTo>
                      <a:pt x="20" y="84"/>
                    </a:lnTo>
                    <a:lnTo>
                      <a:pt x="20" y="85"/>
                    </a:lnTo>
                    <a:lnTo>
                      <a:pt x="20" y="86"/>
                    </a:lnTo>
                    <a:lnTo>
                      <a:pt x="20" y="88"/>
                    </a:lnTo>
                    <a:lnTo>
                      <a:pt x="19" y="88"/>
                    </a:lnTo>
                    <a:lnTo>
                      <a:pt x="19" y="90"/>
                    </a:lnTo>
                    <a:lnTo>
                      <a:pt x="19" y="91"/>
                    </a:lnTo>
                    <a:lnTo>
                      <a:pt x="19" y="93"/>
                    </a:lnTo>
                    <a:lnTo>
                      <a:pt x="19" y="95"/>
                    </a:lnTo>
                    <a:lnTo>
                      <a:pt x="17" y="95"/>
                    </a:lnTo>
                    <a:lnTo>
                      <a:pt x="17" y="96"/>
                    </a:lnTo>
                    <a:lnTo>
                      <a:pt x="17" y="97"/>
                    </a:lnTo>
                    <a:lnTo>
                      <a:pt x="18" y="99"/>
                    </a:lnTo>
                    <a:lnTo>
                      <a:pt x="19" y="100"/>
                    </a:lnTo>
                    <a:lnTo>
                      <a:pt x="19" y="99"/>
                    </a:lnTo>
                    <a:lnTo>
                      <a:pt x="20" y="99"/>
                    </a:lnTo>
                    <a:lnTo>
                      <a:pt x="20" y="97"/>
                    </a:lnTo>
                    <a:lnTo>
                      <a:pt x="20" y="96"/>
                    </a:lnTo>
                    <a:lnTo>
                      <a:pt x="20" y="95"/>
                    </a:lnTo>
                    <a:lnTo>
                      <a:pt x="22" y="94"/>
                    </a:lnTo>
                    <a:lnTo>
                      <a:pt x="22" y="92"/>
                    </a:lnTo>
                    <a:lnTo>
                      <a:pt x="24" y="90"/>
                    </a:lnTo>
                    <a:lnTo>
                      <a:pt x="25" y="88"/>
                    </a:lnTo>
                    <a:lnTo>
                      <a:pt x="27" y="87"/>
                    </a:lnTo>
                    <a:lnTo>
                      <a:pt x="28" y="85"/>
                    </a:lnTo>
                    <a:lnTo>
                      <a:pt x="31" y="84"/>
                    </a:lnTo>
                    <a:lnTo>
                      <a:pt x="33" y="82"/>
                    </a:lnTo>
                    <a:lnTo>
                      <a:pt x="35" y="82"/>
                    </a:lnTo>
                    <a:lnTo>
                      <a:pt x="35" y="81"/>
                    </a:lnTo>
                    <a:lnTo>
                      <a:pt x="37" y="81"/>
                    </a:lnTo>
                    <a:lnTo>
                      <a:pt x="37" y="80"/>
                    </a:lnTo>
                    <a:lnTo>
                      <a:pt x="38" y="80"/>
                    </a:lnTo>
                    <a:lnTo>
                      <a:pt x="38" y="78"/>
                    </a:lnTo>
                    <a:lnTo>
                      <a:pt x="40" y="78"/>
                    </a:lnTo>
                    <a:lnTo>
                      <a:pt x="40" y="76"/>
                    </a:lnTo>
                    <a:lnTo>
                      <a:pt x="42" y="74"/>
                    </a:lnTo>
                    <a:lnTo>
                      <a:pt x="42" y="72"/>
                    </a:lnTo>
                    <a:lnTo>
                      <a:pt x="44" y="70"/>
                    </a:lnTo>
                    <a:lnTo>
                      <a:pt x="44" y="67"/>
                    </a:lnTo>
                    <a:lnTo>
                      <a:pt x="45" y="63"/>
                    </a:lnTo>
                    <a:lnTo>
                      <a:pt x="45" y="59"/>
                    </a:lnTo>
                    <a:lnTo>
                      <a:pt x="46" y="57"/>
                    </a:lnTo>
                    <a:lnTo>
                      <a:pt x="47" y="54"/>
                    </a:lnTo>
                    <a:lnTo>
                      <a:pt x="49" y="52"/>
                    </a:lnTo>
                    <a:lnTo>
                      <a:pt x="49" y="49"/>
                    </a:lnTo>
                    <a:lnTo>
                      <a:pt x="51" y="47"/>
                    </a:lnTo>
                    <a:lnTo>
                      <a:pt x="52" y="45"/>
                    </a:lnTo>
                    <a:lnTo>
                      <a:pt x="54" y="43"/>
                    </a:lnTo>
                    <a:lnTo>
                      <a:pt x="54" y="40"/>
                    </a:lnTo>
                    <a:lnTo>
                      <a:pt x="56" y="40"/>
                    </a:lnTo>
                    <a:lnTo>
                      <a:pt x="58" y="39"/>
                    </a:lnTo>
                    <a:lnTo>
                      <a:pt x="60" y="38"/>
                    </a:lnTo>
                    <a:lnTo>
                      <a:pt x="62" y="36"/>
                    </a:lnTo>
                    <a:lnTo>
                      <a:pt x="64" y="36"/>
                    </a:lnTo>
                    <a:lnTo>
                      <a:pt x="65" y="34"/>
                    </a:lnTo>
                    <a:lnTo>
                      <a:pt x="67" y="33"/>
                    </a:lnTo>
                    <a:lnTo>
                      <a:pt x="67" y="31"/>
                    </a:lnTo>
                    <a:lnTo>
                      <a:pt x="67" y="34"/>
                    </a:lnTo>
                    <a:lnTo>
                      <a:pt x="65" y="36"/>
                    </a:lnTo>
                    <a:lnTo>
                      <a:pt x="65" y="38"/>
                    </a:lnTo>
                    <a:lnTo>
                      <a:pt x="63" y="39"/>
                    </a:lnTo>
                    <a:lnTo>
                      <a:pt x="63" y="43"/>
                    </a:lnTo>
                    <a:lnTo>
                      <a:pt x="61" y="45"/>
                    </a:lnTo>
                    <a:lnTo>
                      <a:pt x="61" y="47"/>
                    </a:lnTo>
                    <a:lnTo>
                      <a:pt x="59" y="49"/>
                    </a:lnTo>
                    <a:lnTo>
                      <a:pt x="59" y="52"/>
                    </a:lnTo>
                    <a:lnTo>
                      <a:pt x="59" y="54"/>
                    </a:lnTo>
                    <a:lnTo>
                      <a:pt x="60" y="57"/>
                    </a:lnTo>
                    <a:lnTo>
                      <a:pt x="60" y="59"/>
                    </a:lnTo>
                    <a:lnTo>
                      <a:pt x="62" y="62"/>
                    </a:lnTo>
                    <a:lnTo>
                      <a:pt x="62" y="64"/>
                    </a:lnTo>
                    <a:lnTo>
                      <a:pt x="64" y="66"/>
                    </a:lnTo>
                    <a:lnTo>
                      <a:pt x="64" y="68"/>
                    </a:lnTo>
                    <a:lnTo>
                      <a:pt x="65" y="68"/>
                    </a:lnTo>
                    <a:lnTo>
                      <a:pt x="67" y="68"/>
                    </a:lnTo>
                    <a:lnTo>
                      <a:pt x="67" y="66"/>
                    </a:lnTo>
                    <a:lnTo>
                      <a:pt x="67" y="65"/>
                    </a:lnTo>
                    <a:lnTo>
                      <a:pt x="67" y="63"/>
                    </a:lnTo>
                    <a:lnTo>
                      <a:pt x="69" y="62"/>
                    </a:lnTo>
                    <a:lnTo>
                      <a:pt x="70" y="61"/>
                    </a:lnTo>
                    <a:lnTo>
                      <a:pt x="71" y="59"/>
                    </a:lnTo>
                    <a:lnTo>
                      <a:pt x="72" y="57"/>
                    </a:lnTo>
                    <a:lnTo>
                      <a:pt x="75" y="55"/>
                    </a:lnTo>
                    <a:lnTo>
                      <a:pt x="76" y="53"/>
                    </a:lnTo>
                    <a:lnTo>
                      <a:pt x="79" y="51"/>
                    </a:lnTo>
                    <a:lnTo>
                      <a:pt x="81" y="48"/>
                    </a:lnTo>
                    <a:lnTo>
                      <a:pt x="83" y="48"/>
                    </a:lnTo>
                    <a:lnTo>
                      <a:pt x="85" y="48"/>
                    </a:lnTo>
                    <a:lnTo>
                      <a:pt x="85" y="46"/>
                    </a:lnTo>
                    <a:lnTo>
                      <a:pt x="87" y="46"/>
                    </a:lnTo>
                    <a:lnTo>
                      <a:pt x="88" y="44"/>
                    </a:lnTo>
                    <a:lnTo>
                      <a:pt x="89" y="42"/>
                    </a:lnTo>
                    <a:lnTo>
                      <a:pt x="89" y="40"/>
                    </a:lnTo>
                    <a:lnTo>
                      <a:pt x="91" y="39"/>
                    </a:lnTo>
                    <a:lnTo>
                      <a:pt x="92" y="38"/>
                    </a:lnTo>
                    <a:lnTo>
                      <a:pt x="93" y="36"/>
                    </a:lnTo>
                    <a:lnTo>
                      <a:pt x="93" y="33"/>
                    </a:lnTo>
                    <a:lnTo>
                      <a:pt x="95" y="31"/>
                    </a:lnTo>
                    <a:lnTo>
                      <a:pt x="95" y="28"/>
                    </a:lnTo>
                    <a:lnTo>
                      <a:pt x="95" y="25"/>
                    </a:lnTo>
                    <a:lnTo>
                      <a:pt x="94" y="22"/>
                    </a:lnTo>
                    <a:lnTo>
                      <a:pt x="95" y="20"/>
                    </a:lnTo>
                    <a:lnTo>
                      <a:pt x="95" y="18"/>
                    </a:lnTo>
                    <a:lnTo>
                      <a:pt x="95" y="16"/>
                    </a:lnTo>
                    <a:lnTo>
                      <a:pt x="95" y="13"/>
                    </a:lnTo>
                    <a:lnTo>
                      <a:pt x="97" y="12"/>
                    </a:lnTo>
                    <a:lnTo>
                      <a:pt x="98" y="10"/>
                    </a:lnTo>
                    <a:lnTo>
                      <a:pt x="100" y="8"/>
                    </a:lnTo>
                    <a:lnTo>
                      <a:pt x="100" y="6"/>
                    </a:lnTo>
                    <a:lnTo>
                      <a:pt x="102" y="6"/>
                    </a:lnTo>
                    <a:lnTo>
                      <a:pt x="103" y="4"/>
                    </a:lnTo>
                    <a:lnTo>
                      <a:pt x="104" y="4"/>
                    </a:lnTo>
                    <a:lnTo>
                      <a:pt x="104" y="3"/>
                    </a:lnTo>
                    <a:lnTo>
                      <a:pt x="106" y="3"/>
                    </a:lnTo>
                    <a:lnTo>
                      <a:pt x="106" y="2"/>
                    </a:lnTo>
                    <a:lnTo>
                      <a:pt x="106" y="1"/>
                    </a:lnTo>
                    <a:lnTo>
                      <a:pt x="106" y="0"/>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sp>
            <p:nvSpPr>
              <p:cNvPr id="69661" name="Freeform 14"/>
              <p:cNvSpPr>
                <a:spLocks/>
              </p:cNvSpPr>
              <p:nvPr/>
            </p:nvSpPr>
            <p:spPr bwMode="auto">
              <a:xfrm>
                <a:off x="-134" y="1465"/>
                <a:ext cx="216" cy="305"/>
              </a:xfrm>
              <a:custGeom>
                <a:avLst/>
                <a:gdLst>
                  <a:gd name="T0" fmla="*/ 179 w 216"/>
                  <a:gd name="T1" fmla="*/ 12 h 305"/>
                  <a:gd name="T2" fmla="*/ 195 w 216"/>
                  <a:gd name="T3" fmla="*/ 53 h 305"/>
                  <a:gd name="T4" fmla="*/ 188 w 216"/>
                  <a:gd name="T5" fmla="*/ 97 h 305"/>
                  <a:gd name="T6" fmla="*/ 193 w 216"/>
                  <a:gd name="T7" fmla="*/ 100 h 305"/>
                  <a:gd name="T8" fmla="*/ 207 w 216"/>
                  <a:gd name="T9" fmla="*/ 80 h 305"/>
                  <a:gd name="T10" fmla="*/ 214 w 216"/>
                  <a:gd name="T11" fmla="*/ 110 h 305"/>
                  <a:gd name="T12" fmla="*/ 188 w 216"/>
                  <a:gd name="T13" fmla="*/ 137 h 305"/>
                  <a:gd name="T14" fmla="*/ 179 w 216"/>
                  <a:gd name="T15" fmla="*/ 164 h 305"/>
                  <a:gd name="T16" fmla="*/ 196 w 216"/>
                  <a:gd name="T17" fmla="*/ 158 h 305"/>
                  <a:gd name="T18" fmla="*/ 189 w 216"/>
                  <a:gd name="T19" fmla="*/ 180 h 305"/>
                  <a:gd name="T20" fmla="*/ 173 w 216"/>
                  <a:gd name="T21" fmla="*/ 196 h 305"/>
                  <a:gd name="T22" fmla="*/ 188 w 216"/>
                  <a:gd name="T23" fmla="*/ 214 h 305"/>
                  <a:gd name="T24" fmla="*/ 200 w 216"/>
                  <a:gd name="T25" fmla="*/ 217 h 305"/>
                  <a:gd name="T26" fmla="*/ 179 w 216"/>
                  <a:gd name="T27" fmla="*/ 251 h 305"/>
                  <a:gd name="T28" fmla="*/ 160 w 216"/>
                  <a:gd name="T29" fmla="*/ 266 h 305"/>
                  <a:gd name="T30" fmla="*/ 149 w 216"/>
                  <a:gd name="T31" fmla="*/ 286 h 305"/>
                  <a:gd name="T32" fmla="*/ 108 w 216"/>
                  <a:gd name="T33" fmla="*/ 304 h 305"/>
                  <a:gd name="T34" fmla="*/ 79 w 216"/>
                  <a:gd name="T35" fmla="*/ 296 h 305"/>
                  <a:gd name="T36" fmla="*/ 107 w 216"/>
                  <a:gd name="T37" fmla="*/ 284 h 305"/>
                  <a:gd name="T38" fmla="*/ 129 w 216"/>
                  <a:gd name="T39" fmla="*/ 250 h 305"/>
                  <a:gd name="T40" fmla="*/ 123 w 216"/>
                  <a:gd name="T41" fmla="*/ 238 h 305"/>
                  <a:gd name="T42" fmla="*/ 117 w 216"/>
                  <a:gd name="T43" fmla="*/ 237 h 305"/>
                  <a:gd name="T44" fmla="*/ 104 w 216"/>
                  <a:gd name="T45" fmla="*/ 232 h 305"/>
                  <a:gd name="T46" fmla="*/ 114 w 216"/>
                  <a:gd name="T47" fmla="*/ 227 h 305"/>
                  <a:gd name="T48" fmla="*/ 128 w 216"/>
                  <a:gd name="T49" fmla="*/ 185 h 305"/>
                  <a:gd name="T50" fmla="*/ 129 w 216"/>
                  <a:gd name="T51" fmla="*/ 171 h 305"/>
                  <a:gd name="T52" fmla="*/ 138 w 216"/>
                  <a:gd name="T53" fmla="*/ 145 h 305"/>
                  <a:gd name="T54" fmla="*/ 111 w 216"/>
                  <a:gd name="T55" fmla="*/ 164 h 305"/>
                  <a:gd name="T56" fmla="*/ 92 w 216"/>
                  <a:gd name="T57" fmla="*/ 209 h 305"/>
                  <a:gd name="T58" fmla="*/ 68 w 216"/>
                  <a:gd name="T59" fmla="*/ 214 h 305"/>
                  <a:gd name="T60" fmla="*/ 79 w 216"/>
                  <a:gd name="T61" fmla="*/ 194 h 305"/>
                  <a:gd name="T62" fmla="*/ 78 w 216"/>
                  <a:gd name="T63" fmla="*/ 184 h 305"/>
                  <a:gd name="T64" fmla="*/ 79 w 216"/>
                  <a:gd name="T65" fmla="*/ 174 h 305"/>
                  <a:gd name="T66" fmla="*/ 75 w 216"/>
                  <a:gd name="T67" fmla="*/ 174 h 305"/>
                  <a:gd name="T68" fmla="*/ 58 w 216"/>
                  <a:gd name="T69" fmla="*/ 205 h 305"/>
                  <a:gd name="T70" fmla="*/ 59 w 216"/>
                  <a:gd name="T71" fmla="*/ 227 h 305"/>
                  <a:gd name="T72" fmla="*/ 46 w 216"/>
                  <a:gd name="T73" fmla="*/ 229 h 305"/>
                  <a:gd name="T74" fmla="*/ 25 w 216"/>
                  <a:gd name="T75" fmla="*/ 241 h 305"/>
                  <a:gd name="T76" fmla="*/ 29 w 216"/>
                  <a:gd name="T77" fmla="*/ 272 h 305"/>
                  <a:gd name="T78" fmla="*/ 11 w 216"/>
                  <a:gd name="T79" fmla="*/ 256 h 305"/>
                  <a:gd name="T80" fmla="*/ 3 w 216"/>
                  <a:gd name="T81" fmla="*/ 197 h 305"/>
                  <a:gd name="T82" fmla="*/ 8 w 216"/>
                  <a:gd name="T83" fmla="*/ 191 h 305"/>
                  <a:gd name="T84" fmla="*/ 15 w 216"/>
                  <a:gd name="T85" fmla="*/ 167 h 305"/>
                  <a:gd name="T86" fmla="*/ 31 w 216"/>
                  <a:gd name="T87" fmla="*/ 145 h 305"/>
                  <a:gd name="T88" fmla="*/ 33 w 216"/>
                  <a:gd name="T89" fmla="*/ 147 h 305"/>
                  <a:gd name="T90" fmla="*/ 29 w 216"/>
                  <a:gd name="T91" fmla="*/ 158 h 305"/>
                  <a:gd name="T92" fmla="*/ 28 w 216"/>
                  <a:gd name="T93" fmla="*/ 168 h 305"/>
                  <a:gd name="T94" fmla="*/ 29 w 216"/>
                  <a:gd name="T95" fmla="*/ 171 h 305"/>
                  <a:gd name="T96" fmla="*/ 33 w 216"/>
                  <a:gd name="T97" fmla="*/ 163 h 305"/>
                  <a:gd name="T98" fmla="*/ 57 w 216"/>
                  <a:gd name="T99" fmla="*/ 140 h 305"/>
                  <a:gd name="T100" fmla="*/ 68 w 216"/>
                  <a:gd name="T101" fmla="*/ 130 h 305"/>
                  <a:gd name="T102" fmla="*/ 80 w 216"/>
                  <a:gd name="T103" fmla="*/ 89 h 305"/>
                  <a:gd name="T104" fmla="*/ 104 w 216"/>
                  <a:gd name="T105" fmla="*/ 60 h 305"/>
                  <a:gd name="T106" fmla="*/ 104 w 216"/>
                  <a:gd name="T107" fmla="*/ 72 h 305"/>
                  <a:gd name="T108" fmla="*/ 103 w 216"/>
                  <a:gd name="T109" fmla="*/ 112 h 305"/>
                  <a:gd name="T110" fmla="*/ 113 w 216"/>
                  <a:gd name="T111" fmla="*/ 112 h 305"/>
                  <a:gd name="T112" fmla="*/ 137 w 216"/>
                  <a:gd name="T113" fmla="*/ 82 h 305"/>
                  <a:gd name="T114" fmla="*/ 153 w 216"/>
                  <a:gd name="T115" fmla="*/ 68 h 305"/>
                  <a:gd name="T116" fmla="*/ 160 w 216"/>
                  <a:gd name="T117" fmla="*/ 30 h 305"/>
                  <a:gd name="T118" fmla="*/ 176 w 216"/>
                  <a:gd name="T119" fmla="*/ 6 h 305"/>
                  <a:gd name="T120" fmla="*/ 181 w 216"/>
                  <a:gd name="T121" fmla="*/ 1 h 305"/>
                  <a:gd name="T122" fmla="*/ 181 w 216"/>
                  <a:gd name="T123" fmla="*/ 1 h 3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6"/>
                  <a:gd name="T187" fmla="*/ 0 h 305"/>
                  <a:gd name="T188" fmla="*/ 216 w 216"/>
                  <a:gd name="T189" fmla="*/ 305 h 3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6" h="305">
                    <a:moveTo>
                      <a:pt x="180" y="0"/>
                    </a:moveTo>
                    <a:lnTo>
                      <a:pt x="180" y="1"/>
                    </a:lnTo>
                    <a:lnTo>
                      <a:pt x="180" y="3"/>
                    </a:lnTo>
                    <a:lnTo>
                      <a:pt x="180" y="6"/>
                    </a:lnTo>
                    <a:lnTo>
                      <a:pt x="180" y="8"/>
                    </a:lnTo>
                    <a:lnTo>
                      <a:pt x="180" y="10"/>
                    </a:lnTo>
                    <a:lnTo>
                      <a:pt x="179" y="12"/>
                    </a:lnTo>
                    <a:lnTo>
                      <a:pt x="181" y="16"/>
                    </a:lnTo>
                    <a:lnTo>
                      <a:pt x="181" y="19"/>
                    </a:lnTo>
                    <a:lnTo>
                      <a:pt x="182" y="22"/>
                    </a:lnTo>
                    <a:lnTo>
                      <a:pt x="182" y="26"/>
                    </a:lnTo>
                    <a:lnTo>
                      <a:pt x="185" y="32"/>
                    </a:lnTo>
                    <a:lnTo>
                      <a:pt x="187" y="36"/>
                    </a:lnTo>
                    <a:lnTo>
                      <a:pt x="190" y="41"/>
                    </a:lnTo>
                    <a:lnTo>
                      <a:pt x="192" y="46"/>
                    </a:lnTo>
                    <a:lnTo>
                      <a:pt x="195" y="53"/>
                    </a:lnTo>
                    <a:lnTo>
                      <a:pt x="197" y="60"/>
                    </a:lnTo>
                    <a:lnTo>
                      <a:pt x="197" y="67"/>
                    </a:lnTo>
                    <a:lnTo>
                      <a:pt x="197" y="72"/>
                    </a:lnTo>
                    <a:lnTo>
                      <a:pt x="197" y="78"/>
                    </a:lnTo>
                    <a:lnTo>
                      <a:pt x="195" y="82"/>
                    </a:lnTo>
                    <a:lnTo>
                      <a:pt x="193" y="87"/>
                    </a:lnTo>
                    <a:lnTo>
                      <a:pt x="191" y="91"/>
                    </a:lnTo>
                    <a:lnTo>
                      <a:pt x="189" y="94"/>
                    </a:lnTo>
                    <a:lnTo>
                      <a:pt x="188" y="97"/>
                    </a:lnTo>
                    <a:lnTo>
                      <a:pt x="186" y="100"/>
                    </a:lnTo>
                    <a:lnTo>
                      <a:pt x="184" y="102"/>
                    </a:lnTo>
                    <a:lnTo>
                      <a:pt x="184" y="103"/>
                    </a:lnTo>
                    <a:lnTo>
                      <a:pt x="182" y="104"/>
                    </a:lnTo>
                    <a:lnTo>
                      <a:pt x="182" y="103"/>
                    </a:lnTo>
                    <a:lnTo>
                      <a:pt x="186" y="103"/>
                    </a:lnTo>
                    <a:lnTo>
                      <a:pt x="190" y="102"/>
                    </a:lnTo>
                    <a:lnTo>
                      <a:pt x="193" y="100"/>
                    </a:lnTo>
                    <a:lnTo>
                      <a:pt x="195" y="99"/>
                    </a:lnTo>
                    <a:lnTo>
                      <a:pt x="198" y="97"/>
                    </a:lnTo>
                    <a:lnTo>
                      <a:pt x="200" y="94"/>
                    </a:lnTo>
                    <a:lnTo>
                      <a:pt x="202" y="92"/>
                    </a:lnTo>
                    <a:lnTo>
                      <a:pt x="203" y="89"/>
                    </a:lnTo>
                    <a:lnTo>
                      <a:pt x="204" y="87"/>
                    </a:lnTo>
                    <a:lnTo>
                      <a:pt x="205" y="85"/>
                    </a:lnTo>
                    <a:lnTo>
                      <a:pt x="207" y="83"/>
                    </a:lnTo>
                    <a:lnTo>
                      <a:pt x="207" y="80"/>
                    </a:lnTo>
                    <a:lnTo>
                      <a:pt x="208" y="79"/>
                    </a:lnTo>
                    <a:lnTo>
                      <a:pt x="208" y="78"/>
                    </a:lnTo>
                    <a:lnTo>
                      <a:pt x="208" y="77"/>
                    </a:lnTo>
                    <a:lnTo>
                      <a:pt x="213" y="84"/>
                    </a:lnTo>
                    <a:lnTo>
                      <a:pt x="214" y="92"/>
                    </a:lnTo>
                    <a:lnTo>
                      <a:pt x="214" y="99"/>
                    </a:lnTo>
                    <a:lnTo>
                      <a:pt x="215" y="104"/>
                    </a:lnTo>
                    <a:lnTo>
                      <a:pt x="214" y="110"/>
                    </a:lnTo>
                    <a:lnTo>
                      <a:pt x="213" y="114"/>
                    </a:lnTo>
                    <a:lnTo>
                      <a:pt x="210" y="119"/>
                    </a:lnTo>
                    <a:lnTo>
                      <a:pt x="206" y="123"/>
                    </a:lnTo>
                    <a:lnTo>
                      <a:pt x="203" y="126"/>
                    </a:lnTo>
                    <a:lnTo>
                      <a:pt x="199" y="129"/>
                    </a:lnTo>
                    <a:lnTo>
                      <a:pt x="196" y="132"/>
                    </a:lnTo>
                    <a:lnTo>
                      <a:pt x="192" y="134"/>
                    </a:lnTo>
                    <a:lnTo>
                      <a:pt x="190" y="136"/>
                    </a:lnTo>
                    <a:lnTo>
                      <a:pt x="188" y="137"/>
                    </a:lnTo>
                    <a:lnTo>
                      <a:pt x="187" y="138"/>
                    </a:lnTo>
                    <a:lnTo>
                      <a:pt x="186" y="138"/>
                    </a:lnTo>
                    <a:lnTo>
                      <a:pt x="182" y="144"/>
                    </a:lnTo>
                    <a:lnTo>
                      <a:pt x="179" y="149"/>
                    </a:lnTo>
                    <a:lnTo>
                      <a:pt x="178" y="153"/>
                    </a:lnTo>
                    <a:lnTo>
                      <a:pt x="176" y="156"/>
                    </a:lnTo>
                    <a:lnTo>
                      <a:pt x="178" y="160"/>
                    </a:lnTo>
                    <a:lnTo>
                      <a:pt x="178" y="162"/>
                    </a:lnTo>
                    <a:lnTo>
                      <a:pt x="179" y="164"/>
                    </a:lnTo>
                    <a:lnTo>
                      <a:pt x="180" y="165"/>
                    </a:lnTo>
                    <a:lnTo>
                      <a:pt x="184" y="167"/>
                    </a:lnTo>
                    <a:lnTo>
                      <a:pt x="186" y="167"/>
                    </a:lnTo>
                    <a:lnTo>
                      <a:pt x="188" y="167"/>
                    </a:lnTo>
                    <a:lnTo>
                      <a:pt x="190" y="165"/>
                    </a:lnTo>
                    <a:lnTo>
                      <a:pt x="192" y="165"/>
                    </a:lnTo>
                    <a:lnTo>
                      <a:pt x="194" y="163"/>
                    </a:lnTo>
                    <a:lnTo>
                      <a:pt x="196" y="161"/>
                    </a:lnTo>
                    <a:lnTo>
                      <a:pt x="196" y="158"/>
                    </a:lnTo>
                    <a:lnTo>
                      <a:pt x="196" y="162"/>
                    </a:lnTo>
                    <a:lnTo>
                      <a:pt x="194" y="166"/>
                    </a:lnTo>
                    <a:lnTo>
                      <a:pt x="194" y="170"/>
                    </a:lnTo>
                    <a:lnTo>
                      <a:pt x="192" y="171"/>
                    </a:lnTo>
                    <a:lnTo>
                      <a:pt x="192" y="174"/>
                    </a:lnTo>
                    <a:lnTo>
                      <a:pt x="190" y="176"/>
                    </a:lnTo>
                    <a:lnTo>
                      <a:pt x="190" y="178"/>
                    </a:lnTo>
                    <a:lnTo>
                      <a:pt x="189" y="178"/>
                    </a:lnTo>
                    <a:lnTo>
                      <a:pt x="189" y="180"/>
                    </a:lnTo>
                    <a:lnTo>
                      <a:pt x="187" y="180"/>
                    </a:lnTo>
                    <a:lnTo>
                      <a:pt x="186" y="182"/>
                    </a:lnTo>
                    <a:lnTo>
                      <a:pt x="184" y="182"/>
                    </a:lnTo>
                    <a:lnTo>
                      <a:pt x="182" y="184"/>
                    </a:lnTo>
                    <a:lnTo>
                      <a:pt x="181" y="185"/>
                    </a:lnTo>
                    <a:lnTo>
                      <a:pt x="179" y="187"/>
                    </a:lnTo>
                    <a:lnTo>
                      <a:pt x="176" y="188"/>
                    </a:lnTo>
                    <a:lnTo>
                      <a:pt x="175" y="192"/>
                    </a:lnTo>
                    <a:lnTo>
                      <a:pt x="173" y="196"/>
                    </a:lnTo>
                    <a:lnTo>
                      <a:pt x="173" y="200"/>
                    </a:lnTo>
                    <a:lnTo>
                      <a:pt x="173" y="203"/>
                    </a:lnTo>
                    <a:lnTo>
                      <a:pt x="175" y="206"/>
                    </a:lnTo>
                    <a:lnTo>
                      <a:pt x="175" y="208"/>
                    </a:lnTo>
                    <a:lnTo>
                      <a:pt x="177" y="210"/>
                    </a:lnTo>
                    <a:lnTo>
                      <a:pt x="178" y="211"/>
                    </a:lnTo>
                    <a:lnTo>
                      <a:pt x="182" y="213"/>
                    </a:lnTo>
                    <a:lnTo>
                      <a:pt x="184" y="214"/>
                    </a:lnTo>
                    <a:lnTo>
                      <a:pt x="188" y="214"/>
                    </a:lnTo>
                    <a:lnTo>
                      <a:pt x="190" y="213"/>
                    </a:lnTo>
                    <a:lnTo>
                      <a:pt x="193" y="211"/>
                    </a:lnTo>
                    <a:lnTo>
                      <a:pt x="196" y="209"/>
                    </a:lnTo>
                    <a:lnTo>
                      <a:pt x="199" y="206"/>
                    </a:lnTo>
                    <a:lnTo>
                      <a:pt x="201" y="203"/>
                    </a:lnTo>
                    <a:lnTo>
                      <a:pt x="202" y="206"/>
                    </a:lnTo>
                    <a:lnTo>
                      <a:pt x="202" y="209"/>
                    </a:lnTo>
                    <a:lnTo>
                      <a:pt x="202" y="213"/>
                    </a:lnTo>
                    <a:lnTo>
                      <a:pt x="200" y="217"/>
                    </a:lnTo>
                    <a:lnTo>
                      <a:pt x="199" y="222"/>
                    </a:lnTo>
                    <a:lnTo>
                      <a:pt x="197" y="226"/>
                    </a:lnTo>
                    <a:lnTo>
                      <a:pt x="195" y="229"/>
                    </a:lnTo>
                    <a:lnTo>
                      <a:pt x="191" y="233"/>
                    </a:lnTo>
                    <a:lnTo>
                      <a:pt x="189" y="237"/>
                    </a:lnTo>
                    <a:lnTo>
                      <a:pt x="186" y="241"/>
                    </a:lnTo>
                    <a:lnTo>
                      <a:pt x="184" y="245"/>
                    </a:lnTo>
                    <a:lnTo>
                      <a:pt x="181" y="248"/>
                    </a:lnTo>
                    <a:lnTo>
                      <a:pt x="179" y="251"/>
                    </a:lnTo>
                    <a:lnTo>
                      <a:pt x="175" y="253"/>
                    </a:lnTo>
                    <a:lnTo>
                      <a:pt x="172" y="255"/>
                    </a:lnTo>
                    <a:lnTo>
                      <a:pt x="168" y="256"/>
                    </a:lnTo>
                    <a:lnTo>
                      <a:pt x="168" y="257"/>
                    </a:lnTo>
                    <a:lnTo>
                      <a:pt x="167" y="259"/>
                    </a:lnTo>
                    <a:lnTo>
                      <a:pt x="165" y="261"/>
                    </a:lnTo>
                    <a:lnTo>
                      <a:pt x="163" y="262"/>
                    </a:lnTo>
                    <a:lnTo>
                      <a:pt x="162" y="264"/>
                    </a:lnTo>
                    <a:lnTo>
                      <a:pt x="160" y="266"/>
                    </a:lnTo>
                    <a:lnTo>
                      <a:pt x="158" y="268"/>
                    </a:lnTo>
                    <a:lnTo>
                      <a:pt x="157" y="270"/>
                    </a:lnTo>
                    <a:lnTo>
                      <a:pt x="157" y="273"/>
                    </a:lnTo>
                    <a:lnTo>
                      <a:pt x="155" y="275"/>
                    </a:lnTo>
                    <a:lnTo>
                      <a:pt x="154" y="278"/>
                    </a:lnTo>
                    <a:lnTo>
                      <a:pt x="152" y="280"/>
                    </a:lnTo>
                    <a:lnTo>
                      <a:pt x="152" y="282"/>
                    </a:lnTo>
                    <a:lnTo>
                      <a:pt x="150" y="284"/>
                    </a:lnTo>
                    <a:lnTo>
                      <a:pt x="149" y="286"/>
                    </a:lnTo>
                    <a:lnTo>
                      <a:pt x="147" y="287"/>
                    </a:lnTo>
                    <a:lnTo>
                      <a:pt x="143" y="293"/>
                    </a:lnTo>
                    <a:lnTo>
                      <a:pt x="138" y="296"/>
                    </a:lnTo>
                    <a:lnTo>
                      <a:pt x="134" y="298"/>
                    </a:lnTo>
                    <a:lnTo>
                      <a:pt x="128" y="300"/>
                    </a:lnTo>
                    <a:lnTo>
                      <a:pt x="125" y="302"/>
                    </a:lnTo>
                    <a:lnTo>
                      <a:pt x="119" y="304"/>
                    </a:lnTo>
                    <a:lnTo>
                      <a:pt x="114" y="304"/>
                    </a:lnTo>
                    <a:lnTo>
                      <a:pt x="108" y="304"/>
                    </a:lnTo>
                    <a:lnTo>
                      <a:pt x="104" y="304"/>
                    </a:lnTo>
                    <a:lnTo>
                      <a:pt x="99" y="303"/>
                    </a:lnTo>
                    <a:lnTo>
                      <a:pt x="95" y="303"/>
                    </a:lnTo>
                    <a:lnTo>
                      <a:pt x="90" y="301"/>
                    </a:lnTo>
                    <a:lnTo>
                      <a:pt x="87" y="301"/>
                    </a:lnTo>
                    <a:lnTo>
                      <a:pt x="83" y="299"/>
                    </a:lnTo>
                    <a:lnTo>
                      <a:pt x="81" y="298"/>
                    </a:lnTo>
                    <a:lnTo>
                      <a:pt x="78" y="296"/>
                    </a:lnTo>
                    <a:lnTo>
                      <a:pt x="79" y="296"/>
                    </a:lnTo>
                    <a:lnTo>
                      <a:pt x="80" y="296"/>
                    </a:lnTo>
                    <a:lnTo>
                      <a:pt x="82" y="296"/>
                    </a:lnTo>
                    <a:lnTo>
                      <a:pt x="84" y="295"/>
                    </a:lnTo>
                    <a:lnTo>
                      <a:pt x="88" y="295"/>
                    </a:lnTo>
                    <a:lnTo>
                      <a:pt x="91" y="293"/>
                    </a:lnTo>
                    <a:lnTo>
                      <a:pt x="95" y="291"/>
                    </a:lnTo>
                    <a:lnTo>
                      <a:pt x="98" y="289"/>
                    </a:lnTo>
                    <a:lnTo>
                      <a:pt x="104" y="287"/>
                    </a:lnTo>
                    <a:lnTo>
                      <a:pt x="107" y="284"/>
                    </a:lnTo>
                    <a:lnTo>
                      <a:pt x="112" y="280"/>
                    </a:lnTo>
                    <a:lnTo>
                      <a:pt x="116" y="275"/>
                    </a:lnTo>
                    <a:lnTo>
                      <a:pt x="119" y="271"/>
                    </a:lnTo>
                    <a:lnTo>
                      <a:pt x="123" y="265"/>
                    </a:lnTo>
                    <a:lnTo>
                      <a:pt x="127" y="259"/>
                    </a:lnTo>
                    <a:lnTo>
                      <a:pt x="129" y="251"/>
                    </a:lnTo>
                    <a:lnTo>
                      <a:pt x="129" y="250"/>
                    </a:lnTo>
                    <a:lnTo>
                      <a:pt x="129" y="248"/>
                    </a:lnTo>
                    <a:lnTo>
                      <a:pt x="129" y="246"/>
                    </a:lnTo>
                    <a:lnTo>
                      <a:pt x="129" y="244"/>
                    </a:lnTo>
                    <a:lnTo>
                      <a:pt x="127" y="242"/>
                    </a:lnTo>
                    <a:lnTo>
                      <a:pt x="126" y="240"/>
                    </a:lnTo>
                    <a:lnTo>
                      <a:pt x="125" y="240"/>
                    </a:lnTo>
                    <a:lnTo>
                      <a:pt x="123" y="238"/>
                    </a:lnTo>
                    <a:lnTo>
                      <a:pt x="121" y="238"/>
                    </a:lnTo>
                    <a:lnTo>
                      <a:pt x="120" y="237"/>
                    </a:lnTo>
                    <a:lnTo>
                      <a:pt x="118" y="237"/>
                    </a:lnTo>
                    <a:lnTo>
                      <a:pt x="115" y="235"/>
                    </a:lnTo>
                    <a:lnTo>
                      <a:pt x="117" y="237"/>
                    </a:lnTo>
                    <a:lnTo>
                      <a:pt x="116" y="237"/>
                    </a:lnTo>
                    <a:lnTo>
                      <a:pt x="114" y="237"/>
                    </a:lnTo>
                    <a:lnTo>
                      <a:pt x="113" y="237"/>
                    </a:lnTo>
                    <a:lnTo>
                      <a:pt x="111" y="237"/>
                    </a:lnTo>
                    <a:lnTo>
                      <a:pt x="109" y="237"/>
                    </a:lnTo>
                    <a:lnTo>
                      <a:pt x="107" y="235"/>
                    </a:lnTo>
                    <a:lnTo>
                      <a:pt x="106" y="233"/>
                    </a:lnTo>
                    <a:lnTo>
                      <a:pt x="104" y="232"/>
                    </a:lnTo>
                    <a:lnTo>
                      <a:pt x="102" y="230"/>
                    </a:lnTo>
                    <a:lnTo>
                      <a:pt x="100" y="227"/>
                    </a:lnTo>
                    <a:lnTo>
                      <a:pt x="102" y="227"/>
                    </a:lnTo>
                    <a:lnTo>
                      <a:pt x="103" y="227"/>
                    </a:lnTo>
                    <a:lnTo>
                      <a:pt x="105" y="227"/>
                    </a:lnTo>
                    <a:lnTo>
                      <a:pt x="107" y="227"/>
                    </a:lnTo>
                    <a:lnTo>
                      <a:pt x="110" y="227"/>
                    </a:lnTo>
                    <a:lnTo>
                      <a:pt x="112" y="227"/>
                    </a:lnTo>
                    <a:lnTo>
                      <a:pt x="114" y="227"/>
                    </a:lnTo>
                    <a:lnTo>
                      <a:pt x="116" y="225"/>
                    </a:lnTo>
                    <a:lnTo>
                      <a:pt x="118" y="224"/>
                    </a:lnTo>
                    <a:lnTo>
                      <a:pt x="120" y="221"/>
                    </a:lnTo>
                    <a:lnTo>
                      <a:pt x="122" y="217"/>
                    </a:lnTo>
                    <a:lnTo>
                      <a:pt x="124" y="213"/>
                    </a:lnTo>
                    <a:lnTo>
                      <a:pt x="126" y="208"/>
                    </a:lnTo>
                    <a:lnTo>
                      <a:pt x="127" y="202"/>
                    </a:lnTo>
                    <a:lnTo>
                      <a:pt x="128" y="195"/>
                    </a:lnTo>
                    <a:lnTo>
                      <a:pt x="128" y="185"/>
                    </a:lnTo>
                    <a:lnTo>
                      <a:pt x="128" y="184"/>
                    </a:lnTo>
                    <a:lnTo>
                      <a:pt x="128" y="183"/>
                    </a:lnTo>
                    <a:lnTo>
                      <a:pt x="128" y="181"/>
                    </a:lnTo>
                    <a:lnTo>
                      <a:pt x="128" y="178"/>
                    </a:lnTo>
                    <a:lnTo>
                      <a:pt x="128" y="176"/>
                    </a:lnTo>
                    <a:lnTo>
                      <a:pt x="127" y="173"/>
                    </a:lnTo>
                    <a:lnTo>
                      <a:pt x="129" y="171"/>
                    </a:lnTo>
                    <a:lnTo>
                      <a:pt x="129" y="167"/>
                    </a:lnTo>
                    <a:lnTo>
                      <a:pt x="131" y="163"/>
                    </a:lnTo>
                    <a:lnTo>
                      <a:pt x="132" y="160"/>
                    </a:lnTo>
                    <a:lnTo>
                      <a:pt x="135" y="157"/>
                    </a:lnTo>
                    <a:lnTo>
                      <a:pt x="138" y="153"/>
                    </a:lnTo>
                    <a:lnTo>
                      <a:pt x="142" y="149"/>
                    </a:lnTo>
                    <a:lnTo>
                      <a:pt x="146" y="146"/>
                    </a:lnTo>
                    <a:lnTo>
                      <a:pt x="143" y="146"/>
                    </a:lnTo>
                    <a:lnTo>
                      <a:pt x="138" y="145"/>
                    </a:lnTo>
                    <a:lnTo>
                      <a:pt x="135" y="146"/>
                    </a:lnTo>
                    <a:lnTo>
                      <a:pt x="130" y="146"/>
                    </a:lnTo>
                    <a:lnTo>
                      <a:pt x="128" y="148"/>
                    </a:lnTo>
                    <a:lnTo>
                      <a:pt x="124" y="149"/>
                    </a:lnTo>
                    <a:lnTo>
                      <a:pt x="121" y="152"/>
                    </a:lnTo>
                    <a:lnTo>
                      <a:pt x="117" y="154"/>
                    </a:lnTo>
                    <a:lnTo>
                      <a:pt x="116" y="158"/>
                    </a:lnTo>
                    <a:lnTo>
                      <a:pt x="113" y="160"/>
                    </a:lnTo>
                    <a:lnTo>
                      <a:pt x="111" y="164"/>
                    </a:lnTo>
                    <a:lnTo>
                      <a:pt x="109" y="166"/>
                    </a:lnTo>
                    <a:lnTo>
                      <a:pt x="108" y="170"/>
                    </a:lnTo>
                    <a:lnTo>
                      <a:pt x="107" y="171"/>
                    </a:lnTo>
                    <a:lnTo>
                      <a:pt x="106" y="173"/>
                    </a:lnTo>
                    <a:lnTo>
                      <a:pt x="104" y="174"/>
                    </a:lnTo>
                    <a:lnTo>
                      <a:pt x="102" y="187"/>
                    </a:lnTo>
                    <a:lnTo>
                      <a:pt x="99" y="196"/>
                    </a:lnTo>
                    <a:lnTo>
                      <a:pt x="96" y="204"/>
                    </a:lnTo>
                    <a:lnTo>
                      <a:pt x="92" y="209"/>
                    </a:lnTo>
                    <a:lnTo>
                      <a:pt x="88" y="215"/>
                    </a:lnTo>
                    <a:lnTo>
                      <a:pt x="85" y="218"/>
                    </a:lnTo>
                    <a:lnTo>
                      <a:pt x="81" y="221"/>
                    </a:lnTo>
                    <a:lnTo>
                      <a:pt x="77" y="221"/>
                    </a:lnTo>
                    <a:lnTo>
                      <a:pt x="75" y="221"/>
                    </a:lnTo>
                    <a:lnTo>
                      <a:pt x="72" y="221"/>
                    </a:lnTo>
                    <a:lnTo>
                      <a:pt x="70" y="219"/>
                    </a:lnTo>
                    <a:lnTo>
                      <a:pt x="68" y="216"/>
                    </a:lnTo>
                    <a:lnTo>
                      <a:pt x="68" y="214"/>
                    </a:lnTo>
                    <a:lnTo>
                      <a:pt x="68" y="210"/>
                    </a:lnTo>
                    <a:lnTo>
                      <a:pt x="70" y="206"/>
                    </a:lnTo>
                    <a:lnTo>
                      <a:pt x="72" y="202"/>
                    </a:lnTo>
                    <a:lnTo>
                      <a:pt x="75" y="202"/>
                    </a:lnTo>
                    <a:lnTo>
                      <a:pt x="77" y="200"/>
                    </a:lnTo>
                    <a:lnTo>
                      <a:pt x="78" y="198"/>
                    </a:lnTo>
                    <a:lnTo>
                      <a:pt x="78" y="196"/>
                    </a:lnTo>
                    <a:lnTo>
                      <a:pt x="79" y="196"/>
                    </a:lnTo>
                    <a:lnTo>
                      <a:pt x="79" y="194"/>
                    </a:lnTo>
                    <a:lnTo>
                      <a:pt x="79" y="192"/>
                    </a:lnTo>
                    <a:lnTo>
                      <a:pt x="79" y="191"/>
                    </a:lnTo>
                    <a:lnTo>
                      <a:pt x="79" y="189"/>
                    </a:lnTo>
                    <a:lnTo>
                      <a:pt x="78" y="187"/>
                    </a:lnTo>
                    <a:lnTo>
                      <a:pt x="78" y="185"/>
                    </a:lnTo>
                    <a:lnTo>
                      <a:pt x="78" y="184"/>
                    </a:lnTo>
                    <a:lnTo>
                      <a:pt x="77" y="183"/>
                    </a:lnTo>
                    <a:lnTo>
                      <a:pt x="79" y="183"/>
                    </a:lnTo>
                    <a:lnTo>
                      <a:pt x="79" y="181"/>
                    </a:lnTo>
                    <a:lnTo>
                      <a:pt x="79" y="180"/>
                    </a:lnTo>
                    <a:lnTo>
                      <a:pt x="79" y="178"/>
                    </a:lnTo>
                    <a:lnTo>
                      <a:pt x="79" y="176"/>
                    </a:lnTo>
                    <a:lnTo>
                      <a:pt x="79" y="174"/>
                    </a:lnTo>
                    <a:lnTo>
                      <a:pt x="80" y="174"/>
                    </a:lnTo>
                    <a:lnTo>
                      <a:pt x="80" y="172"/>
                    </a:lnTo>
                    <a:lnTo>
                      <a:pt x="80" y="170"/>
                    </a:lnTo>
                    <a:lnTo>
                      <a:pt x="80" y="169"/>
                    </a:lnTo>
                    <a:lnTo>
                      <a:pt x="79" y="168"/>
                    </a:lnTo>
                    <a:lnTo>
                      <a:pt x="75" y="174"/>
                    </a:lnTo>
                    <a:lnTo>
                      <a:pt x="70" y="180"/>
                    </a:lnTo>
                    <a:lnTo>
                      <a:pt x="68" y="184"/>
                    </a:lnTo>
                    <a:lnTo>
                      <a:pt x="64" y="188"/>
                    </a:lnTo>
                    <a:lnTo>
                      <a:pt x="62" y="192"/>
                    </a:lnTo>
                    <a:lnTo>
                      <a:pt x="61" y="195"/>
                    </a:lnTo>
                    <a:lnTo>
                      <a:pt x="60" y="198"/>
                    </a:lnTo>
                    <a:lnTo>
                      <a:pt x="58" y="200"/>
                    </a:lnTo>
                    <a:lnTo>
                      <a:pt x="58" y="203"/>
                    </a:lnTo>
                    <a:lnTo>
                      <a:pt x="58" y="205"/>
                    </a:lnTo>
                    <a:lnTo>
                      <a:pt x="58" y="206"/>
                    </a:lnTo>
                    <a:lnTo>
                      <a:pt x="58" y="208"/>
                    </a:lnTo>
                    <a:lnTo>
                      <a:pt x="58" y="211"/>
                    </a:lnTo>
                    <a:lnTo>
                      <a:pt x="58" y="213"/>
                    </a:lnTo>
                    <a:lnTo>
                      <a:pt x="58" y="215"/>
                    </a:lnTo>
                    <a:lnTo>
                      <a:pt x="58" y="216"/>
                    </a:lnTo>
                    <a:lnTo>
                      <a:pt x="59" y="220"/>
                    </a:lnTo>
                    <a:lnTo>
                      <a:pt x="59" y="224"/>
                    </a:lnTo>
                    <a:lnTo>
                      <a:pt x="59" y="227"/>
                    </a:lnTo>
                    <a:lnTo>
                      <a:pt x="58" y="229"/>
                    </a:lnTo>
                    <a:lnTo>
                      <a:pt x="57" y="230"/>
                    </a:lnTo>
                    <a:lnTo>
                      <a:pt x="55" y="232"/>
                    </a:lnTo>
                    <a:lnTo>
                      <a:pt x="53" y="233"/>
                    </a:lnTo>
                    <a:lnTo>
                      <a:pt x="51" y="233"/>
                    </a:lnTo>
                    <a:lnTo>
                      <a:pt x="49" y="232"/>
                    </a:lnTo>
                    <a:lnTo>
                      <a:pt x="48" y="231"/>
                    </a:lnTo>
                    <a:lnTo>
                      <a:pt x="46" y="229"/>
                    </a:lnTo>
                    <a:lnTo>
                      <a:pt x="46" y="227"/>
                    </a:lnTo>
                    <a:lnTo>
                      <a:pt x="44" y="224"/>
                    </a:lnTo>
                    <a:lnTo>
                      <a:pt x="44" y="221"/>
                    </a:lnTo>
                    <a:lnTo>
                      <a:pt x="44" y="215"/>
                    </a:lnTo>
                    <a:lnTo>
                      <a:pt x="38" y="221"/>
                    </a:lnTo>
                    <a:lnTo>
                      <a:pt x="33" y="226"/>
                    </a:lnTo>
                    <a:lnTo>
                      <a:pt x="29" y="232"/>
                    </a:lnTo>
                    <a:lnTo>
                      <a:pt x="26" y="236"/>
                    </a:lnTo>
                    <a:lnTo>
                      <a:pt x="25" y="241"/>
                    </a:lnTo>
                    <a:lnTo>
                      <a:pt x="23" y="245"/>
                    </a:lnTo>
                    <a:lnTo>
                      <a:pt x="23" y="250"/>
                    </a:lnTo>
                    <a:lnTo>
                      <a:pt x="23" y="254"/>
                    </a:lnTo>
                    <a:lnTo>
                      <a:pt x="25" y="258"/>
                    </a:lnTo>
                    <a:lnTo>
                      <a:pt x="25" y="262"/>
                    </a:lnTo>
                    <a:lnTo>
                      <a:pt x="27" y="265"/>
                    </a:lnTo>
                    <a:lnTo>
                      <a:pt x="27" y="267"/>
                    </a:lnTo>
                    <a:lnTo>
                      <a:pt x="29" y="270"/>
                    </a:lnTo>
                    <a:lnTo>
                      <a:pt x="29" y="272"/>
                    </a:lnTo>
                    <a:lnTo>
                      <a:pt x="31" y="272"/>
                    </a:lnTo>
                    <a:lnTo>
                      <a:pt x="29" y="272"/>
                    </a:lnTo>
                    <a:lnTo>
                      <a:pt x="26" y="272"/>
                    </a:lnTo>
                    <a:lnTo>
                      <a:pt x="24" y="270"/>
                    </a:lnTo>
                    <a:lnTo>
                      <a:pt x="20" y="267"/>
                    </a:lnTo>
                    <a:lnTo>
                      <a:pt x="18" y="264"/>
                    </a:lnTo>
                    <a:lnTo>
                      <a:pt x="14" y="261"/>
                    </a:lnTo>
                    <a:lnTo>
                      <a:pt x="11" y="256"/>
                    </a:lnTo>
                    <a:lnTo>
                      <a:pt x="7" y="251"/>
                    </a:lnTo>
                    <a:lnTo>
                      <a:pt x="5" y="246"/>
                    </a:lnTo>
                    <a:lnTo>
                      <a:pt x="3" y="241"/>
                    </a:lnTo>
                    <a:lnTo>
                      <a:pt x="2" y="235"/>
                    </a:lnTo>
                    <a:lnTo>
                      <a:pt x="0" y="228"/>
                    </a:lnTo>
                    <a:lnTo>
                      <a:pt x="0" y="221"/>
                    </a:lnTo>
                    <a:lnTo>
                      <a:pt x="0" y="214"/>
                    </a:lnTo>
                    <a:lnTo>
                      <a:pt x="2" y="206"/>
                    </a:lnTo>
                    <a:lnTo>
                      <a:pt x="3" y="197"/>
                    </a:lnTo>
                    <a:lnTo>
                      <a:pt x="5" y="197"/>
                    </a:lnTo>
                    <a:lnTo>
                      <a:pt x="5" y="195"/>
                    </a:lnTo>
                    <a:lnTo>
                      <a:pt x="7" y="195"/>
                    </a:lnTo>
                    <a:lnTo>
                      <a:pt x="7" y="194"/>
                    </a:lnTo>
                    <a:lnTo>
                      <a:pt x="7" y="192"/>
                    </a:lnTo>
                    <a:lnTo>
                      <a:pt x="8" y="191"/>
                    </a:lnTo>
                    <a:lnTo>
                      <a:pt x="8" y="189"/>
                    </a:lnTo>
                    <a:lnTo>
                      <a:pt x="10" y="187"/>
                    </a:lnTo>
                    <a:lnTo>
                      <a:pt x="10" y="185"/>
                    </a:lnTo>
                    <a:lnTo>
                      <a:pt x="12" y="183"/>
                    </a:lnTo>
                    <a:lnTo>
                      <a:pt x="12" y="180"/>
                    </a:lnTo>
                    <a:lnTo>
                      <a:pt x="12" y="176"/>
                    </a:lnTo>
                    <a:lnTo>
                      <a:pt x="12" y="173"/>
                    </a:lnTo>
                    <a:lnTo>
                      <a:pt x="14" y="171"/>
                    </a:lnTo>
                    <a:lnTo>
                      <a:pt x="15" y="167"/>
                    </a:lnTo>
                    <a:lnTo>
                      <a:pt x="17" y="165"/>
                    </a:lnTo>
                    <a:lnTo>
                      <a:pt x="19" y="161"/>
                    </a:lnTo>
                    <a:lnTo>
                      <a:pt x="21" y="160"/>
                    </a:lnTo>
                    <a:lnTo>
                      <a:pt x="23" y="156"/>
                    </a:lnTo>
                    <a:lnTo>
                      <a:pt x="25" y="154"/>
                    </a:lnTo>
                    <a:lnTo>
                      <a:pt x="25" y="150"/>
                    </a:lnTo>
                    <a:lnTo>
                      <a:pt x="27" y="149"/>
                    </a:lnTo>
                    <a:lnTo>
                      <a:pt x="29" y="147"/>
                    </a:lnTo>
                    <a:lnTo>
                      <a:pt x="31" y="145"/>
                    </a:lnTo>
                    <a:lnTo>
                      <a:pt x="31" y="143"/>
                    </a:lnTo>
                    <a:lnTo>
                      <a:pt x="32" y="143"/>
                    </a:lnTo>
                    <a:lnTo>
                      <a:pt x="32" y="141"/>
                    </a:lnTo>
                    <a:lnTo>
                      <a:pt x="33" y="139"/>
                    </a:lnTo>
                    <a:lnTo>
                      <a:pt x="33" y="138"/>
                    </a:lnTo>
                    <a:lnTo>
                      <a:pt x="33" y="141"/>
                    </a:lnTo>
                    <a:lnTo>
                      <a:pt x="33" y="143"/>
                    </a:lnTo>
                    <a:lnTo>
                      <a:pt x="33" y="145"/>
                    </a:lnTo>
                    <a:lnTo>
                      <a:pt x="33" y="147"/>
                    </a:lnTo>
                    <a:lnTo>
                      <a:pt x="33" y="149"/>
                    </a:lnTo>
                    <a:lnTo>
                      <a:pt x="33" y="151"/>
                    </a:lnTo>
                    <a:lnTo>
                      <a:pt x="31" y="151"/>
                    </a:lnTo>
                    <a:lnTo>
                      <a:pt x="31" y="153"/>
                    </a:lnTo>
                    <a:lnTo>
                      <a:pt x="31" y="154"/>
                    </a:lnTo>
                    <a:lnTo>
                      <a:pt x="31" y="156"/>
                    </a:lnTo>
                    <a:lnTo>
                      <a:pt x="29" y="156"/>
                    </a:lnTo>
                    <a:lnTo>
                      <a:pt x="29" y="158"/>
                    </a:lnTo>
                    <a:lnTo>
                      <a:pt x="28" y="159"/>
                    </a:lnTo>
                    <a:lnTo>
                      <a:pt x="28" y="161"/>
                    </a:lnTo>
                    <a:lnTo>
                      <a:pt x="26" y="162"/>
                    </a:lnTo>
                    <a:lnTo>
                      <a:pt x="28" y="164"/>
                    </a:lnTo>
                    <a:lnTo>
                      <a:pt x="28" y="166"/>
                    </a:lnTo>
                    <a:lnTo>
                      <a:pt x="28" y="168"/>
                    </a:lnTo>
                    <a:lnTo>
                      <a:pt x="28" y="169"/>
                    </a:lnTo>
                    <a:lnTo>
                      <a:pt x="29" y="170"/>
                    </a:lnTo>
                    <a:lnTo>
                      <a:pt x="29" y="171"/>
                    </a:lnTo>
                    <a:lnTo>
                      <a:pt x="30" y="172"/>
                    </a:lnTo>
                    <a:lnTo>
                      <a:pt x="30" y="171"/>
                    </a:lnTo>
                    <a:lnTo>
                      <a:pt x="32" y="170"/>
                    </a:lnTo>
                    <a:lnTo>
                      <a:pt x="32" y="168"/>
                    </a:lnTo>
                    <a:lnTo>
                      <a:pt x="33" y="166"/>
                    </a:lnTo>
                    <a:lnTo>
                      <a:pt x="33" y="163"/>
                    </a:lnTo>
                    <a:lnTo>
                      <a:pt x="35" y="161"/>
                    </a:lnTo>
                    <a:lnTo>
                      <a:pt x="37" y="159"/>
                    </a:lnTo>
                    <a:lnTo>
                      <a:pt x="39" y="156"/>
                    </a:lnTo>
                    <a:lnTo>
                      <a:pt x="41" y="152"/>
                    </a:lnTo>
                    <a:lnTo>
                      <a:pt x="45" y="150"/>
                    </a:lnTo>
                    <a:lnTo>
                      <a:pt x="47" y="147"/>
                    </a:lnTo>
                    <a:lnTo>
                      <a:pt x="51" y="144"/>
                    </a:lnTo>
                    <a:lnTo>
                      <a:pt x="55" y="140"/>
                    </a:lnTo>
                    <a:lnTo>
                      <a:pt x="57" y="140"/>
                    </a:lnTo>
                    <a:lnTo>
                      <a:pt x="59" y="140"/>
                    </a:lnTo>
                    <a:lnTo>
                      <a:pt x="59" y="139"/>
                    </a:lnTo>
                    <a:lnTo>
                      <a:pt x="61" y="139"/>
                    </a:lnTo>
                    <a:lnTo>
                      <a:pt x="62" y="138"/>
                    </a:lnTo>
                    <a:lnTo>
                      <a:pt x="64" y="136"/>
                    </a:lnTo>
                    <a:lnTo>
                      <a:pt x="64" y="134"/>
                    </a:lnTo>
                    <a:lnTo>
                      <a:pt x="66" y="132"/>
                    </a:lnTo>
                    <a:lnTo>
                      <a:pt x="68" y="130"/>
                    </a:lnTo>
                    <a:lnTo>
                      <a:pt x="70" y="127"/>
                    </a:lnTo>
                    <a:lnTo>
                      <a:pt x="71" y="124"/>
                    </a:lnTo>
                    <a:lnTo>
                      <a:pt x="72" y="120"/>
                    </a:lnTo>
                    <a:lnTo>
                      <a:pt x="73" y="115"/>
                    </a:lnTo>
                    <a:lnTo>
                      <a:pt x="75" y="110"/>
                    </a:lnTo>
                    <a:lnTo>
                      <a:pt x="75" y="103"/>
                    </a:lnTo>
                    <a:lnTo>
                      <a:pt x="77" y="99"/>
                    </a:lnTo>
                    <a:lnTo>
                      <a:pt x="79" y="93"/>
                    </a:lnTo>
                    <a:lnTo>
                      <a:pt x="80" y="89"/>
                    </a:lnTo>
                    <a:lnTo>
                      <a:pt x="82" y="84"/>
                    </a:lnTo>
                    <a:lnTo>
                      <a:pt x="86" y="80"/>
                    </a:lnTo>
                    <a:lnTo>
                      <a:pt x="88" y="77"/>
                    </a:lnTo>
                    <a:lnTo>
                      <a:pt x="90" y="73"/>
                    </a:lnTo>
                    <a:lnTo>
                      <a:pt x="92" y="69"/>
                    </a:lnTo>
                    <a:lnTo>
                      <a:pt x="96" y="68"/>
                    </a:lnTo>
                    <a:lnTo>
                      <a:pt x="98" y="65"/>
                    </a:lnTo>
                    <a:lnTo>
                      <a:pt x="102" y="64"/>
                    </a:lnTo>
                    <a:lnTo>
                      <a:pt x="104" y="60"/>
                    </a:lnTo>
                    <a:lnTo>
                      <a:pt x="107" y="58"/>
                    </a:lnTo>
                    <a:lnTo>
                      <a:pt x="109" y="57"/>
                    </a:lnTo>
                    <a:lnTo>
                      <a:pt x="112" y="55"/>
                    </a:lnTo>
                    <a:lnTo>
                      <a:pt x="114" y="53"/>
                    </a:lnTo>
                    <a:lnTo>
                      <a:pt x="112" y="56"/>
                    </a:lnTo>
                    <a:lnTo>
                      <a:pt x="110" y="60"/>
                    </a:lnTo>
                    <a:lnTo>
                      <a:pt x="108" y="64"/>
                    </a:lnTo>
                    <a:lnTo>
                      <a:pt x="106" y="67"/>
                    </a:lnTo>
                    <a:lnTo>
                      <a:pt x="104" y="72"/>
                    </a:lnTo>
                    <a:lnTo>
                      <a:pt x="103" y="76"/>
                    </a:lnTo>
                    <a:lnTo>
                      <a:pt x="101" y="80"/>
                    </a:lnTo>
                    <a:lnTo>
                      <a:pt x="99" y="84"/>
                    </a:lnTo>
                    <a:lnTo>
                      <a:pt x="99" y="89"/>
                    </a:lnTo>
                    <a:lnTo>
                      <a:pt x="99" y="93"/>
                    </a:lnTo>
                    <a:lnTo>
                      <a:pt x="100" y="99"/>
                    </a:lnTo>
                    <a:lnTo>
                      <a:pt x="100" y="102"/>
                    </a:lnTo>
                    <a:lnTo>
                      <a:pt x="102" y="108"/>
                    </a:lnTo>
                    <a:lnTo>
                      <a:pt x="103" y="112"/>
                    </a:lnTo>
                    <a:lnTo>
                      <a:pt x="106" y="115"/>
                    </a:lnTo>
                    <a:lnTo>
                      <a:pt x="108" y="119"/>
                    </a:lnTo>
                    <a:lnTo>
                      <a:pt x="110" y="119"/>
                    </a:lnTo>
                    <a:lnTo>
                      <a:pt x="110" y="118"/>
                    </a:lnTo>
                    <a:lnTo>
                      <a:pt x="110" y="116"/>
                    </a:lnTo>
                    <a:lnTo>
                      <a:pt x="112" y="115"/>
                    </a:lnTo>
                    <a:lnTo>
                      <a:pt x="112" y="113"/>
                    </a:lnTo>
                    <a:lnTo>
                      <a:pt x="113" y="112"/>
                    </a:lnTo>
                    <a:lnTo>
                      <a:pt x="113" y="109"/>
                    </a:lnTo>
                    <a:lnTo>
                      <a:pt x="115" y="107"/>
                    </a:lnTo>
                    <a:lnTo>
                      <a:pt x="117" y="104"/>
                    </a:lnTo>
                    <a:lnTo>
                      <a:pt x="120" y="102"/>
                    </a:lnTo>
                    <a:lnTo>
                      <a:pt x="121" y="98"/>
                    </a:lnTo>
                    <a:lnTo>
                      <a:pt x="125" y="95"/>
                    </a:lnTo>
                    <a:lnTo>
                      <a:pt x="128" y="91"/>
                    </a:lnTo>
                    <a:lnTo>
                      <a:pt x="133" y="88"/>
                    </a:lnTo>
                    <a:lnTo>
                      <a:pt x="137" y="82"/>
                    </a:lnTo>
                    <a:lnTo>
                      <a:pt x="139" y="82"/>
                    </a:lnTo>
                    <a:lnTo>
                      <a:pt x="140" y="81"/>
                    </a:lnTo>
                    <a:lnTo>
                      <a:pt x="142" y="81"/>
                    </a:lnTo>
                    <a:lnTo>
                      <a:pt x="143" y="79"/>
                    </a:lnTo>
                    <a:lnTo>
                      <a:pt x="145" y="77"/>
                    </a:lnTo>
                    <a:lnTo>
                      <a:pt x="147" y="75"/>
                    </a:lnTo>
                    <a:lnTo>
                      <a:pt x="149" y="73"/>
                    </a:lnTo>
                    <a:lnTo>
                      <a:pt x="151" y="69"/>
                    </a:lnTo>
                    <a:lnTo>
                      <a:pt x="153" y="68"/>
                    </a:lnTo>
                    <a:lnTo>
                      <a:pt x="155" y="64"/>
                    </a:lnTo>
                    <a:lnTo>
                      <a:pt x="157" y="60"/>
                    </a:lnTo>
                    <a:lnTo>
                      <a:pt x="158" y="56"/>
                    </a:lnTo>
                    <a:lnTo>
                      <a:pt x="160" y="53"/>
                    </a:lnTo>
                    <a:lnTo>
                      <a:pt x="160" y="47"/>
                    </a:lnTo>
                    <a:lnTo>
                      <a:pt x="160" y="43"/>
                    </a:lnTo>
                    <a:lnTo>
                      <a:pt x="159" y="38"/>
                    </a:lnTo>
                    <a:lnTo>
                      <a:pt x="160" y="34"/>
                    </a:lnTo>
                    <a:lnTo>
                      <a:pt x="160" y="30"/>
                    </a:lnTo>
                    <a:lnTo>
                      <a:pt x="162" y="27"/>
                    </a:lnTo>
                    <a:lnTo>
                      <a:pt x="162" y="23"/>
                    </a:lnTo>
                    <a:lnTo>
                      <a:pt x="164" y="21"/>
                    </a:lnTo>
                    <a:lnTo>
                      <a:pt x="165" y="17"/>
                    </a:lnTo>
                    <a:lnTo>
                      <a:pt x="167" y="14"/>
                    </a:lnTo>
                    <a:lnTo>
                      <a:pt x="169" y="11"/>
                    </a:lnTo>
                    <a:lnTo>
                      <a:pt x="172" y="9"/>
                    </a:lnTo>
                    <a:lnTo>
                      <a:pt x="174" y="7"/>
                    </a:lnTo>
                    <a:lnTo>
                      <a:pt x="176" y="6"/>
                    </a:lnTo>
                    <a:lnTo>
                      <a:pt x="178" y="4"/>
                    </a:lnTo>
                    <a:lnTo>
                      <a:pt x="179" y="4"/>
                    </a:lnTo>
                    <a:lnTo>
                      <a:pt x="180" y="2"/>
                    </a:lnTo>
                    <a:lnTo>
                      <a:pt x="181" y="2"/>
                    </a:lnTo>
                    <a:lnTo>
                      <a:pt x="181" y="1"/>
                    </a:lnTo>
                    <a:lnTo>
                      <a:pt x="180" y="0"/>
                    </a:lnTo>
                  </a:path>
                </a:pathLst>
              </a:custGeom>
              <a:gradFill rotWithShape="0">
                <a:gsLst>
                  <a:gs pos="0">
                    <a:srgbClr val="D2D2D2"/>
                  </a:gs>
                  <a:gs pos="100000">
                    <a:srgbClr val="A2A2A2"/>
                  </a:gs>
                </a:gsLst>
                <a:lin ang="5400000" scaled="1"/>
              </a:gradFill>
              <a:ln w="9366" cap="flat" cmpd="sng">
                <a:solidFill>
                  <a:srgbClr val="D2D2D2"/>
                </a:solidFill>
                <a:prstDash val="solid"/>
                <a:round/>
                <a:headEnd type="none" w="med" len="med"/>
                <a:tailEnd type="none" w="med" len="med"/>
              </a:ln>
            </p:spPr>
            <p:txBody>
              <a:bodyPr/>
              <a:lstStyle/>
              <a:p>
                <a:endParaRPr lang="tr-TR"/>
              </a:p>
            </p:txBody>
          </p:sp>
          <p:sp>
            <p:nvSpPr>
              <p:cNvPr id="69662" name="Freeform 15"/>
              <p:cNvSpPr>
                <a:spLocks/>
              </p:cNvSpPr>
              <p:nvPr/>
            </p:nvSpPr>
            <p:spPr bwMode="auto">
              <a:xfrm>
                <a:off x="-396" y="1078"/>
                <a:ext cx="388" cy="714"/>
              </a:xfrm>
              <a:custGeom>
                <a:avLst/>
                <a:gdLst>
                  <a:gd name="T0" fmla="*/ 122 w 388"/>
                  <a:gd name="T1" fmla="*/ 28 h 714"/>
                  <a:gd name="T2" fmla="*/ 194 w 388"/>
                  <a:gd name="T3" fmla="*/ 112 h 714"/>
                  <a:gd name="T4" fmla="*/ 230 w 388"/>
                  <a:gd name="T5" fmla="*/ 213 h 714"/>
                  <a:gd name="T6" fmla="*/ 244 w 388"/>
                  <a:gd name="T7" fmla="*/ 217 h 714"/>
                  <a:gd name="T8" fmla="*/ 246 w 388"/>
                  <a:gd name="T9" fmla="*/ 166 h 714"/>
                  <a:gd name="T10" fmla="*/ 292 w 388"/>
                  <a:gd name="T11" fmla="*/ 226 h 714"/>
                  <a:gd name="T12" fmla="*/ 274 w 388"/>
                  <a:gd name="T13" fmla="*/ 303 h 714"/>
                  <a:gd name="T14" fmla="*/ 290 w 388"/>
                  <a:gd name="T15" fmla="*/ 366 h 714"/>
                  <a:gd name="T16" fmla="*/ 313 w 388"/>
                  <a:gd name="T17" fmla="*/ 342 h 714"/>
                  <a:gd name="T18" fmla="*/ 321 w 388"/>
                  <a:gd name="T19" fmla="*/ 393 h 714"/>
                  <a:gd name="T20" fmla="*/ 315 w 388"/>
                  <a:gd name="T21" fmla="*/ 438 h 714"/>
                  <a:gd name="T22" fmla="*/ 357 w 388"/>
                  <a:gd name="T23" fmla="*/ 468 h 714"/>
                  <a:gd name="T24" fmla="*/ 383 w 388"/>
                  <a:gd name="T25" fmla="*/ 472 h 714"/>
                  <a:gd name="T26" fmla="*/ 381 w 388"/>
                  <a:gd name="T27" fmla="*/ 557 h 714"/>
                  <a:gd name="T28" fmla="*/ 368 w 388"/>
                  <a:gd name="T29" fmla="*/ 601 h 714"/>
                  <a:gd name="T30" fmla="*/ 368 w 388"/>
                  <a:gd name="T31" fmla="*/ 650 h 714"/>
                  <a:gd name="T32" fmla="*/ 317 w 388"/>
                  <a:gd name="T33" fmla="*/ 709 h 714"/>
                  <a:gd name="T34" fmla="*/ 258 w 388"/>
                  <a:gd name="T35" fmla="*/ 709 h 714"/>
                  <a:gd name="T36" fmla="*/ 291 w 388"/>
                  <a:gd name="T37" fmla="*/ 666 h 714"/>
                  <a:gd name="T38" fmla="*/ 293 w 388"/>
                  <a:gd name="T39" fmla="*/ 578 h 714"/>
                  <a:gd name="T40" fmla="*/ 271 w 388"/>
                  <a:gd name="T41" fmla="*/ 557 h 714"/>
                  <a:gd name="T42" fmla="*/ 258 w 388"/>
                  <a:gd name="T43" fmla="*/ 558 h 714"/>
                  <a:gd name="T44" fmla="*/ 230 w 388"/>
                  <a:gd name="T45" fmla="*/ 554 h 714"/>
                  <a:gd name="T46" fmla="*/ 240 w 388"/>
                  <a:gd name="T47" fmla="*/ 536 h 714"/>
                  <a:gd name="T48" fmla="*/ 222 w 388"/>
                  <a:gd name="T49" fmla="*/ 440 h 714"/>
                  <a:gd name="T50" fmla="*/ 204 w 388"/>
                  <a:gd name="T51" fmla="*/ 404 h 714"/>
                  <a:gd name="T52" fmla="*/ 195 w 388"/>
                  <a:gd name="T53" fmla="*/ 342 h 714"/>
                  <a:gd name="T54" fmla="*/ 165 w 388"/>
                  <a:gd name="T55" fmla="*/ 397 h 714"/>
                  <a:gd name="T56" fmla="*/ 185 w 388"/>
                  <a:gd name="T57" fmla="*/ 510 h 714"/>
                  <a:gd name="T58" fmla="*/ 147 w 388"/>
                  <a:gd name="T59" fmla="*/ 530 h 714"/>
                  <a:gd name="T60" fmla="*/ 144 w 388"/>
                  <a:gd name="T61" fmla="*/ 481 h 714"/>
                  <a:gd name="T62" fmla="*/ 132 w 388"/>
                  <a:gd name="T63" fmla="*/ 462 h 714"/>
                  <a:gd name="T64" fmla="*/ 124 w 388"/>
                  <a:gd name="T65" fmla="*/ 438 h 714"/>
                  <a:gd name="T66" fmla="*/ 116 w 388"/>
                  <a:gd name="T67" fmla="*/ 440 h 714"/>
                  <a:gd name="T68" fmla="*/ 120 w 388"/>
                  <a:gd name="T69" fmla="*/ 515 h 714"/>
                  <a:gd name="T70" fmla="*/ 144 w 388"/>
                  <a:gd name="T71" fmla="*/ 565 h 714"/>
                  <a:gd name="T72" fmla="*/ 125 w 388"/>
                  <a:gd name="T73" fmla="*/ 576 h 714"/>
                  <a:gd name="T74" fmla="*/ 101 w 388"/>
                  <a:gd name="T75" fmla="*/ 613 h 714"/>
                  <a:gd name="T76" fmla="*/ 142 w 388"/>
                  <a:gd name="T77" fmla="*/ 677 h 714"/>
                  <a:gd name="T78" fmla="*/ 92 w 388"/>
                  <a:gd name="T79" fmla="*/ 654 h 714"/>
                  <a:gd name="T80" fmla="*/ 15 w 388"/>
                  <a:gd name="T81" fmla="*/ 527 h 714"/>
                  <a:gd name="T82" fmla="*/ 14 w 388"/>
                  <a:gd name="T83" fmla="*/ 509 h 714"/>
                  <a:gd name="T84" fmla="*/ 2 w 388"/>
                  <a:gd name="T85" fmla="*/ 454 h 714"/>
                  <a:gd name="T86" fmla="*/ 2 w 388"/>
                  <a:gd name="T87" fmla="*/ 398 h 714"/>
                  <a:gd name="T88" fmla="*/ 11 w 388"/>
                  <a:gd name="T89" fmla="*/ 400 h 714"/>
                  <a:gd name="T90" fmla="*/ 16 w 388"/>
                  <a:gd name="T91" fmla="*/ 427 h 714"/>
                  <a:gd name="T92" fmla="*/ 23 w 388"/>
                  <a:gd name="T93" fmla="*/ 448 h 714"/>
                  <a:gd name="T94" fmla="*/ 32 w 388"/>
                  <a:gd name="T95" fmla="*/ 457 h 714"/>
                  <a:gd name="T96" fmla="*/ 29 w 388"/>
                  <a:gd name="T97" fmla="*/ 436 h 714"/>
                  <a:gd name="T98" fmla="*/ 46 w 388"/>
                  <a:gd name="T99" fmla="*/ 375 h 714"/>
                  <a:gd name="T100" fmla="*/ 53 w 388"/>
                  <a:gd name="T101" fmla="*/ 345 h 714"/>
                  <a:gd name="T102" fmla="*/ 31 w 388"/>
                  <a:gd name="T103" fmla="*/ 247 h 714"/>
                  <a:gd name="T104" fmla="*/ 41 w 388"/>
                  <a:gd name="T105" fmla="*/ 173 h 714"/>
                  <a:gd name="T106" fmla="*/ 55 w 388"/>
                  <a:gd name="T107" fmla="*/ 199 h 714"/>
                  <a:gd name="T108" fmla="*/ 96 w 388"/>
                  <a:gd name="T109" fmla="*/ 286 h 714"/>
                  <a:gd name="T110" fmla="*/ 114 w 388"/>
                  <a:gd name="T111" fmla="*/ 283 h 714"/>
                  <a:gd name="T112" fmla="*/ 126 w 388"/>
                  <a:gd name="T113" fmla="*/ 205 h 714"/>
                  <a:gd name="T114" fmla="*/ 136 w 388"/>
                  <a:gd name="T115" fmla="*/ 164 h 714"/>
                  <a:gd name="T116" fmla="*/ 107 w 388"/>
                  <a:gd name="T117" fmla="*/ 79 h 714"/>
                  <a:gd name="T118" fmla="*/ 108 w 388"/>
                  <a:gd name="T119" fmla="*/ 16 h 714"/>
                  <a:gd name="T120" fmla="*/ 113 w 388"/>
                  <a:gd name="T121" fmla="*/ 3 h 714"/>
                  <a:gd name="T122" fmla="*/ 112 w 388"/>
                  <a:gd name="T123" fmla="*/ 2 h 71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8"/>
                  <a:gd name="T187" fmla="*/ 0 h 714"/>
                  <a:gd name="T188" fmla="*/ 388 w 388"/>
                  <a:gd name="T189" fmla="*/ 714 h 71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8" h="714">
                    <a:moveTo>
                      <a:pt x="111" y="0"/>
                    </a:moveTo>
                    <a:lnTo>
                      <a:pt x="112" y="2"/>
                    </a:lnTo>
                    <a:lnTo>
                      <a:pt x="114" y="6"/>
                    </a:lnTo>
                    <a:lnTo>
                      <a:pt x="114" y="8"/>
                    </a:lnTo>
                    <a:lnTo>
                      <a:pt x="115" y="13"/>
                    </a:lnTo>
                    <a:lnTo>
                      <a:pt x="117" y="17"/>
                    </a:lnTo>
                    <a:lnTo>
                      <a:pt x="119" y="22"/>
                    </a:lnTo>
                    <a:lnTo>
                      <a:pt x="122" y="28"/>
                    </a:lnTo>
                    <a:lnTo>
                      <a:pt x="127" y="35"/>
                    </a:lnTo>
                    <a:lnTo>
                      <a:pt x="131" y="42"/>
                    </a:lnTo>
                    <a:lnTo>
                      <a:pt x="138" y="51"/>
                    </a:lnTo>
                    <a:lnTo>
                      <a:pt x="143" y="58"/>
                    </a:lnTo>
                    <a:lnTo>
                      <a:pt x="152" y="68"/>
                    </a:lnTo>
                    <a:lnTo>
                      <a:pt x="160" y="77"/>
                    </a:lnTo>
                    <a:lnTo>
                      <a:pt x="171" y="88"/>
                    </a:lnTo>
                    <a:lnTo>
                      <a:pt x="181" y="97"/>
                    </a:lnTo>
                    <a:lnTo>
                      <a:pt x="194" y="112"/>
                    </a:lnTo>
                    <a:lnTo>
                      <a:pt x="204" y="126"/>
                    </a:lnTo>
                    <a:lnTo>
                      <a:pt x="211" y="140"/>
                    </a:lnTo>
                    <a:lnTo>
                      <a:pt x="217" y="153"/>
                    </a:lnTo>
                    <a:lnTo>
                      <a:pt x="222" y="166"/>
                    </a:lnTo>
                    <a:lnTo>
                      <a:pt x="225" y="177"/>
                    </a:lnTo>
                    <a:lnTo>
                      <a:pt x="228" y="187"/>
                    </a:lnTo>
                    <a:lnTo>
                      <a:pt x="228" y="196"/>
                    </a:lnTo>
                    <a:lnTo>
                      <a:pt x="230" y="205"/>
                    </a:lnTo>
                    <a:lnTo>
                      <a:pt x="230" y="213"/>
                    </a:lnTo>
                    <a:lnTo>
                      <a:pt x="230" y="220"/>
                    </a:lnTo>
                    <a:lnTo>
                      <a:pt x="229" y="224"/>
                    </a:lnTo>
                    <a:lnTo>
                      <a:pt x="229" y="228"/>
                    </a:lnTo>
                    <a:lnTo>
                      <a:pt x="229" y="229"/>
                    </a:lnTo>
                    <a:lnTo>
                      <a:pt x="230" y="230"/>
                    </a:lnTo>
                    <a:lnTo>
                      <a:pt x="230" y="228"/>
                    </a:lnTo>
                    <a:lnTo>
                      <a:pt x="236" y="225"/>
                    </a:lnTo>
                    <a:lnTo>
                      <a:pt x="241" y="222"/>
                    </a:lnTo>
                    <a:lnTo>
                      <a:pt x="244" y="217"/>
                    </a:lnTo>
                    <a:lnTo>
                      <a:pt x="246" y="211"/>
                    </a:lnTo>
                    <a:lnTo>
                      <a:pt x="248" y="205"/>
                    </a:lnTo>
                    <a:lnTo>
                      <a:pt x="249" y="200"/>
                    </a:lnTo>
                    <a:lnTo>
                      <a:pt x="249" y="194"/>
                    </a:lnTo>
                    <a:lnTo>
                      <a:pt x="248" y="187"/>
                    </a:lnTo>
                    <a:lnTo>
                      <a:pt x="248" y="181"/>
                    </a:lnTo>
                    <a:lnTo>
                      <a:pt x="248" y="176"/>
                    </a:lnTo>
                    <a:lnTo>
                      <a:pt x="248" y="171"/>
                    </a:lnTo>
                    <a:lnTo>
                      <a:pt x="246" y="166"/>
                    </a:lnTo>
                    <a:lnTo>
                      <a:pt x="246" y="163"/>
                    </a:lnTo>
                    <a:lnTo>
                      <a:pt x="245" y="159"/>
                    </a:lnTo>
                    <a:lnTo>
                      <a:pt x="245" y="158"/>
                    </a:lnTo>
                    <a:lnTo>
                      <a:pt x="244" y="157"/>
                    </a:lnTo>
                    <a:lnTo>
                      <a:pt x="261" y="172"/>
                    </a:lnTo>
                    <a:lnTo>
                      <a:pt x="273" y="187"/>
                    </a:lnTo>
                    <a:lnTo>
                      <a:pt x="282" y="201"/>
                    </a:lnTo>
                    <a:lnTo>
                      <a:pt x="288" y="214"/>
                    </a:lnTo>
                    <a:lnTo>
                      <a:pt x="292" y="226"/>
                    </a:lnTo>
                    <a:lnTo>
                      <a:pt x="293" y="239"/>
                    </a:lnTo>
                    <a:lnTo>
                      <a:pt x="293" y="250"/>
                    </a:lnTo>
                    <a:lnTo>
                      <a:pt x="291" y="260"/>
                    </a:lnTo>
                    <a:lnTo>
                      <a:pt x="289" y="271"/>
                    </a:lnTo>
                    <a:lnTo>
                      <a:pt x="286" y="279"/>
                    </a:lnTo>
                    <a:lnTo>
                      <a:pt x="282" y="287"/>
                    </a:lnTo>
                    <a:lnTo>
                      <a:pt x="278" y="294"/>
                    </a:lnTo>
                    <a:lnTo>
                      <a:pt x="277" y="299"/>
                    </a:lnTo>
                    <a:lnTo>
                      <a:pt x="274" y="303"/>
                    </a:lnTo>
                    <a:lnTo>
                      <a:pt x="274" y="306"/>
                    </a:lnTo>
                    <a:lnTo>
                      <a:pt x="273" y="306"/>
                    </a:lnTo>
                    <a:lnTo>
                      <a:pt x="272" y="320"/>
                    </a:lnTo>
                    <a:lnTo>
                      <a:pt x="273" y="332"/>
                    </a:lnTo>
                    <a:lnTo>
                      <a:pt x="275" y="342"/>
                    </a:lnTo>
                    <a:lnTo>
                      <a:pt x="277" y="351"/>
                    </a:lnTo>
                    <a:lnTo>
                      <a:pt x="281" y="358"/>
                    </a:lnTo>
                    <a:lnTo>
                      <a:pt x="285" y="363"/>
                    </a:lnTo>
                    <a:lnTo>
                      <a:pt x="290" y="366"/>
                    </a:lnTo>
                    <a:lnTo>
                      <a:pt x="293" y="368"/>
                    </a:lnTo>
                    <a:lnTo>
                      <a:pt x="299" y="369"/>
                    </a:lnTo>
                    <a:lnTo>
                      <a:pt x="303" y="368"/>
                    </a:lnTo>
                    <a:lnTo>
                      <a:pt x="307" y="367"/>
                    </a:lnTo>
                    <a:lnTo>
                      <a:pt x="311" y="363"/>
                    </a:lnTo>
                    <a:lnTo>
                      <a:pt x="313" y="360"/>
                    </a:lnTo>
                    <a:lnTo>
                      <a:pt x="315" y="355"/>
                    </a:lnTo>
                    <a:lnTo>
                      <a:pt x="315" y="350"/>
                    </a:lnTo>
                    <a:lnTo>
                      <a:pt x="313" y="342"/>
                    </a:lnTo>
                    <a:lnTo>
                      <a:pt x="317" y="352"/>
                    </a:lnTo>
                    <a:lnTo>
                      <a:pt x="318" y="360"/>
                    </a:lnTo>
                    <a:lnTo>
                      <a:pt x="320" y="368"/>
                    </a:lnTo>
                    <a:lnTo>
                      <a:pt x="321" y="373"/>
                    </a:lnTo>
                    <a:lnTo>
                      <a:pt x="322" y="379"/>
                    </a:lnTo>
                    <a:lnTo>
                      <a:pt x="322" y="382"/>
                    </a:lnTo>
                    <a:lnTo>
                      <a:pt x="322" y="386"/>
                    </a:lnTo>
                    <a:lnTo>
                      <a:pt x="321" y="389"/>
                    </a:lnTo>
                    <a:lnTo>
                      <a:pt x="321" y="393"/>
                    </a:lnTo>
                    <a:lnTo>
                      <a:pt x="320" y="396"/>
                    </a:lnTo>
                    <a:lnTo>
                      <a:pt x="319" y="399"/>
                    </a:lnTo>
                    <a:lnTo>
                      <a:pt x="317" y="402"/>
                    </a:lnTo>
                    <a:lnTo>
                      <a:pt x="317" y="406"/>
                    </a:lnTo>
                    <a:lnTo>
                      <a:pt x="315" y="410"/>
                    </a:lnTo>
                    <a:lnTo>
                      <a:pt x="314" y="415"/>
                    </a:lnTo>
                    <a:lnTo>
                      <a:pt x="312" y="419"/>
                    </a:lnTo>
                    <a:lnTo>
                      <a:pt x="313" y="430"/>
                    </a:lnTo>
                    <a:lnTo>
                      <a:pt x="315" y="438"/>
                    </a:lnTo>
                    <a:lnTo>
                      <a:pt x="318" y="446"/>
                    </a:lnTo>
                    <a:lnTo>
                      <a:pt x="321" y="453"/>
                    </a:lnTo>
                    <a:lnTo>
                      <a:pt x="326" y="459"/>
                    </a:lnTo>
                    <a:lnTo>
                      <a:pt x="330" y="464"/>
                    </a:lnTo>
                    <a:lnTo>
                      <a:pt x="336" y="467"/>
                    </a:lnTo>
                    <a:lnTo>
                      <a:pt x="340" y="468"/>
                    </a:lnTo>
                    <a:lnTo>
                      <a:pt x="345" y="470"/>
                    </a:lnTo>
                    <a:lnTo>
                      <a:pt x="351" y="469"/>
                    </a:lnTo>
                    <a:lnTo>
                      <a:pt x="357" y="468"/>
                    </a:lnTo>
                    <a:lnTo>
                      <a:pt x="360" y="465"/>
                    </a:lnTo>
                    <a:lnTo>
                      <a:pt x="365" y="462"/>
                    </a:lnTo>
                    <a:lnTo>
                      <a:pt x="368" y="455"/>
                    </a:lnTo>
                    <a:lnTo>
                      <a:pt x="369" y="449"/>
                    </a:lnTo>
                    <a:lnTo>
                      <a:pt x="370" y="440"/>
                    </a:lnTo>
                    <a:lnTo>
                      <a:pt x="374" y="447"/>
                    </a:lnTo>
                    <a:lnTo>
                      <a:pt x="378" y="454"/>
                    </a:lnTo>
                    <a:lnTo>
                      <a:pt x="381" y="464"/>
                    </a:lnTo>
                    <a:lnTo>
                      <a:pt x="383" y="472"/>
                    </a:lnTo>
                    <a:lnTo>
                      <a:pt x="385" y="482"/>
                    </a:lnTo>
                    <a:lnTo>
                      <a:pt x="386" y="491"/>
                    </a:lnTo>
                    <a:lnTo>
                      <a:pt x="387" y="502"/>
                    </a:lnTo>
                    <a:lnTo>
                      <a:pt x="387" y="511"/>
                    </a:lnTo>
                    <a:lnTo>
                      <a:pt x="387" y="522"/>
                    </a:lnTo>
                    <a:lnTo>
                      <a:pt x="386" y="532"/>
                    </a:lnTo>
                    <a:lnTo>
                      <a:pt x="385" y="541"/>
                    </a:lnTo>
                    <a:lnTo>
                      <a:pt x="383" y="549"/>
                    </a:lnTo>
                    <a:lnTo>
                      <a:pt x="381" y="557"/>
                    </a:lnTo>
                    <a:lnTo>
                      <a:pt x="379" y="564"/>
                    </a:lnTo>
                    <a:lnTo>
                      <a:pt x="376" y="570"/>
                    </a:lnTo>
                    <a:lnTo>
                      <a:pt x="372" y="573"/>
                    </a:lnTo>
                    <a:lnTo>
                      <a:pt x="372" y="578"/>
                    </a:lnTo>
                    <a:lnTo>
                      <a:pt x="370" y="581"/>
                    </a:lnTo>
                    <a:lnTo>
                      <a:pt x="370" y="586"/>
                    </a:lnTo>
                    <a:lnTo>
                      <a:pt x="368" y="590"/>
                    </a:lnTo>
                    <a:lnTo>
                      <a:pt x="368" y="595"/>
                    </a:lnTo>
                    <a:lnTo>
                      <a:pt x="368" y="601"/>
                    </a:lnTo>
                    <a:lnTo>
                      <a:pt x="368" y="606"/>
                    </a:lnTo>
                    <a:lnTo>
                      <a:pt x="367" y="612"/>
                    </a:lnTo>
                    <a:lnTo>
                      <a:pt x="368" y="619"/>
                    </a:lnTo>
                    <a:lnTo>
                      <a:pt x="368" y="624"/>
                    </a:lnTo>
                    <a:lnTo>
                      <a:pt x="368" y="630"/>
                    </a:lnTo>
                    <a:lnTo>
                      <a:pt x="368" y="635"/>
                    </a:lnTo>
                    <a:lnTo>
                      <a:pt x="368" y="641"/>
                    </a:lnTo>
                    <a:lnTo>
                      <a:pt x="368" y="646"/>
                    </a:lnTo>
                    <a:lnTo>
                      <a:pt x="368" y="650"/>
                    </a:lnTo>
                    <a:lnTo>
                      <a:pt x="368" y="654"/>
                    </a:lnTo>
                    <a:lnTo>
                      <a:pt x="366" y="667"/>
                    </a:lnTo>
                    <a:lnTo>
                      <a:pt x="361" y="677"/>
                    </a:lnTo>
                    <a:lnTo>
                      <a:pt x="357" y="686"/>
                    </a:lnTo>
                    <a:lnTo>
                      <a:pt x="349" y="693"/>
                    </a:lnTo>
                    <a:lnTo>
                      <a:pt x="342" y="699"/>
                    </a:lnTo>
                    <a:lnTo>
                      <a:pt x="334" y="704"/>
                    </a:lnTo>
                    <a:lnTo>
                      <a:pt x="326" y="708"/>
                    </a:lnTo>
                    <a:lnTo>
                      <a:pt x="317" y="709"/>
                    </a:lnTo>
                    <a:lnTo>
                      <a:pt x="309" y="712"/>
                    </a:lnTo>
                    <a:lnTo>
                      <a:pt x="300" y="713"/>
                    </a:lnTo>
                    <a:lnTo>
                      <a:pt x="292" y="713"/>
                    </a:lnTo>
                    <a:lnTo>
                      <a:pt x="283" y="713"/>
                    </a:lnTo>
                    <a:lnTo>
                      <a:pt x="276" y="713"/>
                    </a:lnTo>
                    <a:lnTo>
                      <a:pt x="268" y="712"/>
                    </a:lnTo>
                    <a:lnTo>
                      <a:pt x="263" y="711"/>
                    </a:lnTo>
                    <a:lnTo>
                      <a:pt x="256" y="709"/>
                    </a:lnTo>
                    <a:lnTo>
                      <a:pt x="258" y="709"/>
                    </a:lnTo>
                    <a:lnTo>
                      <a:pt x="259" y="709"/>
                    </a:lnTo>
                    <a:lnTo>
                      <a:pt x="262" y="707"/>
                    </a:lnTo>
                    <a:lnTo>
                      <a:pt x="265" y="704"/>
                    </a:lnTo>
                    <a:lnTo>
                      <a:pt x="269" y="700"/>
                    </a:lnTo>
                    <a:lnTo>
                      <a:pt x="273" y="695"/>
                    </a:lnTo>
                    <a:lnTo>
                      <a:pt x="278" y="690"/>
                    </a:lnTo>
                    <a:lnTo>
                      <a:pt x="282" y="683"/>
                    </a:lnTo>
                    <a:lnTo>
                      <a:pt x="288" y="675"/>
                    </a:lnTo>
                    <a:lnTo>
                      <a:pt x="291" y="666"/>
                    </a:lnTo>
                    <a:lnTo>
                      <a:pt x="295" y="656"/>
                    </a:lnTo>
                    <a:lnTo>
                      <a:pt x="298" y="644"/>
                    </a:lnTo>
                    <a:lnTo>
                      <a:pt x="300" y="632"/>
                    </a:lnTo>
                    <a:lnTo>
                      <a:pt x="300" y="617"/>
                    </a:lnTo>
                    <a:lnTo>
                      <a:pt x="299" y="602"/>
                    </a:lnTo>
                    <a:lnTo>
                      <a:pt x="296" y="584"/>
                    </a:lnTo>
                    <a:lnTo>
                      <a:pt x="296" y="582"/>
                    </a:lnTo>
                    <a:lnTo>
                      <a:pt x="294" y="580"/>
                    </a:lnTo>
                    <a:lnTo>
                      <a:pt x="293" y="578"/>
                    </a:lnTo>
                    <a:lnTo>
                      <a:pt x="291" y="574"/>
                    </a:lnTo>
                    <a:lnTo>
                      <a:pt x="290" y="572"/>
                    </a:lnTo>
                    <a:lnTo>
                      <a:pt x="288" y="570"/>
                    </a:lnTo>
                    <a:lnTo>
                      <a:pt x="286" y="568"/>
                    </a:lnTo>
                    <a:lnTo>
                      <a:pt x="283" y="564"/>
                    </a:lnTo>
                    <a:lnTo>
                      <a:pt x="281" y="562"/>
                    </a:lnTo>
                    <a:lnTo>
                      <a:pt x="278" y="560"/>
                    </a:lnTo>
                    <a:lnTo>
                      <a:pt x="275" y="559"/>
                    </a:lnTo>
                    <a:lnTo>
                      <a:pt x="271" y="557"/>
                    </a:lnTo>
                    <a:lnTo>
                      <a:pt x="267" y="557"/>
                    </a:lnTo>
                    <a:lnTo>
                      <a:pt x="264" y="557"/>
                    </a:lnTo>
                    <a:lnTo>
                      <a:pt x="260" y="557"/>
                    </a:lnTo>
                    <a:lnTo>
                      <a:pt x="255" y="557"/>
                    </a:lnTo>
                    <a:lnTo>
                      <a:pt x="256" y="557"/>
                    </a:lnTo>
                    <a:lnTo>
                      <a:pt x="258" y="557"/>
                    </a:lnTo>
                    <a:lnTo>
                      <a:pt x="258" y="558"/>
                    </a:lnTo>
                    <a:lnTo>
                      <a:pt x="256" y="558"/>
                    </a:lnTo>
                    <a:lnTo>
                      <a:pt x="255" y="559"/>
                    </a:lnTo>
                    <a:lnTo>
                      <a:pt x="252" y="559"/>
                    </a:lnTo>
                    <a:lnTo>
                      <a:pt x="250" y="560"/>
                    </a:lnTo>
                    <a:lnTo>
                      <a:pt x="247" y="560"/>
                    </a:lnTo>
                    <a:lnTo>
                      <a:pt x="244" y="560"/>
                    </a:lnTo>
                    <a:lnTo>
                      <a:pt x="239" y="558"/>
                    </a:lnTo>
                    <a:lnTo>
                      <a:pt x="235" y="556"/>
                    </a:lnTo>
                    <a:lnTo>
                      <a:pt x="230" y="554"/>
                    </a:lnTo>
                    <a:lnTo>
                      <a:pt x="224" y="550"/>
                    </a:lnTo>
                    <a:lnTo>
                      <a:pt x="219" y="545"/>
                    </a:lnTo>
                    <a:lnTo>
                      <a:pt x="221" y="545"/>
                    </a:lnTo>
                    <a:lnTo>
                      <a:pt x="222" y="545"/>
                    </a:lnTo>
                    <a:lnTo>
                      <a:pt x="226" y="545"/>
                    </a:lnTo>
                    <a:lnTo>
                      <a:pt x="229" y="543"/>
                    </a:lnTo>
                    <a:lnTo>
                      <a:pt x="232" y="542"/>
                    </a:lnTo>
                    <a:lnTo>
                      <a:pt x="236" y="539"/>
                    </a:lnTo>
                    <a:lnTo>
                      <a:pt x="240" y="536"/>
                    </a:lnTo>
                    <a:lnTo>
                      <a:pt x="242" y="532"/>
                    </a:lnTo>
                    <a:lnTo>
                      <a:pt x="245" y="527"/>
                    </a:lnTo>
                    <a:lnTo>
                      <a:pt x="246" y="521"/>
                    </a:lnTo>
                    <a:lnTo>
                      <a:pt x="247" y="512"/>
                    </a:lnTo>
                    <a:lnTo>
                      <a:pt x="245" y="501"/>
                    </a:lnTo>
                    <a:lnTo>
                      <a:pt x="243" y="490"/>
                    </a:lnTo>
                    <a:lnTo>
                      <a:pt x="238" y="476"/>
                    </a:lnTo>
                    <a:lnTo>
                      <a:pt x="232" y="459"/>
                    </a:lnTo>
                    <a:lnTo>
                      <a:pt x="222" y="440"/>
                    </a:lnTo>
                    <a:lnTo>
                      <a:pt x="222" y="438"/>
                    </a:lnTo>
                    <a:lnTo>
                      <a:pt x="220" y="435"/>
                    </a:lnTo>
                    <a:lnTo>
                      <a:pt x="218" y="432"/>
                    </a:lnTo>
                    <a:lnTo>
                      <a:pt x="216" y="428"/>
                    </a:lnTo>
                    <a:lnTo>
                      <a:pt x="212" y="423"/>
                    </a:lnTo>
                    <a:lnTo>
                      <a:pt x="210" y="417"/>
                    </a:lnTo>
                    <a:lnTo>
                      <a:pt x="206" y="410"/>
                    </a:lnTo>
                    <a:lnTo>
                      <a:pt x="204" y="404"/>
                    </a:lnTo>
                    <a:lnTo>
                      <a:pt x="202" y="397"/>
                    </a:lnTo>
                    <a:lnTo>
                      <a:pt x="202" y="389"/>
                    </a:lnTo>
                    <a:lnTo>
                      <a:pt x="200" y="380"/>
                    </a:lnTo>
                    <a:lnTo>
                      <a:pt x="202" y="371"/>
                    </a:lnTo>
                    <a:lnTo>
                      <a:pt x="204" y="362"/>
                    </a:lnTo>
                    <a:lnTo>
                      <a:pt x="208" y="352"/>
                    </a:lnTo>
                    <a:lnTo>
                      <a:pt x="212" y="341"/>
                    </a:lnTo>
                    <a:lnTo>
                      <a:pt x="203" y="341"/>
                    </a:lnTo>
                    <a:lnTo>
                      <a:pt x="195" y="342"/>
                    </a:lnTo>
                    <a:lnTo>
                      <a:pt x="188" y="345"/>
                    </a:lnTo>
                    <a:lnTo>
                      <a:pt x="181" y="349"/>
                    </a:lnTo>
                    <a:lnTo>
                      <a:pt x="176" y="355"/>
                    </a:lnTo>
                    <a:lnTo>
                      <a:pt x="173" y="360"/>
                    </a:lnTo>
                    <a:lnTo>
                      <a:pt x="170" y="368"/>
                    </a:lnTo>
                    <a:lnTo>
                      <a:pt x="167" y="374"/>
                    </a:lnTo>
                    <a:lnTo>
                      <a:pt x="167" y="382"/>
                    </a:lnTo>
                    <a:lnTo>
                      <a:pt x="165" y="389"/>
                    </a:lnTo>
                    <a:lnTo>
                      <a:pt x="165" y="397"/>
                    </a:lnTo>
                    <a:lnTo>
                      <a:pt x="165" y="404"/>
                    </a:lnTo>
                    <a:lnTo>
                      <a:pt x="167" y="411"/>
                    </a:lnTo>
                    <a:lnTo>
                      <a:pt x="167" y="417"/>
                    </a:lnTo>
                    <a:lnTo>
                      <a:pt x="168" y="422"/>
                    </a:lnTo>
                    <a:lnTo>
                      <a:pt x="168" y="426"/>
                    </a:lnTo>
                    <a:lnTo>
                      <a:pt x="177" y="454"/>
                    </a:lnTo>
                    <a:lnTo>
                      <a:pt x="182" y="476"/>
                    </a:lnTo>
                    <a:lnTo>
                      <a:pt x="185" y="495"/>
                    </a:lnTo>
                    <a:lnTo>
                      <a:pt x="185" y="510"/>
                    </a:lnTo>
                    <a:lnTo>
                      <a:pt x="184" y="523"/>
                    </a:lnTo>
                    <a:lnTo>
                      <a:pt x="180" y="532"/>
                    </a:lnTo>
                    <a:lnTo>
                      <a:pt x="176" y="539"/>
                    </a:lnTo>
                    <a:lnTo>
                      <a:pt x="171" y="542"/>
                    </a:lnTo>
                    <a:lnTo>
                      <a:pt x="166" y="545"/>
                    </a:lnTo>
                    <a:lnTo>
                      <a:pt x="161" y="543"/>
                    </a:lnTo>
                    <a:lnTo>
                      <a:pt x="156" y="541"/>
                    </a:lnTo>
                    <a:lnTo>
                      <a:pt x="150" y="536"/>
                    </a:lnTo>
                    <a:lnTo>
                      <a:pt x="147" y="530"/>
                    </a:lnTo>
                    <a:lnTo>
                      <a:pt x="143" y="522"/>
                    </a:lnTo>
                    <a:lnTo>
                      <a:pt x="143" y="514"/>
                    </a:lnTo>
                    <a:lnTo>
                      <a:pt x="143" y="503"/>
                    </a:lnTo>
                    <a:lnTo>
                      <a:pt x="145" y="500"/>
                    </a:lnTo>
                    <a:lnTo>
                      <a:pt x="146" y="495"/>
                    </a:lnTo>
                    <a:lnTo>
                      <a:pt x="146" y="491"/>
                    </a:lnTo>
                    <a:lnTo>
                      <a:pt x="145" y="487"/>
                    </a:lnTo>
                    <a:lnTo>
                      <a:pt x="145" y="485"/>
                    </a:lnTo>
                    <a:lnTo>
                      <a:pt x="144" y="481"/>
                    </a:lnTo>
                    <a:lnTo>
                      <a:pt x="143" y="479"/>
                    </a:lnTo>
                    <a:lnTo>
                      <a:pt x="141" y="476"/>
                    </a:lnTo>
                    <a:lnTo>
                      <a:pt x="141" y="474"/>
                    </a:lnTo>
                    <a:lnTo>
                      <a:pt x="139" y="472"/>
                    </a:lnTo>
                    <a:lnTo>
                      <a:pt x="138" y="470"/>
                    </a:lnTo>
                    <a:lnTo>
                      <a:pt x="136" y="468"/>
                    </a:lnTo>
                    <a:lnTo>
                      <a:pt x="135" y="466"/>
                    </a:lnTo>
                    <a:lnTo>
                      <a:pt x="133" y="464"/>
                    </a:lnTo>
                    <a:lnTo>
                      <a:pt x="132" y="462"/>
                    </a:lnTo>
                    <a:lnTo>
                      <a:pt x="130" y="459"/>
                    </a:lnTo>
                    <a:lnTo>
                      <a:pt x="130" y="458"/>
                    </a:lnTo>
                    <a:lnTo>
                      <a:pt x="129" y="456"/>
                    </a:lnTo>
                    <a:lnTo>
                      <a:pt x="129" y="454"/>
                    </a:lnTo>
                    <a:lnTo>
                      <a:pt x="128" y="451"/>
                    </a:lnTo>
                    <a:lnTo>
                      <a:pt x="128" y="449"/>
                    </a:lnTo>
                    <a:lnTo>
                      <a:pt x="126" y="445"/>
                    </a:lnTo>
                    <a:lnTo>
                      <a:pt x="126" y="442"/>
                    </a:lnTo>
                    <a:lnTo>
                      <a:pt x="124" y="438"/>
                    </a:lnTo>
                    <a:lnTo>
                      <a:pt x="124" y="436"/>
                    </a:lnTo>
                    <a:lnTo>
                      <a:pt x="123" y="433"/>
                    </a:lnTo>
                    <a:lnTo>
                      <a:pt x="123" y="432"/>
                    </a:lnTo>
                    <a:lnTo>
                      <a:pt x="121" y="428"/>
                    </a:lnTo>
                    <a:lnTo>
                      <a:pt x="121" y="427"/>
                    </a:lnTo>
                    <a:lnTo>
                      <a:pt x="119" y="425"/>
                    </a:lnTo>
                    <a:lnTo>
                      <a:pt x="118" y="423"/>
                    </a:lnTo>
                    <a:lnTo>
                      <a:pt x="116" y="440"/>
                    </a:lnTo>
                    <a:lnTo>
                      <a:pt x="114" y="453"/>
                    </a:lnTo>
                    <a:lnTo>
                      <a:pt x="113" y="465"/>
                    </a:lnTo>
                    <a:lnTo>
                      <a:pt x="112" y="476"/>
                    </a:lnTo>
                    <a:lnTo>
                      <a:pt x="113" y="486"/>
                    </a:lnTo>
                    <a:lnTo>
                      <a:pt x="113" y="493"/>
                    </a:lnTo>
                    <a:lnTo>
                      <a:pt x="115" y="500"/>
                    </a:lnTo>
                    <a:lnTo>
                      <a:pt x="115" y="505"/>
                    </a:lnTo>
                    <a:lnTo>
                      <a:pt x="118" y="511"/>
                    </a:lnTo>
                    <a:lnTo>
                      <a:pt x="120" y="515"/>
                    </a:lnTo>
                    <a:lnTo>
                      <a:pt x="123" y="521"/>
                    </a:lnTo>
                    <a:lnTo>
                      <a:pt x="125" y="525"/>
                    </a:lnTo>
                    <a:lnTo>
                      <a:pt x="128" y="530"/>
                    </a:lnTo>
                    <a:lnTo>
                      <a:pt x="129" y="534"/>
                    </a:lnTo>
                    <a:lnTo>
                      <a:pt x="131" y="539"/>
                    </a:lnTo>
                    <a:lnTo>
                      <a:pt x="133" y="543"/>
                    </a:lnTo>
                    <a:lnTo>
                      <a:pt x="139" y="551"/>
                    </a:lnTo>
                    <a:lnTo>
                      <a:pt x="142" y="558"/>
                    </a:lnTo>
                    <a:lnTo>
                      <a:pt x="144" y="565"/>
                    </a:lnTo>
                    <a:lnTo>
                      <a:pt x="145" y="570"/>
                    </a:lnTo>
                    <a:lnTo>
                      <a:pt x="145" y="575"/>
                    </a:lnTo>
                    <a:lnTo>
                      <a:pt x="144" y="578"/>
                    </a:lnTo>
                    <a:lnTo>
                      <a:pt x="142" y="581"/>
                    </a:lnTo>
                    <a:lnTo>
                      <a:pt x="139" y="582"/>
                    </a:lnTo>
                    <a:lnTo>
                      <a:pt x="137" y="582"/>
                    </a:lnTo>
                    <a:lnTo>
                      <a:pt x="133" y="582"/>
                    </a:lnTo>
                    <a:lnTo>
                      <a:pt x="129" y="581"/>
                    </a:lnTo>
                    <a:lnTo>
                      <a:pt x="125" y="576"/>
                    </a:lnTo>
                    <a:lnTo>
                      <a:pt x="121" y="572"/>
                    </a:lnTo>
                    <a:lnTo>
                      <a:pt x="116" y="565"/>
                    </a:lnTo>
                    <a:lnTo>
                      <a:pt x="112" y="557"/>
                    </a:lnTo>
                    <a:lnTo>
                      <a:pt x="107" y="547"/>
                    </a:lnTo>
                    <a:lnTo>
                      <a:pt x="102" y="561"/>
                    </a:lnTo>
                    <a:lnTo>
                      <a:pt x="99" y="576"/>
                    </a:lnTo>
                    <a:lnTo>
                      <a:pt x="97" y="589"/>
                    </a:lnTo>
                    <a:lnTo>
                      <a:pt x="97" y="601"/>
                    </a:lnTo>
                    <a:lnTo>
                      <a:pt x="101" y="613"/>
                    </a:lnTo>
                    <a:lnTo>
                      <a:pt x="103" y="624"/>
                    </a:lnTo>
                    <a:lnTo>
                      <a:pt x="108" y="634"/>
                    </a:lnTo>
                    <a:lnTo>
                      <a:pt x="112" y="643"/>
                    </a:lnTo>
                    <a:lnTo>
                      <a:pt x="117" y="652"/>
                    </a:lnTo>
                    <a:lnTo>
                      <a:pt x="123" y="659"/>
                    </a:lnTo>
                    <a:lnTo>
                      <a:pt x="128" y="665"/>
                    </a:lnTo>
                    <a:lnTo>
                      <a:pt x="133" y="670"/>
                    </a:lnTo>
                    <a:lnTo>
                      <a:pt x="139" y="674"/>
                    </a:lnTo>
                    <a:lnTo>
                      <a:pt x="142" y="677"/>
                    </a:lnTo>
                    <a:lnTo>
                      <a:pt x="145" y="680"/>
                    </a:lnTo>
                    <a:lnTo>
                      <a:pt x="146" y="680"/>
                    </a:lnTo>
                    <a:lnTo>
                      <a:pt x="142" y="680"/>
                    </a:lnTo>
                    <a:lnTo>
                      <a:pt x="136" y="679"/>
                    </a:lnTo>
                    <a:lnTo>
                      <a:pt x="129" y="677"/>
                    </a:lnTo>
                    <a:lnTo>
                      <a:pt x="121" y="673"/>
                    </a:lnTo>
                    <a:lnTo>
                      <a:pt x="112" y="668"/>
                    </a:lnTo>
                    <a:lnTo>
                      <a:pt x="102" y="662"/>
                    </a:lnTo>
                    <a:lnTo>
                      <a:pt x="92" y="654"/>
                    </a:lnTo>
                    <a:lnTo>
                      <a:pt x="81" y="644"/>
                    </a:lnTo>
                    <a:lnTo>
                      <a:pt x="72" y="635"/>
                    </a:lnTo>
                    <a:lnTo>
                      <a:pt x="61" y="624"/>
                    </a:lnTo>
                    <a:lnTo>
                      <a:pt x="51" y="611"/>
                    </a:lnTo>
                    <a:lnTo>
                      <a:pt x="41" y="596"/>
                    </a:lnTo>
                    <a:lnTo>
                      <a:pt x="34" y="582"/>
                    </a:lnTo>
                    <a:lnTo>
                      <a:pt x="26" y="565"/>
                    </a:lnTo>
                    <a:lnTo>
                      <a:pt x="20" y="547"/>
                    </a:lnTo>
                    <a:lnTo>
                      <a:pt x="15" y="527"/>
                    </a:lnTo>
                    <a:lnTo>
                      <a:pt x="15" y="525"/>
                    </a:lnTo>
                    <a:lnTo>
                      <a:pt x="15" y="524"/>
                    </a:lnTo>
                    <a:lnTo>
                      <a:pt x="15" y="522"/>
                    </a:lnTo>
                    <a:lnTo>
                      <a:pt x="15" y="520"/>
                    </a:lnTo>
                    <a:lnTo>
                      <a:pt x="15" y="518"/>
                    </a:lnTo>
                    <a:lnTo>
                      <a:pt x="15" y="515"/>
                    </a:lnTo>
                    <a:lnTo>
                      <a:pt x="14" y="512"/>
                    </a:lnTo>
                    <a:lnTo>
                      <a:pt x="14" y="509"/>
                    </a:lnTo>
                    <a:lnTo>
                      <a:pt x="14" y="505"/>
                    </a:lnTo>
                    <a:lnTo>
                      <a:pt x="14" y="501"/>
                    </a:lnTo>
                    <a:lnTo>
                      <a:pt x="12" y="496"/>
                    </a:lnTo>
                    <a:lnTo>
                      <a:pt x="11" y="490"/>
                    </a:lnTo>
                    <a:lnTo>
                      <a:pt x="9" y="484"/>
                    </a:lnTo>
                    <a:lnTo>
                      <a:pt x="7" y="477"/>
                    </a:lnTo>
                    <a:lnTo>
                      <a:pt x="4" y="468"/>
                    </a:lnTo>
                    <a:lnTo>
                      <a:pt x="4" y="462"/>
                    </a:lnTo>
                    <a:lnTo>
                      <a:pt x="2" y="454"/>
                    </a:lnTo>
                    <a:lnTo>
                      <a:pt x="2" y="447"/>
                    </a:lnTo>
                    <a:lnTo>
                      <a:pt x="1" y="440"/>
                    </a:lnTo>
                    <a:lnTo>
                      <a:pt x="1" y="433"/>
                    </a:lnTo>
                    <a:lnTo>
                      <a:pt x="1" y="426"/>
                    </a:lnTo>
                    <a:lnTo>
                      <a:pt x="1" y="420"/>
                    </a:lnTo>
                    <a:lnTo>
                      <a:pt x="0" y="412"/>
                    </a:lnTo>
                    <a:lnTo>
                      <a:pt x="2" y="408"/>
                    </a:lnTo>
                    <a:lnTo>
                      <a:pt x="2" y="402"/>
                    </a:lnTo>
                    <a:lnTo>
                      <a:pt x="2" y="398"/>
                    </a:lnTo>
                    <a:lnTo>
                      <a:pt x="2" y="393"/>
                    </a:lnTo>
                    <a:lnTo>
                      <a:pt x="3" y="390"/>
                    </a:lnTo>
                    <a:lnTo>
                      <a:pt x="3" y="386"/>
                    </a:lnTo>
                    <a:lnTo>
                      <a:pt x="3" y="384"/>
                    </a:lnTo>
                    <a:lnTo>
                      <a:pt x="3" y="380"/>
                    </a:lnTo>
                    <a:lnTo>
                      <a:pt x="6" y="387"/>
                    </a:lnTo>
                    <a:lnTo>
                      <a:pt x="8" y="392"/>
                    </a:lnTo>
                    <a:lnTo>
                      <a:pt x="10" y="397"/>
                    </a:lnTo>
                    <a:lnTo>
                      <a:pt x="11" y="400"/>
                    </a:lnTo>
                    <a:lnTo>
                      <a:pt x="13" y="404"/>
                    </a:lnTo>
                    <a:lnTo>
                      <a:pt x="13" y="406"/>
                    </a:lnTo>
                    <a:lnTo>
                      <a:pt x="13" y="409"/>
                    </a:lnTo>
                    <a:lnTo>
                      <a:pt x="13" y="410"/>
                    </a:lnTo>
                    <a:lnTo>
                      <a:pt x="14" y="414"/>
                    </a:lnTo>
                    <a:lnTo>
                      <a:pt x="14" y="417"/>
                    </a:lnTo>
                    <a:lnTo>
                      <a:pt x="14" y="420"/>
                    </a:lnTo>
                    <a:lnTo>
                      <a:pt x="14" y="422"/>
                    </a:lnTo>
                    <a:lnTo>
                      <a:pt x="16" y="427"/>
                    </a:lnTo>
                    <a:lnTo>
                      <a:pt x="16" y="430"/>
                    </a:lnTo>
                    <a:lnTo>
                      <a:pt x="18" y="435"/>
                    </a:lnTo>
                    <a:lnTo>
                      <a:pt x="18" y="440"/>
                    </a:lnTo>
                    <a:lnTo>
                      <a:pt x="20" y="441"/>
                    </a:lnTo>
                    <a:lnTo>
                      <a:pt x="20" y="443"/>
                    </a:lnTo>
                    <a:lnTo>
                      <a:pt x="21" y="444"/>
                    </a:lnTo>
                    <a:lnTo>
                      <a:pt x="23" y="446"/>
                    </a:lnTo>
                    <a:lnTo>
                      <a:pt x="23" y="448"/>
                    </a:lnTo>
                    <a:lnTo>
                      <a:pt x="25" y="450"/>
                    </a:lnTo>
                    <a:lnTo>
                      <a:pt x="27" y="452"/>
                    </a:lnTo>
                    <a:lnTo>
                      <a:pt x="27" y="454"/>
                    </a:lnTo>
                    <a:lnTo>
                      <a:pt x="29" y="455"/>
                    </a:lnTo>
                    <a:lnTo>
                      <a:pt x="30" y="457"/>
                    </a:lnTo>
                    <a:lnTo>
                      <a:pt x="32" y="457"/>
                    </a:lnTo>
                    <a:lnTo>
                      <a:pt x="34" y="459"/>
                    </a:lnTo>
                    <a:lnTo>
                      <a:pt x="34" y="458"/>
                    </a:lnTo>
                    <a:lnTo>
                      <a:pt x="34" y="457"/>
                    </a:lnTo>
                    <a:lnTo>
                      <a:pt x="33" y="455"/>
                    </a:lnTo>
                    <a:lnTo>
                      <a:pt x="33" y="452"/>
                    </a:lnTo>
                    <a:lnTo>
                      <a:pt x="31" y="447"/>
                    </a:lnTo>
                    <a:lnTo>
                      <a:pt x="30" y="443"/>
                    </a:lnTo>
                    <a:lnTo>
                      <a:pt x="29" y="436"/>
                    </a:lnTo>
                    <a:lnTo>
                      <a:pt x="29" y="431"/>
                    </a:lnTo>
                    <a:lnTo>
                      <a:pt x="29" y="423"/>
                    </a:lnTo>
                    <a:lnTo>
                      <a:pt x="30" y="416"/>
                    </a:lnTo>
                    <a:lnTo>
                      <a:pt x="30" y="408"/>
                    </a:lnTo>
                    <a:lnTo>
                      <a:pt x="34" y="401"/>
                    </a:lnTo>
                    <a:lnTo>
                      <a:pt x="36" y="392"/>
                    </a:lnTo>
                    <a:lnTo>
                      <a:pt x="40" y="384"/>
                    </a:lnTo>
                    <a:lnTo>
                      <a:pt x="45" y="375"/>
                    </a:lnTo>
                    <a:lnTo>
                      <a:pt x="46" y="375"/>
                    </a:lnTo>
                    <a:lnTo>
                      <a:pt x="47" y="373"/>
                    </a:lnTo>
                    <a:lnTo>
                      <a:pt x="48" y="372"/>
                    </a:lnTo>
                    <a:lnTo>
                      <a:pt x="48" y="370"/>
                    </a:lnTo>
                    <a:lnTo>
                      <a:pt x="50" y="368"/>
                    </a:lnTo>
                    <a:lnTo>
                      <a:pt x="51" y="365"/>
                    </a:lnTo>
                    <a:lnTo>
                      <a:pt x="52" y="362"/>
                    </a:lnTo>
                    <a:lnTo>
                      <a:pt x="52" y="356"/>
                    </a:lnTo>
                    <a:lnTo>
                      <a:pt x="53" y="351"/>
                    </a:lnTo>
                    <a:lnTo>
                      <a:pt x="53" y="345"/>
                    </a:lnTo>
                    <a:lnTo>
                      <a:pt x="53" y="338"/>
                    </a:lnTo>
                    <a:lnTo>
                      <a:pt x="51" y="329"/>
                    </a:lnTo>
                    <a:lnTo>
                      <a:pt x="50" y="320"/>
                    </a:lnTo>
                    <a:lnTo>
                      <a:pt x="47" y="309"/>
                    </a:lnTo>
                    <a:lnTo>
                      <a:pt x="43" y="296"/>
                    </a:lnTo>
                    <a:lnTo>
                      <a:pt x="38" y="282"/>
                    </a:lnTo>
                    <a:lnTo>
                      <a:pt x="36" y="270"/>
                    </a:lnTo>
                    <a:lnTo>
                      <a:pt x="32" y="258"/>
                    </a:lnTo>
                    <a:lnTo>
                      <a:pt x="31" y="247"/>
                    </a:lnTo>
                    <a:lnTo>
                      <a:pt x="29" y="236"/>
                    </a:lnTo>
                    <a:lnTo>
                      <a:pt x="29" y="226"/>
                    </a:lnTo>
                    <a:lnTo>
                      <a:pt x="29" y="217"/>
                    </a:lnTo>
                    <a:lnTo>
                      <a:pt x="30" y="209"/>
                    </a:lnTo>
                    <a:lnTo>
                      <a:pt x="31" y="200"/>
                    </a:lnTo>
                    <a:lnTo>
                      <a:pt x="34" y="193"/>
                    </a:lnTo>
                    <a:lnTo>
                      <a:pt x="36" y="186"/>
                    </a:lnTo>
                    <a:lnTo>
                      <a:pt x="39" y="180"/>
                    </a:lnTo>
                    <a:lnTo>
                      <a:pt x="41" y="173"/>
                    </a:lnTo>
                    <a:lnTo>
                      <a:pt x="45" y="168"/>
                    </a:lnTo>
                    <a:lnTo>
                      <a:pt x="47" y="163"/>
                    </a:lnTo>
                    <a:lnTo>
                      <a:pt x="51" y="157"/>
                    </a:lnTo>
                    <a:lnTo>
                      <a:pt x="53" y="152"/>
                    </a:lnTo>
                    <a:lnTo>
                      <a:pt x="53" y="161"/>
                    </a:lnTo>
                    <a:lnTo>
                      <a:pt x="53" y="169"/>
                    </a:lnTo>
                    <a:lnTo>
                      <a:pt x="53" y="179"/>
                    </a:lnTo>
                    <a:lnTo>
                      <a:pt x="53" y="188"/>
                    </a:lnTo>
                    <a:lnTo>
                      <a:pt x="55" y="199"/>
                    </a:lnTo>
                    <a:lnTo>
                      <a:pt x="56" y="208"/>
                    </a:lnTo>
                    <a:lnTo>
                      <a:pt x="59" y="218"/>
                    </a:lnTo>
                    <a:lnTo>
                      <a:pt x="61" y="228"/>
                    </a:lnTo>
                    <a:lnTo>
                      <a:pt x="66" y="239"/>
                    </a:lnTo>
                    <a:lnTo>
                      <a:pt x="70" y="248"/>
                    </a:lnTo>
                    <a:lnTo>
                      <a:pt x="75" y="259"/>
                    </a:lnTo>
                    <a:lnTo>
                      <a:pt x="81" y="268"/>
                    </a:lnTo>
                    <a:lnTo>
                      <a:pt x="88" y="277"/>
                    </a:lnTo>
                    <a:lnTo>
                      <a:pt x="96" y="286"/>
                    </a:lnTo>
                    <a:lnTo>
                      <a:pt x="106" y="294"/>
                    </a:lnTo>
                    <a:lnTo>
                      <a:pt x="115" y="301"/>
                    </a:lnTo>
                    <a:lnTo>
                      <a:pt x="116" y="301"/>
                    </a:lnTo>
                    <a:lnTo>
                      <a:pt x="116" y="299"/>
                    </a:lnTo>
                    <a:lnTo>
                      <a:pt x="116" y="297"/>
                    </a:lnTo>
                    <a:lnTo>
                      <a:pt x="115" y="295"/>
                    </a:lnTo>
                    <a:lnTo>
                      <a:pt x="115" y="292"/>
                    </a:lnTo>
                    <a:lnTo>
                      <a:pt x="114" y="288"/>
                    </a:lnTo>
                    <a:lnTo>
                      <a:pt x="114" y="283"/>
                    </a:lnTo>
                    <a:lnTo>
                      <a:pt x="112" y="277"/>
                    </a:lnTo>
                    <a:lnTo>
                      <a:pt x="112" y="271"/>
                    </a:lnTo>
                    <a:lnTo>
                      <a:pt x="112" y="264"/>
                    </a:lnTo>
                    <a:lnTo>
                      <a:pt x="114" y="257"/>
                    </a:lnTo>
                    <a:lnTo>
                      <a:pt x="114" y="248"/>
                    </a:lnTo>
                    <a:lnTo>
                      <a:pt x="117" y="239"/>
                    </a:lnTo>
                    <a:lnTo>
                      <a:pt x="119" y="229"/>
                    </a:lnTo>
                    <a:lnTo>
                      <a:pt x="123" y="218"/>
                    </a:lnTo>
                    <a:lnTo>
                      <a:pt x="126" y="205"/>
                    </a:lnTo>
                    <a:lnTo>
                      <a:pt x="128" y="204"/>
                    </a:lnTo>
                    <a:lnTo>
                      <a:pt x="129" y="203"/>
                    </a:lnTo>
                    <a:lnTo>
                      <a:pt x="131" y="200"/>
                    </a:lnTo>
                    <a:lnTo>
                      <a:pt x="132" y="195"/>
                    </a:lnTo>
                    <a:lnTo>
                      <a:pt x="134" y="191"/>
                    </a:lnTo>
                    <a:lnTo>
                      <a:pt x="134" y="185"/>
                    </a:lnTo>
                    <a:lnTo>
                      <a:pt x="136" y="179"/>
                    </a:lnTo>
                    <a:lnTo>
                      <a:pt x="136" y="171"/>
                    </a:lnTo>
                    <a:lnTo>
                      <a:pt x="136" y="164"/>
                    </a:lnTo>
                    <a:lnTo>
                      <a:pt x="136" y="156"/>
                    </a:lnTo>
                    <a:lnTo>
                      <a:pt x="135" y="147"/>
                    </a:lnTo>
                    <a:lnTo>
                      <a:pt x="132" y="137"/>
                    </a:lnTo>
                    <a:lnTo>
                      <a:pt x="130" y="128"/>
                    </a:lnTo>
                    <a:lnTo>
                      <a:pt x="127" y="118"/>
                    </a:lnTo>
                    <a:lnTo>
                      <a:pt x="122" y="107"/>
                    </a:lnTo>
                    <a:lnTo>
                      <a:pt x="116" y="96"/>
                    </a:lnTo>
                    <a:lnTo>
                      <a:pt x="112" y="88"/>
                    </a:lnTo>
                    <a:lnTo>
                      <a:pt x="107" y="79"/>
                    </a:lnTo>
                    <a:lnTo>
                      <a:pt x="105" y="70"/>
                    </a:lnTo>
                    <a:lnTo>
                      <a:pt x="102" y="61"/>
                    </a:lnTo>
                    <a:lnTo>
                      <a:pt x="102" y="54"/>
                    </a:lnTo>
                    <a:lnTo>
                      <a:pt x="101" y="45"/>
                    </a:lnTo>
                    <a:lnTo>
                      <a:pt x="102" y="39"/>
                    </a:lnTo>
                    <a:lnTo>
                      <a:pt x="102" y="31"/>
                    </a:lnTo>
                    <a:lnTo>
                      <a:pt x="104" y="26"/>
                    </a:lnTo>
                    <a:lnTo>
                      <a:pt x="106" y="20"/>
                    </a:lnTo>
                    <a:lnTo>
                      <a:pt x="108" y="16"/>
                    </a:lnTo>
                    <a:lnTo>
                      <a:pt x="109" y="11"/>
                    </a:lnTo>
                    <a:lnTo>
                      <a:pt x="111" y="9"/>
                    </a:lnTo>
                    <a:lnTo>
                      <a:pt x="112" y="6"/>
                    </a:lnTo>
                    <a:lnTo>
                      <a:pt x="113" y="4"/>
                    </a:lnTo>
                    <a:lnTo>
                      <a:pt x="113" y="3"/>
                    </a:lnTo>
                    <a:lnTo>
                      <a:pt x="112" y="2"/>
                    </a:lnTo>
                    <a:lnTo>
                      <a:pt x="111" y="0"/>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9663" name="Freeform 16"/>
              <p:cNvSpPr>
                <a:spLocks/>
              </p:cNvSpPr>
              <p:nvPr/>
            </p:nvSpPr>
            <p:spPr bwMode="auto">
              <a:xfrm>
                <a:off x="-387" y="1317"/>
                <a:ext cx="227" cy="418"/>
              </a:xfrm>
              <a:custGeom>
                <a:avLst/>
                <a:gdLst>
                  <a:gd name="T0" fmla="*/ 72 w 227"/>
                  <a:gd name="T1" fmla="*/ 16 h 418"/>
                  <a:gd name="T2" fmla="*/ 115 w 227"/>
                  <a:gd name="T3" fmla="*/ 66 h 418"/>
                  <a:gd name="T4" fmla="*/ 136 w 227"/>
                  <a:gd name="T5" fmla="*/ 125 h 418"/>
                  <a:gd name="T6" fmla="*/ 144 w 227"/>
                  <a:gd name="T7" fmla="*/ 127 h 418"/>
                  <a:gd name="T8" fmla="*/ 145 w 227"/>
                  <a:gd name="T9" fmla="*/ 97 h 418"/>
                  <a:gd name="T10" fmla="*/ 171 w 227"/>
                  <a:gd name="T11" fmla="*/ 132 h 418"/>
                  <a:gd name="T12" fmla="*/ 161 w 227"/>
                  <a:gd name="T13" fmla="*/ 175 h 418"/>
                  <a:gd name="T14" fmla="*/ 170 w 227"/>
                  <a:gd name="T15" fmla="*/ 213 h 418"/>
                  <a:gd name="T16" fmla="*/ 184 w 227"/>
                  <a:gd name="T17" fmla="*/ 199 h 418"/>
                  <a:gd name="T18" fmla="*/ 188 w 227"/>
                  <a:gd name="T19" fmla="*/ 229 h 418"/>
                  <a:gd name="T20" fmla="*/ 185 w 227"/>
                  <a:gd name="T21" fmla="*/ 256 h 418"/>
                  <a:gd name="T22" fmla="*/ 210 w 227"/>
                  <a:gd name="T23" fmla="*/ 273 h 418"/>
                  <a:gd name="T24" fmla="*/ 225 w 227"/>
                  <a:gd name="T25" fmla="*/ 275 h 418"/>
                  <a:gd name="T26" fmla="*/ 224 w 227"/>
                  <a:gd name="T27" fmla="*/ 325 h 418"/>
                  <a:gd name="T28" fmla="*/ 216 w 227"/>
                  <a:gd name="T29" fmla="*/ 352 h 418"/>
                  <a:gd name="T30" fmla="*/ 215 w 227"/>
                  <a:gd name="T31" fmla="*/ 380 h 418"/>
                  <a:gd name="T32" fmla="*/ 186 w 227"/>
                  <a:gd name="T33" fmla="*/ 415 h 418"/>
                  <a:gd name="T34" fmla="*/ 152 w 227"/>
                  <a:gd name="T35" fmla="*/ 415 h 418"/>
                  <a:gd name="T36" fmla="*/ 171 w 227"/>
                  <a:gd name="T37" fmla="*/ 389 h 418"/>
                  <a:gd name="T38" fmla="*/ 173 w 227"/>
                  <a:gd name="T39" fmla="*/ 338 h 418"/>
                  <a:gd name="T40" fmla="*/ 159 w 227"/>
                  <a:gd name="T41" fmla="*/ 326 h 418"/>
                  <a:gd name="T42" fmla="*/ 152 w 227"/>
                  <a:gd name="T43" fmla="*/ 326 h 418"/>
                  <a:gd name="T44" fmla="*/ 135 w 227"/>
                  <a:gd name="T45" fmla="*/ 323 h 418"/>
                  <a:gd name="T46" fmla="*/ 141 w 227"/>
                  <a:gd name="T47" fmla="*/ 313 h 418"/>
                  <a:gd name="T48" fmla="*/ 130 w 227"/>
                  <a:gd name="T49" fmla="*/ 256 h 418"/>
                  <a:gd name="T50" fmla="*/ 121 w 227"/>
                  <a:gd name="T51" fmla="*/ 236 h 418"/>
                  <a:gd name="T52" fmla="*/ 114 w 227"/>
                  <a:gd name="T53" fmla="*/ 200 h 418"/>
                  <a:gd name="T54" fmla="*/ 98 w 227"/>
                  <a:gd name="T55" fmla="*/ 232 h 418"/>
                  <a:gd name="T56" fmla="*/ 109 w 227"/>
                  <a:gd name="T57" fmla="*/ 298 h 418"/>
                  <a:gd name="T58" fmla="*/ 87 w 227"/>
                  <a:gd name="T59" fmla="*/ 309 h 418"/>
                  <a:gd name="T60" fmla="*/ 84 w 227"/>
                  <a:gd name="T61" fmla="*/ 281 h 418"/>
                  <a:gd name="T62" fmla="*/ 77 w 227"/>
                  <a:gd name="T63" fmla="*/ 270 h 418"/>
                  <a:gd name="T64" fmla="*/ 73 w 227"/>
                  <a:gd name="T65" fmla="*/ 256 h 418"/>
                  <a:gd name="T66" fmla="*/ 69 w 227"/>
                  <a:gd name="T67" fmla="*/ 256 h 418"/>
                  <a:gd name="T68" fmla="*/ 71 w 227"/>
                  <a:gd name="T69" fmla="*/ 301 h 418"/>
                  <a:gd name="T70" fmla="*/ 85 w 227"/>
                  <a:gd name="T71" fmla="*/ 329 h 418"/>
                  <a:gd name="T72" fmla="*/ 73 w 227"/>
                  <a:gd name="T73" fmla="*/ 338 h 418"/>
                  <a:gd name="T74" fmla="*/ 60 w 227"/>
                  <a:gd name="T75" fmla="*/ 359 h 418"/>
                  <a:gd name="T76" fmla="*/ 84 w 227"/>
                  <a:gd name="T77" fmla="*/ 396 h 418"/>
                  <a:gd name="T78" fmla="*/ 55 w 227"/>
                  <a:gd name="T79" fmla="*/ 382 h 418"/>
                  <a:gd name="T80" fmla="*/ 9 w 227"/>
                  <a:gd name="T81" fmla="*/ 308 h 418"/>
                  <a:gd name="T82" fmla="*/ 9 w 227"/>
                  <a:gd name="T83" fmla="*/ 297 h 418"/>
                  <a:gd name="T84" fmla="*/ 2 w 227"/>
                  <a:gd name="T85" fmla="*/ 265 h 418"/>
                  <a:gd name="T86" fmla="*/ 1 w 227"/>
                  <a:gd name="T87" fmla="*/ 233 h 418"/>
                  <a:gd name="T88" fmla="*/ 7 w 227"/>
                  <a:gd name="T89" fmla="*/ 234 h 418"/>
                  <a:gd name="T90" fmla="*/ 10 w 227"/>
                  <a:gd name="T91" fmla="*/ 249 h 418"/>
                  <a:gd name="T92" fmla="*/ 16 w 227"/>
                  <a:gd name="T93" fmla="*/ 261 h 418"/>
                  <a:gd name="T94" fmla="*/ 18 w 227"/>
                  <a:gd name="T95" fmla="*/ 267 h 418"/>
                  <a:gd name="T96" fmla="*/ 17 w 227"/>
                  <a:gd name="T97" fmla="*/ 255 h 418"/>
                  <a:gd name="T98" fmla="*/ 28 w 227"/>
                  <a:gd name="T99" fmla="*/ 219 h 418"/>
                  <a:gd name="T100" fmla="*/ 31 w 227"/>
                  <a:gd name="T101" fmla="*/ 201 h 418"/>
                  <a:gd name="T102" fmla="*/ 18 w 227"/>
                  <a:gd name="T103" fmla="*/ 145 h 418"/>
                  <a:gd name="T104" fmla="*/ 25 w 227"/>
                  <a:gd name="T105" fmla="*/ 101 h 418"/>
                  <a:gd name="T106" fmla="*/ 33 w 227"/>
                  <a:gd name="T107" fmla="*/ 116 h 418"/>
                  <a:gd name="T108" fmla="*/ 57 w 227"/>
                  <a:gd name="T109" fmla="*/ 166 h 418"/>
                  <a:gd name="T110" fmla="*/ 68 w 227"/>
                  <a:gd name="T111" fmla="*/ 165 h 418"/>
                  <a:gd name="T112" fmla="*/ 74 w 227"/>
                  <a:gd name="T113" fmla="*/ 120 h 418"/>
                  <a:gd name="T114" fmla="*/ 81 w 227"/>
                  <a:gd name="T115" fmla="*/ 96 h 418"/>
                  <a:gd name="T116" fmla="*/ 63 w 227"/>
                  <a:gd name="T117" fmla="*/ 46 h 418"/>
                  <a:gd name="T118" fmla="*/ 64 w 227"/>
                  <a:gd name="T119" fmla="*/ 10 h 418"/>
                  <a:gd name="T120" fmla="*/ 67 w 227"/>
                  <a:gd name="T121" fmla="*/ 1 h 418"/>
                  <a:gd name="T122" fmla="*/ 67 w 227"/>
                  <a:gd name="T123" fmla="*/ 1 h 4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7"/>
                  <a:gd name="T187" fmla="*/ 0 h 418"/>
                  <a:gd name="T188" fmla="*/ 227 w 227"/>
                  <a:gd name="T189" fmla="*/ 418 h 4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7" h="418">
                    <a:moveTo>
                      <a:pt x="66" y="0"/>
                    </a:moveTo>
                    <a:lnTo>
                      <a:pt x="67" y="1"/>
                    </a:lnTo>
                    <a:lnTo>
                      <a:pt x="67" y="2"/>
                    </a:lnTo>
                    <a:lnTo>
                      <a:pt x="68" y="4"/>
                    </a:lnTo>
                    <a:lnTo>
                      <a:pt x="68" y="5"/>
                    </a:lnTo>
                    <a:lnTo>
                      <a:pt x="69" y="8"/>
                    </a:lnTo>
                    <a:lnTo>
                      <a:pt x="69" y="10"/>
                    </a:lnTo>
                    <a:lnTo>
                      <a:pt x="71" y="13"/>
                    </a:lnTo>
                    <a:lnTo>
                      <a:pt x="72" y="16"/>
                    </a:lnTo>
                    <a:lnTo>
                      <a:pt x="75" y="21"/>
                    </a:lnTo>
                    <a:lnTo>
                      <a:pt x="77" y="24"/>
                    </a:lnTo>
                    <a:lnTo>
                      <a:pt x="81" y="30"/>
                    </a:lnTo>
                    <a:lnTo>
                      <a:pt x="84" y="33"/>
                    </a:lnTo>
                    <a:lnTo>
                      <a:pt x="90" y="39"/>
                    </a:lnTo>
                    <a:lnTo>
                      <a:pt x="94" y="45"/>
                    </a:lnTo>
                    <a:lnTo>
                      <a:pt x="101" y="51"/>
                    </a:lnTo>
                    <a:lnTo>
                      <a:pt x="107" y="56"/>
                    </a:lnTo>
                    <a:lnTo>
                      <a:pt x="115" y="66"/>
                    </a:lnTo>
                    <a:lnTo>
                      <a:pt x="120" y="73"/>
                    </a:lnTo>
                    <a:lnTo>
                      <a:pt x="125" y="81"/>
                    </a:lnTo>
                    <a:lnTo>
                      <a:pt x="129" y="89"/>
                    </a:lnTo>
                    <a:lnTo>
                      <a:pt x="132" y="96"/>
                    </a:lnTo>
                    <a:lnTo>
                      <a:pt x="134" y="103"/>
                    </a:lnTo>
                    <a:lnTo>
                      <a:pt x="135" y="109"/>
                    </a:lnTo>
                    <a:lnTo>
                      <a:pt x="135" y="114"/>
                    </a:lnTo>
                    <a:lnTo>
                      <a:pt x="136" y="120"/>
                    </a:lnTo>
                    <a:lnTo>
                      <a:pt x="136" y="125"/>
                    </a:lnTo>
                    <a:lnTo>
                      <a:pt x="136" y="129"/>
                    </a:lnTo>
                    <a:lnTo>
                      <a:pt x="136" y="131"/>
                    </a:lnTo>
                    <a:lnTo>
                      <a:pt x="136" y="134"/>
                    </a:lnTo>
                    <a:lnTo>
                      <a:pt x="136" y="135"/>
                    </a:lnTo>
                    <a:lnTo>
                      <a:pt x="136" y="134"/>
                    </a:lnTo>
                    <a:lnTo>
                      <a:pt x="140" y="132"/>
                    </a:lnTo>
                    <a:lnTo>
                      <a:pt x="142" y="130"/>
                    </a:lnTo>
                    <a:lnTo>
                      <a:pt x="144" y="127"/>
                    </a:lnTo>
                    <a:lnTo>
                      <a:pt x="145" y="124"/>
                    </a:lnTo>
                    <a:lnTo>
                      <a:pt x="146" y="121"/>
                    </a:lnTo>
                    <a:lnTo>
                      <a:pt x="146" y="117"/>
                    </a:lnTo>
                    <a:lnTo>
                      <a:pt x="146" y="113"/>
                    </a:lnTo>
                    <a:lnTo>
                      <a:pt x="146" y="110"/>
                    </a:lnTo>
                    <a:lnTo>
                      <a:pt x="146" y="107"/>
                    </a:lnTo>
                    <a:lnTo>
                      <a:pt x="146" y="103"/>
                    </a:lnTo>
                    <a:lnTo>
                      <a:pt x="146" y="101"/>
                    </a:lnTo>
                    <a:lnTo>
                      <a:pt x="145" y="97"/>
                    </a:lnTo>
                    <a:lnTo>
                      <a:pt x="145" y="95"/>
                    </a:lnTo>
                    <a:lnTo>
                      <a:pt x="145" y="93"/>
                    </a:lnTo>
                    <a:lnTo>
                      <a:pt x="144" y="92"/>
                    </a:lnTo>
                    <a:lnTo>
                      <a:pt x="154" y="101"/>
                    </a:lnTo>
                    <a:lnTo>
                      <a:pt x="160" y="108"/>
                    </a:lnTo>
                    <a:lnTo>
                      <a:pt x="166" y="117"/>
                    </a:lnTo>
                    <a:lnTo>
                      <a:pt x="169" y="124"/>
                    </a:lnTo>
                    <a:lnTo>
                      <a:pt x="171" y="132"/>
                    </a:lnTo>
                    <a:lnTo>
                      <a:pt x="173" y="139"/>
                    </a:lnTo>
                    <a:lnTo>
                      <a:pt x="173" y="146"/>
                    </a:lnTo>
                    <a:lnTo>
                      <a:pt x="171" y="151"/>
                    </a:lnTo>
                    <a:lnTo>
                      <a:pt x="170" y="158"/>
                    </a:lnTo>
                    <a:lnTo>
                      <a:pt x="168" y="162"/>
                    </a:lnTo>
                    <a:lnTo>
                      <a:pt x="166" y="167"/>
                    </a:lnTo>
                    <a:lnTo>
                      <a:pt x="164" y="170"/>
                    </a:lnTo>
                    <a:lnTo>
                      <a:pt x="163" y="173"/>
                    </a:lnTo>
                    <a:lnTo>
                      <a:pt x="161" y="175"/>
                    </a:lnTo>
                    <a:lnTo>
                      <a:pt x="161" y="177"/>
                    </a:lnTo>
                    <a:lnTo>
                      <a:pt x="160" y="177"/>
                    </a:lnTo>
                    <a:lnTo>
                      <a:pt x="160" y="186"/>
                    </a:lnTo>
                    <a:lnTo>
                      <a:pt x="160" y="193"/>
                    </a:lnTo>
                    <a:lnTo>
                      <a:pt x="162" y="199"/>
                    </a:lnTo>
                    <a:lnTo>
                      <a:pt x="163" y="204"/>
                    </a:lnTo>
                    <a:lnTo>
                      <a:pt x="165" y="208"/>
                    </a:lnTo>
                    <a:lnTo>
                      <a:pt x="167" y="211"/>
                    </a:lnTo>
                    <a:lnTo>
                      <a:pt x="170" y="213"/>
                    </a:lnTo>
                    <a:lnTo>
                      <a:pt x="172" y="214"/>
                    </a:lnTo>
                    <a:lnTo>
                      <a:pt x="176" y="215"/>
                    </a:lnTo>
                    <a:lnTo>
                      <a:pt x="177" y="215"/>
                    </a:lnTo>
                    <a:lnTo>
                      <a:pt x="180" y="213"/>
                    </a:lnTo>
                    <a:lnTo>
                      <a:pt x="182" y="212"/>
                    </a:lnTo>
                    <a:lnTo>
                      <a:pt x="184" y="210"/>
                    </a:lnTo>
                    <a:lnTo>
                      <a:pt x="185" y="207"/>
                    </a:lnTo>
                    <a:lnTo>
                      <a:pt x="185" y="204"/>
                    </a:lnTo>
                    <a:lnTo>
                      <a:pt x="184" y="199"/>
                    </a:lnTo>
                    <a:lnTo>
                      <a:pt x="186" y="205"/>
                    </a:lnTo>
                    <a:lnTo>
                      <a:pt x="187" y="210"/>
                    </a:lnTo>
                    <a:lnTo>
                      <a:pt x="188" y="215"/>
                    </a:lnTo>
                    <a:lnTo>
                      <a:pt x="188" y="217"/>
                    </a:lnTo>
                    <a:lnTo>
                      <a:pt x="189" y="221"/>
                    </a:lnTo>
                    <a:lnTo>
                      <a:pt x="189" y="223"/>
                    </a:lnTo>
                    <a:lnTo>
                      <a:pt x="189" y="225"/>
                    </a:lnTo>
                    <a:lnTo>
                      <a:pt x="188" y="227"/>
                    </a:lnTo>
                    <a:lnTo>
                      <a:pt x="188" y="229"/>
                    </a:lnTo>
                    <a:lnTo>
                      <a:pt x="188" y="230"/>
                    </a:lnTo>
                    <a:lnTo>
                      <a:pt x="188" y="232"/>
                    </a:lnTo>
                    <a:lnTo>
                      <a:pt x="186" y="234"/>
                    </a:lnTo>
                    <a:lnTo>
                      <a:pt x="186" y="237"/>
                    </a:lnTo>
                    <a:lnTo>
                      <a:pt x="185" y="239"/>
                    </a:lnTo>
                    <a:lnTo>
                      <a:pt x="185" y="242"/>
                    </a:lnTo>
                    <a:lnTo>
                      <a:pt x="183" y="244"/>
                    </a:lnTo>
                    <a:lnTo>
                      <a:pt x="184" y="251"/>
                    </a:lnTo>
                    <a:lnTo>
                      <a:pt x="185" y="256"/>
                    </a:lnTo>
                    <a:lnTo>
                      <a:pt x="187" y="261"/>
                    </a:lnTo>
                    <a:lnTo>
                      <a:pt x="188" y="264"/>
                    </a:lnTo>
                    <a:lnTo>
                      <a:pt x="191" y="268"/>
                    </a:lnTo>
                    <a:lnTo>
                      <a:pt x="193" y="271"/>
                    </a:lnTo>
                    <a:lnTo>
                      <a:pt x="197" y="273"/>
                    </a:lnTo>
                    <a:lnTo>
                      <a:pt x="199" y="273"/>
                    </a:lnTo>
                    <a:lnTo>
                      <a:pt x="202" y="275"/>
                    </a:lnTo>
                    <a:lnTo>
                      <a:pt x="206" y="275"/>
                    </a:lnTo>
                    <a:lnTo>
                      <a:pt x="210" y="273"/>
                    </a:lnTo>
                    <a:lnTo>
                      <a:pt x="211" y="272"/>
                    </a:lnTo>
                    <a:lnTo>
                      <a:pt x="213" y="270"/>
                    </a:lnTo>
                    <a:lnTo>
                      <a:pt x="215" y="266"/>
                    </a:lnTo>
                    <a:lnTo>
                      <a:pt x="217" y="261"/>
                    </a:lnTo>
                    <a:lnTo>
                      <a:pt x="217" y="256"/>
                    </a:lnTo>
                    <a:lnTo>
                      <a:pt x="220" y="261"/>
                    </a:lnTo>
                    <a:lnTo>
                      <a:pt x="222" y="265"/>
                    </a:lnTo>
                    <a:lnTo>
                      <a:pt x="223" y="271"/>
                    </a:lnTo>
                    <a:lnTo>
                      <a:pt x="225" y="275"/>
                    </a:lnTo>
                    <a:lnTo>
                      <a:pt x="226" y="282"/>
                    </a:lnTo>
                    <a:lnTo>
                      <a:pt x="226" y="287"/>
                    </a:lnTo>
                    <a:lnTo>
                      <a:pt x="226" y="293"/>
                    </a:lnTo>
                    <a:lnTo>
                      <a:pt x="226" y="298"/>
                    </a:lnTo>
                    <a:lnTo>
                      <a:pt x="226" y="305"/>
                    </a:lnTo>
                    <a:lnTo>
                      <a:pt x="226" y="310"/>
                    </a:lnTo>
                    <a:lnTo>
                      <a:pt x="226" y="316"/>
                    </a:lnTo>
                    <a:lnTo>
                      <a:pt x="225" y="320"/>
                    </a:lnTo>
                    <a:lnTo>
                      <a:pt x="224" y="325"/>
                    </a:lnTo>
                    <a:lnTo>
                      <a:pt x="222" y="329"/>
                    </a:lnTo>
                    <a:lnTo>
                      <a:pt x="221" y="332"/>
                    </a:lnTo>
                    <a:lnTo>
                      <a:pt x="218" y="333"/>
                    </a:lnTo>
                    <a:lnTo>
                      <a:pt x="218" y="337"/>
                    </a:lnTo>
                    <a:lnTo>
                      <a:pt x="217" y="339"/>
                    </a:lnTo>
                    <a:lnTo>
                      <a:pt x="217" y="342"/>
                    </a:lnTo>
                    <a:lnTo>
                      <a:pt x="216" y="344"/>
                    </a:lnTo>
                    <a:lnTo>
                      <a:pt x="216" y="348"/>
                    </a:lnTo>
                    <a:lnTo>
                      <a:pt x="216" y="352"/>
                    </a:lnTo>
                    <a:lnTo>
                      <a:pt x="216" y="355"/>
                    </a:lnTo>
                    <a:lnTo>
                      <a:pt x="215" y="357"/>
                    </a:lnTo>
                    <a:lnTo>
                      <a:pt x="215" y="361"/>
                    </a:lnTo>
                    <a:lnTo>
                      <a:pt x="215" y="365"/>
                    </a:lnTo>
                    <a:lnTo>
                      <a:pt x="215" y="369"/>
                    </a:lnTo>
                    <a:lnTo>
                      <a:pt x="215" y="372"/>
                    </a:lnTo>
                    <a:lnTo>
                      <a:pt x="215" y="375"/>
                    </a:lnTo>
                    <a:lnTo>
                      <a:pt x="215" y="377"/>
                    </a:lnTo>
                    <a:lnTo>
                      <a:pt x="215" y="380"/>
                    </a:lnTo>
                    <a:lnTo>
                      <a:pt x="215" y="382"/>
                    </a:lnTo>
                    <a:lnTo>
                      <a:pt x="214" y="390"/>
                    </a:lnTo>
                    <a:lnTo>
                      <a:pt x="212" y="396"/>
                    </a:lnTo>
                    <a:lnTo>
                      <a:pt x="210" y="402"/>
                    </a:lnTo>
                    <a:lnTo>
                      <a:pt x="205" y="405"/>
                    </a:lnTo>
                    <a:lnTo>
                      <a:pt x="201" y="409"/>
                    </a:lnTo>
                    <a:lnTo>
                      <a:pt x="197" y="412"/>
                    </a:lnTo>
                    <a:lnTo>
                      <a:pt x="191" y="414"/>
                    </a:lnTo>
                    <a:lnTo>
                      <a:pt x="186" y="415"/>
                    </a:lnTo>
                    <a:lnTo>
                      <a:pt x="182" y="417"/>
                    </a:lnTo>
                    <a:lnTo>
                      <a:pt x="176" y="417"/>
                    </a:lnTo>
                    <a:lnTo>
                      <a:pt x="171" y="417"/>
                    </a:lnTo>
                    <a:lnTo>
                      <a:pt x="166" y="417"/>
                    </a:lnTo>
                    <a:lnTo>
                      <a:pt x="162" y="417"/>
                    </a:lnTo>
                    <a:lnTo>
                      <a:pt x="158" y="417"/>
                    </a:lnTo>
                    <a:lnTo>
                      <a:pt x="154" y="417"/>
                    </a:lnTo>
                    <a:lnTo>
                      <a:pt x="151" y="415"/>
                    </a:lnTo>
                    <a:lnTo>
                      <a:pt x="152" y="415"/>
                    </a:lnTo>
                    <a:lnTo>
                      <a:pt x="152" y="414"/>
                    </a:lnTo>
                    <a:lnTo>
                      <a:pt x="154" y="413"/>
                    </a:lnTo>
                    <a:lnTo>
                      <a:pt x="155" y="411"/>
                    </a:lnTo>
                    <a:lnTo>
                      <a:pt x="159" y="409"/>
                    </a:lnTo>
                    <a:lnTo>
                      <a:pt x="161" y="407"/>
                    </a:lnTo>
                    <a:lnTo>
                      <a:pt x="164" y="403"/>
                    </a:lnTo>
                    <a:lnTo>
                      <a:pt x="166" y="399"/>
                    </a:lnTo>
                    <a:lnTo>
                      <a:pt x="169" y="395"/>
                    </a:lnTo>
                    <a:lnTo>
                      <a:pt x="171" y="389"/>
                    </a:lnTo>
                    <a:lnTo>
                      <a:pt x="173" y="384"/>
                    </a:lnTo>
                    <a:lnTo>
                      <a:pt x="175" y="377"/>
                    </a:lnTo>
                    <a:lnTo>
                      <a:pt x="176" y="369"/>
                    </a:lnTo>
                    <a:lnTo>
                      <a:pt x="176" y="361"/>
                    </a:lnTo>
                    <a:lnTo>
                      <a:pt x="176" y="352"/>
                    </a:lnTo>
                    <a:lnTo>
                      <a:pt x="174" y="341"/>
                    </a:lnTo>
                    <a:lnTo>
                      <a:pt x="173" y="339"/>
                    </a:lnTo>
                    <a:lnTo>
                      <a:pt x="173" y="338"/>
                    </a:lnTo>
                    <a:lnTo>
                      <a:pt x="171" y="336"/>
                    </a:lnTo>
                    <a:lnTo>
                      <a:pt x="171" y="335"/>
                    </a:lnTo>
                    <a:lnTo>
                      <a:pt x="169" y="333"/>
                    </a:lnTo>
                    <a:lnTo>
                      <a:pt x="167" y="331"/>
                    </a:lnTo>
                    <a:lnTo>
                      <a:pt x="166" y="329"/>
                    </a:lnTo>
                    <a:lnTo>
                      <a:pt x="165" y="329"/>
                    </a:lnTo>
                    <a:lnTo>
                      <a:pt x="163" y="328"/>
                    </a:lnTo>
                    <a:lnTo>
                      <a:pt x="161" y="328"/>
                    </a:lnTo>
                    <a:lnTo>
                      <a:pt x="159" y="326"/>
                    </a:lnTo>
                    <a:lnTo>
                      <a:pt x="157" y="326"/>
                    </a:lnTo>
                    <a:lnTo>
                      <a:pt x="154" y="325"/>
                    </a:lnTo>
                    <a:lnTo>
                      <a:pt x="152" y="325"/>
                    </a:lnTo>
                    <a:lnTo>
                      <a:pt x="149" y="325"/>
                    </a:lnTo>
                    <a:lnTo>
                      <a:pt x="151" y="326"/>
                    </a:lnTo>
                    <a:lnTo>
                      <a:pt x="152" y="326"/>
                    </a:lnTo>
                    <a:lnTo>
                      <a:pt x="151" y="326"/>
                    </a:lnTo>
                    <a:lnTo>
                      <a:pt x="150" y="326"/>
                    </a:lnTo>
                    <a:lnTo>
                      <a:pt x="148" y="326"/>
                    </a:lnTo>
                    <a:lnTo>
                      <a:pt x="147" y="327"/>
                    </a:lnTo>
                    <a:lnTo>
                      <a:pt x="145" y="327"/>
                    </a:lnTo>
                    <a:lnTo>
                      <a:pt x="143" y="327"/>
                    </a:lnTo>
                    <a:lnTo>
                      <a:pt x="141" y="326"/>
                    </a:lnTo>
                    <a:lnTo>
                      <a:pt x="139" y="325"/>
                    </a:lnTo>
                    <a:lnTo>
                      <a:pt x="135" y="323"/>
                    </a:lnTo>
                    <a:lnTo>
                      <a:pt x="131" y="321"/>
                    </a:lnTo>
                    <a:lnTo>
                      <a:pt x="128" y="318"/>
                    </a:lnTo>
                    <a:lnTo>
                      <a:pt x="130" y="318"/>
                    </a:lnTo>
                    <a:lnTo>
                      <a:pt x="131" y="318"/>
                    </a:lnTo>
                    <a:lnTo>
                      <a:pt x="133" y="318"/>
                    </a:lnTo>
                    <a:lnTo>
                      <a:pt x="134" y="317"/>
                    </a:lnTo>
                    <a:lnTo>
                      <a:pt x="138" y="317"/>
                    </a:lnTo>
                    <a:lnTo>
                      <a:pt x="140" y="315"/>
                    </a:lnTo>
                    <a:lnTo>
                      <a:pt x="141" y="313"/>
                    </a:lnTo>
                    <a:lnTo>
                      <a:pt x="143" y="310"/>
                    </a:lnTo>
                    <a:lnTo>
                      <a:pt x="144" y="308"/>
                    </a:lnTo>
                    <a:lnTo>
                      <a:pt x="145" y="304"/>
                    </a:lnTo>
                    <a:lnTo>
                      <a:pt x="145" y="298"/>
                    </a:lnTo>
                    <a:lnTo>
                      <a:pt x="144" y="293"/>
                    </a:lnTo>
                    <a:lnTo>
                      <a:pt x="143" y="286"/>
                    </a:lnTo>
                    <a:lnTo>
                      <a:pt x="140" y="277"/>
                    </a:lnTo>
                    <a:lnTo>
                      <a:pt x="136" y="267"/>
                    </a:lnTo>
                    <a:lnTo>
                      <a:pt x="130" y="256"/>
                    </a:lnTo>
                    <a:lnTo>
                      <a:pt x="131" y="256"/>
                    </a:lnTo>
                    <a:lnTo>
                      <a:pt x="130" y="255"/>
                    </a:lnTo>
                    <a:lnTo>
                      <a:pt x="130" y="254"/>
                    </a:lnTo>
                    <a:lnTo>
                      <a:pt x="128" y="252"/>
                    </a:lnTo>
                    <a:lnTo>
                      <a:pt x="127" y="250"/>
                    </a:lnTo>
                    <a:lnTo>
                      <a:pt x="125" y="247"/>
                    </a:lnTo>
                    <a:lnTo>
                      <a:pt x="123" y="243"/>
                    </a:lnTo>
                    <a:lnTo>
                      <a:pt x="121" y="240"/>
                    </a:lnTo>
                    <a:lnTo>
                      <a:pt x="121" y="236"/>
                    </a:lnTo>
                    <a:lnTo>
                      <a:pt x="120" y="232"/>
                    </a:lnTo>
                    <a:lnTo>
                      <a:pt x="120" y="227"/>
                    </a:lnTo>
                    <a:lnTo>
                      <a:pt x="119" y="222"/>
                    </a:lnTo>
                    <a:lnTo>
                      <a:pt x="120" y="217"/>
                    </a:lnTo>
                    <a:lnTo>
                      <a:pt x="120" y="212"/>
                    </a:lnTo>
                    <a:lnTo>
                      <a:pt x="123" y="206"/>
                    </a:lnTo>
                    <a:lnTo>
                      <a:pt x="125" y="199"/>
                    </a:lnTo>
                    <a:lnTo>
                      <a:pt x="120" y="200"/>
                    </a:lnTo>
                    <a:lnTo>
                      <a:pt x="114" y="200"/>
                    </a:lnTo>
                    <a:lnTo>
                      <a:pt x="110" y="202"/>
                    </a:lnTo>
                    <a:lnTo>
                      <a:pt x="106" y="204"/>
                    </a:lnTo>
                    <a:lnTo>
                      <a:pt x="105" y="207"/>
                    </a:lnTo>
                    <a:lnTo>
                      <a:pt x="101" y="210"/>
                    </a:lnTo>
                    <a:lnTo>
                      <a:pt x="100" y="214"/>
                    </a:lnTo>
                    <a:lnTo>
                      <a:pt x="98" y="217"/>
                    </a:lnTo>
                    <a:lnTo>
                      <a:pt x="98" y="223"/>
                    </a:lnTo>
                    <a:lnTo>
                      <a:pt x="98" y="227"/>
                    </a:lnTo>
                    <a:lnTo>
                      <a:pt x="98" y="232"/>
                    </a:lnTo>
                    <a:lnTo>
                      <a:pt x="98" y="236"/>
                    </a:lnTo>
                    <a:lnTo>
                      <a:pt x="99" y="240"/>
                    </a:lnTo>
                    <a:lnTo>
                      <a:pt x="99" y="243"/>
                    </a:lnTo>
                    <a:lnTo>
                      <a:pt x="99" y="247"/>
                    </a:lnTo>
                    <a:lnTo>
                      <a:pt x="99" y="249"/>
                    </a:lnTo>
                    <a:lnTo>
                      <a:pt x="105" y="265"/>
                    </a:lnTo>
                    <a:lnTo>
                      <a:pt x="108" y="278"/>
                    </a:lnTo>
                    <a:lnTo>
                      <a:pt x="109" y="289"/>
                    </a:lnTo>
                    <a:lnTo>
                      <a:pt x="109" y="298"/>
                    </a:lnTo>
                    <a:lnTo>
                      <a:pt x="109" y="306"/>
                    </a:lnTo>
                    <a:lnTo>
                      <a:pt x="107" y="311"/>
                    </a:lnTo>
                    <a:lnTo>
                      <a:pt x="105" y="315"/>
                    </a:lnTo>
                    <a:lnTo>
                      <a:pt x="101" y="317"/>
                    </a:lnTo>
                    <a:lnTo>
                      <a:pt x="98" y="318"/>
                    </a:lnTo>
                    <a:lnTo>
                      <a:pt x="95" y="318"/>
                    </a:lnTo>
                    <a:lnTo>
                      <a:pt x="92" y="317"/>
                    </a:lnTo>
                    <a:lnTo>
                      <a:pt x="88" y="313"/>
                    </a:lnTo>
                    <a:lnTo>
                      <a:pt x="87" y="309"/>
                    </a:lnTo>
                    <a:lnTo>
                      <a:pt x="85" y="306"/>
                    </a:lnTo>
                    <a:lnTo>
                      <a:pt x="84" y="300"/>
                    </a:lnTo>
                    <a:lnTo>
                      <a:pt x="84" y="294"/>
                    </a:lnTo>
                    <a:lnTo>
                      <a:pt x="85" y="292"/>
                    </a:lnTo>
                    <a:lnTo>
                      <a:pt x="85" y="289"/>
                    </a:lnTo>
                    <a:lnTo>
                      <a:pt x="85" y="287"/>
                    </a:lnTo>
                    <a:lnTo>
                      <a:pt x="85" y="285"/>
                    </a:lnTo>
                    <a:lnTo>
                      <a:pt x="85" y="283"/>
                    </a:lnTo>
                    <a:lnTo>
                      <a:pt x="84" y="281"/>
                    </a:lnTo>
                    <a:lnTo>
                      <a:pt x="84" y="279"/>
                    </a:lnTo>
                    <a:lnTo>
                      <a:pt x="82" y="277"/>
                    </a:lnTo>
                    <a:lnTo>
                      <a:pt x="81" y="275"/>
                    </a:lnTo>
                    <a:lnTo>
                      <a:pt x="79" y="273"/>
                    </a:lnTo>
                    <a:lnTo>
                      <a:pt x="77" y="271"/>
                    </a:lnTo>
                    <a:lnTo>
                      <a:pt x="77" y="270"/>
                    </a:lnTo>
                    <a:lnTo>
                      <a:pt x="75" y="268"/>
                    </a:lnTo>
                    <a:lnTo>
                      <a:pt x="75" y="266"/>
                    </a:lnTo>
                    <a:lnTo>
                      <a:pt x="75" y="265"/>
                    </a:lnTo>
                    <a:lnTo>
                      <a:pt x="74" y="263"/>
                    </a:lnTo>
                    <a:lnTo>
                      <a:pt x="74" y="262"/>
                    </a:lnTo>
                    <a:lnTo>
                      <a:pt x="74" y="260"/>
                    </a:lnTo>
                    <a:lnTo>
                      <a:pt x="74" y="258"/>
                    </a:lnTo>
                    <a:lnTo>
                      <a:pt x="73" y="256"/>
                    </a:lnTo>
                    <a:lnTo>
                      <a:pt x="73" y="254"/>
                    </a:lnTo>
                    <a:lnTo>
                      <a:pt x="73" y="252"/>
                    </a:lnTo>
                    <a:lnTo>
                      <a:pt x="71" y="250"/>
                    </a:lnTo>
                    <a:lnTo>
                      <a:pt x="71" y="248"/>
                    </a:lnTo>
                    <a:lnTo>
                      <a:pt x="69" y="247"/>
                    </a:lnTo>
                    <a:lnTo>
                      <a:pt x="69" y="256"/>
                    </a:lnTo>
                    <a:lnTo>
                      <a:pt x="68" y="265"/>
                    </a:lnTo>
                    <a:lnTo>
                      <a:pt x="68" y="272"/>
                    </a:lnTo>
                    <a:lnTo>
                      <a:pt x="66" y="278"/>
                    </a:lnTo>
                    <a:lnTo>
                      <a:pt x="68" y="283"/>
                    </a:lnTo>
                    <a:lnTo>
                      <a:pt x="68" y="288"/>
                    </a:lnTo>
                    <a:lnTo>
                      <a:pt x="68" y="292"/>
                    </a:lnTo>
                    <a:lnTo>
                      <a:pt x="68" y="295"/>
                    </a:lnTo>
                    <a:lnTo>
                      <a:pt x="70" y="298"/>
                    </a:lnTo>
                    <a:lnTo>
                      <a:pt x="71" y="301"/>
                    </a:lnTo>
                    <a:lnTo>
                      <a:pt x="73" y="304"/>
                    </a:lnTo>
                    <a:lnTo>
                      <a:pt x="73" y="306"/>
                    </a:lnTo>
                    <a:lnTo>
                      <a:pt x="75" y="309"/>
                    </a:lnTo>
                    <a:lnTo>
                      <a:pt x="76" y="311"/>
                    </a:lnTo>
                    <a:lnTo>
                      <a:pt x="78" y="315"/>
                    </a:lnTo>
                    <a:lnTo>
                      <a:pt x="78" y="317"/>
                    </a:lnTo>
                    <a:lnTo>
                      <a:pt x="82" y="322"/>
                    </a:lnTo>
                    <a:lnTo>
                      <a:pt x="84" y="326"/>
                    </a:lnTo>
                    <a:lnTo>
                      <a:pt x="85" y="329"/>
                    </a:lnTo>
                    <a:lnTo>
                      <a:pt x="85" y="332"/>
                    </a:lnTo>
                    <a:lnTo>
                      <a:pt x="85" y="336"/>
                    </a:lnTo>
                    <a:lnTo>
                      <a:pt x="85" y="338"/>
                    </a:lnTo>
                    <a:lnTo>
                      <a:pt x="84" y="340"/>
                    </a:lnTo>
                    <a:lnTo>
                      <a:pt x="82" y="340"/>
                    </a:lnTo>
                    <a:lnTo>
                      <a:pt x="80" y="342"/>
                    </a:lnTo>
                    <a:lnTo>
                      <a:pt x="78" y="342"/>
                    </a:lnTo>
                    <a:lnTo>
                      <a:pt x="76" y="340"/>
                    </a:lnTo>
                    <a:lnTo>
                      <a:pt x="73" y="338"/>
                    </a:lnTo>
                    <a:lnTo>
                      <a:pt x="71" y="335"/>
                    </a:lnTo>
                    <a:lnTo>
                      <a:pt x="68" y="331"/>
                    </a:lnTo>
                    <a:lnTo>
                      <a:pt x="66" y="326"/>
                    </a:lnTo>
                    <a:lnTo>
                      <a:pt x="63" y="320"/>
                    </a:lnTo>
                    <a:lnTo>
                      <a:pt x="60" y="329"/>
                    </a:lnTo>
                    <a:lnTo>
                      <a:pt x="58" y="337"/>
                    </a:lnTo>
                    <a:lnTo>
                      <a:pt x="58" y="345"/>
                    </a:lnTo>
                    <a:lnTo>
                      <a:pt x="58" y="352"/>
                    </a:lnTo>
                    <a:lnTo>
                      <a:pt x="60" y="359"/>
                    </a:lnTo>
                    <a:lnTo>
                      <a:pt x="61" y="365"/>
                    </a:lnTo>
                    <a:lnTo>
                      <a:pt x="63" y="370"/>
                    </a:lnTo>
                    <a:lnTo>
                      <a:pt x="65" y="375"/>
                    </a:lnTo>
                    <a:lnTo>
                      <a:pt x="69" y="381"/>
                    </a:lnTo>
                    <a:lnTo>
                      <a:pt x="73" y="385"/>
                    </a:lnTo>
                    <a:lnTo>
                      <a:pt x="76" y="389"/>
                    </a:lnTo>
                    <a:lnTo>
                      <a:pt x="79" y="391"/>
                    </a:lnTo>
                    <a:lnTo>
                      <a:pt x="82" y="394"/>
                    </a:lnTo>
                    <a:lnTo>
                      <a:pt x="84" y="396"/>
                    </a:lnTo>
                    <a:lnTo>
                      <a:pt x="86" y="396"/>
                    </a:lnTo>
                    <a:lnTo>
                      <a:pt x="84" y="397"/>
                    </a:lnTo>
                    <a:lnTo>
                      <a:pt x="81" y="396"/>
                    </a:lnTo>
                    <a:lnTo>
                      <a:pt x="77" y="395"/>
                    </a:lnTo>
                    <a:lnTo>
                      <a:pt x="71" y="393"/>
                    </a:lnTo>
                    <a:lnTo>
                      <a:pt x="66" y="391"/>
                    </a:lnTo>
                    <a:lnTo>
                      <a:pt x="61" y="387"/>
                    </a:lnTo>
                    <a:lnTo>
                      <a:pt x="55" y="382"/>
                    </a:lnTo>
                    <a:lnTo>
                      <a:pt x="48" y="377"/>
                    </a:lnTo>
                    <a:lnTo>
                      <a:pt x="42" y="371"/>
                    </a:lnTo>
                    <a:lnTo>
                      <a:pt x="37" y="365"/>
                    </a:lnTo>
                    <a:lnTo>
                      <a:pt x="31" y="357"/>
                    </a:lnTo>
                    <a:lnTo>
                      <a:pt x="25" y="349"/>
                    </a:lnTo>
                    <a:lnTo>
                      <a:pt x="21" y="340"/>
                    </a:lnTo>
                    <a:lnTo>
                      <a:pt x="16" y="331"/>
                    </a:lnTo>
                    <a:lnTo>
                      <a:pt x="13" y="319"/>
                    </a:lnTo>
                    <a:lnTo>
                      <a:pt x="9" y="308"/>
                    </a:lnTo>
                    <a:lnTo>
                      <a:pt x="9" y="307"/>
                    </a:lnTo>
                    <a:lnTo>
                      <a:pt x="9" y="306"/>
                    </a:lnTo>
                    <a:lnTo>
                      <a:pt x="9" y="305"/>
                    </a:lnTo>
                    <a:lnTo>
                      <a:pt x="9" y="303"/>
                    </a:lnTo>
                    <a:lnTo>
                      <a:pt x="9" y="301"/>
                    </a:lnTo>
                    <a:lnTo>
                      <a:pt x="9" y="299"/>
                    </a:lnTo>
                    <a:lnTo>
                      <a:pt x="9" y="297"/>
                    </a:lnTo>
                    <a:lnTo>
                      <a:pt x="9" y="296"/>
                    </a:lnTo>
                    <a:lnTo>
                      <a:pt x="9" y="293"/>
                    </a:lnTo>
                    <a:lnTo>
                      <a:pt x="7" y="289"/>
                    </a:lnTo>
                    <a:lnTo>
                      <a:pt x="7" y="286"/>
                    </a:lnTo>
                    <a:lnTo>
                      <a:pt x="6" y="283"/>
                    </a:lnTo>
                    <a:lnTo>
                      <a:pt x="4" y="278"/>
                    </a:lnTo>
                    <a:lnTo>
                      <a:pt x="2" y="273"/>
                    </a:lnTo>
                    <a:lnTo>
                      <a:pt x="2" y="269"/>
                    </a:lnTo>
                    <a:lnTo>
                      <a:pt x="2" y="265"/>
                    </a:lnTo>
                    <a:lnTo>
                      <a:pt x="2" y="262"/>
                    </a:lnTo>
                    <a:lnTo>
                      <a:pt x="1" y="256"/>
                    </a:lnTo>
                    <a:lnTo>
                      <a:pt x="1" y="252"/>
                    </a:lnTo>
                    <a:lnTo>
                      <a:pt x="1" y="249"/>
                    </a:lnTo>
                    <a:lnTo>
                      <a:pt x="1" y="245"/>
                    </a:lnTo>
                    <a:lnTo>
                      <a:pt x="0" y="241"/>
                    </a:lnTo>
                    <a:lnTo>
                      <a:pt x="1" y="239"/>
                    </a:lnTo>
                    <a:lnTo>
                      <a:pt x="1" y="236"/>
                    </a:lnTo>
                    <a:lnTo>
                      <a:pt x="1" y="233"/>
                    </a:lnTo>
                    <a:lnTo>
                      <a:pt x="1" y="229"/>
                    </a:lnTo>
                    <a:lnTo>
                      <a:pt x="1" y="227"/>
                    </a:lnTo>
                    <a:lnTo>
                      <a:pt x="1" y="225"/>
                    </a:lnTo>
                    <a:lnTo>
                      <a:pt x="1" y="223"/>
                    </a:lnTo>
                    <a:lnTo>
                      <a:pt x="1" y="221"/>
                    </a:lnTo>
                    <a:lnTo>
                      <a:pt x="3" y="226"/>
                    </a:lnTo>
                    <a:lnTo>
                      <a:pt x="5" y="229"/>
                    </a:lnTo>
                    <a:lnTo>
                      <a:pt x="7" y="232"/>
                    </a:lnTo>
                    <a:lnTo>
                      <a:pt x="7" y="234"/>
                    </a:lnTo>
                    <a:lnTo>
                      <a:pt x="7" y="236"/>
                    </a:lnTo>
                    <a:lnTo>
                      <a:pt x="7" y="238"/>
                    </a:lnTo>
                    <a:lnTo>
                      <a:pt x="7" y="240"/>
                    </a:lnTo>
                    <a:lnTo>
                      <a:pt x="8" y="242"/>
                    </a:lnTo>
                    <a:lnTo>
                      <a:pt x="8" y="244"/>
                    </a:lnTo>
                    <a:lnTo>
                      <a:pt x="8" y="246"/>
                    </a:lnTo>
                    <a:lnTo>
                      <a:pt x="8" y="247"/>
                    </a:lnTo>
                    <a:lnTo>
                      <a:pt x="10" y="249"/>
                    </a:lnTo>
                    <a:lnTo>
                      <a:pt x="10" y="251"/>
                    </a:lnTo>
                    <a:lnTo>
                      <a:pt x="10" y="254"/>
                    </a:lnTo>
                    <a:lnTo>
                      <a:pt x="10" y="256"/>
                    </a:lnTo>
                    <a:lnTo>
                      <a:pt x="12" y="258"/>
                    </a:lnTo>
                    <a:lnTo>
                      <a:pt x="14" y="260"/>
                    </a:lnTo>
                    <a:lnTo>
                      <a:pt x="16" y="261"/>
                    </a:lnTo>
                    <a:lnTo>
                      <a:pt x="16" y="262"/>
                    </a:lnTo>
                    <a:lnTo>
                      <a:pt x="17" y="264"/>
                    </a:lnTo>
                    <a:lnTo>
                      <a:pt x="17" y="266"/>
                    </a:lnTo>
                    <a:lnTo>
                      <a:pt x="18" y="267"/>
                    </a:lnTo>
                    <a:lnTo>
                      <a:pt x="20" y="269"/>
                    </a:lnTo>
                    <a:lnTo>
                      <a:pt x="20" y="268"/>
                    </a:lnTo>
                    <a:lnTo>
                      <a:pt x="20" y="266"/>
                    </a:lnTo>
                    <a:lnTo>
                      <a:pt x="20" y="264"/>
                    </a:lnTo>
                    <a:lnTo>
                      <a:pt x="19" y="262"/>
                    </a:lnTo>
                    <a:lnTo>
                      <a:pt x="19" y="259"/>
                    </a:lnTo>
                    <a:lnTo>
                      <a:pt x="17" y="255"/>
                    </a:lnTo>
                    <a:lnTo>
                      <a:pt x="17" y="251"/>
                    </a:lnTo>
                    <a:lnTo>
                      <a:pt x="17" y="248"/>
                    </a:lnTo>
                    <a:lnTo>
                      <a:pt x="18" y="244"/>
                    </a:lnTo>
                    <a:lnTo>
                      <a:pt x="18" y="239"/>
                    </a:lnTo>
                    <a:lnTo>
                      <a:pt x="20" y="235"/>
                    </a:lnTo>
                    <a:lnTo>
                      <a:pt x="21" y="229"/>
                    </a:lnTo>
                    <a:lnTo>
                      <a:pt x="24" y="225"/>
                    </a:lnTo>
                    <a:lnTo>
                      <a:pt x="27" y="219"/>
                    </a:lnTo>
                    <a:lnTo>
                      <a:pt x="28" y="219"/>
                    </a:lnTo>
                    <a:lnTo>
                      <a:pt x="28" y="218"/>
                    </a:lnTo>
                    <a:lnTo>
                      <a:pt x="29" y="217"/>
                    </a:lnTo>
                    <a:lnTo>
                      <a:pt x="29" y="216"/>
                    </a:lnTo>
                    <a:lnTo>
                      <a:pt x="31" y="215"/>
                    </a:lnTo>
                    <a:lnTo>
                      <a:pt x="31" y="213"/>
                    </a:lnTo>
                    <a:lnTo>
                      <a:pt x="31" y="211"/>
                    </a:lnTo>
                    <a:lnTo>
                      <a:pt x="31" y="207"/>
                    </a:lnTo>
                    <a:lnTo>
                      <a:pt x="31" y="205"/>
                    </a:lnTo>
                    <a:lnTo>
                      <a:pt x="31" y="201"/>
                    </a:lnTo>
                    <a:lnTo>
                      <a:pt x="31" y="197"/>
                    </a:lnTo>
                    <a:lnTo>
                      <a:pt x="30" y="192"/>
                    </a:lnTo>
                    <a:lnTo>
                      <a:pt x="29" y="186"/>
                    </a:lnTo>
                    <a:lnTo>
                      <a:pt x="28" y="180"/>
                    </a:lnTo>
                    <a:lnTo>
                      <a:pt x="26" y="173"/>
                    </a:lnTo>
                    <a:lnTo>
                      <a:pt x="22" y="164"/>
                    </a:lnTo>
                    <a:lnTo>
                      <a:pt x="21" y="158"/>
                    </a:lnTo>
                    <a:lnTo>
                      <a:pt x="19" y="150"/>
                    </a:lnTo>
                    <a:lnTo>
                      <a:pt x="18" y="145"/>
                    </a:lnTo>
                    <a:lnTo>
                      <a:pt x="17" y="138"/>
                    </a:lnTo>
                    <a:lnTo>
                      <a:pt x="18" y="133"/>
                    </a:lnTo>
                    <a:lnTo>
                      <a:pt x="18" y="127"/>
                    </a:lnTo>
                    <a:lnTo>
                      <a:pt x="18" y="123"/>
                    </a:lnTo>
                    <a:lnTo>
                      <a:pt x="18" y="117"/>
                    </a:lnTo>
                    <a:lnTo>
                      <a:pt x="20" y="113"/>
                    </a:lnTo>
                    <a:lnTo>
                      <a:pt x="21" y="109"/>
                    </a:lnTo>
                    <a:lnTo>
                      <a:pt x="23" y="105"/>
                    </a:lnTo>
                    <a:lnTo>
                      <a:pt x="25" y="101"/>
                    </a:lnTo>
                    <a:lnTo>
                      <a:pt x="27" y="98"/>
                    </a:lnTo>
                    <a:lnTo>
                      <a:pt x="28" y="94"/>
                    </a:lnTo>
                    <a:lnTo>
                      <a:pt x="30" y="91"/>
                    </a:lnTo>
                    <a:lnTo>
                      <a:pt x="31" y="87"/>
                    </a:lnTo>
                    <a:lnTo>
                      <a:pt x="31" y="92"/>
                    </a:lnTo>
                    <a:lnTo>
                      <a:pt x="31" y="98"/>
                    </a:lnTo>
                    <a:lnTo>
                      <a:pt x="31" y="103"/>
                    </a:lnTo>
                    <a:lnTo>
                      <a:pt x="31" y="109"/>
                    </a:lnTo>
                    <a:lnTo>
                      <a:pt x="33" y="116"/>
                    </a:lnTo>
                    <a:lnTo>
                      <a:pt x="33" y="121"/>
                    </a:lnTo>
                    <a:lnTo>
                      <a:pt x="35" y="127"/>
                    </a:lnTo>
                    <a:lnTo>
                      <a:pt x="36" y="132"/>
                    </a:lnTo>
                    <a:lnTo>
                      <a:pt x="39" y="139"/>
                    </a:lnTo>
                    <a:lnTo>
                      <a:pt x="41" y="145"/>
                    </a:lnTo>
                    <a:lnTo>
                      <a:pt x="44" y="150"/>
                    </a:lnTo>
                    <a:lnTo>
                      <a:pt x="47" y="156"/>
                    </a:lnTo>
                    <a:lnTo>
                      <a:pt x="52" y="161"/>
                    </a:lnTo>
                    <a:lnTo>
                      <a:pt x="57" y="166"/>
                    </a:lnTo>
                    <a:lnTo>
                      <a:pt x="62" y="171"/>
                    </a:lnTo>
                    <a:lnTo>
                      <a:pt x="68" y="175"/>
                    </a:lnTo>
                    <a:lnTo>
                      <a:pt x="68" y="174"/>
                    </a:lnTo>
                    <a:lnTo>
                      <a:pt x="68" y="173"/>
                    </a:lnTo>
                    <a:lnTo>
                      <a:pt x="68" y="171"/>
                    </a:lnTo>
                    <a:lnTo>
                      <a:pt x="68" y="170"/>
                    </a:lnTo>
                    <a:lnTo>
                      <a:pt x="68" y="168"/>
                    </a:lnTo>
                    <a:lnTo>
                      <a:pt x="68" y="165"/>
                    </a:lnTo>
                    <a:lnTo>
                      <a:pt x="66" y="162"/>
                    </a:lnTo>
                    <a:lnTo>
                      <a:pt x="66" y="159"/>
                    </a:lnTo>
                    <a:lnTo>
                      <a:pt x="66" y="155"/>
                    </a:lnTo>
                    <a:lnTo>
                      <a:pt x="67" y="151"/>
                    </a:lnTo>
                    <a:lnTo>
                      <a:pt x="67" y="145"/>
                    </a:lnTo>
                    <a:lnTo>
                      <a:pt x="69" y="140"/>
                    </a:lnTo>
                    <a:lnTo>
                      <a:pt x="70" y="134"/>
                    </a:lnTo>
                    <a:lnTo>
                      <a:pt x="72" y="127"/>
                    </a:lnTo>
                    <a:lnTo>
                      <a:pt x="74" y="120"/>
                    </a:lnTo>
                    <a:lnTo>
                      <a:pt x="75" y="120"/>
                    </a:lnTo>
                    <a:lnTo>
                      <a:pt x="75" y="118"/>
                    </a:lnTo>
                    <a:lnTo>
                      <a:pt x="77" y="116"/>
                    </a:lnTo>
                    <a:lnTo>
                      <a:pt x="77" y="114"/>
                    </a:lnTo>
                    <a:lnTo>
                      <a:pt x="79" y="112"/>
                    </a:lnTo>
                    <a:lnTo>
                      <a:pt x="79" y="108"/>
                    </a:lnTo>
                    <a:lnTo>
                      <a:pt x="80" y="104"/>
                    </a:lnTo>
                    <a:lnTo>
                      <a:pt x="80" y="100"/>
                    </a:lnTo>
                    <a:lnTo>
                      <a:pt x="81" y="96"/>
                    </a:lnTo>
                    <a:lnTo>
                      <a:pt x="81" y="91"/>
                    </a:lnTo>
                    <a:lnTo>
                      <a:pt x="80" y="86"/>
                    </a:lnTo>
                    <a:lnTo>
                      <a:pt x="78" y="80"/>
                    </a:lnTo>
                    <a:lnTo>
                      <a:pt x="77" y="75"/>
                    </a:lnTo>
                    <a:lnTo>
                      <a:pt x="75" y="68"/>
                    </a:lnTo>
                    <a:lnTo>
                      <a:pt x="72" y="63"/>
                    </a:lnTo>
                    <a:lnTo>
                      <a:pt x="68" y="56"/>
                    </a:lnTo>
                    <a:lnTo>
                      <a:pt x="66" y="51"/>
                    </a:lnTo>
                    <a:lnTo>
                      <a:pt x="63" y="46"/>
                    </a:lnTo>
                    <a:lnTo>
                      <a:pt x="62" y="41"/>
                    </a:lnTo>
                    <a:lnTo>
                      <a:pt x="60" y="35"/>
                    </a:lnTo>
                    <a:lnTo>
                      <a:pt x="60" y="32"/>
                    </a:lnTo>
                    <a:lnTo>
                      <a:pt x="60" y="26"/>
                    </a:lnTo>
                    <a:lnTo>
                      <a:pt x="60" y="22"/>
                    </a:lnTo>
                    <a:lnTo>
                      <a:pt x="60" y="18"/>
                    </a:lnTo>
                    <a:lnTo>
                      <a:pt x="62" y="15"/>
                    </a:lnTo>
                    <a:lnTo>
                      <a:pt x="63" y="11"/>
                    </a:lnTo>
                    <a:lnTo>
                      <a:pt x="64" y="10"/>
                    </a:lnTo>
                    <a:lnTo>
                      <a:pt x="64" y="7"/>
                    </a:lnTo>
                    <a:lnTo>
                      <a:pt x="66" y="5"/>
                    </a:lnTo>
                    <a:lnTo>
                      <a:pt x="66" y="3"/>
                    </a:lnTo>
                    <a:lnTo>
                      <a:pt x="66" y="1"/>
                    </a:lnTo>
                    <a:lnTo>
                      <a:pt x="67" y="1"/>
                    </a:lnTo>
                    <a:lnTo>
                      <a:pt x="66" y="0"/>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9664" name="Freeform 17"/>
              <p:cNvSpPr>
                <a:spLocks/>
              </p:cNvSpPr>
              <p:nvPr/>
            </p:nvSpPr>
            <p:spPr bwMode="auto">
              <a:xfrm>
                <a:off x="-294" y="1279"/>
                <a:ext cx="288" cy="506"/>
              </a:xfrm>
              <a:custGeom>
                <a:avLst/>
                <a:gdLst>
                  <a:gd name="T0" fmla="*/ 148 w 288"/>
                  <a:gd name="T1" fmla="*/ 17 h 506"/>
                  <a:gd name="T2" fmla="*/ 104 w 288"/>
                  <a:gd name="T3" fmla="*/ 52 h 506"/>
                  <a:gd name="T4" fmla="*/ 87 w 288"/>
                  <a:gd name="T5" fmla="*/ 114 h 506"/>
                  <a:gd name="T6" fmla="*/ 79 w 288"/>
                  <a:gd name="T7" fmla="*/ 112 h 506"/>
                  <a:gd name="T8" fmla="*/ 69 w 288"/>
                  <a:gd name="T9" fmla="*/ 72 h 506"/>
                  <a:gd name="T10" fmla="*/ 43 w 288"/>
                  <a:gd name="T11" fmla="*/ 100 h 506"/>
                  <a:gd name="T12" fmla="*/ 65 w 288"/>
                  <a:gd name="T13" fmla="*/ 163 h 506"/>
                  <a:gd name="T14" fmla="*/ 60 w 288"/>
                  <a:gd name="T15" fmla="*/ 205 h 506"/>
                  <a:gd name="T16" fmla="*/ 37 w 288"/>
                  <a:gd name="T17" fmla="*/ 178 h 506"/>
                  <a:gd name="T18" fmla="*/ 40 w 288"/>
                  <a:gd name="T19" fmla="*/ 214 h 506"/>
                  <a:gd name="T20" fmla="*/ 48 w 288"/>
                  <a:gd name="T21" fmla="*/ 250 h 506"/>
                  <a:gd name="T22" fmla="*/ 21 w 288"/>
                  <a:gd name="T23" fmla="*/ 256 h 506"/>
                  <a:gd name="T24" fmla="*/ 0 w 288"/>
                  <a:gd name="T25" fmla="*/ 248 h 506"/>
                  <a:gd name="T26" fmla="*/ 12 w 288"/>
                  <a:gd name="T27" fmla="*/ 313 h 506"/>
                  <a:gd name="T28" fmla="*/ 26 w 288"/>
                  <a:gd name="T29" fmla="*/ 352 h 506"/>
                  <a:gd name="T30" fmla="*/ 32 w 288"/>
                  <a:gd name="T31" fmla="*/ 389 h 506"/>
                  <a:gd name="T32" fmla="*/ 77 w 288"/>
                  <a:gd name="T33" fmla="*/ 455 h 506"/>
                  <a:gd name="T34" fmla="*/ 122 w 288"/>
                  <a:gd name="T35" fmla="*/ 479 h 506"/>
                  <a:gd name="T36" fmla="*/ 93 w 288"/>
                  <a:gd name="T37" fmla="*/ 432 h 506"/>
                  <a:gd name="T38" fmla="*/ 82 w 288"/>
                  <a:gd name="T39" fmla="*/ 365 h 506"/>
                  <a:gd name="T40" fmla="*/ 95 w 288"/>
                  <a:gd name="T41" fmla="*/ 357 h 506"/>
                  <a:gd name="T42" fmla="*/ 106 w 288"/>
                  <a:gd name="T43" fmla="*/ 364 h 506"/>
                  <a:gd name="T44" fmla="*/ 126 w 288"/>
                  <a:gd name="T45" fmla="*/ 371 h 506"/>
                  <a:gd name="T46" fmla="*/ 117 w 288"/>
                  <a:gd name="T47" fmla="*/ 355 h 506"/>
                  <a:gd name="T48" fmla="*/ 118 w 288"/>
                  <a:gd name="T49" fmla="*/ 287 h 506"/>
                  <a:gd name="T50" fmla="*/ 129 w 288"/>
                  <a:gd name="T51" fmla="*/ 268 h 506"/>
                  <a:gd name="T52" fmla="*/ 128 w 288"/>
                  <a:gd name="T53" fmla="*/ 226 h 506"/>
                  <a:gd name="T54" fmla="*/ 157 w 288"/>
                  <a:gd name="T55" fmla="*/ 278 h 506"/>
                  <a:gd name="T56" fmla="*/ 154 w 288"/>
                  <a:gd name="T57" fmla="*/ 356 h 506"/>
                  <a:gd name="T58" fmla="*/ 186 w 288"/>
                  <a:gd name="T59" fmla="*/ 387 h 506"/>
                  <a:gd name="T60" fmla="*/ 183 w 288"/>
                  <a:gd name="T61" fmla="*/ 351 h 506"/>
                  <a:gd name="T62" fmla="*/ 190 w 288"/>
                  <a:gd name="T63" fmla="*/ 342 h 506"/>
                  <a:gd name="T64" fmla="*/ 192 w 288"/>
                  <a:gd name="T65" fmla="*/ 327 h 506"/>
                  <a:gd name="T66" fmla="*/ 199 w 288"/>
                  <a:gd name="T67" fmla="*/ 332 h 506"/>
                  <a:gd name="T68" fmla="*/ 205 w 288"/>
                  <a:gd name="T69" fmla="*/ 388 h 506"/>
                  <a:gd name="T70" fmla="*/ 192 w 288"/>
                  <a:gd name="T71" fmla="*/ 413 h 506"/>
                  <a:gd name="T72" fmla="*/ 208 w 288"/>
                  <a:gd name="T73" fmla="*/ 431 h 506"/>
                  <a:gd name="T74" fmla="*/ 231 w 288"/>
                  <a:gd name="T75" fmla="*/ 469 h 506"/>
                  <a:gd name="T76" fmla="*/ 206 w 288"/>
                  <a:gd name="T77" fmla="*/ 500 h 506"/>
                  <a:gd name="T78" fmla="*/ 243 w 288"/>
                  <a:gd name="T79" fmla="*/ 503 h 506"/>
                  <a:gd name="T80" fmla="*/ 283 w 288"/>
                  <a:gd name="T81" fmla="*/ 437 h 506"/>
                  <a:gd name="T82" fmla="*/ 284 w 288"/>
                  <a:gd name="T83" fmla="*/ 424 h 506"/>
                  <a:gd name="T84" fmla="*/ 287 w 288"/>
                  <a:gd name="T85" fmla="*/ 388 h 506"/>
                  <a:gd name="T86" fmla="*/ 282 w 288"/>
                  <a:gd name="T87" fmla="*/ 345 h 506"/>
                  <a:gd name="T88" fmla="*/ 274 w 288"/>
                  <a:gd name="T89" fmla="*/ 342 h 506"/>
                  <a:gd name="T90" fmla="*/ 274 w 288"/>
                  <a:gd name="T91" fmla="*/ 361 h 506"/>
                  <a:gd name="T92" fmla="*/ 270 w 288"/>
                  <a:gd name="T93" fmla="*/ 374 h 506"/>
                  <a:gd name="T94" fmla="*/ 265 w 288"/>
                  <a:gd name="T95" fmla="*/ 378 h 506"/>
                  <a:gd name="T96" fmla="*/ 264 w 288"/>
                  <a:gd name="T97" fmla="*/ 363 h 506"/>
                  <a:gd name="T98" fmla="*/ 245 w 288"/>
                  <a:gd name="T99" fmla="*/ 310 h 506"/>
                  <a:gd name="T100" fmla="*/ 236 w 288"/>
                  <a:gd name="T101" fmla="*/ 285 h 506"/>
                  <a:gd name="T102" fmla="*/ 242 w 288"/>
                  <a:gd name="T103" fmla="*/ 219 h 506"/>
                  <a:gd name="T104" fmla="*/ 226 w 288"/>
                  <a:gd name="T105" fmla="*/ 159 h 506"/>
                  <a:gd name="T106" fmla="*/ 218 w 288"/>
                  <a:gd name="T107" fmla="*/ 172 h 506"/>
                  <a:gd name="T108" fmla="*/ 197 w 288"/>
                  <a:gd name="T109" fmla="*/ 222 h 506"/>
                  <a:gd name="T110" fmla="*/ 184 w 288"/>
                  <a:gd name="T111" fmla="*/ 213 h 506"/>
                  <a:gd name="T112" fmla="*/ 163 w 288"/>
                  <a:gd name="T113" fmla="*/ 148 h 506"/>
                  <a:gd name="T114" fmla="*/ 153 w 288"/>
                  <a:gd name="T115" fmla="*/ 114 h 506"/>
                  <a:gd name="T116" fmla="*/ 165 w 288"/>
                  <a:gd name="T117" fmla="*/ 61 h 506"/>
                  <a:gd name="T118" fmla="*/ 157 w 288"/>
                  <a:gd name="T119" fmla="*/ 14 h 506"/>
                  <a:gd name="T120" fmla="*/ 152 w 288"/>
                  <a:gd name="T121" fmla="*/ 2 h 506"/>
                  <a:gd name="T122" fmla="*/ 152 w 288"/>
                  <a:gd name="T123" fmla="*/ 2 h 5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8"/>
                  <a:gd name="T187" fmla="*/ 0 h 506"/>
                  <a:gd name="T188" fmla="*/ 288 w 288"/>
                  <a:gd name="T189" fmla="*/ 506 h 5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8" h="506">
                    <a:moveTo>
                      <a:pt x="152" y="0"/>
                    </a:moveTo>
                    <a:lnTo>
                      <a:pt x="153" y="2"/>
                    </a:lnTo>
                    <a:lnTo>
                      <a:pt x="153" y="4"/>
                    </a:lnTo>
                    <a:lnTo>
                      <a:pt x="152" y="5"/>
                    </a:lnTo>
                    <a:lnTo>
                      <a:pt x="152" y="9"/>
                    </a:lnTo>
                    <a:lnTo>
                      <a:pt x="151" y="11"/>
                    </a:lnTo>
                    <a:lnTo>
                      <a:pt x="150" y="15"/>
                    </a:lnTo>
                    <a:lnTo>
                      <a:pt x="148" y="17"/>
                    </a:lnTo>
                    <a:lnTo>
                      <a:pt x="146" y="21"/>
                    </a:lnTo>
                    <a:lnTo>
                      <a:pt x="143" y="24"/>
                    </a:lnTo>
                    <a:lnTo>
                      <a:pt x="140" y="28"/>
                    </a:lnTo>
                    <a:lnTo>
                      <a:pt x="135" y="31"/>
                    </a:lnTo>
                    <a:lnTo>
                      <a:pt x="131" y="35"/>
                    </a:lnTo>
                    <a:lnTo>
                      <a:pt x="125" y="38"/>
                    </a:lnTo>
                    <a:lnTo>
                      <a:pt x="118" y="42"/>
                    </a:lnTo>
                    <a:lnTo>
                      <a:pt x="110" y="45"/>
                    </a:lnTo>
                    <a:lnTo>
                      <a:pt x="104" y="52"/>
                    </a:lnTo>
                    <a:lnTo>
                      <a:pt x="97" y="59"/>
                    </a:lnTo>
                    <a:lnTo>
                      <a:pt x="93" y="66"/>
                    </a:lnTo>
                    <a:lnTo>
                      <a:pt x="89" y="73"/>
                    </a:lnTo>
                    <a:lnTo>
                      <a:pt x="88" y="81"/>
                    </a:lnTo>
                    <a:lnTo>
                      <a:pt x="86" y="88"/>
                    </a:lnTo>
                    <a:lnTo>
                      <a:pt x="86" y="95"/>
                    </a:lnTo>
                    <a:lnTo>
                      <a:pt x="86" y="102"/>
                    </a:lnTo>
                    <a:lnTo>
                      <a:pt x="87" y="108"/>
                    </a:lnTo>
                    <a:lnTo>
                      <a:pt x="87" y="114"/>
                    </a:lnTo>
                    <a:lnTo>
                      <a:pt x="89" y="119"/>
                    </a:lnTo>
                    <a:lnTo>
                      <a:pt x="89" y="122"/>
                    </a:lnTo>
                    <a:lnTo>
                      <a:pt x="90" y="126"/>
                    </a:lnTo>
                    <a:lnTo>
                      <a:pt x="90" y="127"/>
                    </a:lnTo>
                    <a:lnTo>
                      <a:pt x="89" y="127"/>
                    </a:lnTo>
                    <a:lnTo>
                      <a:pt x="87" y="125"/>
                    </a:lnTo>
                    <a:lnTo>
                      <a:pt x="84" y="121"/>
                    </a:lnTo>
                    <a:lnTo>
                      <a:pt x="81" y="116"/>
                    </a:lnTo>
                    <a:lnTo>
                      <a:pt x="79" y="112"/>
                    </a:lnTo>
                    <a:lnTo>
                      <a:pt x="76" y="106"/>
                    </a:lnTo>
                    <a:lnTo>
                      <a:pt x="74" y="103"/>
                    </a:lnTo>
                    <a:lnTo>
                      <a:pt x="73" y="97"/>
                    </a:lnTo>
                    <a:lnTo>
                      <a:pt x="72" y="93"/>
                    </a:lnTo>
                    <a:lnTo>
                      <a:pt x="70" y="87"/>
                    </a:lnTo>
                    <a:lnTo>
                      <a:pt x="70" y="83"/>
                    </a:lnTo>
                    <a:lnTo>
                      <a:pt x="70" y="79"/>
                    </a:lnTo>
                    <a:lnTo>
                      <a:pt x="70" y="76"/>
                    </a:lnTo>
                    <a:lnTo>
                      <a:pt x="69" y="72"/>
                    </a:lnTo>
                    <a:lnTo>
                      <a:pt x="69" y="70"/>
                    </a:lnTo>
                    <a:lnTo>
                      <a:pt x="69" y="68"/>
                    </a:lnTo>
                    <a:lnTo>
                      <a:pt x="69" y="67"/>
                    </a:lnTo>
                    <a:lnTo>
                      <a:pt x="69" y="66"/>
                    </a:lnTo>
                    <a:lnTo>
                      <a:pt x="60" y="71"/>
                    </a:lnTo>
                    <a:lnTo>
                      <a:pt x="52" y="76"/>
                    </a:lnTo>
                    <a:lnTo>
                      <a:pt x="47" y="84"/>
                    </a:lnTo>
                    <a:lnTo>
                      <a:pt x="44" y="91"/>
                    </a:lnTo>
                    <a:lnTo>
                      <a:pt x="43" y="100"/>
                    </a:lnTo>
                    <a:lnTo>
                      <a:pt x="43" y="108"/>
                    </a:lnTo>
                    <a:lnTo>
                      <a:pt x="45" y="117"/>
                    </a:lnTo>
                    <a:lnTo>
                      <a:pt x="47" y="124"/>
                    </a:lnTo>
                    <a:lnTo>
                      <a:pt x="50" y="133"/>
                    </a:lnTo>
                    <a:lnTo>
                      <a:pt x="53" y="141"/>
                    </a:lnTo>
                    <a:lnTo>
                      <a:pt x="57" y="148"/>
                    </a:lnTo>
                    <a:lnTo>
                      <a:pt x="60" y="154"/>
                    </a:lnTo>
                    <a:lnTo>
                      <a:pt x="63" y="159"/>
                    </a:lnTo>
                    <a:lnTo>
                      <a:pt x="65" y="163"/>
                    </a:lnTo>
                    <a:lnTo>
                      <a:pt x="66" y="165"/>
                    </a:lnTo>
                    <a:lnTo>
                      <a:pt x="65" y="165"/>
                    </a:lnTo>
                    <a:lnTo>
                      <a:pt x="68" y="177"/>
                    </a:lnTo>
                    <a:lnTo>
                      <a:pt x="69" y="186"/>
                    </a:lnTo>
                    <a:lnTo>
                      <a:pt x="70" y="193"/>
                    </a:lnTo>
                    <a:lnTo>
                      <a:pt x="68" y="198"/>
                    </a:lnTo>
                    <a:lnTo>
                      <a:pt x="66" y="202"/>
                    </a:lnTo>
                    <a:lnTo>
                      <a:pt x="63" y="205"/>
                    </a:lnTo>
                    <a:lnTo>
                      <a:pt x="60" y="205"/>
                    </a:lnTo>
                    <a:lnTo>
                      <a:pt x="56" y="205"/>
                    </a:lnTo>
                    <a:lnTo>
                      <a:pt x="53" y="203"/>
                    </a:lnTo>
                    <a:lnTo>
                      <a:pt x="50" y="202"/>
                    </a:lnTo>
                    <a:lnTo>
                      <a:pt x="47" y="198"/>
                    </a:lnTo>
                    <a:lnTo>
                      <a:pt x="43" y="195"/>
                    </a:lnTo>
                    <a:lnTo>
                      <a:pt x="41" y="191"/>
                    </a:lnTo>
                    <a:lnTo>
                      <a:pt x="38" y="187"/>
                    </a:lnTo>
                    <a:lnTo>
                      <a:pt x="38" y="183"/>
                    </a:lnTo>
                    <a:lnTo>
                      <a:pt x="37" y="178"/>
                    </a:lnTo>
                    <a:lnTo>
                      <a:pt x="37" y="185"/>
                    </a:lnTo>
                    <a:lnTo>
                      <a:pt x="37" y="190"/>
                    </a:lnTo>
                    <a:lnTo>
                      <a:pt x="37" y="194"/>
                    </a:lnTo>
                    <a:lnTo>
                      <a:pt x="36" y="198"/>
                    </a:lnTo>
                    <a:lnTo>
                      <a:pt x="37" y="202"/>
                    </a:lnTo>
                    <a:lnTo>
                      <a:pt x="37" y="205"/>
                    </a:lnTo>
                    <a:lnTo>
                      <a:pt x="38" y="208"/>
                    </a:lnTo>
                    <a:lnTo>
                      <a:pt x="38" y="210"/>
                    </a:lnTo>
                    <a:lnTo>
                      <a:pt x="40" y="214"/>
                    </a:lnTo>
                    <a:lnTo>
                      <a:pt x="40" y="216"/>
                    </a:lnTo>
                    <a:lnTo>
                      <a:pt x="42" y="219"/>
                    </a:lnTo>
                    <a:lnTo>
                      <a:pt x="42" y="221"/>
                    </a:lnTo>
                    <a:lnTo>
                      <a:pt x="44" y="225"/>
                    </a:lnTo>
                    <a:lnTo>
                      <a:pt x="45" y="228"/>
                    </a:lnTo>
                    <a:lnTo>
                      <a:pt x="47" y="232"/>
                    </a:lnTo>
                    <a:lnTo>
                      <a:pt x="47" y="236"/>
                    </a:lnTo>
                    <a:lnTo>
                      <a:pt x="48" y="244"/>
                    </a:lnTo>
                    <a:lnTo>
                      <a:pt x="48" y="250"/>
                    </a:lnTo>
                    <a:lnTo>
                      <a:pt x="47" y="255"/>
                    </a:lnTo>
                    <a:lnTo>
                      <a:pt x="45" y="259"/>
                    </a:lnTo>
                    <a:lnTo>
                      <a:pt x="43" y="261"/>
                    </a:lnTo>
                    <a:lnTo>
                      <a:pt x="40" y="263"/>
                    </a:lnTo>
                    <a:lnTo>
                      <a:pt x="36" y="263"/>
                    </a:lnTo>
                    <a:lnTo>
                      <a:pt x="32" y="263"/>
                    </a:lnTo>
                    <a:lnTo>
                      <a:pt x="28" y="261"/>
                    </a:lnTo>
                    <a:lnTo>
                      <a:pt x="24" y="259"/>
                    </a:lnTo>
                    <a:lnTo>
                      <a:pt x="21" y="256"/>
                    </a:lnTo>
                    <a:lnTo>
                      <a:pt x="16" y="252"/>
                    </a:lnTo>
                    <a:lnTo>
                      <a:pt x="14" y="248"/>
                    </a:lnTo>
                    <a:lnTo>
                      <a:pt x="10" y="242"/>
                    </a:lnTo>
                    <a:lnTo>
                      <a:pt x="8" y="235"/>
                    </a:lnTo>
                    <a:lnTo>
                      <a:pt x="5" y="228"/>
                    </a:lnTo>
                    <a:lnTo>
                      <a:pt x="4" y="233"/>
                    </a:lnTo>
                    <a:lnTo>
                      <a:pt x="2" y="237"/>
                    </a:lnTo>
                    <a:lnTo>
                      <a:pt x="2" y="242"/>
                    </a:lnTo>
                    <a:lnTo>
                      <a:pt x="0" y="248"/>
                    </a:lnTo>
                    <a:lnTo>
                      <a:pt x="1" y="255"/>
                    </a:lnTo>
                    <a:lnTo>
                      <a:pt x="1" y="262"/>
                    </a:lnTo>
                    <a:lnTo>
                      <a:pt x="2" y="269"/>
                    </a:lnTo>
                    <a:lnTo>
                      <a:pt x="2" y="276"/>
                    </a:lnTo>
                    <a:lnTo>
                      <a:pt x="4" y="285"/>
                    </a:lnTo>
                    <a:lnTo>
                      <a:pt x="5" y="292"/>
                    </a:lnTo>
                    <a:lnTo>
                      <a:pt x="7" y="299"/>
                    </a:lnTo>
                    <a:lnTo>
                      <a:pt x="9" y="306"/>
                    </a:lnTo>
                    <a:lnTo>
                      <a:pt x="12" y="313"/>
                    </a:lnTo>
                    <a:lnTo>
                      <a:pt x="14" y="320"/>
                    </a:lnTo>
                    <a:lnTo>
                      <a:pt x="17" y="325"/>
                    </a:lnTo>
                    <a:lnTo>
                      <a:pt x="19" y="329"/>
                    </a:lnTo>
                    <a:lnTo>
                      <a:pt x="21" y="332"/>
                    </a:lnTo>
                    <a:lnTo>
                      <a:pt x="23" y="335"/>
                    </a:lnTo>
                    <a:lnTo>
                      <a:pt x="24" y="339"/>
                    </a:lnTo>
                    <a:lnTo>
                      <a:pt x="24" y="343"/>
                    </a:lnTo>
                    <a:lnTo>
                      <a:pt x="26" y="348"/>
                    </a:lnTo>
                    <a:lnTo>
                      <a:pt x="26" y="352"/>
                    </a:lnTo>
                    <a:lnTo>
                      <a:pt x="27" y="356"/>
                    </a:lnTo>
                    <a:lnTo>
                      <a:pt x="27" y="360"/>
                    </a:lnTo>
                    <a:lnTo>
                      <a:pt x="29" y="366"/>
                    </a:lnTo>
                    <a:lnTo>
                      <a:pt x="29" y="369"/>
                    </a:lnTo>
                    <a:lnTo>
                      <a:pt x="30" y="374"/>
                    </a:lnTo>
                    <a:lnTo>
                      <a:pt x="30" y="378"/>
                    </a:lnTo>
                    <a:lnTo>
                      <a:pt x="32" y="381"/>
                    </a:lnTo>
                    <a:lnTo>
                      <a:pt x="32" y="385"/>
                    </a:lnTo>
                    <a:lnTo>
                      <a:pt x="32" y="389"/>
                    </a:lnTo>
                    <a:lnTo>
                      <a:pt x="32" y="391"/>
                    </a:lnTo>
                    <a:lnTo>
                      <a:pt x="37" y="402"/>
                    </a:lnTo>
                    <a:lnTo>
                      <a:pt x="40" y="412"/>
                    </a:lnTo>
                    <a:lnTo>
                      <a:pt x="46" y="421"/>
                    </a:lnTo>
                    <a:lnTo>
                      <a:pt x="51" y="429"/>
                    </a:lnTo>
                    <a:lnTo>
                      <a:pt x="58" y="437"/>
                    </a:lnTo>
                    <a:lnTo>
                      <a:pt x="64" y="443"/>
                    </a:lnTo>
                    <a:lnTo>
                      <a:pt x="72" y="449"/>
                    </a:lnTo>
                    <a:lnTo>
                      <a:pt x="77" y="455"/>
                    </a:lnTo>
                    <a:lnTo>
                      <a:pt x="84" y="460"/>
                    </a:lnTo>
                    <a:lnTo>
                      <a:pt x="91" y="464"/>
                    </a:lnTo>
                    <a:lnTo>
                      <a:pt x="98" y="468"/>
                    </a:lnTo>
                    <a:lnTo>
                      <a:pt x="104" y="471"/>
                    </a:lnTo>
                    <a:lnTo>
                      <a:pt x="109" y="474"/>
                    </a:lnTo>
                    <a:lnTo>
                      <a:pt x="115" y="476"/>
                    </a:lnTo>
                    <a:lnTo>
                      <a:pt x="119" y="478"/>
                    </a:lnTo>
                    <a:lnTo>
                      <a:pt x="122" y="479"/>
                    </a:lnTo>
                    <a:lnTo>
                      <a:pt x="121" y="477"/>
                    </a:lnTo>
                    <a:lnTo>
                      <a:pt x="119" y="474"/>
                    </a:lnTo>
                    <a:lnTo>
                      <a:pt x="116" y="470"/>
                    </a:lnTo>
                    <a:lnTo>
                      <a:pt x="113" y="467"/>
                    </a:lnTo>
                    <a:lnTo>
                      <a:pt x="109" y="461"/>
                    </a:lnTo>
                    <a:lnTo>
                      <a:pt x="105" y="455"/>
                    </a:lnTo>
                    <a:lnTo>
                      <a:pt x="100" y="447"/>
                    </a:lnTo>
                    <a:lnTo>
                      <a:pt x="96" y="440"/>
                    </a:lnTo>
                    <a:lnTo>
                      <a:pt x="93" y="432"/>
                    </a:lnTo>
                    <a:lnTo>
                      <a:pt x="89" y="423"/>
                    </a:lnTo>
                    <a:lnTo>
                      <a:pt x="84" y="413"/>
                    </a:lnTo>
                    <a:lnTo>
                      <a:pt x="83" y="403"/>
                    </a:lnTo>
                    <a:lnTo>
                      <a:pt x="80" y="392"/>
                    </a:lnTo>
                    <a:lnTo>
                      <a:pt x="78" y="380"/>
                    </a:lnTo>
                    <a:lnTo>
                      <a:pt x="77" y="367"/>
                    </a:lnTo>
                    <a:lnTo>
                      <a:pt x="79" y="367"/>
                    </a:lnTo>
                    <a:lnTo>
                      <a:pt x="80" y="366"/>
                    </a:lnTo>
                    <a:lnTo>
                      <a:pt x="82" y="365"/>
                    </a:lnTo>
                    <a:lnTo>
                      <a:pt x="82" y="363"/>
                    </a:lnTo>
                    <a:lnTo>
                      <a:pt x="83" y="363"/>
                    </a:lnTo>
                    <a:lnTo>
                      <a:pt x="84" y="361"/>
                    </a:lnTo>
                    <a:lnTo>
                      <a:pt x="86" y="360"/>
                    </a:lnTo>
                    <a:lnTo>
                      <a:pt x="86" y="358"/>
                    </a:lnTo>
                    <a:lnTo>
                      <a:pt x="89" y="358"/>
                    </a:lnTo>
                    <a:lnTo>
                      <a:pt x="91" y="357"/>
                    </a:lnTo>
                    <a:lnTo>
                      <a:pt x="93" y="357"/>
                    </a:lnTo>
                    <a:lnTo>
                      <a:pt x="95" y="357"/>
                    </a:lnTo>
                    <a:lnTo>
                      <a:pt x="98" y="359"/>
                    </a:lnTo>
                    <a:lnTo>
                      <a:pt x="100" y="360"/>
                    </a:lnTo>
                    <a:lnTo>
                      <a:pt x="104" y="362"/>
                    </a:lnTo>
                    <a:lnTo>
                      <a:pt x="106" y="364"/>
                    </a:lnTo>
                    <a:lnTo>
                      <a:pt x="105" y="362"/>
                    </a:lnTo>
                    <a:lnTo>
                      <a:pt x="104" y="362"/>
                    </a:lnTo>
                    <a:lnTo>
                      <a:pt x="106" y="364"/>
                    </a:lnTo>
                    <a:lnTo>
                      <a:pt x="108" y="366"/>
                    </a:lnTo>
                    <a:lnTo>
                      <a:pt x="111" y="368"/>
                    </a:lnTo>
                    <a:lnTo>
                      <a:pt x="113" y="369"/>
                    </a:lnTo>
                    <a:lnTo>
                      <a:pt x="117" y="370"/>
                    </a:lnTo>
                    <a:lnTo>
                      <a:pt x="119" y="370"/>
                    </a:lnTo>
                    <a:lnTo>
                      <a:pt x="122" y="371"/>
                    </a:lnTo>
                    <a:lnTo>
                      <a:pt x="126" y="371"/>
                    </a:lnTo>
                    <a:lnTo>
                      <a:pt x="129" y="370"/>
                    </a:lnTo>
                    <a:lnTo>
                      <a:pt x="132" y="369"/>
                    </a:lnTo>
                    <a:lnTo>
                      <a:pt x="130" y="367"/>
                    </a:lnTo>
                    <a:lnTo>
                      <a:pt x="128" y="366"/>
                    </a:lnTo>
                    <a:lnTo>
                      <a:pt x="124" y="363"/>
                    </a:lnTo>
                    <a:lnTo>
                      <a:pt x="122" y="361"/>
                    </a:lnTo>
                    <a:lnTo>
                      <a:pt x="119" y="358"/>
                    </a:lnTo>
                    <a:lnTo>
                      <a:pt x="117" y="355"/>
                    </a:lnTo>
                    <a:lnTo>
                      <a:pt x="113" y="349"/>
                    </a:lnTo>
                    <a:lnTo>
                      <a:pt x="111" y="345"/>
                    </a:lnTo>
                    <a:lnTo>
                      <a:pt x="109" y="340"/>
                    </a:lnTo>
                    <a:lnTo>
                      <a:pt x="109" y="333"/>
                    </a:lnTo>
                    <a:lnTo>
                      <a:pt x="108" y="325"/>
                    </a:lnTo>
                    <a:lnTo>
                      <a:pt x="109" y="318"/>
                    </a:lnTo>
                    <a:lnTo>
                      <a:pt x="111" y="309"/>
                    </a:lnTo>
                    <a:lnTo>
                      <a:pt x="114" y="299"/>
                    </a:lnTo>
                    <a:lnTo>
                      <a:pt x="118" y="287"/>
                    </a:lnTo>
                    <a:lnTo>
                      <a:pt x="119" y="287"/>
                    </a:lnTo>
                    <a:lnTo>
                      <a:pt x="119" y="286"/>
                    </a:lnTo>
                    <a:lnTo>
                      <a:pt x="120" y="286"/>
                    </a:lnTo>
                    <a:lnTo>
                      <a:pt x="120" y="284"/>
                    </a:lnTo>
                    <a:lnTo>
                      <a:pt x="122" y="282"/>
                    </a:lnTo>
                    <a:lnTo>
                      <a:pt x="124" y="279"/>
                    </a:lnTo>
                    <a:lnTo>
                      <a:pt x="126" y="277"/>
                    </a:lnTo>
                    <a:lnTo>
                      <a:pt x="127" y="272"/>
                    </a:lnTo>
                    <a:lnTo>
                      <a:pt x="129" y="268"/>
                    </a:lnTo>
                    <a:lnTo>
                      <a:pt x="129" y="264"/>
                    </a:lnTo>
                    <a:lnTo>
                      <a:pt x="129" y="258"/>
                    </a:lnTo>
                    <a:lnTo>
                      <a:pt x="128" y="251"/>
                    </a:lnTo>
                    <a:lnTo>
                      <a:pt x="126" y="244"/>
                    </a:lnTo>
                    <a:lnTo>
                      <a:pt x="123" y="236"/>
                    </a:lnTo>
                    <a:lnTo>
                      <a:pt x="119" y="227"/>
                    </a:lnTo>
                    <a:lnTo>
                      <a:pt x="113" y="216"/>
                    </a:lnTo>
                    <a:lnTo>
                      <a:pt x="120" y="221"/>
                    </a:lnTo>
                    <a:lnTo>
                      <a:pt x="128" y="226"/>
                    </a:lnTo>
                    <a:lnTo>
                      <a:pt x="134" y="231"/>
                    </a:lnTo>
                    <a:lnTo>
                      <a:pt x="139" y="235"/>
                    </a:lnTo>
                    <a:lnTo>
                      <a:pt x="144" y="242"/>
                    </a:lnTo>
                    <a:lnTo>
                      <a:pt x="148" y="248"/>
                    </a:lnTo>
                    <a:lnTo>
                      <a:pt x="150" y="254"/>
                    </a:lnTo>
                    <a:lnTo>
                      <a:pt x="152" y="260"/>
                    </a:lnTo>
                    <a:lnTo>
                      <a:pt x="154" y="267"/>
                    </a:lnTo>
                    <a:lnTo>
                      <a:pt x="156" y="273"/>
                    </a:lnTo>
                    <a:lnTo>
                      <a:pt x="157" y="278"/>
                    </a:lnTo>
                    <a:lnTo>
                      <a:pt x="157" y="284"/>
                    </a:lnTo>
                    <a:lnTo>
                      <a:pt x="157" y="289"/>
                    </a:lnTo>
                    <a:lnTo>
                      <a:pt x="157" y="294"/>
                    </a:lnTo>
                    <a:lnTo>
                      <a:pt x="157" y="298"/>
                    </a:lnTo>
                    <a:lnTo>
                      <a:pt x="156" y="299"/>
                    </a:lnTo>
                    <a:lnTo>
                      <a:pt x="154" y="316"/>
                    </a:lnTo>
                    <a:lnTo>
                      <a:pt x="153" y="332"/>
                    </a:lnTo>
                    <a:lnTo>
                      <a:pt x="153" y="345"/>
                    </a:lnTo>
                    <a:lnTo>
                      <a:pt x="154" y="356"/>
                    </a:lnTo>
                    <a:lnTo>
                      <a:pt x="157" y="367"/>
                    </a:lnTo>
                    <a:lnTo>
                      <a:pt x="161" y="375"/>
                    </a:lnTo>
                    <a:lnTo>
                      <a:pt x="164" y="381"/>
                    </a:lnTo>
                    <a:lnTo>
                      <a:pt x="168" y="386"/>
                    </a:lnTo>
                    <a:lnTo>
                      <a:pt x="174" y="390"/>
                    </a:lnTo>
                    <a:lnTo>
                      <a:pt x="177" y="391"/>
                    </a:lnTo>
                    <a:lnTo>
                      <a:pt x="181" y="392"/>
                    </a:lnTo>
                    <a:lnTo>
                      <a:pt x="184" y="390"/>
                    </a:lnTo>
                    <a:lnTo>
                      <a:pt x="186" y="387"/>
                    </a:lnTo>
                    <a:lnTo>
                      <a:pt x="187" y="382"/>
                    </a:lnTo>
                    <a:lnTo>
                      <a:pt x="187" y="376"/>
                    </a:lnTo>
                    <a:lnTo>
                      <a:pt x="184" y="367"/>
                    </a:lnTo>
                    <a:lnTo>
                      <a:pt x="184" y="364"/>
                    </a:lnTo>
                    <a:lnTo>
                      <a:pt x="183" y="360"/>
                    </a:lnTo>
                    <a:lnTo>
                      <a:pt x="183" y="358"/>
                    </a:lnTo>
                    <a:lnTo>
                      <a:pt x="181" y="355"/>
                    </a:lnTo>
                    <a:lnTo>
                      <a:pt x="183" y="353"/>
                    </a:lnTo>
                    <a:lnTo>
                      <a:pt x="183" y="351"/>
                    </a:lnTo>
                    <a:lnTo>
                      <a:pt x="183" y="350"/>
                    </a:lnTo>
                    <a:lnTo>
                      <a:pt x="183" y="348"/>
                    </a:lnTo>
                    <a:lnTo>
                      <a:pt x="185" y="348"/>
                    </a:lnTo>
                    <a:lnTo>
                      <a:pt x="186" y="346"/>
                    </a:lnTo>
                    <a:lnTo>
                      <a:pt x="188" y="346"/>
                    </a:lnTo>
                    <a:lnTo>
                      <a:pt x="188" y="345"/>
                    </a:lnTo>
                    <a:lnTo>
                      <a:pt x="189" y="345"/>
                    </a:lnTo>
                    <a:lnTo>
                      <a:pt x="189" y="343"/>
                    </a:lnTo>
                    <a:lnTo>
                      <a:pt x="190" y="342"/>
                    </a:lnTo>
                    <a:lnTo>
                      <a:pt x="190" y="340"/>
                    </a:lnTo>
                    <a:lnTo>
                      <a:pt x="192" y="340"/>
                    </a:lnTo>
                    <a:lnTo>
                      <a:pt x="192" y="338"/>
                    </a:lnTo>
                    <a:lnTo>
                      <a:pt x="192" y="336"/>
                    </a:lnTo>
                    <a:lnTo>
                      <a:pt x="192" y="335"/>
                    </a:lnTo>
                    <a:lnTo>
                      <a:pt x="192" y="333"/>
                    </a:lnTo>
                    <a:lnTo>
                      <a:pt x="192" y="331"/>
                    </a:lnTo>
                    <a:lnTo>
                      <a:pt x="192" y="329"/>
                    </a:lnTo>
                    <a:lnTo>
                      <a:pt x="192" y="327"/>
                    </a:lnTo>
                    <a:lnTo>
                      <a:pt x="194" y="325"/>
                    </a:lnTo>
                    <a:lnTo>
                      <a:pt x="194" y="324"/>
                    </a:lnTo>
                    <a:lnTo>
                      <a:pt x="194" y="323"/>
                    </a:lnTo>
                    <a:lnTo>
                      <a:pt x="194" y="321"/>
                    </a:lnTo>
                    <a:lnTo>
                      <a:pt x="194" y="319"/>
                    </a:lnTo>
                    <a:lnTo>
                      <a:pt x="194" y="318"/>
                    </a:lnTo>
                    <a:lnTo>
                      <a:pt x="199" y="332"/>
                    </a:lnTo>
                    <a:lnTo>
                      <a:pt x="202" y="343"/>
                    </a:lnTo>
                    <a:lnTo>
                      <a:pt x="205" y="353"/>
                    </a:lnTo>
                    <a:lnTo>
                      <a:pt x="206" y="360"/>
                    </a:lnTo>
                    <a:lnTo>
                      <a:pt x="207" y="368"/>
                    </a:lnTo>
                    <a:lnTo>
                      <a:pt x="207" y="373"/>
                    </a:lnTo>
                    <a:lnTo>
                      <a:pt x="207" y="378"/>
                    </a:lnTo>
                    <a:lnTo>
                      <a:pt x="206" y="381"/>
                    </a:lnTo>
                    <a:lnTo>
                      <a:pt x="206" y="384"/>
                    </a:lnTo>
                    <a:lnTo>
                      <a:pt x="205" y="388"/>
                    </a:lnTo>
                    <a:lnTo>
                      <a:pt x="204" y="390"/>
                    </a:lnTo>
                    <a:lnTo>
                      <a:pt x="202" y="391"/>
                    </a:lnTo>
                    <a:lnTo>
                      <a:pt x="201" y="394"/>
                    </a:lnTo>
                    <a:lnTo>
                      <a:pt x="199" y="395"/>
                    </a:lnTo>
                    <a:lnTo>
                      <a:pt x="198" y="399"/>
                    </a:lnTo>
                    <a:lnTo>
                      <a:pt x="196" y="401"/>
                    </a:lnTo>
                    <a:lnTo>
                      <a:pt x="194" y="406"/>
                    </a:lnTo>
                    <a:lnTo>
                      <a:pt x="192" y="410"/>
                    </a:lnTo>
                    <a:lnTo>
                      <a:pt x="192" y="413"/>
                    </a:lnTo>
                    <a:lnTo>
                      <a:pt x="191" y="417"/>
                    </a:lnTo>
                    <a:lnTo>
                      <a:pt x="193" y="421"/>
                    </a:lnTo>
                    <a:lnTo>
                      <a:pt x="194" y="424"/>
                    </a:lnTo>
                    <a:lnTo>
                      <a:pt x="196" y="427"/>
                    </a:lnTo>
                    <a:lnTo>
                      <a:pt x="197" y="429"/>
                    </a:lnTo>
                    <a:lnTo>
                      <a:pt x="200" y="431"/>
                    </a:lnTo>
                    <a:lnTo>
                      <a:pt x="202" y="432"/>
                    </a:lnTo>
                    <a:lnTo>
                      <a:pt x="206" y="432"/>
                    </a:lnTo>
                    <a:lnTo>
                      <a:pt x="208" y="431"/>
                    </a:lnTo>
                    <a:lnTo>
                      <a:pt x="211" y="430"/>
                    </a:lnTo>
                    <a:lnTo>
                      <a:pt x="213" y="426"/>
                    </a:lnTo>
                    <a:lnTo>
                      <a:pt x="215" y="422"/>
                    </a:lnTo>
                    <a:lnTo>
                      <a:pt x="216" y="416"/>
                    </a:lnTo>
                    <a:lnTo>
                      <a:pt x="223" y="429"/>
                    </a:lnTo>
                    <a:lnTo>
                      <a:pt x="227" y="441"/>
                    </a:lnTo>
                    <a:lnTo>
                      <a:pt x="229" y="452"/>
                    </a:lnTo>
                    <a:lnTo>
                      <a:pt x="230" y="461"/>
                    </a:lnTo>
                    <a:lnTo>
                      <a:pt x="231" y="469"/>
                    </a:lnTo>
                    <a:lnTo>
                      <a:pt x="229" y="475"/>
                    </a:lnTo>
                    <a:lnTo>
                      <a:pt x="228" y="482"/>
                    </a:lnTo>
                    <a:lnTo>
                      <a:pt x="224" y="486"/>
                    </a:lnTo>
                    <a:lnTo>
                      <a:pt x="222" y="490"/>
                    </a:lnTo>
                    <a:lnTo>
                      <a:pt x="219" y="494"/>
                    </a:lnTo>
                    <a:lnTo>
                      <a:pt x="215" y="496"/>
                    </a:lnTo>
                    <a:lnTo>
                      <a:pt x="211" y="497"/>
                    </a:lnTo>
                    <a:lnTo>
                      <a:pt x="210" y="499"/>
                    </a:lnTo>
                    <a:lnTo>
                      <a:pt x="206" y="500"/>
                    </a:lnTo>
                    <a:lnTo>
                      <a:pt x="204" y="500"/>
                    </a:lnTo>
                    <a:lnTo>
                      <a:pt x="202" y="499"/>
                    </a:lnTo>
                    <a:lnTo>
                      <a:pt x="207" y="502"/>
                    </a:lnTo>
                    <a:lnTo>
                      <a:pt x="211" y="504"/>
                    </a:lnTo>
                    <a:lnTo>
                      <a:pt x="216" y="505"/>
                    </a:lnTo>
                    <a:lnTo>
                      <a:pt x="222" y="505"/>
                    </a:lnTo>
                    <a:lnTo>
                      <a:pt x="229" y="505"/>
                    </a:lnTo>
                    <a:lnTo>
                      <a:pt x="235" y="504"/>
                    </a:lnTo>
                    <a:lnTo>
                      <a:pt x="243" y="503"/>
                    </a:lnTo>
                    <a:lnTo>
                      <a:pt x="248" y="499"/>
                    </a:lnTo>
                    <a:lnTo>
                      <a:pt x="256" y="496"/>
                    </a:lnTo>
                    <a:lnTo>
                      <a:pt x="262" y="492"/>
                    </a:lnTo>
                    <a:lnTo>
                      <a:pt x="268" y="486"/>
                    </a:lnTo>
                    <a:lnTo>
                      <a:pt x="273" y="479"/>
                    </a:lnTo>
                    <a:lnTo>
                      <a:pt x="278" y="471"/>
                    </a:lnTo>
                    <a:lnTo>
                      <a:pt x="281" y="461"/>
                    </a:lnTo>
                    <a:lnTo>
                      <a:pt x="283" y="450"/>
                    </a:lnTo>
                    <a:lnTo>
                      <a:pt x="283" y="437"/>
                    </a:lnTo>
                    <a:lnTo>
                      <a:pt x="284" y="437"/>
                    </a:lnTo>
                    <a:lnTo>
                      <a:pt x="284" y="436"/>
                    </a:lnTo>
                    <a:lnTo>
                      <a:pt x="284" y="434"/>
                    </a:lnTo>
                    <a:lnTo>
                      <a:pt x="284" y="432"/>
                    </a:lnTo>
                    <a:lnTo>
                      <a:pt x="284" y="431"/>
                    </a:lnTo>
                    <a:lnTo>
                      <a:pt x="284" y="429"/>
                    </a:lnTo>
                    <a:lnTo>
                      <a:pt x="283" y="426"/>
                    </a:lnTo>
                    <a:lnTo>
                      <a:pt x="284" y="424"/>
                    </a:lnTo>
                    <a:lnTo>
                      <a:pt x="284" y="421"/>
                    </a:lnTo>
                    <a:lnTo>
                      <a:pt x="284" y="419"/>
                    </a:lnTo>
                    <a:lnTo>
                      <a:pt x="284" y="415"/>
                    </a:lnTo>
                    <a:lnTo>
                      <a:pt x="286" y="412"/>
                    </a:lnTo>
                    <a:lnTo>
                      <a:pt x="286" y="407"/>
                    </a:lnTo>
                    <a:lnTo>
                      <a:pt x="287" y="403"/>
                    </a:lnTo>
                    <a:lnTo>
                      <a:pt x="287" y="397"/>
                    </a:lnTo>
                    <a:lnTo>
                      <a:pt x="287" y="393"/>
                    </a:lnTo>
                    <a:lnTo>
                      <a:pt x="287" y="388"/>
                    </a:lnTo>
                    <a:lnTo>
                      <a:pt x="287" y="382"/>
                    </a:lnTo>
                    <a:lnTo>
                      <a:pt x="286" y="377"/>
                    </a:lnTo>
                    <a:lnTo>
                      <a:pt x="286" y="373"/>
                    </a:lnTo>
                    <a:lnTo>
                      <a:pt x="285" y="367"/>
                    </a:lnTo>
                    <a:lnTo>
                      <a:pt x="285" y="362"/>
                    </a:lnTo>
                    <a:lnTo>
                      <a:pt x="283" y="357"/>
                    </a:lnTo>
                    <a:lnTo>
                      <a:pt x="283" y="353"/>
                    </a:lnTo>
                    <a:lnTo>
                      <a:pt x="282" y="349"/>
                    </a:lnTo>
                    <a:lnTo>
                      <a:pt x="282" y="345"/>
                    </a:lnTo>
                    <a:lnTo>
                      <a:pt x="280" y="341"/>
                    </a:lnTo>
                    <a:lnTo>
                      <a:pt x="280" y="339"/>
                    </a:lnTo>
                    <a:lnTo>
                      <a:pt x="279" y="335"/>
                    </a:lnTo>
                    <a:lnTo>
                      <a:pt x="279" y="334"/>
                    </a:lnTo>
                    <a:lnTo>
                      <a:pt x="277" y="331"/>
                    </a:lnTo>
                    <a:lnTo>
                      <a:pt x="277" y="334"/>
                    </a:lnTo>
                    <a:lnTo>
                      <a:pt x="276" y="337"/>
                    </a:lnTo>
                    <a:lnTo>
                      <a:pt x="276" y="340"/>
                    </a:lnTo>
                    <a:lnTo>
                      <a:pt x="274" y="342"/>
                    </a:lnTo>
                    <a:lnTo>
                      <a:pt x="274" y="344"/>
                    </a:lnTo>
                    <a:lnTo>
                      <a:pt x="274" y="346"/>
                    </a:lnTo>
                    <a:lnTo>
                      <a:pt x="274" y="347"/>
                    </a:lnTo>
                    <a:lnTo>
                      <a:pt x="274" y="349"/>
                    </a:lnTo>
                    <a:lnTo>
                      <a:pt x="274" y="352"/>
                    </a:lnTo>
                    <a:lnTo>
                      <a:pt x="274" y="354"/>
                    </a:lnTo>
                    <a:lnTo>
                      <a:pt x="274" y="356"/>
                    </a:lnTo>
                    <a:lnTo>
                      <a:pt x="274" y="357"/>
                    </a:lnTo>
                    <a:lnTo>
                      <a:pt x="274" y="361"/>
                    </a:lnTo>
                    <a:lnTo>
                      <a:pt x="274" y="363"/>
                    </a:lnTo>
                    <a:lnTo>
                      <a:pt x="273" y="367"/>
                    </a:lnTo>
                    <a:lnTo>
                      <a:pt x="271" y="369"/>
                    </a:lnTo>
                    <a:lnTo>
                      <a:pt x="271" y="370"/>
                    </a:lnTo>
                    <a:lnTo>
                      <a:pt x="271" y="372"/>
                    </a:lnTo>
                    <a:lnTo>
                      <a:pt x="270" y="372"/>
                    </a:lnTo>
                    <a:lnTo>
                      <a:pt x="270" y="374"/>
                    </a:lnTo>
                    <a:lnTo>
                      <a:pt x="270" y="375"/>
                    </a:lnTo>
                    <a:lnTo>
                      <a:pt x="268" y="375"/>
                    </a:lnTo>
                    <a:lnTo>
                      <a:pt x="268" y="377"/>
                    </a:lnTo>
                    <a:lnTo>
                      <a:pt x="266" y="377"/>
                    </a:lnTo>
                    <a:lnTo>
                      <a:pt x="266" y="378"/>
                    </a:lnTo>
                    <a:lnTo>
                      <a:pt x="265" y="378"/>
                    </a:lnTo>
                    <a:lnTo>
                      <a:pt x="263" y="377"/>
                    </a:lnTo>
                    <a:lnTo>
                      <a:pt x="264" y="378"/>
                    </a:lnTo>
                    <a:lnTo>
                      <a:pt x="264" y="376"/>
                    </a:lnTo>
                    <a:lnTo>
                      <a:pt x="264" y="374"/>
                    </a:lnTo>
                    <a:lnTo>
                      <a:pt x="264" y="371"/>
                    </a:lnTo>
                    <a:lnTo>
                      <a:pt x="264" y="368"/>
                    </a:lnTo>
                    <a:lnTo>
                      <a:pt x="264" y="363"/>
                    </a:lnTo>
                    <a:lnTo>
                      <a:pt x="264" y="359"/>
                    </a:lnTo>
                    <a:lnTo>
                      <a:pt x="264" y="354"/>
                    </a:lnTo>
                    <a:lnTo>
                      <a:pt x="263" y="348"/>
                    </a:lnTo>
                    <a:lnTo>
                      <a:pt x="261" y="342"/>
                    </a:lnTo>
                    <a:lnTo>
                      <a:pt x="259" y="335"/>
                    </a:lnTo>
                    <a:lnTo>
                      <a:pt x="255" y="327"/>
                    </a:lnTo>
                    <a:lnTo>
                      <a:pt x="251" y="319"/>
                    </a:lnTo>
                    <a:lnTo>
                      <a:pt x="245" y="310"/>
                    </a:lnTo>
                    <a:lnTo>
                      <a:pt x="244" y="309"/>
                    </a:lnTo>
                    <a:lnTo>
                      <a:pt x="244" y="307"/>
                    </a:lnTo>
                    <a:lnTo>
                      <a:pt x="242" y="305"/>
                    </a:lnTo>
                    <a:lnTo>
                      <a:pt x="242" y="303"/>
                    </a:lnTo>
                    <a:lnTo>
                      <a:pt x="240" y="300"/>
                    </a:lnTo>
                    <a:lnTo>
                      <a:pt x="239" y="297"/>
                    </a:lnTo>
                    <a:lnTo>
                      <a:pt x="237" y="292"/>
                    </a:lnTo>
                    <a:lnTo>
                      <a:pt x="237" y="289"/>
                    </a:lnTo>
                    <a:lnTo>
                      <a:pt x="236" y="285"/>
                    </a:lnTo>
                    <a:lnTo>
                      <a:pt x="236" y="279"/>
                    </a:lnTo>
                    <a:lnTo>
                      <a:pt x="235" y="273"/>
                    </a:lnTo>
                    <a:lnTo>
                      <a:pt x="236" y="267"/>
                    </a:lnTo>
                    <a:lnTo>
                      <a:pt x="236" y="259"/>
                    </a:lnTo>
                    <a:lnTo>
                      <a:pt x="238" y="251"/>
                    </a:lnTo>
                    <a:lnTo>
                      <a:pt x="239" y="242"/>
                    </a:lnTo>
                    <a:lnTo>
                      <a:pt x="241" y="235"/>
                    </a:lnTo>
                    <a:lnTo>
                      <a:pt x="242" y="227"/>
                    </a:lnTo>
                    <a:lnTo>
                      <a:pt x="242" y="219"/>
                    </a:lnTo>
                    <a:lnTo>
                      <a:pt x="242" y="211"/>
                    </a:lnTo>
                    <a:lnTo>
                      <a:pt x="242" y="205"/>
                    </a:lnTo>
                    <a:lnTo>
                      <a:pt x="240" y="197"/>
                    </a:lnTo>
                    <a:lnTo>
                      <a:pt x="239" y="191"/>
                    </a:lnTo>
                    <a:lnTo>
                      <a:pt x="236" y="183"/>
                    </a:lnTo>
                    <a:lnTo>
                      <a:pt x="234" y="178"/>
                    </a:lnTo>
                    <a:lnTo>
                      <a:pt x="231" y="172"/>
                    </a:lnTo>
                    <a:lnTo>
                      <a:pt x="229" y="166"/>
                    </a:lnTo>
                    <a:lnTo>
                      <a:pt x="226" y="159"/>
                    </a:lnTo>
                    <a:lnTo>
                      <a:pt x="224" y="154"/>
                    </a:lnTo>
                    <a:lnTo>
                      <a:pt x="220" y="148"/>
                    </a:lnTo>
                    <a:lnTo>
                      <a:pt x="216" y="143"/>
                    </a:lnTo>
                    <a:lnTo>
                      <a:pt x="213" y="137"/>
                    </a:lnTo>
                    <a:lnTo>
                      <a:pt x="215" y="144"/>
                    </a:lnTo>
                    <a:lnTo>
                      <a:pt x="216" y="151"/>
                    </a:lnTo>
                    <a:lnTo>
                      <a:pt x="218" y="159"/>
                    </a:lnTo>
                    <a:lnTo>
                      <a:pt x="218" y="165"/>
                    </a:lnTo>
                    <a:lnTo>
                      <a:pt x="218" y="172"/>
                    </a:lnTo>
                    <a:lnTo>
                      <a:pt x="218" y="179"/>
                    </a:lnTo>
                    <a:lnTo>
                      <a:pt x="218" y="186"/>
                    </a:lnTo>
                    <a:lnTo>
                      <a:pt x="216" y="192"/>
                    </a:lnTo>
                    <a:lnTo>
                      <a:pt x="215" y="199"/>
                    </a:lnTo>
                    <a:lnTo>
                      <a:pt x="213" y="205"/>
                    </a:lnTo>
                    <a:lnTo>
                      <a:pt x="210" y="210"/>
                    </a:lnTo>
                    <a:lnTo>
                      <a:pt x="207" y="215"/>
                    </a:lnTo>
                    <a:lnTo>
                      <a:pt x="203" y="219"/>
                    </a:lnTo>
                    <a:lnTo>
                      <a:pt x="197" y="222"/>
                    </a:lnTo>
                    <a:lnTo>
                      <a:pt x="191" y="224"/>
                    </a:lnTo>
                    <a:lnTo>
                      <a:pt x="183" y="226"/>
                    </a:lnTo>
                    <a:lnTo>
                      <a:pt x="184" y="226"/>
                    </a:lnTo>
                    <a:lnTo>
                      <a:pt x="184" y="224"/>
                    </a:lnTo>
                    <a:lnTo>
                      <a:pt x="184" y="223"/>
                    </a:lnTo>
                    <a:lnTo>
                      <a:pt x="184" y="221"/>
                    </a:lnTo>
                    <a:lnTo>
                      <a:pt x="184" y="219"/>
                    </a:lnTo>
                    <a:lnTo>
                      <a:pt x="184" y="217"/>
                    </a:lnTo>
                    <a:lnTo>
                      <a:pt x="184" y="213"/>
                    </a:lnTo>
                    <a:lnTo>
                      <a:pt x="183" y="209"/>
                    </a:lnTo>
                    <a:lnTo>
                      <a:pt x="183" y="205"/>
                    </a:lnTo>
                    <a:lnTo>
                      <a:pt x="182" y="200"/>
                    </a:lnTo>
                    <a:lnTo>
                      <a:pt x="181" y="194"/>
                    </a:lnTo>
                    <a:lnTo>
                      <a:pt x="178" y="186"/>
                    </a:lnTo>
                    <a:lnTo>
                      <a:pt x="176" y="179"/>
                    </a:lnTo>
                    <a:lnTo>
                      <a:pt x="173" y="170"/>
                    </a:lnTo>
                    <a:lnTo>
                      <a:pt x="168" y="160"/>
                    </a:lnTo>
                    <a:lnTo>
                      <a:pt x="163" y="148"/>
                    </a:lnTo>
                    <a:lnTo>
                      <a:pt x="162" y="146"/>
                    </a:lnTo>
                    <a:lnTo>
                      <a:pt x="161" y="143"/>
                    </a:lnTo>
                    <a:lnTo>
                      <a:pt x="159" y="139"/>
                    </a:lnTo>
                    <a:lnTo>
                      <a:pt x="158" y="135"/>
                    </a:lnTo>
                    <a:lnTo>
                      <a:pt x="156" y="130"/>
                    </a:lnTo>
                    <a:lnTo>
                      <a:pt x="155" y="125"/>
                    </a:lnTo>
                    <a:lnTo>
                      <a:pt x="153" y="119"/>
                    </a:lnTo>
                    <a:lnTo>
                      <a:pt x="153" y="114"/>
                    </a:lnTo>
                    <a:lnTo>
                      <a:pt x="153" y="108"/>
                    </a:lnTo>
                    <a:lnTo>
                      <a:pt x="153" y="103"/>
                    </a:lnTo>
                    <a:lnTo>
                      <a:pt x="152" y="95"/>
                    </a:lnTo>
                    <a:lnTo>
                      <a:pt x="154" y="90"/>
                    </a:lnTo>
                    <a:lnTo>
                      <a:pt x="154" y="83"/>
                    </a:lnTo>
                    <a:lnTo>
                      <a:pt x="157" y="78"/>
                    </a:lnTo>
                    <a:lnTo>
                      <a:pt x="159" y="70"/>
                    </a:lnTo>
                    <a:lnTo>
                      <a:pt x="163" y="67"/>
                    </a:lnTo>
                    <a:lnTo>
                      <a:pt x="165" y="61"/>
                    </a:lnTo>
                    <a:lnTo>
                      <a:pt x="167" y="56"/>
                    </a:lnTo>
                    <a:lnTo>
                      <a:pt x="167" y="50"/>
                    </a:lnTo>
                    <a:lnTo>
                      <a:pt x="167" y="45"/>
                    </a:lnTo>
                    <a:lnTo>
                      <a:pt x="167" y="39"/>
                    </a:lnTo>
                    <a:lnTo>
                      <a:pt x="165" y="34"/>
                    </a:lnTo>
                    <a:lnTo>
                      <a:pt x="163" y="27"/>
                    </a:lnTo>
                    <a:lnTo>
                      <a:pt x="161" y="24"/>
                    </a:lnTo>
                    <a:lnTo>
                      <a:pt x="159" y="18"/>
                    </a:lnTo>
                    <a:lnTo>
                      <a:pt x="157" y="14"/>
                    </a:lnTo>
                    <a:lnTo>
                      <a:pt x="155" y="10"/>
                    </a:lnTo>
                    <a:lnTo>
                      <a:pt x="154" y="7"/>
                    </a:lnTo>
                    <a:lnTo>
                      <a:pt x="153" y="4"/>
                    </a:lnTo>
                    <a:lnTo>
                      <a:pt x="152" y="3"/>
                    </a:lnTo>
                    <a:lnTo>
                      <a:pt x="151" y="2"/>
                    </a:lnTo>
                    <a:lnTo>
                      <a:pt x="152" y="2"/>
                    </a:lnTo>
                    <a:lnTo>
                      <a:pt x="152" y="0"/>
                    </a:lnTo>
                  </a:path>
                </a:pathLst>
              </a:custGeom>
              <a:gradFill rotWithShape="0">
                <a:gsLst>
                  <a:gs pos="0">
                    <a:srgbClr val="FFFF00"/>
                  </a:gs>
                  <a:gs pos="100000">
                    <a:srgbClr val="FF0000"/>
                  </a:gs>
                </a:gsLst>
                <a:lin ang="5400000" scaled="1"/>
              </a:gradFill>
              <a:ln w="9366" cap="flat" cmpd="sng">
                <a:solidFill>
                  <a:srgbClr val="FFFF00"/>
                </a:solidFill>
                <a:prstDash val="solid"/>
                <a:round/>
                <a:headEnd type="none" w="med" len="med"/>
                <a:tailEnd type="none" w="med" len="med"/>
              </a:ln>
            </p:spPr>
            <p:txBody>
              <a:bodyPr/>
              <a:lstStyle/>
              <a:p>
                <a:endParaRPr lang="tr-TR"/>
              </a:p>
            </p:txBody>
          </p:sp>
          <p:sp>
            <p:nvSpPr>
              <p:cNvPr id="69665" name="Freeform 18"/>
              <p:cNvSpPr>
                <a:spLocks/>
              </p:cNvSpPr>
              <p:nvPr/>
            </p:nvSpPr>
            <p:spPr bwMode="auto">
              <a:xfrm>
                <a:off x="-120" y="1413"/>
                <a:ext cx="115" cy="178"/>
              </a:xfrm>
              <a:custGeom>
                <a:avLst/>
                <a:gdLst>
                  <a:gd name="T0" fmla="*/ 11 w 115"/>
                  <a:gd name="T1" fmla="*/ 6 h 178"/>
                  <a:gd name="T2" fmla="*/ 35 w 115"/>
                  <a:gd name="T3" fmla="*/ 17 h 178"/>
                  <a:gd name="T4" fmla="*/ 50 w 115"/>
                  <a:gd name="T5" fmla="*/ 38 h 178"/>
                  <a:gd name="T6" fmla="*/ 54 w 115"/>
                  <a:gd name="T7" fmla="*/ 36 h 178"/>
                  <a:gd name="T8" fmla="*/ 51 w 115"/>
                  <a:gd name="T9" fmla="*/ 22 h 178"/>
                  <a:gd name="T10" fmla="*/ 66 w 115"/>
                  <a:gd name="T11" fmla="*/ 31 h 178"/>
                  <a:gd name="T12" fmla="*/ 68 w 115"/>
                  <a:gd name="T13" fmla="*/ 54 h 178"/>
                  <a:gd name="T14" fmla="*/ 76 w 115"/>
                  <a:gd name="T15" fmla="*/ 68 h 178"/>
                  <a:gd name="T16" fmla="*/ 79 w 115"/>
                  <a:gd name="T17" fmla="*/ 57 h 178"/>
                  <a:gd name="T18" fmla="*/ 85 w 115"/>
                  <a:gd name="T19" fmla="*/ 71 h 178"/>
                  <a:gd name="T20" fmla="*/ 87 w 115"/>
                  <a:gd name="T21" fmla="*/ 83 h 178"/>
                  <a:gd name="T22" fmla="*/ 100 w 115"/>
                  <a:gd name="T23" fmla="*/ 85 h 178"/>
                  <a:gd name="T24" fmla="*/ 106 w 115"/>
                  <a:gd name="T25" fmla="*/ 81 h 178"/>
                  <a:gd name="T26" fmla="*/ 111 w 115"/>
                  <a:gd name="T27" fmla="*/ 104 h 178"/>
                  <a:gd name="T28" fmla="*/ 111 w 115"/>
                  <a:gd name="T29" fmla="*/ 119 h 178"/>
                  <a:gd name="T30" fmla="*/ 114 w 115"/>
                  <a:gd name="T31" fmla="*/ 131 h 178"/>
                  <a:gd name="T32" fmla="*/ 104 w 115"/>
                  <a:gd name="T33" fmla="*/ 155 h 178"/>
                  <a:gd name="T34" fmla="*/ 90 w 115"/>
                  <a:gd name="T35" fmla="*/ 164 h 178"/>
                  <a:gd name="T36" fmla="*/ 96 w 115"/>
                  <a:gd name="T37" fmla="*/ 147 h 178"/>
                  <a:gd name="T38" fmla="*/ 91 w 115"/>
                  <a:gd name="T39" fmla="*/ 124 h 178"/>
                  <a:gd name="T40" fmla="*/ 82 w 115"/>
                  <a:gd name="T41" fmla="*/ 121 h 178"/>
                  <a:gd name="T42" fmla="*/ 79 w 115"/>
                  <a:gd name="T43" fmla="*/ 125 h 178"/>
                  <a:gd name="T44" fmla="*/ 72 w 115"/>
                  <a:gd name="T45" fmla="*/ 127 h 178"/>
                  <a:gd name="T46" fmla="*/ 74 w 115"/>
                  <a:gd name="T47" fmla="*/ 121 h 178"/>
                  <a:gd name="T48" fmla="*/ 63 w 115"/>
                  <a:gd name="T49" fmla="*/ 98 h 178"/>
                  <a:gd name="T50" fmla="*/ 57 w 115"/>
                  <a:gd name="T51" fmla="*/ 92 h 178"/>
                  <a:gd name="T52" fmla="*/ 50 w 115"/>
                  <a:gd name="T53" fmla="*/ 77 h 178"/>
                  <a:gd name="T54" fmla="*/ 47 w 115"/>
                  <a:gd name="T55" fmla="*/ 97 h 178"/>
                  <a:gd name="T56" fmla="*/ 59 w 115"/>
                  <a:gd name="T57" fmla="*/ 123 h 178"/>
                  <a:gd name="T58" fmla="*/ 51 w 115"/>
                  <a:gd name="T59" fmla="*/ 135 h 178"/>
                  <a:gd name="T60" fmla="*/ 47 w 115"/>
                  <a:gd name="T61" fmla="*/ 123 h 178"/>
                  <a:gd name="T62" fmla="*/ 42 w 115"/>
                  <a:gd name="T63" fmla="*/ 120 h 178"/>
                  <a:gd name="T64" fmla="*/ 38 w 115"/>
                  <a:gd name="T65" fmla="*/ 114 h 178"/>
                  <a:gd name="T66" fmla="*/ 37 w 115"/>
                  <a:gd name="T67" fmla="*/ 116 h 178"/>
                  <a:gd name="T68" fmla="*/ 42 w 115"/>
                  <a:gd name="T69" fmla="*/ 135 h 178"/>
                  <a:gd name="T70" fmla="*/ 52 w 115"/>
                  <a:gd name="T71" fmla="*/ 145 h 178"/>
                  <a:gd name="T72" fmla="*/ 48 w 115"/>
                  <a:gd name="T73" fmla="*/ 151 h 178"/>
                  <a:gd name="T74" fmla="*/ 44 w 115"/>
                  <a:gd name="T75" fmla="*/ 165 h 178"/>
                  <a:gd name="T76" fmla="*/ 58 w 115"/>
                  <a:gd name="T77" fmla="*/ 174 h 178"/>
                  <a:gd name="T78" fmla="*/ 44 w 115"/>
                  <a:gd name="T79" fmla="*/ 177 h 178"/>
                  <a:gd name="T80" fmla="*/ 17 w 115"/>
                  <a:gd name="T81" fmla="*/ 154 h 178"/>
                  <a:gd name="T82" fmla="*/ 16 w 115"/>
                  <a:gd name="T83" fmla="*/ 151 h 178"/>
                  <a:gd name="T84" fmla="*/ 9 w 115"/>
                  <a:gd name="T85" fmla="*/ 138 h 178"/>
                  <a:gd name="T86" fmla="*/ 5 w 115"/>
                  <a:gd name="T87" fmla="*/ 124 h 178"/>
                  <a:gd name="T88" fmla="*/ 7 w 115"/>
                  <a:gd name="T89" fmla="*/ 122 h 178"/>
                  <a:gd name="T90" fmla="*/ 11 w 115"/>
                  <a:gd name="T91" fmla="*/ 130 h 178"/>
                  <a:gd name="T92" fmla="*/ 14 w 115"/>
                  <a:gd name="T93" fmla="*/ 133 h 178"/>
                  <a:gd name="T94" fmla="*/ 16 w 115"/>
                  <a:gd name="T95" fmla="*/ 134 h 178"/>
                  <a:gd name="T96" fmla="*/ 14 w 115"/>
                  <a:gd name="T97" fmla="*/ 129 h 178"/>
                  <a:gd name="T98" fmla="*/ 15 w 115"/>
                  <a:gd name="T99" fmla="*/ 110 h 178"/>
                  <a:gd name="T100" fmla="*/ 15 w 115"/>
                  <a:gd name="T101" fmla="*/ 101 h 178"/>
                  <a:gd name="T102" fmla="*/ 3 w 115"/>
                  <a:gd name="T103" fmla="*/ 80 h 178"/>
                  <a:gd name="T104" fmla="*/ 0 w 115"/>
                  <a:gd name="T105" fmla="*/ 58 h 178"/>
                  <a:gd name="T106" fmla="*/ 6 w 115"/>
                  <a:gd name="T107" fmla="*/ 63 h 178"/>
                  <a:gd name="T108" fmla="*/ 22 w 115"/>
                  <a:gd name="T109" fmla="*/ 78 h 178"/>
                  <a:gd name="T110" fmla="*/ 26 w 115"/>
                  <a:gd name="T111" fmla="*/ 75 h 178"/>
                  <a:gd name="T112" fmla="*/ 23 w 115"/>
                  <a:gd name="T113" fmla="*/ 52 h 178"/>
                  <a:gd name="T114" fmla="*/ 23 w 115"/>
                  <a:gd name="T115" fmla="*/ 40 h 178"/>
                  <a:gd name="T116" fmla="*/ 11 w 115"/>
                  <a:gd name="T117" fmla="*/ 21 h 178"/>
                  <a:gd name="T118" fmla="*/ 7 w 115"/>
                  <a:gd name="T119" fmla="*/ 5 h 178"/>
                  <a:gd name="T120" fmla="*/ 7 w 115"/>
                  <a:gd name="T121" fmla="*/ 1 h 178"/>
                  <a:gd name="T122" fmla="*/ 7 w 115"/>
                  <a:gd name="T123" fmla="*/ 1 h 1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5"/>
                  <a:gd name="T187" fmla="*/ 0 h 178"/>
                  <a:gd name="T188" fmla="*/ 115 w 115"/>
                  <a:gd name="T189" fmla="*/ 178 h 1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5" h="178">
                    <a:moveTo>
                      <a:pt x="6" y="1"/>
                    </a:moveTo>
                    <a:lnTo>
                      <a:pt x="7" y="2"/>
                    </a:lnTo>
                    <a:lnTo>
                      <a:pt x="7" y="3"/>
                    </a:lnTo>
                    <a:lnTo>
                      <a:pt x="9" y="5"/>
                    </a:lnTo>
                    <a:lnTo>
                      <a:pt x="11" y="6"/>
                    </a:lnTo>
                    <a:lnTo>
                      <a:pt x="13" y="8"/>
                    </a:lnTo>
                    <a:lnTo>
                      <a:pt x="15" y="9"/>
                    </a:lnTo>
                    <a:lnTo>
                      <a:pt x="17" y="10"/>
                    </a:lnTo>
                    <a:lnTo>
                      <a:pt x="18" y="10"/>
                    </a:lnTo>
                    <a:lnTo>
                      <a:pt x="22" y="12"/>
                    </a:lnTo>
                    <a:lnTo>
                      <a:pt x="23" y="12"/>
                    </a:lnTo>
                    <a:lnTo>
                      <a:pt x="27" y="14"/>
                    </a:lnTo>
                    <a:lnTo>
                      <a:pt x="30" y="14"/>
                    </a:lnTo>
                    <a:lnTo>
                      <a:pt x="35" y="17"/>
                    </a:lnTo>
                    <a:lnTo>
                      <a:pt x="38" y="19"/>
                    </a:lnTo>
                    <a:lnTo>
                      <a:pt x="41" y="22"/>
                    </a:lnTo>
                    <a:lnTo>
                      <a:pt x="43" y="24"/>
                    </a:lnTo>
                    <a:lnTo>
                      <a:pt x="45" y="28"/>
                    </a:lnTo>
                    <a:lnTo>
                      <a:pt x="47" y="29"/>
                    </a:lnTo>
                    <a:lnTo>
                      <a:pt x="48" y="31"/>
                    </a:lnTo>
                    <a:lnTo>
                      <a:pt x="48" y="33"/>
                    </a:lnTo>
                    <a:lnTo>
                      <a:pt x="50" y="36"/>
                    </a:lnTo>
                    <a:lnTo>
                      <a:pt x="50" y="38"/>
                    </a:lnTo>
                    <a:lnTo>
                      <a:pt x="50" y="40"/>
                    </a:lnTo>
                    <a:lnTo>
                      <a:pt x="50" y="41"/>
                    </a:lnTo>
                    <a:lnTo>
                      <a:pt x="50" y="42"/>
                    </a:lnTo>
                    <a:lnTo>
                      <a:pt x="50" y="41"/>
                    </a:lnTo>
                    <a:lnTo>
                      <a:pt x="52" y="40"/>
                    </a:lnTo>
                    <a:lnTo>
                      <a:pt x="53" y="38"/>
                    </a:lnTo>
                    <a:lnTo>
                      <a:pt x="54" y="36"/>
                    </a:lnTo>
                    <a:lnTo>
                      <a:pt x="54" y="34"/>
                    </a:lnTo>
                    <a:lnTo>
                      <a:pt x="54" y="33"/>
                    </a:lnTo>
                    <a:lnTo>
                      <a:pt x="54" y="31"/>
                    </a:lnTo>
                    <a:lnTo>
                      <a:pt x="54" y="29"/>
                    </a:lnTo>
                    <a:lnTo>
                      <a:pt x="53" y="27"/>
                    </a:lnTo>
                    <a:lnTo>
                      <a:pt x="53" y="25"/>
                    </a:lnTo>
                    <a:lnTo>
                      <a:pt x="53" y="24"/>
                    </a:lnTo>
                    <a:lnTo>
                      <a:pt x="51" y="22"/>
                    </a:lnTo>
                    <a:lnTo>
                      <a:pt x="51" y="21"/>
                    </a:lnTo>
                    <a:lnTo>
                      <a:pt x="50" y="20"/>
                    </a:lnTo>
                    <a:lnTo>
                      <a:pt x="55" y="21"/>
                    </a:lnTo>
                    <a:lnTo>
                      <a:pt x="59" y="23"/>
                    </a:lnTo>
                    <a:lnTo>
                      <a:pt x="63" y="26"/>
                    </a:lnTo>
                    <a:lnTo>
                      <a:pt x="65" y="28"/>
                    </a:lnTo>
                    <a:lnTo>
                      <a:pt x="66" y="31"/>
                    </a:lnTo>
                    <a:lnTo>
                      <a:pt x="68" y="34"/>
                    </a:lnTo>
                    <a:lnTo>
                      <a:pt x="68" y="38"/>
                    </a:lnTo>
                    <a:lnTo>
                      <a:pt x="68" y="39"/>
                    </a:lnTo>
                    <a:lnTo>
                      <a:pt x="69" y="43"/>
                    </a:lnTo>
                    <a:lnTo>
                      <a:pt x="69" y="45"/>
                    </a:lnTo>
                    <a:lnTo>
                      <a:pt x="69" y="49"/>
                    </a:lnTo>
                    <a:lnTo>
                      <a:pt x="68" y="51"/>
                    </a:lnTo>
                    <a:lnTo>
                      <a:pt x="68" y="52"/>
                    </a:lnTo>
                    <a:lnTo>
                      <a:pt x="68" y="54"/>
                    </a:lnTo>
                    <a:lnTo>
                      <a:pt x="68" y="55"/>
                    </a:lnTo>
                    <a:lnTo>
                      <a:pt x="67" y="54"/>
                    </a:lnTo>
                    <a:lnTo>
                      <a:pt x="69" y="58"/>
                    </a:lnTo>
                    <a:lnTo>
                      <a:pt x="69" y="62"/>
                    </a:lnTo>
                    <a:lnTo>
                      <a:pt x="71" y="64"/>
                    </a:lnTo>
                    <a:lnTo>
                      <a:pt x="71" y="66"/>
                    </a:lnTo>
                    <a:lnTo>
                      <a:pt x="73" y="68"/>
                    </a:lnTo>
                    <a:lnTo>
                      <a:pt x="74" y="68"/>
                    </a:lnTo>
                    <a:lnTo>
                      <a:pt x="76" y="68"/>
                    </a:lnTo>
                    <a:lnTo>
                      <a:pt x="76" y="67"/>
                    </a:lnTo>
                    <a:lnTo>
                      <a:pt x="78" y="67"/>
                    </a:lnTo>
                    <a:lnTo>
                      <a:pt x="79" y="66"/>
                    </a:lnTo>
                    <a:lnTo>
                      <a:pt x="80" y="65"/>
                    </a:lnTo>
                    <a:lnTo>
                      <a:pt x="80" y="63"/>
                    </a:lnTo>
                    <a:lnTo>
                      <a:pt x="81" y="63"/>
                    </a:lnTo>
                    <a:lnTo>
                      <a:pt x="81" y="61"/>
                    </a:lnTo>
                    <a:lnTo>
                      <a:pt x="81" y="59"/>
                    </a:lnTo>
                    <a:lnTo>
                      <a:pt x="79" y="57"/>
                    </a:lnTo>
                    <a:lnTo>
                      <a:pt x="81" y="60"/>
                    </a:lnTo>
                    <a:lnTo>
                      <a:pt x="82" y="62"/>
                    </a:lnTo>
                    <a:lnTo>
                      <a:pt x="84" y="64"/>
                    </a:lnTo>
                    <a:lnTo>
                      <a:pt x="84" y="65"/>
                    </a:lnTo>
                    <a:lnTo>
                      <a:pt x="85" y="67"/>
                    </a:lnTo>
                    <a:lnTo>
                      <a:pt x="85" y="68"/>
                    </a:lnTo>
                    <a:lnTo>
                      <a:pt x="85" y="69"/>
                    </a:lnTo>
                    <a:lnTo>
                      <a:pt x="85" y="71"/>
                    </a:lnTo>
                    <a:lnTo>
                      <a:pt x="85" y="72"/>
                    </a:lnTo>
                    <a:lnTo>
                      <a:pt x="85" y="74"/>
                    </a:lnTo>
                    <a:lnTo>
                      <a:pt x="85" y="75"/>
                    </a:lnTo>
                    <a:lnTo>
                      <a:pt x="85" y="76"/>
                    </a:lnTo>
                    <a:lnTo>
                      <a:pt x="85" y="78"/>
                    </a:lnTo>
                    <a:lnTo>
                      <a:pt x="83" y="78"/>
                    </a:lnTo>
                    <a:lnTo>
                      <a:pt x="85" y="81"/>
                    </a:lnTo>
                    <a:lnTo>
                      <a:pt x="87" y="83"/>
                    </a:lnTo>
                    <a:lnTo>
                      <a:pt x="89" y="85"/>
                    </a:lnTo>
                    <a:lnTo>
                      <a:pt x="89" y="86"/>
                    </a:lnTo>
                    <a:lnTo>
                      <a:pt x="90" y="88"/>
                    </a:lnTo>
                    <a:lnTo>
                      <a:pt x="92" y="88"/>
                    </a:lnTo>
                    <a:lnTo>
                      <a:pt x="94" y="88"/>
                    </a:lnTo>
                    <a:lnTo>
                      <a:pt x="94" y="87"/>
                    </a:lnTo>
                    <a:lnTo>
                      <a:pt x="96" y="87"/>
                    </a:lnTo>
                    <a:lnTo>
                      <a:pt x="98" y="86"/>
                    </a:lnTo>
                    <a:lnTo>
                      <a:pt x="100" y="85"/>
                    </a:lnTo>
                    <a:lnTo>
                      <a:pt x="100" y="83"/>
                    </a:lnTo>
                    <a:lnTo>
                      <a:pt x="101" y="81"/>
                    </a:lnTo>
                    <a:lnTo>
                      <a:pt x="101" y="79"/>
                    </a:lnTo>
                    <a:lnTo>
                      <a:pt x="101" y="77"/>
                    </a:lnTo>
                    <a:lnTo>
                      <a:pt x="100" y="74"/>
                    </a:lnTo>
                    <a:lnTo>
                      <a:pt x="102" y="75"/>
                    </a:lnTo>
                    <a:lnTo>
                      <a:pt x="104" y="77"/>
                    </a:lnTo>
                    <a:lnTo>
                      <a:pt x="106" y="79"/>
                    </a:lnTo>
                    <a:lnTo>
                      <a:pt x="106" y="81"/>
                    </a:lnTo>
                    <a:lnTo>
                      <a:pt x="107" y="85"/>
                    </a:lnTo>
                    <a:lnTo>
                      <a:pt x="107" y="87"/>
                    </a:lnTo>
                    <a:lnTo>
                      <a:pt x="109" y="89"/>
                    </a:lnTo>
                    <a:lnTo>
                      <a:pt x="109" y="91"/>
                    </a:lnTo>
                    <a:lnTo>
                      <a:pt x="111" y="95"/>
                    </a:lnTo>
                    <a:lnTo>
                      <a:pt x="111" y="97"/>
                    </a:lnTo>
                    <a:lnTo>
                      <a:pt x="111" y="99"/>
                    </a:lnTo>
                    <a:lnTo>
                      <a:pt x="111" y="101"/>
                    </a:lnTo>
                    <a:lnTo>
                      <a:pt x="111" y="104"/>
                    </a:lnTo>
                    <a:lnTo>
                      <a:pt x="111" y="106"/>
                    </a:lnTo>
                    <a:lnTo>
                      <a:pt x="111" y="108"/>
                    </a:lnTo>
                    <a:lnTo>
                      <a:pt x="109" y="109"/>
                    </a:lnTo>
                    <a:lnTo>
                      <a:pt x="110" y="110"/>
                    </a:lnTo>
                    <a:lnTo>
                      <a:pt x="110" y="112"/>
                    </a:lnTo>
                    <a:lnTo>
                      <a:pt x="110" y="114"/>
                    </a:lnTo>
                    <a:lnTo>
                      <a:pt x="110" y="115"/>
                    </a:lnTo>
                    <a:lnTo>
                      <a:pt x="111" y="117"/>
                    </a:lnTo>
                    <a:lnTo>
                      <a:pt x="111" y="119"/>
                    </a:lnTo>
                    <a:lnTo>
                      <a:pt x="111" y="120"/>
                    </a:lnTo>
                    <a:lnTo>
                      <a:pt x="113" y="122"/>
                    </a:lnTo>
                    <a:lnTo>
                      <a:pt x="113" y="124"/>
                    </a:lnTo>
                    <a:lnTo>
                      <a:pt x="113" y="126"/>
                    </a:lnTo>
                    <a:lnTo>
                      <a:pt x="113" y="127"/>
                    </a:lnTo>
                    <a:lnTo>
                      <a:pt x="114" y="129"/>
                    </a:lnTo>
                    <a:lnTo>
                      <a:pt x="114" y="131"/>
                    </a:lnTo>
                    <a:lnTo>
                      <a:pt x="114" y="135"/>
                    </a:lnTo>
                    <a:lnTo>
                      <a:pt x="114" y="139"/>
                    </a:lnTo>
                    <a:lnTo>
                      <a:pt x="114" y="143"/>
                    </a:lnTo>
                    <a:lnTo>
                      <a:pt x="112" y="145"/>
                    </a:lnTo>
                    <a:lnTo>
                      <a:pt x="111" y="149"/>
                    </a:lnTo>
                    <a:lnTo>
                      <a:pt x="109" y="151"/>
                    </a:lnTo>
                    <a:lnTo>
                      <a:pt x="107" y="153"/>
                    </a:lnTo>
                    <a:lnTo>
                      <a:pt x="104" y="155"/>
                    </a:lnTo>
                    <a:lnTo>
                      <a:pt x="103" y="156"/>
                    </a:lnTo>
                    <a:lnTo>
                      <a:pt x="101" y="158"/>
                    </a:lnTo>
                    <a:lnTo>
                      <a:pt x="99" y="160"/>
                    </a:lnTo>
                    <a:lnTo>
                      <a:pt x="96" y="162"/>
                    </a:lnTo>
                    <a:lnTo>
                      <a:pt x="94" y="164"/>
                    </a:lnTo>
                    <a:lnTo>
                      <a:pt x="92" y="164"/>
                    </a:lnTo>
                    <a:lnTo>
                      <a:pt x="90" y="164"/>
                    </a:lnTo>
                    <a:lnTo>
                      <a:pt x="89" y="164"/>
                    </a:lnTo>
                    <a:lnTo>
                      <a:pt x="90" y="164"/>
                    </a:lnTo>
                    <a:lnTo>
                      <a:pt x="91" y="163"/>
                    </a:lnTo>
                    <a:lnTo>
                      <a:pt x="91" y="161"/>
                    </a:lnTo>
                    <a:lnTo>
                      <a:pt x="93" y="160"/>
                    </a:lnTo>
                    <a:lnTo>
                      <a:pt x="93" y="158"/>
                    </a:lnTo>
                    <a:lnTo>
                      <a:pt x="94" y="156"/>
                    </a:lnTo>
                    <a:lnTo>
                      <a:pt x="94" y="153"/>
                    </a:lnTo>
                    <a:lnTo>
                      <a:pt x="96" y="151"/>
                    </a:lnTo>
                    <a:lnTo>
                      <a:pt x="96" y="147"/>
                    </a:lnTo>
                    <a:lnTo>
                      <a:pt x="96" y="144"/>
                    </a:lnTo>
                    <a:lnTo>
                      <a:pt x="96" y="141"/>
                    </a:lnTo>
                    <a:lnTo>
                      <a:pt x="96" y="137"/>
                    </a:lnTo>
                    <a:lnTo>
                      <a:pt x="94" y="133"/>
                    </a:lnTo>
                    <a:lnTo>
                      <a:pt x="93" y="130"/>
                    </a:lnTo>
                    <a:lnTo>
                      <a:pt x="91" y="124"/>
                    </a:lnTo>
                    <a:lnTo>
                      <a:pt x="89" y="123"/>
                    </a:lnTo>
                    <a:lnTo>
                      <a:pt x="88" y="123"/>
                    </a:lnTo>
                    <a:lnTo>
                      <a:pt x="86" y="121"/>
                    </a:lnTo>
                    <a:lnTo>
                      <a:pt x="84" y="121"/>
                    </a:lnTo>
                    <a:lnTo>
                      <a:pt x="82" y="121"/>
                    </a:lnTo>
                    <a:lnTo>
                      <a:pt x="82" y="123"/>
                    </a:lnTo>
                    <a:lnTo>
                      <a:pt x="81" y="123"/>
                    </a:lnTo>
                    <a:lnTo>
                      <a:pt x="80" y="124"/>
                    </a:lnTo>
                    <a:lnTo>
                      <a:pt x="78" y="124"/>
                    </a:lnTo>
                    <a:lnTo>
                      <a:pt x="79" y="124"/>
                    </a:lnTo>
                    <a:lnTo>
                      <a:pt x="79" y="125"/>
                    </a:lnTo>
                    <a:lnTo>
                      <a:pt x="78" y="125"/>
                    </a:lnTo>
                    <a:lnTo>
                      <a:pt x="78" y="127"/>
                    </a:lnTo>
                    <a:lnTo>
                      <a:pt x="76" y="127"/>
                    </a:lnTo>
                    <a:lnTo>
                      <a:pt x="74" y="127"/>
                    </a:lnTo>
                    <a:lnTo>
                      <a:pt x="72" y="127"/>
                    </a:lnTo>
                    <a:lnTo>
                      <a:pt x="71" y="127"/>
                    </a:lnTo>
                    <a:lnTo>
                      <a:pt x="69" y="127"/>
                    </a:lnTo>
                    <a:lnTo>
                      <a:pt x="71" y="127"/>
                    </a:lnTo>
                    <a:lnTo>
                      <a:pt x="72" y="127"/>
                    </a:lnTo>
                    <a:lnTo>
                      <a:pt x="72" y="125"/>
                    </a:lnTo>
                    <a:lnTo>
                      <a:pt x="74" y="125"/>
                    </a:lnTo>
                    <a:lnTo>
                      <a:pt x="74" y="123"/>
                    </a:lnTo>
                    <a:lnTo>
                      <a:pt x="74" y="121"/>
                    </a:lnTo>
                    <a:lnTo>
                      <a:pt x="74" y="119"/>
                    </a:lnTo>
                    <a:lnTo>
                      <a:pt x="74" y="117"/>
                    </a:lnTo>
                    <a:lnTo>
                      <a:pt x="74" y="116"/>
                    </a:lnTo>
                    <a:lnTo>
                      <a:pt x="74" y="114"/>
                    </a:lnTo>
                    <a:lnTo>
                      <a:pt x="72" y="110"/>
                    </a:lnTo>
                    <a:lnTo>
                      <a:pt x="71" y="109"/>
                    </a:lnTo>
                    <a:lnTo>
                      <a:pt x="69" y="105"/>
                    </a:lnTo>
                    <a:lnTo>
                      <a:pt x="66" y="101"/>
                    </a:lnTo>
                    <a:lnTo>
                      <a:pt x="63" y="98"/>
                    </a:lnTo>
                    <a:lnTo>
                      <a:pt x="61" y="97"/>
                    </a:lnTo>
                    <a:lnTo>
                      <a:pt x="60" y="96"/>
                    </a:lnTo>
                    <a:lnTo>
                      <a:pt x="59" y="95"/>
                    </a:lnTo>
                    <a:lnTo>
                      <a:pt x="57" y="93"/>
                    </a:lnTo>
                    <a:lnTo>
                      <a:pt x="57" y="92"/>
                    </a:lnTo>
                    <a:lnTo>
                      <a:pt x="56" y="90"/>
                    </a:lnTo>
                    <a:lnTo>
                      <a:pt x="56" y="88"/>
                    </a:lnTo>
                    <a:lnTo>
                      <a:pt x="54" y="86"/>
                    </a:lnTo>
                    <a:lnTo>
                      <a:pt x="54" y="84"/>
                    </a:lnTo>
                    <a:lnTo>
                      <a:pt x="54" y="81"/>
                    </a:lnTo>
                    <a:lnTo>
                      <a:pt x="54" y="77"/>
                    </a:lnTo>
                    <a:lnTo>
                      <a:pt x="54" y="73"/>
                    </a:lnTo>
                    <a:lnTo>
                      <a:pt x="52" y="75"/>
                    </a:lnTo>
                    <a:lnTo>
                      <a:pt x="50" y="77"/>
                    </a:lnTo>
                    <a:lnTo>
                      <a:pt x="49" y="79"/>
                    </a:lnTo>
                    <a:lnTo>
                      <a:pt x="47" y="81"/>
                    </a:lnTo>
                    <a:lnTo>
                      <a:pt x="47" y="84"/>
                    </a:lnTo>
                    <a:lnTo>
                      <a:pt x="46" y="86"/>
                    </a:lnTo>
                    <a:lnTo>
                      <a:pt x="46" y="88"/>
                    </a:lnTo>
                    <a:lnTo>
                      <a:pt x="45" y="90"/>
                    </a:lnTo>
                    <a:lnTo>
                      <a:pt x="46" y="93"/>
                    </a:lnTo>
                    <a:lnTo>
                      <a:pt x="46" y="95"/>
                    </a:lnTo>
                    <a:lnTo>
                      <a:pt x="47" y="97"/>
                    </a:lnTo>
                    <a:lnTo>
                      <a:pt x="47" y="98"/>
                    </a:lnTo>
                    <a:lnTo>
                      <a:pt x="48" y="100"/>
                    </a:lnTo>
                    <a:lnTo>
                      <a:pt x="48" y="101"/>
                    </a:lnTo>
                    <a:lnTo>
                      <a:pt x="48" y="103"/>
                    </a:lnTo>
                    <a:lnTo>
                      <a:pt x="53" y="109"/>
                    </a:lnTo>
                    <a:lnTo>
                      <a:pt x="56" y="115"/>
                    </a:lnTo>
                    <a:lnTo>
                      <a:pt x="58" y="120"/>
                    </a:lnTo>
                    <a:lnTo>
                      <a:pt x="59" y="123"/>
                    </a:lnTo>
                    <a:lnTo>
                      <a:pt x="60" y="127"/>
                    </a:lnTo>
                    <a:lnTo>
                      <a:pt x="60" y="130"/>
                    </a:lnTo>
                    <a:lnTo>
                      <a:pt x="59" y="133"/>
                    </a:lnTo>
                    <a:lnTo>
                      <a:pt x="57" y="134"/>
                    </a:lnTo>
                    <a:lnTo>
                      <a:pt x="57" y="136"/>
                    </a:lnTo>
                    <a:lnTo>
                      <a:pt x="55" y="136"/>
                    </a:lnTo>
                    <a:lnTo>
                      <a:pt x="53" y="136"/>
                    </a:lnTo>
                    <a:lnTo>
                      <a:pt x="51" y="136"/>
                    </a:lnTo>
                    <a:lnTo>
                      <a:pt x="51" y="135"/>
                    </a:lnTo>
                    <a:lnTo>
                      <a:pt x="49" y="133"/>
                    </a:lnTo>
                    <a:lnTo>
                      <a:pt x="48" y="131"/>
                    </a:lnTo>
                    <a:lnTo>
                      <a:pt x="47" y="127"/>
                    </a:lnTo>
                    <a:lnTo>
                      <a:pt x="47" y="125"/>
                    </a:lnTo>
                    <a:lnTo>
                      <a:pt x="47" y="123"/>
                    </a:lnTo>
                    <a:lnTo>
                      <a:pt x="45" y="121"/>
                    </a:lnTo>
                    <a:lnTo>
                      <a:pt x="43" y="120"/>
                    </a:lnTo>
                    <a:lnTo>
                      <a:pt x="42" y="120"/>
                    </a:lnTo>
                    <a:lnTo>
                      <a:pt x="40" y="118"/>
                    </a:lnTo>
                    <a:lnTo>
                      <a:pt x="40" y="117"/>
                    </a:lnTo>
                    <a:lnTo>
                      <a:pt x="40" y="116"/>
                    </a:lnTo>
                    <a:lnTo>
                      <a:pt x="38" y="114"/>
                    </a:lnTo>
                    <a:lnTo>
                      <a:pt x="37" y="112"/>
                    </a:lnTo>
                    <a:lnTo>
                      <a:pt x="36" y="110"/>
                    </a:lnTo>
                    <a:lnTo>
                      <a:pt x="37" y="116"/>
                    </a:lnTo>
                    <a:lnTo>
                      <a:pt x="37" y="120"/>
                    </a:lnTo>
                    <a:lnTo>
                      <a:pt x="38" y="123"/>
                    </a:lnTo>
                    <a:lnTo>
                      <a:pt x="38" y="126"/>
                    </a:lnTo>
                    <a:lnTo>
                      <a:pt x="40" y="129"/>
                    </a:lnTo>
                    <a:lnTo>
                      <a:pt x="40" y="131"/>
                    </a:lnTo>
                    <a:lnTo>
                      <a:pt x="41" y="133"/>
                    </a:lnTo>
                    <a:lnTo>
                      <a:pt x="42" y="134"/>
                    </a:lnTo>
                    <a:lnTo>
                      <a:pt x="42" y="135"/>
                    </a:lnTo>
                    <a:lnTo>
                      <a:pt x="44" y="137"/>
                    </a:lnTo>
                    <a:lnTo>
                      <a:pt x="46" y="139"/>
                    </a:lnTo>
                    <a:lnTo>
                      <a:pt x="47" y="140"/>
                    </a:lnTo>
                    <a:lnTo>
                      <a:pt x="49" y="141"/>
                    </a:lnTo>
                    <a:lnTo>
                      <a:pt x="51" y="143"/>
                    </a:lnTo>
                    <a:lnTo>
                      <a:pt x="52" y="145"/>
                    </a:lnTo>
                    <a:lnTo>
                      <a:pt x="53" y="147"/>
                    </a:lnTo>
                    <a:lnTo>
                      <a:pt x="53" y="149"/>
                    </a:lnTo>
                    <a:lnTo>
                      <a:pt x="52" y="149"/>
                    </a:lnTo>
                    <a:lnTo>
                      <a:pt x="52" y="151"/>
                    </a:lnTo>
                    <a:lnTo>
                      <a:pt x="50" y="151"/>
                    </a:lnTo>
                    <a:lnTo>
                      <a:pt x="48" y="151"/>
                    </a:lnTo>
                    <a:lnTo>
                      <a:pt x="46" y="151"/>
                    </a:lnTo>
                    <a:lnTo>
                      <a:pt x="44" y="149"/>
                    </a:lnTo>
                    <a:lnTo>
                      <a:pt x="42" y="147"/>
                    </a:lnTo>
                    <a:lnTo>
                      <a:pt x="41" y="145"/>
                    </a:lnTo>
                    <a:lnTo>
                      <a:pt x="41" y="151"/>
                    </a:lnTo>
                    <a:lnTo>
                      <a:pt x="41" y="155"/>
                    </a:lnTo>
                    <a:lnTo>
                      <a:pt x="42" y="158"/>
                    </a:lnTo>
                    <a:lnTo>
                      <a:pt x="42" y="162"/>
                    </a:lnTo>
                    <a:lnTo>
                      <a:pt x="44" y="165"/>
                    </a:lnTo>
                    <a:lnTo>
                      <a:pt x="46" y="166"/>
                    </a:lnTo>
                    <a:lnTo>
                      <a:pt x="47" y="168"/>
                    </a:lnTo>
                    <a:lnTo>
                      <a:pt x="48" y="169"/>
                    </a:lnTo>
                    <a:lnTo>
                      <a:pt x="51" y="171"/>
                    </a:lnTo>
                    <a:lnTo>
                      <a:pt x="53" y="172"/>
                    </a:lnTo>
                    <a:lnTo>
                      <a:pt x="55" y="173"/>
                    </a:lnTo>
                    <a:lnTo>
                      <a:pt x="56" y="173"/>
                    </a:lnTo>
                    <a:lnTo>
                      <a:pt x="58" y="174"/>
                    </a:lnTo>
                    <a:lnTo>
                      <a:pt x="59" y="174"/>
                    </a:lnTo>
                    <a:lnTo>
                      <a:pt x="59" y="173"/>
                    </a:lnTo>
                    <a:lnTo>
                      <a:pt x="58" y="175"/>
                    </a:lnTo>
                    <a:lnTo>
                      <a:pt x="57" y="175"/>
                    </a:lnTo>
                    <a:lnTo>
                      <a:pt x="55" y="176"/>
                    </a:lnTo>
                    <a:lnTo>
                      <a:pt x="52" y="176"/>
                    </a:lnTo>
                    <a:lnTo>
                      <a:pt x="50" y="177"/>
                    </a:lnTo>
                    <a:lnTo>
                      <a:pt x="47" y="177"/>
                    </a:lnTo>
                    <a:lnTo>
                      <a:pt x="44" y="177"/>
                    </a:lnTo>
                    <a:lnTo>
                      <a:pt x="41" y="176"/>
                    </a:lnTo>
                    <a:lnTo>
                      <a:pt x="39" y="176"/>
                    </a:lnTo>
                    <a:lnTo>
                      <a:pt x="35" y="174"/>
                    </a:lnTo>
                    <a:lnTo>
                      <a:pt x="31" y="172"/>
                    </a:lnTo>
                    <a:lnTo>
                      <a:pt x="28" y="169"/>
                    </a:lnTo>
                    <a:lnTo>
                      <a:pt x="26" y="167"/>
                    </a:lnTo>
                    <a:lnTo>
                      <a:pt x="22" y="164"/>
                    </a:lnTo>
                    <a:lnTo>
                      <a:pt x="20" y="160"/>
                    </a:lnTo>
                    <a:lnTo>
                      <a:pt x="17" y="154"/>
                    </a:lnTo>
                    <a:lnTo>
                      <a:pt x="17" y="153"/>
                    </a:lnTo>
                    <a:lnTo>
                      <a:pt x="16" y="151"/>
                    </a:lnTo>
                    <a:lnTo>
                      <a:pt x="16" y="149"/>
                    </a:lnTo>
                    <a:lnTo>
                      <a:pt x="14" y="147"/>
                    </a:lnTo>
                    <a:lnTo>
                      <a:pt x="14" y="146"/>
                    </a:lnTo>
                    <a:lnTo>
                      <a:pt x="12" y="144"/>
                    </a:lnTo>
                    <a:lnTo>
                      <a:pt x="11" y="143"/>
                    </a:lnTo>
                    <a:lnTo>
                      <a:pt x="9" y="141"/>
                    </a:lnTo>
                    <a:lnTo>
                      <a:pt x="9" y="140"/>
                    </a:lnTo>
                    <a:lnTo>
                      <a:pt x="9" y="138"/>
                    </a:lnTo>
                    <a:lnTo>
                      <a:pt x="9" y="136"/>
                    </a:lnTo>
                    <a:lnTo>
                      <a:pt x="7" y="134"/>
                    </a:lnTo>
                    <a:lnTo>
                      <a:pt x="7" y="133"/>
                    </a:lnTo>
                    <a:lnTo>
                      <a:pt x="7" y="131"/>
                    </a:lnTo>
                    <a:lnTo>
                      <a:pt x="7" y="129"/>
                    </a:lnTo>
                    <a:lnTo>
                      <a:pt x="5" y="127"/>
                    </a:lnTo>
                    <a:lnTo>
                      <a:pt x="5" y="125"/>
                    </a:lnTo>
                    <a:lnTo>
                      <a:pt x="5" y="124"/>
                    </a:lnTo>
                    <a:lnTo>
                      <a:pt x="4" y="122"/>
                    </a:lnTo>
                    <a:lnTo>
                      <a:pt x="4" y="120"/>
                    </a:lnTo>
                    <a:lnTo>
                      <a:pt x="3" y="118"/>
                    </a:lnTo>
                    <a:lnTo>
                      <a:pt x="5" y="120"/>
                    </a:lnTo>
                    <a:lnTo>
                      <a:pt x="6" y="120"/>
                    </a:lnTo>
                    <a:lnTo>
                      <a:pt x="7" y="122"/>
                    </a:lnTo>
                    <a:lnTo>
                      <a:pt x="8" y="124"/>
                    </a:lnTo>
                    <a:lnTo>
                      <a:pt x="8" y="125"/>
                    </a:lnTo>
                    <a:lnTo>
                      <a:pt x="9" y="127"/>
                    </a:lnTo>
                    <a:lnTo>
                      <a:pt x="9" y="128"/>
                    </a:lnTo>
                    <a:lnTo>
                      <a:pt x="11" y="130"/>
                    </a:lnTo>
                    <a:lnTo>
                      <a:pt x="11" y="131"/>
                    </a:lnTo>
                    <a:lnTo>
                      <a:pt x="13" y="133"/>
                    </a:lnTo>
                    <a:lnTo>
                      <a:pt x="14" y="133"/>
                    </a:lnTo>
                    <a:lnTo>
                      <a:pt x="16" y="134"/>
                    </a:lnTo>
                    <a:lnTo>
                      <a:pt x="16" y="133"/>
                    </a:lnTo>
                    <a:lnTo>
                      <a:pt x="17" y="134"/>
                    </a:lnTo>
                    <a:lnTo>
                      <a:pt x="17" y="133"/>
                    </a:lnTo>
                    <a:lnTo>
                      <a:pt x="16" y="131"/>
                    </a:lnTo>
                    <a:lnTo>
                      <a:pt x="14" y="129"/>
                    </a:lnTo>
                    <a:lnTo>
                      <a:pt x="14" y="128"/>
                    </a:lnTo>
                    <a:lnTo>
                      <a:pt x="14" y="126"/>
                    </a:lnTo>
                    <a:lnTo>
                      <a:pt x="14" y="124"/>
                    </a:lnTo>
                    <a:lnTo>
                      <a:pt x="13" y="121"/>
                    </a:lnTo>
                    <a:lnTo>
                      <a:pt x="13" y="120"/>
                    </a:lnTo>
                    <a:lnTo>
                      <a:pt x="13" y="116"/>
                    </a:lnTo>
                    <a:lnTo>
                      <a:pt x="14" y="114"/>
                    </a:lnTo>
                    <a:lnTo>
                      <a:pt x="14" y="110"/>
                    </a:lnTo>
                    <a:lnTo>
                      <a:pt x="15" y="110"/>
                    </a:lnTo>
                    <a:lnTo>
                      <a:pt x="15" y="109"/>
                    </a:lnTo>
                    <a:lnTo>
                      <a:pt x="15" y="107"/>
                    </a:lnTo>
                    <a:lnTo>
                      <a:pt x="15" y="106"/>
                    </a:lnTo>
                    <a:lnTo>
                      <a:pt x="15" y="104"/>
                    </a:lnTo>
                    <a:lnTo>
                      <a:pt x="15" y="103"/>
                    </a:lnTo>
                    <a:lnTo>
                      <a:pt x="15" y="101"/>
                    </a:lnTo>
                    <a:lnTo>
                      <a:pt x="15" y="99"/>
                    </a:lnTo>
                    <a:lnTo>
                      <a:pt x="13" y="97"/>
                    </a:lnTo>
                    <a:lnTo>
                      <a:pt x="12" y="95"/>
                    </a:lnTo>
                    <a:lnTo>
                      <a:pt x="10" y="92"/>
                    </a:lnTo>
                    <a:lnTo>
                      <a:pt x="8" y="90"/>
                    </a:lnTo>
                    <a:lnTo>
                      <a:pt x="6" y="86"/>
                    </a:lnTo>
                    <a:lnTo>
                      <a:pt x="5" y="84"/>
                    </a:lnTo>
                    <a:lnTo>
                      <a:pt x="3" y="82"/>
                    </a:lnTo>
                    <a:lnTo>
                      <a:pt x="3" y="80"/>
                    </a:lnTo>
                    <a:lnTo>
                      <a:pt x="1" y="76"/>
                    </a:lnTo>
                    <a:lnTo>
                      <a:pt x="1" y="74"/>
                    </a:lnTo>
                    <a:lnTo>
                      <a:pt x="1" y="71"/>
                    </a:lnTo>
                    <a:lnTo>
                      <a:pt x="1" y="69"/>
                    </a:lnTo>
                    <a:lnTo>
                      <a:pt x="0" y="66"/>
                    </a:lnTo>
                    <a:lnTo>
                      <a:pt x="0" y="64"/>
                    </a:lnTo>
                    <a:lnTo>
                      <a:pt x="0" y="62"/>
                    </a:lnTo>
                    <a:lnTo>
                      <a:pt x="0" y="60"/>
                    </a:lnTo>
                    <a:lnTo>
                      <a:pt x="0" y="58"/>
                    </a:lnTo>
                    <a:lnTo>
                      <a:pt x="1" y="56"/>
                    </a:lnTo>
                    <a:lnTo>
                      <a:pt x="1" y="54"/>
                    </a:lnTo>
                    <a:lnTo>
                      <a:pt x="1" y="52"/>
                    </a:lnTo>
                    <a:lnTo>
                      <a:pt x="1" y="50"/>
                    </a:lnTo>
                    <a:lnTo>
                      <a:pt x="2" y="53"/>
                    </a:lnTo>
                    <a:lnTo>
                      <a:pt x="2" y="55"/>
                    </a:lnTo>
                    <a:lnTo>
                      <a:pt x="4" y="58"/>
                    </a:lnTo>
                    <a:lnTo>
                      <a:pt x="4" y="60"/>
                    </a:lnTo>
                    <a:lnTo>
                      <a:pt x="6" y="63"/>
                    </a:lnTo>
                    <a:lnTo>
                      <a:pt x="7" y="64"/>
                    </a:lnTo>
                    <a:lnTo>
                      <a:pt x="9" y="66"/>
                    </a:lnTo>
                    <a:lnTo>
                      <a:pt x="9" y="68"/>
                    </a:lnTo>
                    <a:lnTo>
                      <a:pt x="11" y="71"/>
                    </a:lnTo>
                    <a:lnTo>
                      <a:pt x="12" y="73"/>
                    </a:lnTo>
                    <a:lnTo>
                      <a:pt x="14" y="74"/>
                    </a:lnTo>
                    <a:lnTo>
                      <a:pt x="16" y="75"/>
                    </a:lnTo>
                    <a:lnTo>
                      <a:pt x="20" y="77"/>
                    </a:lnTo>
                    <a:lnTo>
                      <a:pt x="22" y="78"/>
                    </a:lnTo>
                    <a:lnTo>
                      <a:pt x="25" y="79"/>
                    </a:lnTo>
                    <a:lnTo>
                      <a:pt x="26" y="79"/>
                    </a:lnTo>
                    <a:lnTo>
                      <a:pt x="26" y="77"/>
                    </a:lnTo>
                    <a:lnTo>
                      <a:pt x="26" y="75"/>
                    </a:lnTo>
                    <a:lnTo>
                      <a:pt x="24" y="73"/>
                    </a:lnTo>
                    <a:lnTo>
                      <a:pt x="24" y="72"/>
                    </a:lnTo>
                    <a:lnTo>
                      <a:pt x="24" y="70"/>
                    </a:lnTo>
                    <a:lnTo>
                      <a:pt x="24" y="68"/>
                    </a:lnTo>
                    <a:lnTo>
                      <a:pt x="23" y="66"/>
                    </a:lnTo>
                    <a:lnTo>
                      <a:pt x="23" y="63"/>
                    </a:lnTo>
                    <a:lnTo>
                      <a:pt x="23" y="60"/>
                    </a:lnTo>
                    <a:lnTo>
                      <a:pt x="23" y="56"/>
                    </a:lnTo>
                    <a:lnTo>
                      <a:pt x="23" y="52"/>
                    </a:lnTo>
                    <a:lnTo>
                      <a:pt x="25" y="52"/>
                    </a:lnTo>
                    <a:lnTo>
                      <a:pt x="25" y="51"/>
                    </a:lnTo>
                    <a:lnTo>
                      <a:pt x="25" y="49"/>
                    </a:lnTo>
                    <a:lnTo>
                      <a:pt x="25" y="47"/>
                    </a:lnTo>
                    <a:lnTo>
                      <a:pt x="25" y="45"/>
                    </a:lnTo>
                    <a:lnTo>
                      <a:pt x="25" y="44"/>
                    </a:lnTo>
                    <a:lnTo>
                      <a:pt x="23" y="42"/>
                    </a:lnTo>
                    <a:lnTo>
                      <a:pt x="23" y="40"/>
                    </a:lnTo>
                    <a:lnTo>
                      <a:pt x="23" y="38"/>
                    </a:lnTo>
                    <a:lnTo>
                      <a:pt x="23" y="36"/>
                    </a:lnTo>
                    <a:lnTo>
                      <a:pt x="21" y="33"/>
                    </a:lnTo>
                    <a:lnTo>
                      <a:pt x="20" y="31"/>
                    </a:lnTo>
                    <a:lnTo>
                      <a:pt x="18" y="29"/>
                    </a:lnTo>
                    <a:lnTo>
                      <a:pt x="16" y="28"/>
                    </a:lnTo>
                    <a:lnTo>
                      <a:pt x="14" y="25"/>
                    </a:lnTo>
                    <a:lnTo>
                      <a:pt x="12" y="23"/>
                    </a:lnTo>
                    <a:lnTo>
                      <a:pt x="11" y="21"/>
                    </a:lnTo>
                    <a:lnTo>
                      <a:pt x="10" y="20"/>
                    </a:lnTo>
                    <a:lnTo>
                      <a:pt x="8" y="18"/>
                    </a:lnTo>
                    <a:lnTo>
                      <a:pt x="8" y="16"/>
                    </a:lnTo>
                    <a:lnTo>
                      <a:pt x="7" y="14"/>
                    </a:lnTo>
                    <a:lnTo>
                      <a:pt x="7" y="12"/>
                    </a:lnTo>
                    <a:lnTo>
                      <a:pt x="6" y="10"/>
                    </a:lnTo>
                    <a:lnTo>
                      <a:pt x="7" y="9"/>
                    </a:lnTo>
                    <a:lnTo>
                      <a:pt x="7" y="7"/>
                    </a:lnTo>
                    <a:lnTo>
                      <a:pt x="7" y="5"/>
                    </a:lnTo>
                    <a:lnTo>
                      <a:pt x="7" y="3"/>
                    </a:lnTo>
                    <a:lnTo>
                      <a:pt x="7" y="1"/>
                    </a:lnTo>
                    <a:lnTo>
                      <a:pt x="7" y="0"/>
                    </a:lnTo>
                    <a:lnTo>
                      <a:pt x="7" y="1"/>
                    </a:lnTo>
                    <a:lnTo>
                      <a:pt x="6" y="1"/>
                    </a:lnTo>
                  </a:path>
                </a:pathLst>
              </a:custGeom>
              <a:gradFill rotWithShape="0">
                <a:gsLst>
                  <a:gs pos="0">
                    <a:srgbClr val="EFEFEF"/>
                  </a:gs>
                  <a:gs pos="100000">
                    <a:srgbClr val="B2B2B2"/>
                  </a:gs>
                </a:gsLst>
                <a:lin ang="5400000" scaled="1"/>
              </a:gradFill>
              <a:ln w="9366" cap="flat" cmpd="sng">
                <a:solidFill>
                  <a:srgbClr val="EFEFEF"/>
                </a:solidFill>
                <a:prstDash val="solid"/>
                <a:round/>
                <a:headEnd type="none" w="med" len="med"/>
                <a:tailEnd type="none" w="med" len="med"/>
              </a:ln>
            </p:spPr>
            <p:txBody>
              <a:bodyPr/>
              <a:lstStyle/>
              <a:p>
                <a:endParaRPr lang="tr-TR"/>
              </a:p>
            </p:txBody>
          </p:sp>
        </p:grpSp>
      </p:grpSp>
      <p:sp>
        <p:nvSpPr>
          <p:cNvPr id="460819" name="Text Box 19"/>
          <p:cNvSpPr txBox="1">
            <a:spLocks noChangeArrowheads="1"/>
          </p:cNvSpPr>
          <p:nvPr/>
        </p:nvSpPr>
        <p:spPr bwMode="auto">
          <a:xfrm>
            <a:off x="2293938" y="1828800"/>
            <a:ext cx="1765300" cy="396875"/>
          </a:xfrm>
          <a:prstGeom prst="rect">
            <a:avLst/>
          </a:prstGeom>
          <a:noFill/>
          <a:ln w="9525">
            <a:noFill/>
            <a:miter lim="800000"/>
            <a:headEnd/>
            <a:tailEnd/>
          </a:ln>
          <a:effectLst/>
        </p:spPr>
        <p:txBody>
          <a:bodyPr wrap="none" anchor="ctr">
            <a:spAutoFit/>
          </a:bodyPr>
          <a:lstStyle/>
          <a:p>
            <a:pPr eaLnBrk="0" hangingPunct="0">
              <a:defRPr/>
            </a:pPr>
            <a:r>
              <a:rPr lang="tr-TR" sz="2000" u="sng">
                <a:effectLst>
                  <a:outerShdw blurRad="38100" dist="38100" dir="2700000" algn="tl">
                    <a:srgbClr val="C0C0C0"/>
                  </a:outerShdw>
                </a:effectLst>
                <a:latin typeface="Futura Bk" pitchFamily="34" charset="0"/>
              </a:rPr>
              <a:t>Dikkat ediniz </a:t>
            </a:r>
            <a:r>
              <a:rPr lang="en-US" sz="2000" u="sng">
                <a:effectLst>
                  <a:outerShdw blurRad="38100" dist="38100" dir="2700000" algn="tl">
                    <a:srgbClr val="C0C0C0"/>
                  </a:outerShdw>
                </a:effectLst>
                <a:latin typeface="Futura Bk" pitchFamily="34" charset="0"/>
              </a:rPr>
              <a:t>:</a:t>
            </a:r>
          </a:p>
        </p:txBody>
      </p:sp>
      <p:sp>
        <p:nvSpPr>
          <p:cNvPr id="69636" name="Text Box 20"/>
          <p:cNvSpPr txBox="1">
            <a:spLocks noChangeArrowheads="1"/>
          </p:cNvSpPr>
          <p:nvPr/>
        </p:nvSpPr>
        <p:spPr bwMode="auto">
          <a:xfrm>
            <a:off x="2286000" y="2682875"/>
            <a:ext cx="33750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buClr>
                <a:schemeClr val="bg2"/>
              </a:buClr>
              <a:buFontTx/>
              <a:buChar char="•"/>
            </a:pPr>
            <a:r>
              <a:rPr lang="en-US" sz="2000">
                <a:latin typeface="Futura Bk" pitchFamily="34" charset="0"/>
              </a:rPr>
              <a:t> </a:t>
            </a:r>
            <a:r>
              <a:rPr lang="tr-TR" sz="2000">
                <a:latin typeface="Futura Bk" pitchFamily="34" charset="0"/>
              </a:rPr>
              <a:t>asansörü kullandırmayınız,</a:t>
            </a:r>
            <a:endParaRPr lang="en-US" sz="2000">
              <a:latin typeface="Futura Bk" pitchFamily="34" charset="0"/>
            </a:endParaRPr>
          </a:p>
          <a:p>
            <a:pPr>
              <a:buClr>
                <a:schemeClr val="bg2"/>
              </a:buClr>
            </a:pPr>
            <a:r>
              <a:rPr lang="en-US" sz="2000">
                <a:latin typeface="Futura Bk" pitchFamily="34" charset="0"/>
              </a:rPr>
              <a:t>   </a:t>
            </a:r>
            <a:r>
              <a:rPr lang="tr-TR" sz="2000">
                <a:latin typeface="Futura Bk" pitchFamily="34" charset="0"/>
              </a:rPr>
              <a:t>yürüme engelli olsa bile</a:t>
            </a:r>
            <a:r>
              <a:rPr lang="en-US" sz="2000">
                <a:latin typeface="Futura Bk" pitchFamily="34" charset="0"/>
              </a:rPr>
              <a:t> !</a:t>
            </a:r>
          </a:p>
        </p:txBody>
      </p:sp>
      <p:pic>
        <p:nvPicPr>
          <p:cNvPr id="69637" name="Picture 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314575"/>
            <a:ext cx="119221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9638" name="Group 22"/>
          <p:cNvGrpSpPr>
            <a:grpSpLocks/>
          </p:cNvGrpSpPr>
          <p:nvPr/>
        </p:nvGrpSpPr>
        <p:grpSpPr bwMode="auto">
          <a:xfrm>
            <a:off x="1157288" y="4343400"/>
            <a:ext cx="7594600" cy="631825"/>
            <a:chOff x="825" y="2968"/>
            <a:chExt cx="4403" cy="302"/>
          </a:xfrm>
        </p:grpSpPr>
        <p:sp>
          <p:nvSpPr>
            <p:cNvPr id="69655" name="Rectangle 23"/>
            <p:cNvSpPr>
              <a:spLocks noChangeArrowheads="1"/>
            </p:cNvSpPr>
            <p:nvPr/>
          </p:nvSpPr>
          <p:spPr bwMode="auto">
            <a:xfrm>
              <a:off x="833" y="2968"/>
              <a:ext cx="4395" cy="302"/>
            </a:xfrm>
            <a:prstGeom prst="rect">
              <a:avLst/>
            </a:prstGeom>
            <a:solidFill>
              <a:schemeClr val="bg1"/>
            </a:solidFill>
            <a:ln w="25400">
              <a:solidFill>
                <a:schemeClr val="hlink"/>
              </a:solidFill>
              <a:miter lim="800000"/>
              <a:headEnd/>
              <a:tailEnd/>
            </a:ln>
          </p:spPr>
          <p:txBody>
            <a:bodyPr wrap="none" anchor="ctr"/>
            <a:lstStyle/>
            <a:p>
              <a:endParaRPr lang="tr-TR"/>
            </a:p>
          </p:txBody>
        </p:sp>
        <p:sp>
          <p:nvSpPr>
            <p:cNvPr id="69656" name="Text Box 24"/>
            <p:cNvSpPr txBox="1">
              <a:spLocks noChangeArrowheads="1"/>
            </p:cNvSpPr>
            <p:nvPr/>
          </p:nvSpPr>
          <p:spPr bwMode="auto">
            <a:xfrm>
              <a:off x="825" y="3021"/>
              <a:ext cx="439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r>
                <a:rPr lang="tr-TR" sz="2000">
                  <a:latin typeface="Futura Bk" pitchFamily="34" charset="0"/>
                </a:rPr>
                <a:t>Yangın anında asansör sensörü, asansörü ölüm kapanına çevirir !</a:t>
              </a:r>
              <a:endParaRPr lang="en-US" sz="2000">
                <a:latin typeface="Futura Bk" pitchFamily="34" charset="0"/>
              </a:endParaRPr>
            </a:p>
          </p:txBody>
        </p:sp>
      </p:grpSp>
      <p:sp>
        <p:nvSpPr>
          <p:cNvPr id="69639" name="Text Box 25"/>
          <p:cNvSpPr txBox="1">
            <a:spLocks noChangeArrowheads="1"/>
          </p:cNvSpPr>
          <p:nvPr/>
        </p:nvSpPr>
        <p:spPr bwMode="auto">
          <a:xfrm>
            <a:off x="534988" y="3381375"/>
            <a:ext cx="1358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sm"/>
              </a14:hiddenLine>
            </a:ext>
          </a:extLst>
        </p:spPr>
        <p:txBody>
          <a:bodyPr wrap="none" lIns="0" tIns="0" rIns="0" bIns="0">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eaLnBrk="1" hangingPunct="1">
              <a:spcBef>
                <a:spcPct val="50000"/>
              </a:spcBef>
            </a:pPr>
            <a:r>
              <a:rPr lang="tr-TR" sz="1200">
                <a:latin typeface="Futura Bk" pitchFamily="34" charset="0"/>
              </a:rPr>
              <a:t>Yangın Durumunda</a:t>
            </a:r>
            <a:r>
              <a:rPr lang="de-DE" sz="1200">
                <a:latin typeface="Futura Bk" pitchFamily="34" charset="0"/>
              </a:rPr>
              <a:t> </a:t>
            </a:r>
          </a:p>
          <a:p>
            <a:pPr algn="ctr" eaLnBrk="1" hangingPunct="1">
              <a:spcBef>
                <a:spcPct val="50000"/>
              </a:spcBef>
            </a:pPr>
            <a:r>
              <a:rPr lang="tr-TR" sz="1200">
                <a:latin typeface="Futura Bk" pitchFamily="34" charset="0"/>
              </a:rPr>
              <a:t>kullanmayınız </a:t>
            </a:r>
            <a:r>
              <a:rPr lang="de-DE" sz="1200">
                <a:latin typeface="Futura Bk" pitchFamily="34" charset="0"/>
              </a:rPr>
              <a:t>! </a:t>
            </a:r>
            <a:endParaRPr lang="en-US" sz="1200">
              <a:latin typeface="Futura Bk" pitchFamily="34" charset="0"/>
            </a:endParaRPr>
          </a:p>
        </p:txBody>
      </p:sp>
      <p:sp>
        <p:nvSpPr>
          <p:cNvPr id="69640" name="Rectangle 26"/>
          <p:cNvSpPr>
            <a:spLocks noChangeArrowheads="1"/>
          </p:cNvSpPr>
          <p:nvPr/>
        </p:nvSpPr>
        <p:spPr bwMode="auto">
          <a:xfrm>
            <a:off x="0" y="0"/>
            <a:ext cx="5918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b="1"/>
              <a:t>ASANSÖR</a:t>
            </a:r>
            <a:r>
              <a:rPr lang="de-DE" b="1"/>
              <a:t>  -  </a:t>
            </a:r>
            <a:r>
              <a:rPr lang="tr-TR" b="1"/>
              <a:t>ÖLÜM KAPANI</a:t>
            </a:r>
            <a:r>
              <a:rPr lang="de-DE" b="1"/>
              <a:t> !</a:t>
            </a:r>
            <a:endParaRPr lang="tr-TR" b="1"/>
          </a:p>
        </p:txBody>
      </p:sp>
      <p:grpSp>
        <p:nvGrpSpPr>
          <p:cNvPr id="69641" name="Group 27"/>
          <p:cNvGrpSpPr>
            <a:grpSpLocks/>
          </p:cNvGrpSpPr>
          <p:nvPr/>
        </p:nvGrpSpPr>
        <p:grpSpPr bwMode="auto">
          <a:xfrm>
            <a:off x="6534150" y="2493963"/>
            <a:ext cx="1924050" cy="1011237"/>
            <a:chOff x="3902" y="1007"/>
            <a:chExt cx="1212" cy="637"/>
          </a:xfrm>
        </p:grpSpPr>
        <p:sp>
          <p:nvSpPr>
            <p:cNvPr id="69642" name="Rectangle 28"/>
            <p:cNvSpPr>
              <a:spLocks noChangeArrowheads="1"/>
            </p:cNvSpPr>
            <p:nvPr/>
          </p:nvSpPr>
          <p:spPr bwMode="auto">
            <a:xfrm>
              <a:off x="3907" y="1013"/>
              <a:ext cx="1202" cy="62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9643" name="Freeform 29"/>
            <p:cNvSpPr>
              <a:spLocks/>
            </p:cNvSpPr>
            <p:nvPr/>
          </p:nvSpPr>
          <p:spPr bwMode="auto">
            <a:xfrm>
              <a:off x="3907" y="1007"/>
              <a:ext cx="1207" cy="11"/>
            </a:xfrm>
            <a:custGeom>
              <a:avLst/>
              <a:gdLst>
                <a:gd name="T0" fmla="*/ 1207 w 1746"/>
                <a:gd name="T1" fmla="*/ 6 h 17"/>
                <a:gd name="T2" fmla="*/ 1202 w 1746"/>
                <a:gd name="T3" fmla="*/ 0 h 17"/>
                <a:gd name="T4" fmla="*/ 0 w 1746"/>
                <a:gd name="T5" fmla="*/ 0 h 17"/>
                <a:gd name="T6" fmla="*/ 0 w 1746"/>
                <a:gd name="T7" fmla="*/ 11 h 17"/>
                <a:gd name="T8" fmla="*/ 1202 w 1746"/>
                <a:gd name="T9" fmla="*/ 11 h 17"/>
                <a:gd name="T10" fmla="*/ 1197 w 1746"/>
                <a:gd name="T11" fmla="*/ 6 h 17"/>
                <a:gd name="T12" fmla="*/ 1207 w 1746"/>
                <a:gd name="T13" fmla="*/ 6 h 17"/>
                <a:gd name="T14" fmla="*/ 1207 w 1746"/>
                <a:gd name="T15" fmla="*/ 0 h 17"/>
                <a:gd name="T16" fmla="*/ 1202 w 1746"/>
                <a:gd name="T17" fmla="*/ 0 h 17"/>
                <a:gd name="T18" fmla="*/ 1207 w 1746"/>
                <a:gd name="T19" fmla="*/ 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6"/>
                <a:gd name="T31" fmla="*/ 0 h 17"/>
                <a:gd name="T32" fmla="*/ 1746 w 1746"/>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6" h="17">
                  <a:moveTo>
                    <a:pt x="1746" y="9"/>
                  </a:moveTo>
                  <a:lnTo>
                    <a:pt x="1739" y="0"/>
                  </a:lnTo>
                  <a:lnTo>
                    <a:pt x="0" y="0"/>
                  </a:lnTo>
                  <a:lnTo>
                    <a:pt x="0" y="17"/>
                  </a:lnTo>
                  <a:lnTo>
                    <a:pt x="1739" y="17"/>
                  </a:lnTo>
                  <a:lnTo>
                    <a:pt x="1732" y="9"/>
                  </a:lnTo>
                  <a:lnTo>
                    <a:pt x="1746" y="9"/>
                  </a:lnTo>
                  <a:lnTo>
                    <a:pt x="1746" y="0"/>
                  </a:lnTo>
                  <a:lnTo>
                    <a:pt x="1739" y="0"/>
                  </a:lnTo>
                  <a:lnTo>
                    <a:pt x="1746" y="9"/>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644" name="Freeform 30"/>
            <p:cNvSpPr>
              <a:spLocks/>
            </p:cNvSpPr>
            <p:nvPr/>
          </p:nvSpPr>
          <p:spPr bwMode="auto">
            <a:xfrm>
              <a:off x="5104" y="1013"/>
              <a:ext cx="10" cy="631"/>
            </a:xfrm>
            <a:custGeom>
              <a:avLst/>
              <a:gdLst>
                <a:gd name="T0" fmla="*/ 5 w 14"/>
                <a:gd name="T1" fmla="*/ 631 h 914"/>
                <a:gd name="T2" fmla="*/ 10 w 14"/>
                <a:gd name="T3" fmla="*/ 625 h 914"/>
                <a:gd name="T4" fmla="*/ 10 w 14"/>
                <a:gd name="T5" fmla="*/ 0 h 914"/>
                <a:gd name="T6" fmla="*/ 0 w 14"/>
                <a:gd name="T7" fmla="*/ 0 h 914"/>
                <a:gd name="T8" fmla="*/ 0 w 14"/>
                <a:gd name="T9" fmla="*/ 625 h 914"/>
                <a:gd name="T10" fmla="*/ 5 w 14"/>
                <a:gd name="T11" fmla="*/ 619 h 914"/>
                <a:gd name="T12" fmla="*/ 5 w 14"/>
                <a:gd name="T13" fmla="*/ 631 h 914"/>
                <a:gd name="T14" fmla="*/ 10 w 14"/>
                <a:gd name="T15" fmla="*/ 631 h 914"/>
                <a:gd name="T16" fmla="*/ 10 w 14"/>
                <a:gd name="T17" fmla="*/ 625 h 914"/>
                <a:gd name="T18" fmla="*/ 5 w 14"/>
                <a:gd name="T19" fmla="*/ 631 h 9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14"/>
                <a:gd name="T32" fmla="*/ 14 w 14"/>
                <a:gd name="T33" fmla="*/ 914 h 9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14">
                  <a:moveTo>
                    <a:pt x="7" y="914"/>
                  </a:moveTo>
                  <a:lnTo>
                    <a:pt x="14" y="905"/>
                  </a:lnTo>
                  <a:lnTo>
                    <a:pt x="14" y="0"/>
                  </a:lnTo>
                  <a:lnTo>
                    <a:pt x="0" y="0"/>
                  </a:lnTo>
                  <a:lnTo>
                    <a:pt x="0" y="905"/>
                  </a:lnTo>
                  <a:lnTo>
                    <a:pt x="7" y="897"/>
                  </a:lnTo>
                  <a:lnTo>
                    <a:pt x="7" y="914"/>
                  </a:lnTo>
                  <a:lnTo>
                    <a:pt x="14" y="914"/>
                  </a:lnTo>
                  <a:lnTo>
                    <a:pt x="14" y="905"/>
                  </a:lnTo>
                  <a:lnTo>
                    <a:pt x="7" y="914"/>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645" name="Freeform 31"/>
            <p:cNvSpPr>
              <a:spLocks/>
            </p:cNvSpPr>
            <p:nvPr/>
          </p:nvSpPr>
          <p:spPr bwMode="auto">
            <a:xfrm>
              <a:off x="3902" y="1633"/>
              <a:ext cx="1207" cy="11"/>
            </a:xfrm>
            <a:custGeom>
              <a:avLst/>
              <a:gdLst>
                <a:gd name="T0" fmla="*/ 0 w 1746"/>
                <a:gd name="T1" fmla="*/ 5 h 17"/>
                <a:gd name="T2" fmla="*/ 5 w 1746"/>
                <a:gd name="T3" fmla="*/ 11 h 17"/>
                <a:gd name="T4" fmla="*/ 1207 w 1746"/>
                <a:gd name="T5" fmla="*/ 11 h 17"/>
                <a:gd name="T6" fmla="*/ 1207 w 1746"/>
                <a:gd name="T7" fmla="*/ 0 h 17"/>
                <a:gd name="T8" fmla="*/ 5 w 1746"/>
                <a:gd name="T9" fmla="*/ 0 h 17"/>
                <a:gd name="T10" fmla="*/ 10 w 1746"/>
                <a:gd name="T11" fmla="*/ 5 h 17"/>
                <a:gd name="T12" fmla="*/ 0 w 1746"/>
                <a:gd name="T13" fmla="*/ 5 h 17"/>
                <a:gd name="T14" fmla="*/ 0 w 1746"/>
                <a:gd name="T15" fmla="*/ 11 h 17"/>
                <a:gd name="T16" fmla="*/ 5 w 1746"/>
                <a:gd name="T17" fmla="*/ 11 h 17"/>
                <a:gd name="T18" fmla="*/ 0 w 1746"/>
                <a:gd name="T19" fmla="*/ 5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6"/>
                <a:gd name="T31" fmla="*/ 0 h 17"/>
                <a:gd name="T32" fmla="*/ 1746 w 1746"/>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6" h="17">
                  <a:moveTo>
                    <a:pt x="0" y="8"/>
                  </a:moveTo>
                  <a:lnTo>
                    <a:pt x="7" y="17"/>
                  </a:lnTo>
                  <a:lnTo>
                    <a:pt x="1746" y="17"/>
                  </a:lnTo>
                  <a:lnTo>
                    <a:pt x="1746" y="0"/>
                  </a:lnTo>
                  <a:lnTo>
                    <a:pt x="7" y="0"/>
                  </a:lnTo>
                  <a:lnTo>
                    <a:pt x="14" y="8"/>
                  </a:lnTo>
                  <a:lnTo>
                    <a:pt x="0" y="8"/>
                  </a:lnTo>
                  <a:lnTo>
                    <a:pt x="0" y="17"/>
                  </a:lnTo>
                  <a:lnTo>
                    <a:pt x="7" y="17"/>
                  </a:lnTo>
                  <a:lnTo>
                    <a:pt x="0" y="8"/>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646" name="Freeform 32"/>
            <p:cNvSpPr>
              <a:spLocks/>
            </p:cNvSpPr>
            <p:nvPr/>
          </p:nvSpPr>
          <p:spPr bwMode="auto">
            <a:xfrm>
              <a:off x="3902" y="1007"/>
              <a:ext cx="10" cy="631"/>
            </a:xfrm>
            <a:custGeom>
              <a:avLst/>
              <a:gdLst>
                <a:gd name="T0" fmla="*/ 5 w 14"/>
                <a:gd name="T1" fmla="*/ 0 h 914"/>
                <a:gd name="T2" fmla="*/ 0 w 14"/>
                <a:gd name="T3" fmla="*/ 6 h 914"/>
                <a:gd name="T4" fmla="*/ 0 w 14"/>
                <a:gd name="T5" fmla="*/ 631 h 914"/>
                <a:gd name="T6" fmla="*/ 10 w 14"/>
                <a:gd name="T7" fmla="*/ 631 h 914"/>
                <a:gd name="T8" fmla="*/ 10 w 14"/>
                <a:gd name="T9" fmla="*/ 6 h 914"/>
                <a:gd name="T10" fmla="*/ 5 w 14"/>
                <a:gd name="T11" fmla="*/ 12 h 914"/>
                <a:gd name="T12" fmla="*/ 5 w 14"/>
                <a:gd name="T13" fmla="*/ 0 h 914"/>
                <a:gd name="T14" fmla="*/ 0 w 14"/>
                <a:gd name="T15" fmla="*/ 0 h 914"/>
                <a:gd name="T16" fmla="*/ 0 w 14"/>
                <a:gd name="T17" fmla="*/ 6 h 914"/>
                <a:gd name="T18" fmla="*/ 5 w 14"/>
                <a:gd name="T19" fmla="*/ 0 h 9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14"/>
                <a:gd name="T32" fmla="*/ 14 w 14"/>
                <a:gd name="T33" fmla="*/ 914 h 9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14">
                  <a:moveTo>
                    <a:pt x="7" y="0"/>
                  </a:moveTo>
                  <a:lnTo>
                    <a:pt x="0" y="9"/>
                  </a:lnTo>
                  <a:lnTo>
                    <a:pt x="0" y="914"/>
                  </a:lnTo>
                  <a:lnTo>
                    <a:pt x="14" y="914"/>
                  </a:lnTo>
                  <a:lnTo>
                    <a:pt x="14" y="9"/>
                  </a:lnTo>
                  <a:lnTo>
                    <a:pt x="7" y="17"/>
                  </a:lnTo>
                  <a:lnTo>
                    <a:pt x="7" y="0"/>
                  </a:lnTo>
                  <a:lnTo>
                    <a:pt x="0" y="0"/>
                  </a:lnTo>
                  <a:lnTo>
                    <a:pt x="0" y="9"/>
                  </a:lnTo>
                  <a:lnTo>
                    <a:pt x="7" y="0"/>
                  </a:lnTo>
                  <a:close/>
                </a:path>
              </a:pathLst>
            </a:custGeom>
            <a:solidFill>
              <a:srgbClr val="33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647" name="Freeform 33"/>
            <p:cNvSpPr>
              <a:spLocks/>
            </p:cNvSpPr>
            <p:nvPr/>
          </p:nvSpPr>
          <p:spPr bwMode="auto">
            <a:xfrm>
              <a:off x="3991" y="1176"/>
              <a:ext cx="327" cy="353"/>
            </a:xfrm>
            <a:custGeom>
              <a:avLst/>
              <a:gdLst>
                <a:gd name="T0" fmla="*/ 102 w 472"/>
                <a:gd name="T1" fmla="*/ 255 h 511"/>
                <a:gd name="T2" fmla="*/ 102 w 472"/>
                <a:gd name="T3" fmla="*/ 233 h 511"/>
                <a:gd name="T4" fmla="*/ 102 w 472"/>
                <a:gd name="T5" fmla="*/ 209 h 511"/>
                <a:gd name="T6" fmla="*/ 102 w 472"/>
                <a:gd name="T7" fmla="*/ 186 h 511"/>
                <a:gd name="T8" fmla="*/ 102 w 472"/>
                <a:gd name="T9" fmla="*/ 162 h 511"/>
                <a:gd name="T10" fmla="*/ 108 w 472"/>
                <a:gd name="T11" fmla="*/ 37 h 511"/>
                <a:gd name="T12" fmla="*/ 41 w 472"/>
                <a:gd name="T13" fmla="*/ 89 h 511"/>
                <a:gd name="T14" fmla="*/ 189 w 472"/>
                <a:gd name="T15" fmla="*/ 0 h 511"/>
                <a:gd name="T16" fmla="*/ 198 w 472"/>
                <a:gd name="T17" fmla="*/ 17 h 511"/>
                <a:gd name="T18" fmla="*/ 204 w 472"/>
                <a:gd name="T19" fmla="*/ 26 h 511"/>
                <a:gd name="T20" fmla="*/ 211 w 472"/>
                <a:gd name="T21" fmla="*/ 31 h 511"/>
                <a:gd name="T22" fmla="*/ 220 w 472"/>
                <a:gd name="T23" fmla="*/ 36 h 511"/>
                <a:gd name="T24" fmla="*/ 226 w 472"/>
                <a:gd name="T25" fmla="*/ 39 h 511"/>
                <a:gd name="T26" fmla="*/ 230 w 472"/>
                <a:gd name="T27" fmla="*/ 40 h 511"/>
                <a:gd name="T28" fmla="*/ 233 w 472"/>
                <a:gd name="T29" fmla="*/ 41 h 511"/>
                <a:gd name="T30" fmla="*/ 237 w 472"/>
                <a:gd name="T31" fmla="*/ 41 h 511"/>
                <a:gd name="T32" fmla="*/ 247 w 472"/>
                <a:gd name="T33" fmla="*/ 43 h 511"/>
                <a:gd name="T34" fmla="*/ 258 w 472"/>
                <a:gd name="T35" fmla="*/ 112 h 511"/>
                <a:gd name="T36" fmla="*/ 278 w 472"/>
                <a:gd name="T37" fmla="*/ 112 h 511"/>
                <a:gd name="T38" fmla="*/ 297 w 472"/>
                <a:gd name="T39" fmla="*/ 112 h 511"/>
                <a:gd name="T40" fmla="*/ 317 w 472"/>
                <a:gd name="T41" fmla="*/ 112 h 511"/>
                <a:gd name="T42" fmla="*/ 327 w 472"/>
                <a:gd name="T43" fmla="*/ 116 h 511"/>
                <a:gd name="T44" fmla="*/ 327 w 472"/>
                <a:gd name="T45" fmla="*/ 125 h 511"/>
                <a:gd name="T46" fmla="*/ 327 w 472"/>
                <a:gd name="T47" fmla="*/ 134 h 511"/>
                <a:gd name="T48" fmla="*/ 327 w 472"/>
                <a:gd name="T49" fmla="*/ 144 h 511"/>
                <a:gd name="T50" fmla="*/ 213 w 472"/>
                <a:gd name="T51" fmla="*/ 148 h 511"/>
                <a:gd name="T52" fmla="*/ 213 w 472"/>
                <a:gd name="T53" fmla="*/ 138 h 511"/>
                <a:gd name="T54" fmla="*/ 213 w 472"/>
                <a:gd name="T55" fmla="*/ 128 h 511"/>
                <a:gd name="T56" fmla="*/ 213 w 472"/>
                <a:gd name="T57" fmla="*/ 118 h 511"/>
                <a:gd name="T58" fmla="*/ 213 w 472"/>
                <a:gd name="T59" fmla="*/ 108 h 511"/>
                <a:gd name="T60" fmla="*/ 248 w 472"/>
                <a:gd name="T61" fmla="*/ 222 h 511"/>
                <a:gd name="T62" fmla="*/ 243 w 472"/>
                <a:gd name="T63" fmla="*/ 353 h 511"/>
                <a:gd name="T64" fmla="*/ 235 w 472"/>
                <a:gd name="T65" fmla="*/ 353 h 511"/>
                <a:gd name="T66" fmla="*/ 226 w 472"/>
                <a:gd name="T67" fmla="*/ 353 h 511"/>
                <a:gd name="T68" fmla="*/ 218 w 472"/>
                <a:gd name="T69" fmla="*/ 353 h 511"/>
                <a:gd name="T70" fmla="*/ 214 w 472"/>
                <a:gd name="T71" fmla="*/ 243 h 511"/>
                <a:gd name="T72" fmla="*/ 138 w 472"/>
                <a:gd name="T73" fmla="*/ 195 h 511"/>
                <a:gd name="T74" fmla="*/ 0 w 472"/>
                <a:gd name="T75" fmla="*/ 291 h 5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2"/>
                <a:gd name="T115" fmla="*/ 0 h 511"/>
                <a:gd name="T116" fmla="*/ 472 w 472"/>
                <a:gd name="T117" fmla="*/ 511 h 5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2" h="511">
                  <a:moveTo>
                    <a:pt x="0" y="369"/>
                  </a:moveTo>
                  <a:lnTo>
                    <a:pt x="147" y="369"/>
                  </a:lnTo>
                  <a:lnTo>
                    <a:pt x="147" y="352"/>
                  </a:lnTo>
                  <a:lnTo>
                    <a:pt x="147" y="337"/>
                  </a:lnTo>
                  <a:lnTo>
                    <a:pt x="147" y="319"/>
                  </a:lnTo>
                  <a:lnTo>
                    <a:pt x="147" y="302"/>
                  </a:lnTo>
                  <a:lnTo>
                    <a:pt x="147" y="285"/>
                  </a:lnTo>
                  <a:lnTo>
                    <a:pt x="147" y="269"/>
                  </a:lnTo>
                  <a:lnTo>
                    <a:pt x="147" y="252"/>
                  </a:lnTo>
                  <a:lnTo>
                    <a:pt x="147" y="235"/>
                  </a:lnTo>
                  <a:lnTo>
                    <a:pt x="250" y="54"/>
                  </a:lnTo>
                  <a:lnTo>
                    <a:pt x="156" y="54"/>
                  </a:lnTo>
                  <a:lnTo>
                    <a:pt x="101" y="156"/>
                  </a:lnTo>
                  <a:lnTo>
                    <a:pt x="59" y="129"/>
                  </a:lnTo>
                  <a:lnTo>
                    <a:pt x="128" y="0"/>
                  </a:lnTo>
                  <a:lnTo>
                    <a:pt x="273" y="0"/>
                  </a:lnTo>
                  <a:lnTo>
                    <a:pt x="282" y="20"/>
                  </a:lnTo>
                  <a:lnTo>
                    <a:pt x="286" y="25"/>
                  </a:lnTo>
                  <a:lnTo>
                    <a:pt x="291" y="31"/>
                  </a:lnTo>
                  <a:lnTo>
                    <a:pt x="295" y="37"/>
                  </a:lnTo>
                  <a:lnTo>
                    <a:pt x="300" y="41"/>
                  </a:lnTo>
                  <a:lnTo>
                    <a:pt x="305" y="45"/>
                  </a:lnTo>
                  <a:lnTo>
                    <a:pt x="311" y="48"/>
                  </a:lnTo>
                  <a:lnTo>
                    <a:pt x="318" y="52"/>
                  </a:lnTo>
                  <a:lnTo>
                    <a:pt x="325" y="56"/>
                  </a:lnTo>
                  <a:lnTo>
                    <a:pt x="326" y="56"/>
                  </a:lnTo>
                  <a:lnTo>
                    <a:pt x="330" y="56"/>
                  </a:lnTo>
                  <a:lnTo>
                    <a:pt x="332" y="58"/>
                  </a:lnTo>
                  <a:lnTo>
                    <a:pt x="334" y="58"/>
                  </a:lnTo>
                  <a:lnTo>
                    <a:pt x="337" y="60"/>
                  </a:lnTo>
                  <a:lnTo>
                    <a:pt x="339" y="60"/>
                  </a:lnTo>
                  <a:lnTo>
                    <a:pt x="342" y="60"/>
                  </a:lnTo>
                  <a:lnTo>
                    <a:pt x="346" y="60"/>
                  </a:lnTo>
                  <a:lnTo>
                    <a:pt x="357" y="62"/>
                  </a:lnTo>
                  <a:lnTo>
                    <a:pt x="358" y="162"/>
                  </a:lnTo>
                  <a:lnTo>
                    <a:pt x="373" y="162"/>
                  </a:lnTo>
                  <a:lnTo>
                    <a:pt x="387" y="162"/>
                  </a:lnTo>
                  <a:lnTo>
                    <a:pt x="401" y="162"/>
                  </a:lnTo>
                  <a:lnTo>
                    <a:pt x="415" y="162"/>
                  </a:lnTo>
                  <a:lnTo>
                    <a:pt x="429" y="162"/>
                  </a:lnTo>
                  <a:lnTo>
                    <a:pt x="443" y="162"/>
                  </a:lnTo>
                  <a:lnTo>
                    <a:pt x="458" y="162"/>
                  </a:lnTo>
                  <a:lnTo>
                    <a:pt x="472" y="162"/>
                  </a:lnTo>
                  <a:lnTo>
                    <a:pt x="472" y="168"/>
                  </a:lnTo>
                  <a:lnTo>
                    <a:pt x="472" y="175"/>
                  </a:lnTo>
                  <a:lnTo>
                    <a:pt x="472" y="181"/>
                  </a:lnTo>
                  <a:lnTo>
                    <a:pt x="472" y="189"/>
                  </a:lnTo>
                  <a:lnTo>
                    <a:pt x="472" y="194"/>
                  </a:lnTo>
                  <a:lnTo>
                    <a:pt x="472" y="200"/>
                  </a:lnTo>
                  <a:lnTo>
                    <a:pt x="472" y="208"/>
                  </a:lnTo>
                  <a:lnTo>
                    <a:pt x="472" y="214"/>
                  </a:lnTo>
                  <a:lnTo>
                    <a:pt x="307" y="214"/>
                  </a:lnTo>
                  <a:lnTo>
                    <a:pt x="307" y="208"/>
                  </a:lnTo>
                  <a:lnTo>
                    <a:pt x="307" y="200"/>
                  </a:lnTo>
                  <a:lnTo>
                    <a:pt x="307" y="192"/>
                  </a:lnTo>
                  <a:lnTo>
                    <a:pt x="307" y="185"/>
                  </a:lnTo>
                  <a:lnTo>
                    <a:pt x="307" y="177"/>
                  </a:lnTo>
                  <a:lnTo>
                    <a:pt x="307" y="171"/>
                  </a:lnTo>
                  <a:lnTo>
                    <a:pt x="307" y="164"/>
                  </a:lnTo>
                  <a:lnTo>
                    <a:pt x="307" y="156"/>
                  </a:lnTo>
                  <a:lnTo>
                    <a:pt x="250" y="252"/>
                  </a:lnTo>
                  <a:lnTo>
                    <a:pt x="358" y="321"/>
                  </a:lnTo>
                  <a:lnTo>
                    <a:pt x="358" y="511"/>
                  </a:lnTo>
                  <a:lnTo>
                    <a:pt x="351" y="511"/>
                  </a:lnTo>
                  <a:lnTo>
                    <a:pt x="346" y="511"/>
                  </a:lnTo>
                  <a:lnTo>
                    <a:pt x="339" y="511"/>
                  </a:lnTo>
                  <a:lnTo>
                    <a:pt x="334" y="511"/>
                  </a:lnTo>
                  <a:lnTo>
                    <a:pt x="326" y="511"/>
                  </a:lnTo>
                  <a:lnTo>
                    <a:pt x="321" y="511"/>
                  </a:lnTo>
                  <a:lnTo>
                    <a:pt x="314" y="511"/>
                  </a:lnTo>
                  <a:lnTo>
                    <a:pt x="309" y="511"/>
                  </a:lnTo>
                  <a:lnTo>
                    <a:pt x="309" y="352"/>
                  </a:lnTo>
                  <a:lnTo>
                    <a:pt x="199" y="283"/>
                  </a:lnTo>
                  <a:lnTo>
                    <a:pt x="197" y="421"/>
                  </a:lnTo>
                  <a:lnTo>
                    <a:pt x="0" y="421"/>
                  </a:lnTo>
                  <a:lnTo>
                    <a:pt x="0" y="3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648" name="Freeform 34"/>
            <p:cNvSpPr>
              <a:spLocks/>
            </p:cNvSpPr>
            <p:nvPr/>
          </p:nvSpPr>
          <p:spPr bwMode="auto">
            <a:xfrm>
              <a:off x="4396" y="1280"/>
              <a:ext cx="345" cy="93"/>
            </a:xfrm>
            <a:custGeom>
              <a:avLst/>
              <a:gdLst>
                <a:gd name="T0" fmla="*/ 0 w 500"/>
                <a:gd name="T1" fmla="*/ 28 h 135"/>
                <a:gd name="T2" fmla="*/ 266 w 500"/>
                <a:gd name="T3" fmla="*/ 29 h 135"/>
                <a:gd name="T4" fmla="*/ 266 w 500"/>
                <a:gd name="T5" fmla="*/ 0 h 135"/>
                <a:gd name="T6" fmla="*/ 345 w 500"/>
                <a:gd name="T7" fmla="*/ 44 h 135"/>
                <a:gd name="T8" fmla="*/ 266 w 500"/>
                <a:gd name="T9" fmla="*/ 93 h 135"/>
                <a:gd name="T10" fmla="*/ 266 w 500"/>
                <a:gd name="T11" fmla="*/ 61 h 135"/>
                <a:gd name="T12" fmla="*/ 0 w 500"/>
                <a:gd name="T13" fmla="*/ 61 h 135"/>
                <a:gd name="T14" fmla="*/ 0 w 500"/>
                <a:gd name="T15" fmla="*/ 28 h 135"/>
                <a:gd name="T16" fmla="*/ 0 60000 65536"/>
                <a:gd name="T17" fmla="*/ 0 60000 65536"/>
                <a:gd name="T18" fmla="*/ 0 60000 65536"/>
                <a:gd name="T19" fmla="*/ 0 60000 65536"/>
                <a:gd name="T20" fmla="*/ 0 60000 65536"/>
                <a:gd name="T21" fmla="*/ 0 60000 65536"/>
                <a:gd name="T22" fmla="*/ 0 60000 65536"/>
                <a:gd name="T23" fmla="*/ 0 60000 65536"/>
                <a:gd name="T24" fmla="*/ 0 w 500"/>
                <a:gd name="T25" fmla="*/ 0 h 135"/>
                <a:gd name="T26" fmla="*/ 500 w 500"/>
                <a:gd name="T27" fmla="*/ 135 h 1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0" h="135">
                  <a:moveTo>
                    <a:pt x="0" y="41"/>
                  </a:moveTo>
                  <a:lnTo>
                    <a:pt x="385" y="42"/>
                  </a:lnTo>
                  <a:lnTo>
                    <a:pt x="385" y="0"/>
                  </a:lnTo>
                  <a:lnTo>
                    <a:pt x="500" y="64"/>
                  </a:lnTo>
                  <a:lnTo>
                    <a:pt x="385" y="135"/>
                  </a:lnTo>
                  <a:lnTo>
                    <a:pt x="385" y="89"/>
                  </a:lnTo>
                  <a:lnTo>
                    <a:pt x="0" y="89"/>
                  </a:lnTo>
                  <a:lnTo>
                    <a:pt x="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649" name="Rectangle 35"/>
            <p:cNvSpPr>
              <a:spLocks noChangeArrowheads="1"/>
            </p:cNvSpPr>
            <p:nvPr/>
          </p:nvSpPr>
          <p:spPr bwMode="auto">
            <a:xfrm>
              <a:off x="4812" y="1114"/>
              <a:ext cx="217" cy="4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69650" name="Freeform 36"/>
            <p:cNvSpPr>
              <a:spLocks/>
            </p:cNvSpPr>
            <p:nvPr/>
          </p:nvSpPr>
          <p:spPr bwMode="auto">
            <a:xfrm>
              <a:off x="4189" y="1114"/>
              <a:ext cx="84" cy="92"/>
            </a:xfrm>
            <a:custGeom>
              <a:avLst/>
              <a:gdLst>
                <a:gd name="T0" fmla="*/ 43 w 122"/>
                <a:gd name="T1" fmla="*/ 0 h 133"/>
                <a:gd name="T2" fmla="*/ 51 w 122"/>
                <a:gd name="T3" fmla="*/ 1 h 133"/>
                <a:gd name="T4" fmla="*/ 59 w 122"/>
                <a:gd name="T5" fmla="*/ 4 h 133"/>
                <a:gd name="T6" fmla="*/ 65 w 122"/>
                <a:gd name="T7" fmla="*/ 8 h 133"/>
                <a:gd name="T8" fmla="*/ 72 w 122"/>
                <a:gd name="T9" fmla="*/ 13 h 133"/>
                <a:gd name="T10" fmla="*/ 76 w 122"/>
                <a:gd name="T11" fmla="*/ 21 h 133"/>
                <a:gd name="T12" fmla="*/ 81 w 122"/>
                <a:gd name="T13" fmla="*/ 28 h 133"/>
                <a:gd name="T14" fmla="*/ 83 w 122"/>
                <a:gd name="T15" fmla="*/ 37 h 133"/>
                <a:gd name="T16" fmla="*/ 84 w 122"/>
                <a:gd name="T17" fmla="*/ 46 h 133"/>
                <a:gd name="T18" fmla="*/ 83 w 122"/>
                <a:gd name="T19" fmla="*/ 56 h 133"/>
                <a:gd name="T20" fmla="*/ 81 w 122"/>
                <a:gd name="T21" fmla="*/ 64 h 133"/>
                <a:gd name="T22" fmla="*/ 76 w 122"/>
                <a:gd name="T23" fmla="*/ 72 h 133"/>
                <a:gd name="T24" fmla="*/ 72 w 122"/>
                <a:gd name="T25" fmla="*/ 79 h 133"/>
                <a:gd name="T26" fmla="*/ 65 w 122"/>
                <a:gd name="T27" fmla="*/ 84 h 133"/>
                <a:gd name="T28" fmla="*/ 59 w 122"/>
                <a:gd name="T29" fmla="*/ 88 h 133"/>
                <a:gd name="T30" fmla="*/ 51 w 122"/>
                <a:gd name="T31" fmla="*/ 91 h 133"/>
                <a:gd name="T32" fmla="*/ 43 w 122"/>
                <a:gd name="T33" fmla="*/ 92 h 133"/>
                <a:gd name="T34" fmla="*/ 34 w 122"/>
                <a:gd name="T35" fmla="*/ 91 h 133"/>
                <a:gd name="T36" fmla="*/ 25 w 122"/>
                <a:gd name="T37" fmla="*/ 88 h 133"/>
                <a:gd name="T38" fmla="*/ 18 w 122"/>
                <a:gd name="T39" fmla="*/ 84 h 133"/>
                <a:gd name="T40" fmla="*/ 12 w 122"/>
                <a:gd name="T41" fmla="*/ 79 h 133"/>
                <a:gd name="T42" fmla="*/ 7 w 122"/>
                <a:gd name="T43" fmla="*/ 72 h 133"/>
                <a:gd name="T44" fmla="*/ 3 w 122"/>
                <a:gd name="T45" fmla="*/ 64 h 133"/>
                <a:gd name="T46" fmla="*/ 1 w 122"/>
                <a:gd name="T47" fmla="*/ 56 h 133"/>
                <a:gd name="T48" fmla="*/ 0 w 122"/>
                <a:gd name="T49" fmla="*/ 46 h 133"/>
                <a:gd name="T50" fmla="*/ 1 w 122"/>
                <a:gd name="T51" fmla="*/ 37 h 133"/>
                <a:gd name="T52" fmla="*/ 3 w 122"/>
                <a:gd name="T53" fmla="*/ 28 h 133"/>
                <a:gd name="T54" fmla="*/ 7 w 122"/>
                <a:gd name="T55" fmla="*/ 21 h 133"/>
                <a:gd name="T56" fmla="*/ 12 w 122"/>
                <a:gd name="T57" fmla="*/ 13 h 133"/>
                <a:gd name="T58" fmla="*/ 18 w 122"/>
                <a:gd name="T59" fmla="*/ 8 h 133"/>
                <a:gd name="T60" fmla="*/ 25 w 122"/>
                <a:gd name="T61" fmla="*/ 4 h 133"/>
                <a:gd name="T62" fmla="*/ 34 w 122"/>
                <a:gd name="T63" fmla="*/ 1 h 133"/>
                <a:gd name="T64" fmla="*/ 43 w 122"/>
                <a:gd name="T65" fmla="*/ 0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2"/>
                <a:gd name="T100" fmla="*/ 0 h 133"/>
                <a:gd name="T101" fmla="*/ 122 w 122"/>
                <a:gd name="T102" fmla="*/ 133 h 1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2" h="133">
                  <a:moveTo>
                    <a:pt x="62" y="0"/>
                  </a:moveTo>
                  <a:lnTo>
                    <a:pt x="74" y="2"/>
                  </a:lnTo>
                  <a:lnTo>
                    <a:pt x="85" y="6"/>
                  </a:lnTo>
                  <a:lnTo>
                    <a:pt x="95" y="12"/>
                  </a:lnTo>
                  <a:lnTo>
                    <a:pt x="104" y="19"/>
                  </a:lnTo>
                  <a:lnTo>
                    <a:pt x="111" y="31"/>
                  </a:lnTo>
                  <a:lnTo>
                    <a:pt x="117" y="41"/>
                  </a:lnTo>
                  <a:lnTo>
                    <a:pt x="120" y="54"/>
                  </a:lnTo>
                  <a:lnTo>
                    <a:pt x="122" y="67"/>
                  </a:lnTo>
                  <a:lnTo>
                    <a:pt x="120" y="81"/>
                  </a:lnTo>
                  <a:lnTo>
                    <a:pt x="117" y="92"/>
                  </a:lnTo>
                  <a:lnTo>
                    <a:pt x="111" y="104"/>
                  </a:lnTo>
                  <a:lnTo>
                    <a:pt x="104" y="114"/>
                  </a:lnTo>
                  <a:lnTo>
                    <a:pt x="95" y="121"/>
                  </a:lnTo>
                  <a:lnTo>
                    <a:pt x="85" y="127"/>
                  </a:lnTo>
                  <a:lnTo>
                    <a:pt x="74" y="131"/>
                  </a:lnTo>
                  <a:lnTo>
                    <a:pt x="62" y="133"/>
                  </a:lnTo>
                  <a:lnTo>
                    <a:pt x="49" y="131"/>
                  </a:lnTo>
                  <a:lnTo>
                    <a:pt x="37" y="127"/>
                  </a:lnTo>
                  <a:lnTo>
                    <a:pt x="26" y="121"/>
                  </a:lnTo>
                  <a:lnTo>
                    <a:pt x="17" y="114"/>
                  </a:lnTo>
                  <a:lnTo>
                    <a:pt x="10" y="104"/>
                  </a:lnTo>
                  <a:lnTo>
                    <a:pt x="5" y="92"/>
                  </a:lnTo>
                  <a:lnTo>
                    <a:pt x="1" y="81"/>
                  </a:lnTo>
                  <a:lnTo>
                    <a:pt x="0" y="67"/>
                  </a:lnTo>
                  <a:lnTo>
                    <a:pt x="1" y="54"/>
                  </a:lnTo>
                  <a:lnTo>
                    <a:pt x="5" y="41"/>
                  </a:lnTo>
                  <a:lnTo>
                    <a:pt x="10" y="31"/>
                  </a:lnTo>
                  <a:lnTo>
                    <a:pt x="17" y="19"/>
                  </a:lnTo>
                  <a:lnTo>
                    <a:pt x="26" y="12"/>
                  </a:lnTo>
                  <a:lnTo>
                    <a:pt x="37" y="6"/>
                  </a:lnTo>
                  <a:lnTo>
                    <a:pt x="49" y="2"/>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651" name="Freeform 37"/>
            <p:cNvSpPr>
              <a:spLocks/>
            </p:cNvSpPr>
            <p:nvPr/>
          </p:nvSpPr>
          <p:spPr bwMode="auto">
            <a:xfrm>
              <a:off x="3922" y="1024"/>
              <a:ext cx="1177" cy="13"/>
            </a:xfrm>
            <a:custGeom>
              <a:avLst/>
              <a:gdLst>
                <a:gd name="T0" fmla="*/ 1177 w 1704"/>
                <a:gd name="T1" fmla="*/ 6 h 19"/>
                <a:gd name="T2" fmla="*/ 1171 w 1704"/>
                <a:gd name="T3" fmla="*/ 0 h 19"/>
                <a:gd name="T4" fmla="*/ 0 w 1704"/>
                <a:gd name="T5" fmla="*/ 0 h 19"/>
                <a:gd name="T6" fmla="*/ 0 w 1704"/>
                <a:gd name="T7" fmla="*/ 13 h 19"/>
                <a:gd name="T8" fmla="*/ 1171 w 1704"/>
                <a:gd name="T9" fmla="*/ 13 h 19"/>
                <a:gd name="T10" fmla="*/ 1163 w 1704"/>
                <a:gd name="T11" fmla="*/ 6 h 19"/>
                <a:gd name="T12" fmla="*/ 1177 w 1704"/>
                <a:gd name="T13" fmla="*/ 6 h 19"/>
                <a:gd name="T14" fmla="*/ 1177 w 1704"/>
                <a:gd name="T15" fmla="*/ 0 h 19"/>
                <a:gd name="T16" fmla="*/ 1171 w 1704"/>
                <a:gd name="T17" fmla="*/ 0 h 19"/>
                <a:gd name="T18" fmla="*/ 1177 w 1704"/>
                <a:gd name="T19" fmla="*/ 6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4"/>
                <a:gd name="T31" fmla="*/ 0 h 19"/>
                <a:gd name="T32" fmla="*/ 1704 w 1704"/>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4" h="19">
                  <a:moveTo>
                    <a:pt x="1704" y="9"/>
                  </a:moveTo>
                  <a:lnTo>
                    <a:pt x="1695" y="0"/>
                  </a:lnTo>
                  <a:lnTo>
                    <a:pt x="0" y="0"/>
                  </a:lnTo>
                  <a:lnTo>
                    <a:pt x="0" y="19"/>
                  </a:lnTo>
                  <a:lnTo>
                    <a:pt x="1695" y="19"/>
                  </a:lnTo>
                  <a:lnTo>
                    <a:pt x="1684" y="9"/>
                  </a:lnTo>
                  <a:lnTo>
                    <a:pt x="1704" y="9"/>
                  </a:lnTo>
                  <a:lnTo>
                    <a:pt x="1704" y="0"/>
                  </a:lnTo>
                  <a:lnTo>
                    <a:pt x="1695" y="0"/>
                  </a:lnTo>
                  <a:lnTo>
                    <a:pt x="1704"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652" name="Freeform 38"/>
            <p:cNvSpPr>
              <a:spLocks/>
            </p:cNvSpPr>
            <p:nvPr/>
          </p:nvSpPr>
          <p:spPr bwMode="auto">
            <a:xfrm>
              <a:off x="5085" y="1030"/>
              <a:ext cx="14" cy="597"/>
            </a:xfrm>
            <a:custGeom>
              <a:avLst/>
              <a:gdLst>
                <a:gd name="T0" fmla="*/ 8 w 20"/>
                <a:gd name="T1" fmla="*/ 597 h 864"/>
                <a:gd name="T2" fmla="*/ 14 w 20"/>
                <a:gd name="T3" fmla="*/ 591 h 864"/>
                <a:gd name="T4" fmla="*/ 14 w 20"/>
                <a:gd name="T5" fmla="*/ 0 h 864"/>
                <a:gd name="T6" fmla="*/ 0 w 20"/>
                <a:gd name="T7" fmla="*/ 0 h 864"/>
                <a:gd name="T8" fmla="*/ 0 w 20"/>
                <a:gd name="T9" fmla="*/ 591 h 864"/>
                <a:gd name="T10" fmla="*/ 8 w 20"/>
                <a:gd name="T11" fmla="*/ 584 h 864"/>
                <a:gd name="T12" fmla="*/ 8 w 20"/>
                <a:gd name="T13" fmla="*/ 597 h 864"/>
                <a:gd name="T14" fmla="*/ 14 w 20"/>
                <a:gd name="T15" fmla="*/ 597 h 864"/>
                <a:gd name="T16" fmla="*/ 14 w 20"/>
                <a:gd name="T17" fmla="*/ 591 h 864"/>
                <a:gd name="T18" fmla="*/ 8 w 20"/>
                <a:gd name="T19" fmla="*/ 597 h 8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864"/>
                <a:gd name="T32" fmla="*/ 20 w 20"/>
                <a:gd name="T33" fmla="*/ 864 h 8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864">
                  <a:moveTo>
                    <a:pt x="11" y="864"/>
                  </a:moveTo>
                  <a:lnTo>
                    <a:pt x="20" y="855"/>
                  </a:lnTo>
                  <a:lnTo>
                    <a:pt x="20" y="0"/>
                  </a:lnTo>
                  <a:lnTo>
                    <a:pt x="0" y="0"/>
                  </a:lnTo>
                  <a:lnTo>
                    <a:pt x="0" y="855"/>
                  </a:lnTo>
                  <a:lnTo>
                    <a:pt x="11" y="845"/>
                  </a:lnTo>
                  <a:lnTo>
                    <a:pt x="11" y="864"/>
                  </a:lnTo>
                  <a:lnTo>
                    <a:pt x="20" y="864"/>
                  </a:lnTo>
                  <a:lnTo>
                    <a:pt x="20" y="855"/>
                  </a:lnTo>
                  <a:lnTo>
                    <a:pt x="11" y="8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653" name="Freeform 39"/>
            <p:cNvSpPr>
              <a:spLocks/>
            </p:cNvSpPr>
            <p:nvPr/>
          </p:nvSpPr>
          <p:spPr bwMode="auto">
            <a:xfrm>
              <a:off x="3915" y="1614"/>
              <a:ext cx="1178" cy="13"/>
            </a:xfrm>
            <a:custGeom>
              <a:avLst/>
              <a:gdLst>
                <a:gd name="T0" fmla="*/ 0 w 1704"/>
                <a:gd name="T1" fmla="*/ 7 h 19"/>
                <a:gd name="T2" fmla="*/ 6 w 1704"/>
                <a:gd name="T3" fmla="*/ 13 h 19"/>
                <a:gd name="T4" fmla="*/ 1178 w 1704"/>
                <a:gd name="T5" fmla="*/ 13 h 19"/>
                <a:gd name="T6" fmla="*/ 1178 w 1704"/>
                <a:gd name="T7" fmla="*/ 0 h 19"/>
                <a:gd name="T8" fmla="*/ 6 w 1704"/>
                <a:gd name="T9" fmla="*/ 0 h 19"/>
                <a:gd name="T10" fmla="*/ 12 w 1704"/>
                <a:gd name="T11" fmla="*/ 7 h 19"/>
                <a:gd name="T12" fmla="*/ 0 w 1704"/>
                <a:gd name="T13" fmla="*/ 7 h 19"/>
                <a:gd name="T14" fmla="*/ 0 w 1704"/>
                <a:gd name="T15" fmla="*/ 13 h 19"/>
                <a:gd name="T16" fmla="*/ 6 w 1704"/>
                <a:gd name="T17" fmla="*/ 13 h 19"/>
                <a:gd name="T18" fmla="*/ 0 w 1704"/>
                <a:gd name="T19" fmla="*/ 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4"/>
                <a:gd name="T31" fmla="*/ 0 h 19"/>
                <a:gd name="T32" fmla="*/ 1704 w 1704"/>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4" h="19">
                  <a:moveTo>
                    <a:pt x="0" y="10"/>
                  </a:moveTo>
                  <a:lnTo>
                    <a:pt x="9" y="19"/>
                  </a:lnTo>
                  <a:lnTo>
                    <a:pt x="1704" y="19"/>
                  </a:lnTo>
                  <a:lnTo>
                    <a:pt x="1704" y="0"/>
                  </a:lnTo>
                  <a:lnTo>
                    <a:pt x="9" y="0"/>
                  </a:lnTo>
                  <a:lnTo>
                    <a:pt x="18" y="10"/>
                  </a:lnTo>
                  <a:lnTo>
                    <a:pt x="0" y="10"/>
                  </a:lnTo>
                  <a:lnTo>
                    <a:pt x="0" y="19"/>
                  </a:lnTo>
                  <a:lnTo>
                    <a:pt x="9" y="19"/>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654" name="Freeform 40"/>
            <p:cNvSpPr>
              <a:spLocks/>
            </p:cNvSpPr>
            <p:nvPr/>
          </p:nvSpPr>
          <p:spPr bwMode="auto">
            <a:xfrm>
              <a:off x="3915" y="1024"/>
              <a:ext cx="13" cy="597"/>
            </a:xfrm>
            <a:custGeom>
              <a:avLst/>
              <a:gdLst>
                <a:gd name="T0" fmla="*/ 7 w 18"/>
                <a:gd name="T1" fmla="*/ 0 h 864"/>
                <a:gd name="T2" fmla="*/ 0 w 18"/>
                <a:gd name="T3" fmla="*/ 6 h 864"/>
                <a:gd name="T4" fmla="*/ 0 w 18"/>
                <a:gd name="T5" fmla="*/ 597 h 864"/>
                <a:gd name="T6" fmla="*/ 13 w 18"/>
                <a:gd name="T7" fmla="*/ 597 h 864"/>
                <a:gd name="T8" fmla="*/ 13 w 18"/>
                <a:gd name="T9" fmla="*/ 6 h 864"/>
                <a:gd name="T10" fmla="*/ 7 w 18"/>
                <a:gd name="T11" fmla="*/ 13 h 864"/>
                <a:gd name="T12" fmla="*/ 7 w 18"/>
                <a:gd name="T13" fmla="*/ 0 h 864"/>
                <a:gd name="T14" fmla="*/ 0 w 18"/>
                <a:gd name="T15" fmla="*/ 0 h 864"/>
                <a:gd name="T16" fmla="*/ 0 w 18"/>
                <a:gd name="T17" fmla="*/ 6 h 864"/>
                <a:gd name="T18" fmla="*/ 7 w 18"/>
                <a:gd name="T19" fmla="*/ 0 h 8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864"/>
                <a:gd name="T32" fmla="*/ 18 w 18"/>
                <a:gd name="T33" fmla="*/ 864 h 8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864">
                  <a:moveTo>
                    <a:pt x="9" y="0"/>
                  </a:moveTo>
                  <a:lnTo>
                    <a:pt x="0" y="9"/>
                  </a:lnTo>
                  <a:lnTo>
                    <a:pt x="0" y="864"/>
                  </a:lnTo>
                  <a:lnTo>
                    <a:pt x="18" y="864"/>
                  </a:lnTo>
                  <a:lnTo>
                    <a:pt x="18" y="9"/>
                  </a:lnTo>
                  <a:lnTo>
                    <a:pt x="9" y="19"/>
                  </a:lnTo>
                  <a:lnTo>
                    <a:pt x="9" y="0"/>
                  </a:lnTo>
                  <a:lnTo>
                    <a:pt x="0" y="0"/>
                  </a:lnTo>
                  <a:lnTo>
                    <a:pt x="0" y="9"/>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Tree>
    <p:extLst>
      <p:ext uri="{BB962C8B-B14F-4D97-AF65-F5344CB8AC3E}">
        <p14:creationId xmlns:p14="http://schemas.microsoft.com/office/powerpoint/2010/main" val="35573369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_s4108"/>
          <p:cNvSpPr>
            <a:spLocks noChangeArrowheads="1"/>
          </p:cNvSpPr>
          <p:nvPr/>
        </p:nvSpPr>
        <p:spPr bwMode="auto">
          <a:xfrm>
            <a:off x="323528" y="4365104"/>
            <a:ext cx="8640960" cy="1080120"/>
          </a:xfrm>
          <a:prstGeom prst="roundRect">
            <a:avLst>
              <a:gd name="adj" fmla="val 16667"/>
            </a:avLst>
          </a:prstGeom>
          <a:solidFill>
            <a:schemeClr val="accent1"/>
          </a:solidFill>
          <a:ln w="38100">
            <a:solidFill>
              <a:srgbClr val="FF0000"/>
            </a:solidFill>
            <a:round/>
            <a:headEnd/>
            <a:tailEnd/>
          </a:ln>
        </p:spPr>
        <p:txBody>
          <a:bodyPr vert="horz" wrap="none" lIns="41335" tIns="20668" rIns="41335" bIns="20668" numCol="1" anchor="ctr" anchorCtr="0" compatLnSpc="1">
            <a:prstTxWarp prst="textNoShape">
              <a:avLst/>
            </a:prstTxWarp>
          </a:bodyPr>
          <a:lstStyle/>
          <a:p>
            <a:pPr lvl="0"/>
            <a:r>
              <a:rPr lang="tr-TR" sz="3200" b="1" dirty="0" smtClean="0">
                <a:solidFill>
                  <a:schemeClr val="bg1"/>
                </a:solidFill>
                <a:latin typeface="Arial" charset="0"/>
              </a:rPr>
              <a:t>Metallerin yanma şekli: </a:t>
            </a:r>
            <a:r>
              <a:rPr lang="tr-TR" sz="3200" b="1" dirty="0" smtClean="0">
                <a:solidFill>
                  <a:schemeClr val="bg1"/>
                </a:solidFill>
              </a:rPr>
              <a:t>Korlu yangınlardır</a:t>
            </a:r>
            <a:r>
              <a:rPr lang="tr-TR" sz="3200" dirty="0" smtClean="0">
                <a:solidFill>
                  <a:schemeClr val="bg1"/>
                </a:solidFill>
              </a:rPr>
              <a:t>.</a:t>
            </a:r>
          </a:p>
          <a:p>
            <a:pPr lvl="0"/>
            <a:r>
              <a:rPr lang="tr-TR" sz="3200" dirty="0">
                <a:solidFill>
                  <a:schemeClr val="bg1"/>
                </a:solidFill>
              </a:rPr>
              <a:t> </a:t>
            </a:r>
            <a:r>
              <a:rPr lang="tr-TR" sz="3200" dirty="0" smtClean="0">
                <a:solidFill>
                  <a:schemeClr val="bg1"/>
                </a:solidFill>
              </a:rPr>
              <a:t>                                                 Alev oluşturmazlar. </a:t>
            </a:r>
            <a:endParaRPr kumimoji="0" lang="tr-TR" sz="3200" b="1" i="0" u="none" strike="noStrike" cap="none" normalizeH="0" baseline="0" dirty="0" smtClean="0">
              <a:ln>
                <a:noFill/>
              </a:ln>
              <a:solidFill>
                <a:schemeClr val="bg1"/>
              </a:solidFill>
              <a:effectLst/>
              <a:latin typeface="Arial" charset="0"/>
            </a:endParaRPr>
          </a:p>
        </p:txBody>
      </p:sp>
      <p:sp>
        <p:nvSpPr>
          <p:cNvPr id="3" name="_s4108"/>
          <p:cNvSpPr>
            <a:spLocks noChangeArrowheads="1"/>
          </p:cNvSpPr>
          <p:nvPr/>
        </p:nvSpPr>
        <p:spPr bwMode="auto">
          <a:xfrm>
            <a:off x="304116" y="1412776"/>
            <a:ext cx="8640960" cy="1800200"/>
          </a:xfrm>
          <a:prstGeom prst="roundRect">
            <a:avLst>
              <a:gd name="adj" fmla="val 16667"/>
            </a:avLst>
          </a:prstGeom>
          <a:solidFill>
            <a:schemeClr val="accent1"/>
          </a:solidFill>
          <a:ln w="38100">
            <a:solidFill>
              <a:srgbClr val="FF0000"/>
            </a:solidFill>
            <a:round/>
            <a:headEnd/>
            <a:tailEnd/>
          </a:ln>
        </p:spPr>
        <p:txBody>
          <a:bodyPr vert="horz" wrap="none" lIns="41335" tIns="20668" rIns="41335" bIns="20668" numCol="1" anchor="ctr" anchorCtr="0" compatLnSpc="1">
            <a:prstTxWarp prst="textNoShape">
              <a:avLst/>
            </a:prstTxWarp>
          </a:bodyPr>
          <a:lstStyle/>
          <a:p>
            <a:pPr lvl="0"/>
            <a:r>
              <a:rPr lang="tr-TR" sz="3200" b="1" dirty="0" smtClean="0">
                <a:solidFill>
                  <a:schemeClr val="bg1"/>
                </a:solidFill>
                <a:latin typeface="Arial" charset="0"/>
              </a:rPr>
              <a:t>Gazların yanma şekli: çok </a:t>
            </a:r>
            <a:r>
              <a:rPr lang="tr-TR" sz="3200" b="1" dirty="0" smtClean="0">
                <a:solidFill>
                  <a:schemeClr val="bg1"/>
                </a:solidFill>
              </a:rPr>
              <a:t>hızlı </a:t>
            </a:r>
            <a:r>
              <a:rPr lang="tr-TR" sz="3200" b="1" dirty="0">
                <a:solidFill>
                  <a:schemeClr val="bg1"/>
                </a:solidFill>
              </a:rPr>
              <a:t>alevli </a:t>
            </a:r>
            <a:r>
              <a:rPr lang="tr-TR" sz="3200" b="1" dirty="0" smtClean="0">
                <a:solidFill>
                  <a:schemeClr val="bg1"/>
                </a:solidFill>
              </a:rPr>
              <a:t>olarak </a:t>
            </a:r>
          </a:p>
          <a:p>
            <a:pPr lvl="0"/>
            <a:r>
              <a:rPr lang="tr-TR" sz="3200" b="1" dirty="0">
                <a:solidFill>
                  <a:schemeClr val="bg1"/>
                </a:solidFill>
              </a:rPr>
              <a:t> </a:t>
            </a:r>
            <a:r>
              <a:rPr lang="tr-TR" sz="3200" b="1" dirty="0" smtClean="0">
                <a:solidFill>
                  <a:schemeClr val="bg1"/>
                </a:solidFill>
              </a:rPr>
              <a:t>                                         yanarlar</a:t>
            </a:r>
            <a:r>
              <a:rPr lang="tr-TR" sz="3200" dirty="0">
                <a:solidFill>
                  <a:schemeClr val="bg1"/>
                </a:solidFill>
              </a:rPr>
              <a:t>. </a:t>
            </a:r>
            <a:endParaRPr lang="tr-TR" sz="3200" dirty="0" smtClean="0">
              <a:solidFill>
                <a:schemeClr val="bg1"/>
              </a:solidFill>
            </a:endParaRPr>
          </a:p>
          <a:p>
            <a:pPr lvl="0"/>
            <a:r>
              <a:rPr kumimoji="0" lang="tr-TR" sz="3200" b="1" i="0" u="none" strike="noStrike" cap="none" normalizeH="0" baseline="0" dirty="0" smtClean="0">
                <a:ln>
                  <a:noFill/>
                </a:ln>
                <a:solidFill>
                  <a:schemeClr val="bg1"/>
                </a:solidFill>
                <a:effectLst/>
                <a:latin typeface="Arial" charset="0"/>
              </a:rPr>
              <a:t>Parlama ve patlama biçiminde</a:t>
            </a:r>
            <a:r>
              <a:rPr kumimoji="0" lang="tr-TR" sz="3200" b="1" i="0" u="none" strike="noStrike" cap="none" normalizeH="0" dirty="0" smtClean="0">
                <a:ln>
                  <a:noFill/>
                </a:ln>
                <a:solidFill>
                  <a:schemeClr val="bg1"/>
                </a:solidFill>
                <a:effectLst/>
                <a:latin typeface="Arial" charset="0"/>
              </a:rPr>
              <a:t> olurlar.</a:t>
            </a:r>
            <a:endParaRPr kumimoji="0" lang="tr-TR" sz="3200" b="1"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42934502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457200" y="1905000"/>
            <a:ext cx="3276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gn="just">
              <a:spcBef>
                <a:spcPct val="20000"/>
              </a:spcBef>
              <a:buClr>
                <a:schemeClr val="folHlink"/>
              </a:buClr>
              <a:buSzPct val="60000"/>
              <a:buFont typeface="Wingdings" pitchFamily="2" charset="2"/>
              <a:buChar char="n"/>
            </a:pPr>
            <a:endParaRPr lang="tr-TR" sz="2400">
              <a:latin typeface="Garamond" pitchFamily="18" charset="0"/>
            </a:endParaRPr>
          </a:p>
        </p:txBody>
      </p:sp>
      <p:sp>
        <p:nvSpPr>
          <p:cNvPr id="77827" name="Rectangle 3"/>
          <p:cNvSpPr>
            <a:spLocks noChangeArrowheads="1"/>
          </p:cNvSpPr>
          <p:nvPr/>
        </p:nvSpPr>
        <p:spPr bwMode="auto">
          <a:xfrm>
            <a:off x="3657600" y="2438400"/>
            <a:ext cx="5029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folHlink"/>
              </a:buClr>
              <a:buSzPct val="60000"/>
              <a:buFont typeface="Wingdings" pitchFamily="2" charset="2"/>
              <a:buChar char="n"/>
            </a:pPr>
            <a:endParaRPr lang="tr-TR" sz="2800" b="1">
              <a:latin typeface="Garamond" pitchFamily="18" charset="0"/>
            </a:endParaRPr>
          </a:p>
        </p:txBody>
      </p:sp>
      <p:sp>
        <p:nvSpPr>
          <p:cNvPr id="77828" name="Text Box 4"/>
          <p:cNvSpPr txBox="1">
            <a:spLocks noChangeArrowheads="1"/>
          </p:cNvSpPr>
          <p:nvPr/>
        </p:nvSpPr>
        <p:spPr bwMode="auto">
          <a:xfrm>
            <a:off x="4356100" y="2205038"/>
            <a:ext cx="4114800"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spcBef>
                <a:spcPct val="50000"/>
              </a:spcBef>
            </a:pPr>
            <a:r>
              <a:rPr kumimoji="1" lang="tr-TR" sz="2700" b="1">
                <a:solidFill>
                  <a:srgbClr val="FF0000"/>
                </a:solidFill>
                <a:ea typeface="ＭＳ Ｐゴシック" pitchFamily="34" charset="-128"/>
              </a:rPr>
              <a:t>Düşünerek davranın!!</a:t>
            </a:r>
          </a:p>
          <a:p>
            <a:pPr>
              <a:spcBef>
                <a:spcPct val="50000"/>
              </a:spcBef>
            </a:pPr>
            <a:endParaRPr kumimoji="1" lang="tr-TR" sz="100" b="1">
              <a:solidFill>
                <a:srgbClr val="FF0000"/>
              </a:solidFill>
              <a:ea typeface="ＭＳ Ｐゴシック" pitchFamily="34" charset="-128"/>
            </a:endParaRPr>
          </a:p>
          <a:p>
            <a:pPr>
              <a:spcBef>
                <a:spcPct val="50000"/>
              </a:spcBef>
            </a:pPr>
            <a:r>
              <a:rPr kumimoji="1" lang="tr-TR" sz="2700" b="1">
                <a:solidFill>
                  <a:srgbClr val="FF0000"/>
                </a:solidFill>
                <a:ea typeface="ＭＳ Ｐゴシック" pitchFamily="34" charset="-128"/>
              </a:rPr>
              <a:t>Kendi sağlığınız ve güvenliğiniz önceliklidir!!</a:t>
            </a:r>
          </a:p>
        </p:txBody>
      </p:sp>
      <p:pic>
        <p:nvPicPr>
          <p:cNvPr id="77829" name="Picture 5" descr="Brandschutzübu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969963"/>
            <a:ext cx="3311525" cy="490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Rectangle 6"/>
          <p:cNvSpPr>
            <a:spLocks noChangeArrowheads="1"/>
          </p:cNvSpPr>
          <p:nvPr/>
        </p:nvSpPr>
        <p:spPr bwMode="auto">
          <a:xfrm>
            <a:off x="0" y="0"/>
            <a:ext cx="77898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tr-TR" b="1">
                <a:ea typeface="ＭＳ Ｐゴシック" pitchFamily="34" charset="-128"/>
              </a:rPr>
              <a:t>DOĞRU SÖNDÜRME FAALİYETLERİ</a:t>
            </a:r>
            <a:r>
              <a:rPr lang="en-US" b="1">
                <a:ea typeface="ＭＳ Ｐゴシック" pitchFamily="34" charset="-128"/>
              </a:rPr>
              <a:t> (I)</a:t>
            </a:r>
            <a:r>
              <a:rPr lang="en-US" sz="2400">
                <a:ea typeface="ＭＳ Ｐゴシック" pitchFamily="34" charset="-128"/>
              </a:rPr>
              <a:t> </a:t>
            </a:r>
            <a:endParaRPr lang="es-ES" sz="2400">
              <a:ea typeface="ＭＳ Ｐゴシック" pitchFamily="34" charset="-128"/>
            </a:endParaRPr>
          </a:p>
        </p:txBody>
      </p:sp>
    </p:spTree>
    <p:extLst>
      <p:ext uri="{BB962C8B-B14F-4D97-AF65-F5344CB8AC3E}">
        <p14:creationId xmlns:p14="http://schemas.microsoft.com/office/powerpoint/2010/main" val="988914230"/>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ChangeArrowheads="1"/>
          </p:cNvSpPr>
          <p:nvPr/>
        </p:nvSpPr>
        <p:spPr bwMode="auto">
          <a:xfrm>
            <a:off x="179388" y="981075"/>
            <a:ext cx="3276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gn="just">
              <a:spcBef>
                <a:spcPct val="20000"/>
              </a:spcBef>
              <a:buClr>
                <a:schemeClr val="folHlink"/>
              </a:buClr>
              <a:buSzPct val="60000"/>
              <a:buFont typeface="Wingdings" pitchFamily="2" charset="2"/>
              <a:buChar char="n"/>
            </a:pPr>
            <a:endParaRPr lang="tr-TR" sz="2400">
              <a:latin typeface="Garamond" pitchFamily="18" charset="0"/>
            </a:endParaRPr>
          </a:p>
        </p:txBody>
      </p:sp>
      <p:sp>
        <p:nvSpPr>
          <p:cNvPr id="15365" name="Rectangle 3"/>
          <p:cNvSpPr>
            <a:spLocks noChangeArrowheads="1"/>
          </p:cNvSpPr>
          <p:nvPr/>
        </p:nvSpPr>
        <p:spPr bwMode="auto">
          <a:xfrm>
            <a:off x="3379788" y="1514475"/>
            <a:ext cx="5029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folHlink"/>
              </a:buClr>
              <a:buSzPct val="60000"/>
              <a:buFont typeface="Wingdings" pitchFamily="2" charset="2"/>
              <a:buChar char="n"/>
            </a:pPr>
            <a:endParaRPr lang="tr-TR" sz="2800" b="1">
              <a:latin typeface="Garamond" pitchFamily="18" charset="0"/>
            </a:endParaRPr>
          </a:p>
        </p:txBody>
      </p:sp>
      <p:sp>
        <p:nvSpPr>
          <p:cNvPr id="15366" name="Text Box 4"/>
          <p:cNvSpPr txBox="1">
            <a:spLocks noChangeArrowheads="1"/>
          </p:cNvSpPr>
          <p:nvPr/>
        </p:nvSpPr>
        <p:spPr bwMode="auto">
          <a:xfrm>
            <a:off x="4370388" y="1341438"/>
            <a:ext cx="41148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spcBef>
                <a:spcPct val="50000"/>
              </a:spcBef>
            </a:pPr>
            <a:r>
              <a:rPr kumimoji="1" lang="tr-TR" sz="2800" b="1">
                <a:solidFill>
                  <a:srgbClr val="0F02BA"/>
                </a:solidFill>
                <a:ea typeface="ＭＳ Ｐゴシック" pitchFamily="34" charset="-128"/>
              </a:rPr>
              <a:t>Yangını rüzgarı arkanıza alarak söndürünüz</a:t>
            </a:r>
            <a:endParaRPr kumimoji="1" lang="tr-TR" sz="2400" b="1">
              <a:solidFill>
                <a:srgbClr val="0F02BA"/>
              </a:solidFill>
              <a:ea typeface="ＭＳ Ｐゴシック" pitchFamily="34" charset="-128"/>
            </a:endParaRPr>
          </a:p>
        </p:txBody>
      </p:sp>
      <p:sp>
        <p:nvSpPr>
          <p:cNvPr id="15367" name="Text Box 5"/>
          <p:cNvSpPr txBox="1">
            <a:spLocks noChangeArrowheads="1"/>
          </p:cNvSpPr>
          <p:nvPr/>
        </p:nvSpPr>
        <p:spPr bwMode="auto">
          <a:xfrm>
            <a:off x="4370388" y="3267075"/>
            <a:ext cx="4038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spcBef>
                <a:spcPct val="50000"/>
              </a:spcBef>
            </a:pPr>
            <a:r>
              <a:rPr kumimoji="1" lang="tr-TR" sz="2800" b="1">
                <a:solidFill>
                  <a:srgbClr val="0F02BA"/>
                </a:solidFill>
                <a:ea typeface="ＭＳ Ｐゴシック" pitchFamily="34" charset="-128"/>
              </a:rPr>
              <a:t>Yüzey yangınlarını önden başlayarak söndürünüz</a:t>
            </a:r>
          </a:p>
        </p:txBody>
      </p:sp>
      <p:sp>
        <p:nvSpPr>
          <p:cNvPr id="15368" name="Rectangle 6"/>
          <p:cNvSpPr>
            <a:spLocks noChangeArrowheads="1"/>
          </p:cNvSpPr>
          <p:nvPr/>
        </p:nvSpPr>
        <p:spPr bwMode="auto">
          <a:xfrm>
            <a:off x="0" y="0"/>
            <a:ext cx="7902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tr-TR" b="1">
                <a:ea typeface="ＭＳ Ｐゴシック" pitchFamily="34" charset="-128"/>
              </a:rPr>
              <a:t>DOĞRU SÖNDÜRME FAALİYETLERİ</a:t>
            </a:r>
            <a:r>
              <a:rPr lang="en-US" b="1">
                <a:ea typeface="ＭＳ Ｐゴシック" pitchFamily="34" charset="-128"/>
              </a:rPr>
              <a:t> (I</a:t>
            </a:r>
            <a:r>
              <a:rPr lang="tr-TR" b="1"/>
              <a:t>I</a:t>
            </a:r>
            <a:r>
              <a:rPr lang="en-US" b="1">
                <a:ea typeface="ＭＳ Ｐゴシック" pitchFamily="34" charset="-128"/>
              </a:rPr>
              <a:t>)</a:t>
            </a:r>
            <a:r>
              <a:rPr lang="en-US" sz="2400">
                <a:ea typeface="ＭＳ Ｐゴシック" pitchFamily="34" charset="-128"/>
              </a:rPr>
              <a:t> </a:t>
            </a:r>
            <a:endParaRPr lang="es-ES" sz="2400">
              <a:ea typeface="ＭＳ Ｐゴシック" pitchFamily="34" charset="-128"/>
            </a:endParaRPr>
          </a:p>
        </p:txBody>
      </p:sp>
      <p:graphicFrame>
        <p:nvGraphicFramePr>
          <p:cNvPr id="15362" name="Object 7"/>
          <p:cNvGraphicFramePr>
            <a:graphicFrameLocks noChangeAspect="1"/>
          </p:cNvGraphicFramePr>
          <p:nvPr/>
        </p:nvGraphicFramePr>
        <p:xfrm>
          <a:off x="762000" y="1463675"/>
          <a:ext cx="2971800" cy="1127125"/>
        </p:xfrm>
        <a:graphic>
          <a:graphicData uri="http://schemas.openxmlformats.org/presentationml/2006/ole">
            <mc:AlternateContent xmlns:mc="http://schemas.openxmlformats.org/markup-compatibility/2006">
              <mc:Choice xmlns:v="urn:schemas-microsoft-com:vml" Requires="v">
                <p:oleObj spid="_x0000_s145410" name="Belge" r:id="rId4" imgW="1808280" imgH="685800" progId="Word.Document.8">
                  <p:embed/>
                </p:oleObj>
              </mc:Choice>
              <mc:Fallback>
                <p:oleObj name="Belge" r:id="rId4" imgW="1808280" imgH="6858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463675"/>
                        <a:ext cx="297180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3" name="Object 8"/>
          <p:cNvGraphicFramePr>
            <a:graphicFrameLocks noChangeAspect="1"/>
          </p:cNvGraphicFramePr>
          <p:nvPr/>
        </p:nvGraphicFramePr>
        <p:xfrm>
          <a:off x="685800" y="3378200"/>
          <a:ext cx="3200400" cy="1165225"/>
        </p:xfrm>
        <a:graphic>
          <a:graphicData uri="http://schemas.openxmlformats.org/presentationml/2006/ole">
            <mc:AlternateContent xmlns:mc="http://schemas.openxmlformats.org/markup-compatibility/2006">
              <mc:Choice xmlns:v="urn:schemas-microsoft-com:vml" Requires="v">
                <p:oleObj spid="_x0000_s145411" name="Belge" r:id="rId6" imgW="1883880" imgH="685800" progId="Word.Document.8">
                  <p:embed/>
                </p:oleObj>
              </mc:Choice>
              <mc:Fallback>
                <p:oleObj name="Belge" r:id="rId6" imgW="1883880" imgH="685800" progId="Word.Documen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3378200"/>
                        <a:ext cx="32004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05743129"/>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ChangeArrowheads="1"/>
          </p:cNvSpPr>
          <p:nvPr/>
        </p:nvSpPr>
        <p:spPr bwMode="auto">
          <a:xfrm>
            <a:off x="74613" y="1412875"/>
            <a:ext cx="3276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gn="just">
              <a:spcBef>
                <a:spcPct val="20000"/>
              </a:spcBef>
              <a:buClr>
                <a:schemeClr val="folHlink"/>
              </a:buClr>
              <a:buSzPct val="60000"/>
              <a:buFont typeface="Wingdings" pitchFamily="2" charset="2"/>
              <a:buChar char="n"/>
            </a:pPr>
            <a:endParaRPr lang="tr-TR" sz="2400">
              <a:latin typeface="Garamond" pitchFamily="18" charset="0"/>
            </a:endParaRPr>
          </a:p>
        </p:txBody>
      </p:sp>
      <p:sp>
        <p:nvSpPr>
          <p:cNvPr id="16389" name="Rectangle 3"/>
          <p:cNvSpPr>
            <a:spLocks noChangeArrowheads="1"/>
          </p:cNvSpPr>
          <p:nvPr/>
        </p:nvSpPr>
        <p:spPr bwMode="auto">
          <a:xfrm>
            <a:off x="3275013" y="1946275"/>
            <a:ext cx="5029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folHlink"/>
              </a:buClr>
              <a:buSzPct val="60000"/>
              <a:buFont typeface="Wingdings" pitchFamily="2" charset="2"/>
              <a:buChar char="n"/>
            </a:pPr>
            <a:endParaRPr lang="tr-TR" sz="2800" b="1">
              <a:latin typeface="Garamond" pitchFamily="18" charset="0"/>
            </a:endParaRPr>
          </a:p>
        </p:txBody>
      </p:sp>
      <p:sp>
        <p:nvSpPr>
          <p:cNvPr id="16390" name="Text Box 4"/>
          <p:cNvSpPr txBox="1">
            <a:spLocks noChangeArrowheads="1"/>
          </p:cNvSpPr>
          <p:nvPr/>
        </p:nvSpPr>
        <p:spPr bwMode="auto">
          <a:xfrm>
            <a:off x="4189413" y="1423988"/>
            <a:ext cx="41148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spcBef>
                <a:spcPct val="50000"/>
              </a:spcBef>
            </a:pPr>
            <a:r>
              <a:rPr kumimoji="1" lang="tr-TR" sz="2800" b="1" dirty="0">
                <a:solidFill>
                  <a:srgbClr val="0F02BA"/>
                </a:solidFill>
                <a:ea typeface="ＭＳ Ｐゴシック" pitchFamily="34" charset="-128"/>
              </a:rPr>
              <a:t>Dikkat: Damlar ve akar yangınları yukarıdan aşağıya doğru söndürünüz</a:t>
            </a:r>
            <a:endParaRPr kumimoji="1" lang="tr-TR" sz="2400" b="1" dirty="0">
              <a:solidFill>
                <a:srgbClr val="0F02BA"/>
              </a:solidFill>
              <a:ea typeface="ＭＳ Ｐゴシック" pitchFamily="34" charset="-128"/>
            </a:endParaRPr>
          </a:p>
        </p:txBody>
      </p:sp>
      <p:sp>
        <p:nvSpPr>
          <p:cNvPr id="16391" name="Text Box 5"/>
          <p:cNvSpPr txBox="1">
            <a:spLocks noChangeArrowheads="1"/>
          </p:cNvSpPr>
          <p:nvPr/>
        </p:nvSpPr>
        <p:spPr bwMode="auto">
          <a:xfrm>
            <a:off x="4265613" y="3640138"/>
            <a:ext cx="42672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spcBef>
                <a:spcPct val="50000"/>
              </a:spcBef>
            </a:pPr>
            <a:r>
              <a:rPr kumimoji="1" lang="tr-TR" sz="2800" b="1">
                <a:solidFill>
                  <a:srgbClr val="0F02BA"/>
                </a:solidFill>
                <a:ea typeface="ＭＳ Ｐゴシック" pitchFamily="34" charset="-128"/>
              </a:rPr>
              <a:t>Fazla söndürücü olduğunda, hepsini birden kullanınız – sırayla değil!</a:t>
            </a:r>
          </a:p>
        </p:txBody>
      </p:sp>
      <p:sp>
        <p:nvSpPr>
          <p:cNvPr id="16392" name="Rectangle 6"/>
          <p:cNvSpPr>
            <a:spLocks noChangeArrowheads="1"/>
          </p:cNvSpPr>
          <p:nvPr/>
        </p:nvSpPr>
        <p:spPr bwMode="auto">
          <a:xfrm>
            <a:off x="0" y="0"/>
            <a:ext cx="80152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tr-TR" b="1">
                <a:ea typeface="ＭＳ Ｐゴシック" pitchFamily="34" charset="-128"/>
              </a:rPr>
              <a:t>DOĞRU SÖNDÜRME FAALİYETLERİ</a:t>
            </a:r>
            <a:r>
              <a:rPr lang="en-US" b="1">
                <a:ea typeface="ＭＳ Ｐゴシック" pitchFamily="34" charset="-128"/>
              </a:rPr>
              <a:t> (</a:t>
            </a:r>
            <a:r>
              <a:rPr lang="tr-TR" b="1"/>
              <a:t>II</a:t>
            </a:r>
            <a:r>
              <a:rPr lang="en-US" b="1">
                <a:ea typeface="ＭＳ Ｐゴシック" pitchFamily="34" charset="-128"/>
              </a:rPr>
              <a:t>I)</a:t>
            </a:r>
            <a:r>
              <a:rPr lang="en-US" sz="2400">
                <a:ea typeface="ＭＳ Ｐゴシック" pitchFamily="34" charset="-128"/>
              </a:rPr>
              <a:t> </a:t>
            </a:r>
            <a:endParaRPr lang="es-ES" sz="2400">
              <a:ea typeface="ＭＳ Ｐゴシック" pitchFamily="34" charset="-128"/>
            </a:endParaRPr>
          </a:p>
        </p:txBody>
      </p:sp>
      <p:graphicFrame>
        <p:nvGraphicFramePr>
          <p:cNvPr id="16386" name="Object 7"/>
          <p:cNvGraphicFramePr>
            <a:graphicFrameLocks noChangeAspect="1"/>
          </p:cNvGraphicFramePr>
          <p:nvPr/>
        </p:nvGraphicFramePr>
        <p:xfrm>
          <a:off x="533400" y="1524000"/>
          <a:ext cx="3200400" cy="1398588"/>
        </p:xfrm>
        <a:graphic>
          <a:graphicData uri="http://schemas.openxmlformats.org/presentationml/2006/ole">
            <mc:AlternateContent xmlns:mc="http://schemas.openxmlformats.org/markup-compatibility/2006">
              <mc:Choice xmlns:v="urn:schemas-microsoft-com:vml" Requires="v">
                <p:oleObj spid="_x0000_s146434" name="Belge" r:id="rId4" imgW="1873440" imgH="819000" progId="Word.Document.8">
                  <p:embed/>
                </p:oleObj>
              </mc:Choice>
              <mc:Fallback>
                <p:oleObj name="Belge" r:id="rId4" imgW="1873440" imgH="8190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524000"/>
                        <a:ext cx="3200400" cy="139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7" name="Object 8"/>
          <p:cNvGraphicFramePr>
            <a:graphicFrameLocks noChangeAspect="1"/>
          </p:cNvGraphicFramePr>
          <p:nvPr/>
        </p:nvGraphicFramePr>
        <p:xfrm>
          <a:off x="381000" y="3962400"/>
          <a:ext cx="3505200" cy="1274763"/>
        </p:xfrm>
        <a:graphic>
          <a:graphicData uri="http://schemas.openxmlformats.org/presentationml/2006/ole">
            <mc:AlternateContent xmlns:mc="http://schemas.openxmlformats.org/markup-compatibility/2006">
              <mc:Choice xmlns:v="urn:schemas-microsoft-com:vml" Requires="v">
                <p:oleObj spid="_x0000_s146435" name="Belge" r:id="rId6" imgW="2017800" imgH="733320" progId="Word.Document.8">
                  <p:embed/>
                </p:oleObj>
              </mc:Choice>
              <mc:Fallback>
                <p:oleObj name="Belge" r:id="rId6" imgW="2017800" imgH="733320" progId="Word.Documen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3962400"/>
                        <a:ext cx="3505200"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61663663"/>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ChangeArrowheads="1"/>
          </p:cNvSpPr>
          <p:nvPr/>
        </p:nvSpPr>
        <p:spPr bwMode="auto">
          <a:xfrm>
            <a:off x="158750" y="1473200"/>
            <a:ext cx="3276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gn="just">
              <a:spcBef>
                <a:spcPct val="20000"/>
              </a:spcBef>
              <a:buClr>
                <a:schemeClr val="folHlink"/>
              </a:buClr>
              <a:buSzPct val="60000"/>
              <a:buFont typeface="Wingdings" pitchFamily="2" charset="2"/>
              <a:buChar char="n"/>
            </a:pPr>
            <a:endParaRPr lang="tr-TR" sz="2400">
              <a:latin typeface="Garamond" pitchFamily="18" charset="0"/>
            </a:endParaRPr>
          </a:p>
        </p:txBody>
      </p:sp>
      <p:sp>
        <p:nvSpPr>
          <p:cNvPr id="17413" name="Text Box 4"/>
          <p:cNvSpPr txBox="1">
            <a:spLocks noChangeArrowheads="1"/>
          </p:cNvSpPr>
          <p:nvPr/>
        </p:nvSpPr>
        <p:spPr bwMode="auto">
          <a:xfrm>
            <a:off x="4273550" y="1412875"/>
            <a:ext cx="4114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spcBef>
                <a:spcPct val="50000"/>
              </a:spcBef>
            </a:pPr>
            <a:r>
              <a:rPr kumimoji="1" lang="tr-TR" sz="2800" b="1">
                <a:solidFill>
                  <a:srgbClr val="0F02BA"/>
                </a:solidFill>
                <a:ea typeface="ＭＳ Ｐゴシック" pitchFamily="34" charset="-128"/>
              </a:rPr>
              <a:t>Tekrar alevlenmesine karşı dikkatli olunuz!!!</a:t>
            </a:r>
          </a:p>
        </p:txBody>
      </p:sp>
      <p:sp>
        <p:nvSpPr>
          <p:cNvPr id="17414" name="Text Box 5"/>
          <p:cNvSpPr txBox="1">
            <a:spLocks noChangeArrowheads="1"/>
          </p:cNvSpPr>
          <p:nvPr/>
        </p:nvSpPr>
        <p:spPr bwMode="auto">
          <a:xfrm>
            <a:off x="4197350" y="3213100"/>
            <a:ext cx="4695825"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r>
              <a:rPr kumimoji="1" lang="tr-TR" sz="2800" b="1">
                <a:solidFill>
                  <a:srgbClr val="0F02BA"/>
                </a:solidFill>
                <a:ea typeface="ＭＳ Ｐゴシック" pitchFamily="34" charset="-128"/>
              </a:rPr>
              <a:t>Kullanılmış söndürücüleri yerlerine bırakmayınız!!! Bunları tekrar doldurulmak üzere görevlilere teslim ediniz.</a:t>
            </a:r>
          </a:p>
        </p:txBody>
      </p:sp>
      <p:sp>
        <p:nvSpPr>
          <p:cNvPr id="17415" name="Rectangle 6"/>
          <p:cNvSpPr>
            <a:spLocks noChangeArrowheads="1"/>
          </p:cNvSpPr>
          <p:nvPr/>
        </p:nvSpPr>
        <p:spPr bwMode="auto">
          <a:xfrm>
            <a:off x="0" y="0"/>
            <a:ext cx="80613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tr-TR" b="1">
                <a:ea typeface="ＭＳ Ｐゴシック" pitchFamily="34" charset="-128"/>
              </a:rPr>
              <a:t>DOĞRU SÖNDÜRME FAALİYETLERİ</a:t>
            </a:r>
            <a:r>
              <a:rPr lang="en-US" b="1">
                <a:ea typeface="ＭＳ Ｐゴシック" pitchFamily="34" charset="-128"/>
              </a:rPr>
              <a:t> (</a:t>
            </a:r>
            <a:r>
              <a:rPr lang="tr-TR" b="1"/>
              <a:t>IV</a:t>
            </a:r>
            <a:r>
              <a:rPr lang="en-US" b="1">
                <a:ea typeface="ＭＳ Ｐゴシック" pitchFamily="34" charset="-128"/>
              </a:rPr>
              <a:t>)</a:t>
            </a:r>
            <a:r>
              <a:rPr lang="en-US" sz="2400">
                <a:ea typeface="ＭＳ Ｐゴシック" pitchFamily="34" charset="-128"/>
              </a:rPr>
              <a:t> </a:t>
            </a:r>
            <a:endParaRPr lang="es-ES" sz="2400">
              <a:ea typeface="ＭＳ Ｐゴシック" pitchFamily="34" charset="-128"/>
            </a:endParaRPr>
          </a:p>
        </p:txBody>
      </p:sp>
      <p:graphicFrame>
        <p:nvGraphicFramePr>
          <p:cNvPr id="17410" name="Object 6"/>
          <p:cNvGraphicFramePr>
            <a:graphicFrameLocks noChangeAspect="1"/>
          </p:cNvGraphicFramePr>
          <p:nvPr/>
        </p:nvGraphicFramePr>
        <p:xfrm>
          <a:off x="685800" y="1409700"/>
          <a:ext cx="2971800" cy="1022350"/>
        </p:xfrm>
        <a:graphic>
          <a:graphicData uri="http://schemas.openxmlformats.org/presentationml/2006/ole">
            <mc:AlternateContent xmlns:mc="http://schemas.openxmlformats.org/markup-compatibility/2006">
              <mc:Choice xmlns:v="urn:schemas-microsoft-com:vml" Requires="v">
                <p:oleObj spid="_x0000_s147458" name="Belge" r:id="rId4" imgW="1883880" imgH="647640" progId="Word.Document.8">
                  <p:embed/>
                </p:oleObj>
              </mc:Choice>
              <mc:Fallback>
                <p:oleObj name="Belge" r:id="rId4" imgW="1883880" imgH="64764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409700"/>
                        <a:ext cx="2971800" cy="102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1" name="Object 7"/>
          <p:cNvGraphicFramePr>
            <a:graphicFrameLocks noChangeAspect="1"/>
          </p:cNvGraphicFramePr>
          <p:nvPr/>
        </p:nvGraphicFramePr>
        <p:xfrm>
          <a:off x="457200" y="3810000"/>
          <a:ext cx="3200400" cy="998538"/>
        </p:xfrm>
        <a:graphic>
          <a:graphicData uri="http://schemas.openxmlformats.org/presentationml/2006/ole">
            <mc:AlternateContent xmlns:mc="http://schemas.openxmlformats.org/markup-compatibility/2006">
              <mc:Choice xmlns:v="urn:schemas-microsoft-com:vml" Requires="v">
                <p:oleObj spid="_x0000_s147459" name="Belge" r:id="rId6" imgW="2379960" imgH="743040" progId="Word.Document.8">
                  <p:embed/>
                </p:oleObj>
              </mc:Choice>
              <mc:Fallback>
                <p:oleObj name="Belge" r:id="rId6" imgW="2379960" imgH="743040" progId="Word.Documen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3810000"/>
                        <a:ext cx="3200400" cy="99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51241914"/>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1187624" y="836712"/>
            <a:ext cx="6984776" cy="4955203"/>
          </a:xfrm>
          <a:prstGeom prst="rect">
            <a:avLst/>
          </a:prstGeom>
          <a:noFill/>
        </p:spPr>
        <p:txBody>
          <a:bodyPr wrap="square" rtlCol="0">
            <a:spAutoFit/>
          </a:bodyPr>
          <a:lstStyle/>
          <a:p>
            <a:r>
              <a:rPr lang="tr-TR" sz="4000" b="1" dirty="0" smtClean="0">
                <a:latin typeface="Algerian" pitchFamily="82" charset="0"/>
              </a:rPr>
              <a:t>FELAKET BAŞA GELMEDEN EVVEL ÖNLEYİCİ TEDBİRLERİ DÜŞÜNMEK LAZIMDIR. </a:t>
            </a:r>
          </a:p>
          <a:p>
            <a:r>
              <a:rPr lang="tr-TR" sz="4000" b="1" dirty="0" smtClean="0">
                <a:latin typeface="Algerian" pitchFamily="82" charset="0"/>
              </a:rPr>
              <a:t>GELDİKTEN SONRA DÖVÜNMENİN FAYDASI YOKTUR..</a:t>
            </a:r>
          </a:p>
          <a:p>
            <a:endParaRPr lang="tr-TR" dirty="0" smtClean="0"/>
          </a:p>
          <a:p>
            <a:r>
              <a:rPr lang="tr-TR" dirty="0" smtClean="0"/>
              <a:t>				</a:t>
            </a:r>
            <a:endParaRPr lang="tr-TR" dirty="0"/>
          </a:p>
        </p:txBody>
      </p:sp>
    </p:spTree>
    <p:extLst>
      <p:ext uri="{BB962C8B-B14F-4D97-AF65-F5344CB8AC3E}">
        <p14:creationId xmlns:p14="http://schemas.microsoft.com/office/powerpoint/2010/main" val="32548196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400" b="1" dirty="0">
                <a:solidFill>
                  <a:srgbClr val="12130C"/>
                </a:solidFill>
                <a:latin typeface="Tahoma"/>
              </a:rPr>
              <a:t>BİNALARIN YANGINDAN KORUNMASI  HAKKINDA YÖNETMELİK </a:t>
            </a:r>
            <a:endParaRPr lang="tr-TR" sz="2400" dirty="0"/>
          </a:p>
        </p:txBody>
      </p:sp>
      <p:sp>
        <p:nvSpPr>
          <p:cNvPr id="3" name="İçerik Yer Tutucusu 2"/>
          <p:cNvSpPr>
            <a:spLocks noGrp="1"/>
          </p:cNvSpPr>
          <p:nvPr>
            <p:ph idx="1"/>
          </p:nvPr>
        </p:nvSpPr>
        <p:spPr>
          <a:xfrm>
            <a:off x="457200" y="3286124"/>
            <a:ext cx="8229600" cy="2840039"/>
          </a:xfrm>
        </p:spPr>
        <p:txBody>
          <a:bodyPr>
            <a:normAutofit fontScale="92500" lnSpcReduction="20000"/>
          </a:bodyPr>
          <a:lstStyle/>
          <a:p>
            <a:pPr marL="0" indent="0">
              <a:buNone/>
            </a:pPr>
            <a:r>
              <a:rPr lang="tr-TR" sz="2400" b="1" dirty="0"/>
              <a:t>Amaç </a:t>
            </a:r>
            <a:endParaRPr lang="tr-TR" sz="2400" dirty="0"/>
          </a:p>
          <a:p>
            <a:r>
              <a:rPr lang="tr-TR" sz="2400" b="1" dirty="0"/>
              <a:t>MADDE 1-</a:t>
            </a:r>
            <a:r>
              <a:rPr lang="tr-TR" sz="2400" dirty="0"/>
              <a:t> </a:t>
            </a:r>
            <a:r>
              <a:rPr lang="tr-TR" sz="2400" b="1" dirty="0"/>
              <a:t>(1)</a:t>
            </a:r>
            <a:r>
              <a:rPr lang="tr-TR" sz="2400" dirty="0"/>
              <a:t> Bu Yönetmeliğin amacı; kamu kurum ve kuruluşları, özel kuruluşlar ve gerçek kişilerce kullanılan her türlü yapı, bina, tesis ve işletmenin, tasarımı, yapımı, işletimi, bakımı ve kullanımı safhalarında çıkabilecek yangınların en aza indirilmesini ve herhangi bir şekilde çıkabilecek yangının can ve mal kaybını en aza indirerek söndürülmesini sağlamak üzere, yangın öncesinde ve sırasında alınacak tedbirlerin, organizasyonun, eğitimin ve denetimin usul ve esaslarını belirlemektir.</a:t>
            </a:r>
          </a:p>
          <a:p>
            <a:endParaRPr lang="tr-TR" dirty="0"/>
          </a:p>
        </p:txBody>
      </p:sp>
      <p:sp>
        <p:nvSpPr>
          <p:cNvPr id="4" name="İçerik Yer Tutucusu 2"/>
          <p:cNvSpPr txBox="1">
            <a:spLocks/>
          </p:cNvSpPr>
          <p:nvPr/>
        </p:nvSpPr>
        <p:spPr bwMode="auto">
          <a:xfrm>
            <a:off x="714348" y="857232"/>
            <a:ext cx="8229600" cy="284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tr-TR"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lang="tr-TR" sz="2000" b="1" dirty="0" smtClean="0">
                <a:solidFill>
                  <a:srgbClr val="FF0000"/>
                </a:solidFill>
                <a:latin typeface="+mn-lt"/>
                <a:cs typeface="+mn-cs"/>
              </a:rPr>
              <a:t>Karada ve suda,sürekli veya geçici,resmi ya da özel,yer altı veya yerüstü,bunların ilave, değişiklik ve onarımlarını içine alan sabit ve hareketli tesisler yapı sayılır ve  bu yönetmelik hükümlerine tabidir.</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lang="tr-TR" sz="2000" b="1" dirty="0" smtClean="0">
              <a:solidFill>
                <a:srgbClr val="FF0000"/>
              </a:solidFill>
              <a:latin typeface="+mn-lt"/>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tr-TR" sz="2000" b="1" i="0" u="none" strike="noStrike" kern="1200" cap="none" spc="0" normalizeH="0" baseline="0" noProof="0" dirty="0" smtClean="0">
                <a:ln>
                  <a:noFill/>
                </a:ln>
                <a:solidFill>
                  <a:srgbClr val="FF0000"/>
                </a:solidFill>
                <a:effectLst/>
                <a:uLnTx/>
                <a:uFillTx/>
                <a:latin typeface="+mn-lt"/>
                <a:ea typeface="+mn-ea"/>
                <a:cs typeface="+mn-cs"/>
              </a:rPr>
              <a:t>TSK bina</a:t>
            </a:r>
            <a:r>
              <a:rPr kumimoji="0" lang="tr-TR" sz="2000" b="1" i="0" u="none" strike="noStrike" kern="1200" cap="none" spc="0" normalizeH="0" noProof="0" dirty="0" smtClean="0">
                <a:ln>
                  <a:noFill/>
                </a:ln>
                <a:solidFill>
                  <a:srgbClr val="FF0000"/>
                </a:solidFill>
                <a:effectLst/>
                <a:uLnTx/>
                <a:uFillTx/>
                <a:latin typeface="+mn-lt"/>
                <a:ea typeface="+mn-ea"/>
                <a:cs typeface="+mn-cs"/>
              </a:rPr>
              <a:t> tesis, eğitim,tatbikat alanları için yangın önlemleri</a:t>
            </a:r>
            <a:r>
              <a:rPr kumimoji="0" lang="tr-TR" sz="2000" b="1" i="0" u="none" strike="noStrike" kern="1200" cap="none" spc="0" normalizeH="0" baseline="0" noProof="0" dirty="0" smtClean="0">
                <a:ln>
                  <a:noFill/>
                </a:ln>
                <a:solidFill>
                  <a:srgbClr val="FF0000"/>
                </a:solidFill>
                <a:effectLst/>
                <a:uLnTx/>
                <a:uFillTx/>
                <a:latin typeface="+mn-lt"/>
                <a:ea typeface="+mn-ea"/>
                <a:cs typeface="+mn-cs"/>
                <a:sym typeface="Wingdings" pitchFamily="2" charset="2"/>
              </a:rPr>
              <a:t>Milli Savunma Bakanlığınca</a:t>
            </a:r>
            <a:r>
              <a:rPr kumimoji="0" lang="tr-TR" sz="2000" b="1" i="0" u="none" strike="noStrike" kern="1200" cap="none" spc="0" normalizeH="0" noProof="0" dirty="0" smtClean="0">
                <a:ln>
                  <a:noFill/>
                </a:ln>
                <a:solidFill>
                  <a:srgbClr val="FF0000"/>
                </a:solidFill>
                <a:effectLst/>
                <a:uLnTx/>
                <a:uFillTx/>
                <a:latin typeface="+mn-lt"/>
                <a:ea typeface="+mn-ea"/>
                <a:cs typeface="+mn-cs"/>
                <a:sym typeface="Wingdings" pitchFamily="2" charset="2"/>
              </a:rPr>
              <a:t> alınır.</a:t>
            </a:r>
            <a:endParaRPr kumimoji="0" lang="tr-TR" sz="2000" b="1" i="0" u="none" strike="noStrike" kern="1200" cap="none" spc="0" normalizeH="0" baseline="0" noProof="0" dirty="0">
              <a:ln>
                <a:noFill/>
              </a:ln>
              <a:solidFill>
                <a:srgbClr val="FF0000"/>
              </a:solidFill>
              <a:effectLst/>
              <a:uLnTx/>
              <a:uFillTx/>
              <a:latin typeface="+mn-lt"/>
              <a:ea typeface="+mn-ea"/>
              <a:cs typeface="+mn-cs"/>
            </a:endParaRPr>
          </a:p>
        </p:txBody>
      </p:sp>
    </p:spTree>
    <p:extLst>
      <p:ext uri="{BB962C8B-B14F-4D97-AF65-F5344CB8AC3E}">
        <p14:creationId xmlns:p14="http://schemas.microsoft.com/office/powerpoint/2010/main" val="296384204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400" b="1" dirty="0">
                <a:solidFill>
                  <a:srgbClr val="12130C"/>
                </a:solidFill>
                <a:latin typeface="Tahoma"/>
              </a:rPr>
              <a:t>BİNALARIN YANGINDAN KORUNMASI  HAKKINDA YÖNETMELİK </a:t>
            </a:r>
            <a:endParaRPr lang="tr-TR" sz="2400" dirty="0"/>
          </a:p>
        </p:txBody>
      </p:sp>
      <p:sp>
        <p:nvSpPr>
          <p:cNvPr id="3" name="İçerik Yer Tutucusu 2"/>
          <p:cNvSpPr>
            <a:spLocks noGrp="1"/>
          </p:cNvSpPr>
          <p:nvPr>
            <p:ph idx="1"/>
          </p:nvPr>
        </p:nvSpPr>
        <p:spPr/>
        <p:txBody>
          <a:bodyPr>
            <a:normAutofit/>
          </a:bodyPr>
          <a:lstStyle/>
          <a:p>
            <a:pPr marL="0" indent="0">
              <a:buNone/>
            </a:pPr>
            <a:r>
              <a:rPr lang="tr-TR" b="1" dirty="0"/>
              <a:t>Tanımlar</a:t>
            </a:r>
            <a:endParaRPr lang="tr-TR" dirty="0"/>
          </a:p>
          <a:p>
            <a:r>
              <a:rPr lang="tr-TR" sz="1700" b="1" dirty="0"/>
              <a:t>MADDE 4-</a:t>
            </a:r>
            <a:r>
              <a:rPr lang="tr-TR" sz="1700" dirty="0"/>
              <a:t> </a:t>
            </a:r>
            <a:r>
              <a:rPr lang="tr-TR" sz="1700" b="1" dirty="0"/>
              <a:t>(1)</a:t>
            </a:r>
            <a:r>
              <a:rPr lang="tr-TR" sz="1700" dirty="0"/>
              <a:t> Bu Yönetmeliğin uygulanmasında;  </a:t>
            </a:r>
          </a:p>
          <a:p>
            <a:r>
              <a:rPr lang="tr-TR" sz="1700" b="1" dirty="0"/>
              <a:t>a) Acil durum:</a:t>
            </a:r>
            <a:r>
              <a:rPr lang="tr-TR" sz="1700" dirty="0"/>
              <a:t> Afet olarak değerlendirilen olaylar ile dikkatsizlik, tedbirsizlik, ihmal, kasıt ve çeşitli sebeplerle meydana getirilen olayların yol açtığı hâlleri,</a:t>
            </a:r>
          </a:p>
          <a:p>
            <a:r>
              <a:rPr lang="tr-TR" sz="1700" b="1" dirty="0"/>
              <a:t>b) Acil durum ekibi:</a:t>
            </a:r>
            <a:r>
              <a:rPr lang="tr-TR" sz="1700" dirty="0"/>
              <a:t> Yangın, deprem ve benzeri afetlerde binada bulunanların tahliyesini sağlayan, olaya ilk müdahaleyi yapan, arama-kurtarma ve söndürme işlerine katılan ve gerektiğinde ilk yardım uygulayan ekibi,</a:t>
            </a:r>
          </a:p>
          <a:p>
            <a:r>
              <a:rPr lang="tr-TR" sz="1700" b="1" dirty="0"/>
              <a:t>c) Acil durum planları:</a:t>
            </a:r>
            <a:r>
              <a:rPr lang="tr-TR" sz="1700" dirty="0"/>
              <a:t> Acil durumlarda yapılacak müdahale, koruma, arama-kurtarma ve ilk yardım iş ve işlemlerinin nasıl ve kimler tarafından yapılacağını gösteren ve acil durum öncesinde hazırlanması gereken planları</a:t>
            </a:r>
            <a:r>
              <a:rPr lang="tr-TR" sz="1700" dirty="0" smtClean="0"/>
              <a:t>,</a:t>
            </a:r>
          </a:p>
          <a:p>
            <a:r>
              <a:rPr lang="tr-TR" sz="1700" b="1" dirty="0" smtClean="0"/>
              <a:t>e) Alevlenme noktası: </a:t>
            </a:r>
            <a:r>
              <a:rPr lang="tr-TR" sz="1700" dirty="0" smtClean="0"/>
              <a:t>Isınan maddeden çıkan gazların, bir alevin geçici olarak yaklaştırılıp uzaklaştırılması sonucunda yanmayı sürdürdüğü en düşük sıcaklığı</a:t>
            </a:r>
          </a:p>
          <a:p>
            <a:r>
              <a:rPr lang="tr-TR" sz="1700" b="1" dirty="0" smtClean="0"/>
              <a:t> ğ) Basınçlandırma: </a:t>
            </a:r>
            <a:r>
              <a:rPr lang="tr-TR" sz="1700" dirty="0" smtClean="0"/>
              <a:t>Kaçış yollarındaki iç hava basıncını yapının diğer mekanlarındaki basınca göre yüksek tutarak duman sızıntısını önleme yöntemini</a:t>
            </a:r>
          </a:p>
          <a:p>
            <a:endParaRPr lang="tr-TR" sz="1700" dirty="0"/>
          </a:p>
          <a:p>
            <a:pPr marL="0" indent="0">
              <a:buNone/>
            </a:pPr>
            <a:endParaRPr lang="tr-TR" sz="1700" dirty="0"/>
          </a:p>
        </p:txBody>
      </p:sp>
    </p:spTree>
    <p:extLst>
      <p:ext uri="{BB962C8B-B14F-4D97-AF65-F5344CB8AC3E}">
        <p14:creationId xmlns:p14="http://schemas.microsoft.com/office/powerpoint/2010/main" val="30942756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928670"/>
          </a:xfrm>
        </p:spPr>
        <p:txBody>
          <a:bodyPr/>
          <a:lstStyle/>
          <a:p>
            <a:r>
              <a:rPr lang="tr-TR" b="1" dirty="0" smtClean="0"/>
              <a:t>Tanımlar (devam)</a:t>
            </a:r>
            <a:endParaRPr lang="tr-TR" dirty="0"/>
          </a:p>
        </p:txBody>
      </p:sp>
      <p:sp>
        <p:nvSpPr>
          <p:cNvPr id="4" name="İçerik Yer Tutucusu 2"/>
          <p:cNvSpPr>
            <a:spLocks noGrp="1"/>
          </p:cNvSpPr>
          <p:nvPr>
            <p:ph idx="1"/>
          </p:nvPr>
        </p:nvSpPr>
        <p:spPr>
          <a:xfrm>
            <a:off x="428596" y="1142984"/>
            <a:ext cx="8229600" cy="4525963"/>
          </a:xfrm>
        </p:spPr>
        <p:txBody>
          <a:bodyPr>
            <a:normAutofit/>
          </a:bodyPr>
          <a:lstStyle/>
          <a:p>
            <a:r>
              <a:rPr lang="tr-TR" sz="1700" b="1" dirty="0" smtClean="0"/>
              <a:t>J) Duman Haznesi: </a:t>
            </a:r>
            <a:r>
              <a:rPr lang="tr-TR" sz="1700" dirty="0" smtClean="0"/>
              <a:t>İçinde dumanın toplanması amacıyla tavanda tasarlanan hacmi</a:t>
            </a:r>
          </a:p>
          <a:p>
            <a:r>
              <a:rPr lang="tr-TR" sz="1700" b="1" dirty="0" smtClean="0"/>
              <a:t>l) Duman Perdesi:  </a:t>
            </a:r>
            <a:r>
              <a:rPr lang="tr-TR" sz="1700" dirty="0" smtClean="0"/>
              <a:t>Yükselen dumanın yanal yayılımını sınırlamak amacıyla tavanda sabit konumda uzaktan kapatılabilen veya bir algılayıcı uyarısıyla kapanan, yangına karşı dayanıklı bölücü perdeyi</a:t>
            </a:r>
          </a:p>
          <a:p>
            <a:r>
              <a:rPr lang="tr-TR" sz="1700" b="1" dirty="0" smtClean="0"/>
              <a:t> n) Duman yönlendirme bacası: </a:t>
            </a:r>
            <a:r>
              <a:rPr lang="tr-TR" sz="1700" dirty="0" smtClean="0"/>
              <a:t>Yangın hâlinde, dumanların istenilen yöne çekilerek yangının genişlemesini önlemeye yönelik bacaları</a:t>
            </a:r>
          </a:p>
          <a:p>
            <a:r>
              <a:rPr lang="tr-TR" sz="1800" b="1" dirty="0" smtClean="0"/>
              <a:t>p) Islak borulu yağmurlama sistemi: </a:t>
            </a:r>
            <a:r>
              <a:rPr lang="tr-TR" sz="1800" dirty="0" smtClean="0"/>
              <a:t>Boruları sürekli olarak su ile dolu durumda tutulan otomatik söndürme sistemini,</a:t>
            </a:r>
          </a:p>
          <a:p>
            <a:r>
              <a:rPr lang="tr-TR" sz="1700" b="1" dirty="0" smtClean="0"/>
              <a:t>s) Kademeli yatay tahliye: </a:t>
            </a:r>
            <a:r>
              <a:rPr lang="tr-TR" sz="1700" dirty="0" smtClean="0"/>
              <a:t>Kullanıcıların yangından uzaklaşarak aynı kat seviyesinde yer alan yangın geçirimsiz komşu kompartımana sığınmasını,</a:t>
            </a:r>
          </a:p>
          <a:p>
            <a:r>
              <a:rPr lang="tr-TR" sz="1700" b="1" dirty="0" err="1" smtClean="0"/>
              <a:t>aa</a:t>
            </a:r>
            <a:r>
              <a:rPr lang="tr-TR" sz="1700" b="1" dirty="0" smtClean="0"/>
              <a:t>) Kullanıcı yükü: </a:t>
            </a:r>
            <a:r>
              <a:rPr lang="tr-TR" sz="1700" dirty="0" smtClean="0"/>
              <a:t>Herhangi bir anda, bir binada veya binanın esas alınan belirli bir bölümünde bulunma ihtimali olan toplam insan sayısını,</a:t>
            </a:r>
          </a:p>
          <a:p>
            <a:r>
              <a:rPr lang="tr-TR" sz="1700" b="1" dirty="0" err="1" smtClean="0"/>
              <a:t>bb</a:t>
            </a:r>
            <a:r>
              <a:rPr lang="tr-TR" sz="1700" b="1" dirty="0" smtClean="0"/>
              <a:t>) Kullanıcı yük katsayısı: </a:t>
            </a:r>
            <a:r>
              <a:rPr lang="tr-TR" sz="1700" dirty="0" smtClean="0"/>
              <a:t>Yapılarda kişi başına düşen kullanım alanının metrekare cinsinden m2/kişi olarak ifadesini,</a:t>
            </a:r>
          </a:p>
          <a:p>
            <a:endParaRPr lang="tr-TR" sz="1700" dirty="0" smtClean="0"/>
          </a:p>
          <a:p>
            <a:endParaRPr lang="tr-TR" sz="1700" dirty="0" smtClean="0"/>
          </a:p>
          <a:p>
            <a:endParaRPr lang="tr-TR" sz="1700" dirty="0" smtClean="0"/>
          </a:p>
          <a:p>
            <a:pPr marL="0" indent="0">
              <a:buNone/>
            </a:pPr>
            <a:endParaRPr lang="tr-TR" sz="1700" dirty="0"/>
          </a:p>
        </p:txBody>
      </p:sp>
    </p:spTree>
    <p:extLst>
      <p:ext uri="{BB962C8B-B14F-4D97-AF65-F5344CB8AC3E}">
        <p14:creationId xmlns:p14="http://schemas.microsoft.com/office/powerpoint/2010/main" val="25771594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357166"/>
            <a:ext cx="8229600" cy="1143000"/>
          </a:xfrm>
        </p:spPr>
        <p:txBody>
          <a:bodyPr/>
          <a:lstStyle/>
          <a:p>
            <a:r>
              <a:rPr lang="tr-TR" dirty="0" smtClean="0"/>
              <a:t>Tanımlar (devam)</a:t>
            </a:r>
            <a:endParaRPr lang="tr-TR" dirty="0"/>
          </a:p>
        </p:txBody>
      </p:sp>
      <p:sp>
        <p:nvSpPr>
          <p:cNvPr id="3" name="2 İçerik Yer Tutucusu"/>
          <p:cNvSpPr>
            <a:spLocks noGrp="1"/>
          </p:cNvSpPr>
          <p:nvPr>
            <p:ph idx="1"/>
          </p:nvPr>
        </p:nvSpPr>
        <p:spPr>
          <a:xfrm>
            <a:off x="500034" y="1428736"/>
            <a:ext cx="8229600" cy="4829196"/>
          </a:xfrm>
        </p:spPr>
        <p:txBody>
          <a:bodyPr/>
          <a:lstStyle/>
          <a:p>
            <a:r>
              <a:rPr lang="tr-TR" sz="1700" b="1" dirty="0" err="1" smtClean="0"/>
              <a:t>cc</a:t>
            </a:r>
            <a:r>
              <a:rPr lang="tr-TR" sz="1700" b="1" dirty="0" smtClean="0"/>
              <a:t>) Kuru boru sistemi: </a:t>
            </a:r>
            <a:r>
              <a:rPr lang="tr-TR" sz="1700" dirty="0" smtClean="0"/>
              <a:t>Normalde içinde su bulunmayan, yangın hâlinde itfaiyenin zemin seviyesinden su basabileceği boruyu,</a:t>
            </a:r>
          </a:p>
          <a:p>
            <a:r>
              <a:rPr lang="tr-TR" sz="1700" b="1" dirty="0" smtClean="0"/>
              <a:t>mm) Yağmurlama (</a:t>
            </a:r>
            <a:r>
              <a:rPr lang="tr-TR" sz="1700" b="1" dirty="0" err="1" smtClean="0"/>
              <a:t>sprinkler</a:t>
            </a:r>
            <a:r>
              <a:rPr lang="tr-TR" sz="1700" b="1" dirty="0" smtClean="0"/>
              <a:t>) sistemi: </a:t>
            </a:r>
            <a:r>
              <a:rPr lang="tr-TR" sz="1700" dirty="0" smtClean="0"/>
              <a:t>Yangını söndürmek, soğutmayı sağlamak ve gelişen yangını itfaiye gelinceye kadar sınırlamak amacı ile kurulan ve su püskürtmesi yapan otomatik sistemi,</a:t>
            </a:r>
          </a:p>
          <a:p>
            <a:r>
              <a:rPr lang="tr-TR" sz="1700" dirty="0" smtClean="0"/>
              <a:t> </a:t>
            </a:r>
            <a:r>
              <a:rPr lang="tr-TR" sz="1700" b="1" dirty="0" err="1" smtClean="0"/>
              <a:t>rr</a:t>
            </a:r>
            <a:r>
              <a:rPr lang="tr-TR" sz="1700" b="1" dirty="0" smtClean="0"/>
              <a:t>) Yangın duvarı: </a:t>
            </a:r>
            <a:r>
              <a:rPr lang="tr-TR" sz="1700" dirty="0" smtClean="0"/>
              <a:t>İki bina arasında veya aynı bina içinde farklı yangın yüküne sahip hacimlerin birbirinden ayrılması gereken hâllerde, yangının ilerlemesini ve yayılmasını belirlenmiş bir süre için durduran düşey elemanı,</a:t>
            </a:r>
          </a:p>
          <a:p>
            <a:r>
              <a:rPr lang="tr-TR" sz="1700" b="1" dirty="0" err="1" smtClean="0"/>
              <a:t>şş</a:t>
            </a:r>
            <a:r>
              <a:rPr lang="tr-TR" sz="1700" b="1" dirty="0" smtClean="0"/>
              <a:t>) Yangın kapısı: </a:t>
            </a:r>
            <a:r>
              <a:rPr lang="tr-TR" sz="1700" dirty="0" smtClean="0"/>
              <a:t>Bir yapıda kullanıcılar, hava veya nesneler için dolaşım imkânı sağlayan, kapalı tutulduğunda duman, ısı ve alev geçişine belirli bir süre direnecek nitelikteki kapı, kapak veya kepengi,</a:t>
            </a:r>
          </a:p>
          <a:p>
            <a:r>
              <a:rPr lang="tr-TR" sz="1700" b="1" dirty="0" err="1" smtClean="0"/>
              <a:t>tt</a:t>
            </a:r>
            <a:r>
              <a:rPr lang="tr-TR" sz="1700" b="1" dirty="0" smtClean="0"/>
              <a:t>) Yangın kompartımanı: </a:t>
            </a:r>
            <a:r>
              <a:rPr lang="tr-TR" sz="1700" dirty="0" smtClean="0"/>
              <a:t>Bir bina içerisinde, tavan ve taban döşemesi dâhil olmak üzere, her yanı en az 60 dakika yangına karşı dayanıklı yapı elemanları ile duman ve ısı geçirmez alanlara ayrılmış bölgeyi,</a:t>
            </a:r>
          </a:p>
          <a:p>
            <a:r>
              <a:rPr lang="tr-TR" sz="1700" b="1" dirty="0" err="1" smtClean="0"/>
              <a:t>ccc</a:t>
            </a:r>
            <a:r>
              <a:rPr lang="tr-TR" sz="1700" b="1" dirty="0" smtClean="0"/>
              <a:t>) </a:t>
            </a:r>
            <a:r>
              <a:rPr lang="tr-TR" sz="1700" dirty="0" smtClean="0"/>
              <a:t>Bina yüksekliği 21.50 </a:t>
            </a:r>
            <a:r>
              <a:rPr lang="tr-TR" sz="1700" dirty="0" err="1" smtClean="0"/>
              <a:t>m’den</a:t>
            </a:r>
            <a:r>
              <a:rPr lang="tr-TR" sz="1700" dirty="0" smtClean="0"/>
              <a:t>, yapı yüksekliği 30.50 </a:t>
            </a:r>
            <a:r>
              <a:rPr lang="tr-TR" sz="1700" dirty="0" err="1" smtClean="0"/>
              <a:t>m’den</a:t>
            </a:r>
            <a:r>
              <a:rPr lang="tr-TR" sz="1700" dirty="0" smtClean="0"/>
              <a:t> fazla olan binaları,</a:t>
            </a:r>
          </a:p>
          <a:p>
            <a:endParaRPr lang="tr-TR" sz="1700" dirty="0" smtClean="0"/>
          </a:p>
          <a:p>
            <a:endParaRPr lang="tr-TR" sz="1700" dirty="0" smtClean="0"/>
          </a:p>
          <a:p>
            <a:endParaRPr lang="tr-TR" dirty="0"/>
          </a:p>
        </p:txBody>
      </p:sp>
    </p:spTree>
    <p:extLst>
      <p:ext uri="{BB962C8B-B14F-4D97-AF65-F5344CB8AC3E}">
        <p14:creationId xmlns:p14="http://schemas.microsoft.com/office/powerpoint/2010/main" val="6146987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Kimler Sorumlu?</a:t>
            </a:r>
            <a:endParaRPr lang="tr-TR" dirty="0"/>
          </a:p>
        </p:txBody>
      </p:sp>
      <p:sp>
        <p:nvSpPr>
          <p:cNvPr id="3" name="2 İçerik Yer Tutucusu"/>
          <p:cNvSpPr>
            <a:spLocks noGrp="1"/>
          </p:cNvSpPr>
          <p:nvPr>
            <p:ph idx="1"/>
          </p:nvPr>
        </p:nvSpPr>
        <p:spPr/>
        <p:txBody>
          <a:bodyPr/>
          <a:lstStyle/>
          <a:p>
            <a:pPr>
              <a:buNone/>
            </a:pPr>
            <a:r>
              <a:rPr lang="tr-TR" sz="2000" dirty="0" smtClean="0"/>
              <a:t>			</a:t>
            </a:r>
            <a:r>
              <a:rPr lang="tr-TR" sz="2000" i="1" dirty="0" smtClean="0"/>
              <a:t>Yönetmeliğin Uygulanmasından, </a:t>
            </a:r>
          </a:p>
          <a:p>
            <a:r>
              <a:rPr lang="tr-TR" sz="2000" dirty="0" smtClean="0"/>
              <a:t>    a) Yapı ruhsatı vermeye yetkili idareler,</a:t>
            </a:r>
          </a:p>
          <a:p>
            <a:r>
              <a:rPr lang="tr-TR" sz="2000" dirty="0" smtClean="0"/>
              <a:t>    b) Yatırımcı kuruluşlar,</a:t>
            </a:r>
          </a:p>
          <a:p>
            <a:r>
              <a:rPr lang="tr-TR" sz="2000" dirty="0" smtClean="0"/>
              <a:t>    c) Yapı sahipleri,</a:t>
            </a:r>
          </a:p>
          <a:p>
            <a:r>
              <a:rPr lang="tr-TR" sz="2000" dirty="0" smtClean="0"/>
              <a:t>    ç) İşveren veya temsilcileri,</a:t>
            </a:r>
          </a:p>
          <a:p>
            <a:r>
              <a:rPr lang="tr-TR" sz="2000" dirty="0" smtClean="0"/>
              <a:t>    d) Tasarım ve uygulamada görevli mimar ve mühendisler ile uygulayıcı   </a:t>
            </a:r>
          </a:p>
          <a:p>
            <a:pPr>
              <a:buNone/>
            </a:pPr>
            <a:r>
              <a:rPr lang="tr-TR" sz="2000" dirty="0" smtClean="0"/>
              <a:t>               yükleniciler ve imalatçılar,</a:t>
            </a:r>
          </a:p>
          <a:p>
            <a:r>
              <a:rPr lang="tr-TR" sz="2000" dirty="0" smtClean="0"/>
              <a:t>    e) Yapı yapılmasında ve kullanımında görev alan müşavir, danışman, </a:t>
            </a:r>
          </a:p>
          <a:p>
            <a:pPr>
              <a:buNone/>
            </a:pPr>
            <a:r>
              <a:rPr lang="tr-TR" sz="2000" dirty="0" smtClean="0"/>
              <a:t>                proje kontrol, yapı denetimi ve işletme yetkilileri,</a:t>
            </a:r>
          </a:p>
          <a:p>
            <a:endParaRPr lang="tr-TR" sz="2000" dirty="0" smtClean="0"/>
          </a:p>
          <a:p>
            <a:pPr>
              <a:buNone/>
            </a:pPr>
            <a:r>
              <a:rPr lang="tr-TR" sz="2000" dirty="0" smtClean="0"/>
              <a:t>			  </a:t>
            </a:r>
            <a:r>
              <a:rPr lang="tr-TR" sz="2000" i="1" dirty="0" smtClean="0"/>
              <a:t>  görevli, yetkili ve sorumludur.</a:t>
            </a:r>
          </a:p>
          <a:p>
            <a:endParaRPr lang="tr-TR" dirty="0"/>
          </a:p>
        </p:txBody>
      </p:sp>
    </p:spTree>
    <p:extLst>
      <p:ext uri="{BB962C8B-B14F-4D97-AF65-F5344CB8AC3E}">
        <p14:creationId xmlns:p14="http://schemas.microsoft.com/office/powerpoint/2010/main" val="1061654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22"/>
          <p:cNvPicPr/>
          <p:nvPr/>
        </p:nvPicPr>
        <p:blipFill>
          <a:blip r:embed="rId2"/>
          <a:stretch>
            <a:fillRect/>
          </a:stretch>
        </p:blipFill>
        <p:spPr>
          <a:xfrm>
            <a:off x="323528" y="332656"/>
            <a:ext cx="8568952" cy="5976664"/>
          </a:xfrm>
          <a:prstGeom prst="rect">
            <a:avLst/>
          </a:prstGeom>
        </p:spPr>
      </p:pic>
    </p:spTree>
    <p:extLst>
      <p:ext uri="{BB962C8B-B14F-4D97-AF65-F5344CB8AC3E}">
        <p14:creationId xmlns:p14="http://schemas.microsoft.com/office/powerpoint/2010/main" val="1141229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3"/>
          <p:cNvSpPr>
            <a:spLocks noGrp="1" noChangeArrowheads="1"/>
          </p:cNvSpPr>
          <p:nvPr>
            <p:ph type="subTitle" idx="1"/>
          </p:nvPr>
        </p:nvSpPr>
        <p:spPr>
          <a:xfrm>
            <a:off x="718954" y="1642140"/>
            <a:ext cx="8215338" cy="5181600"/>
          </a:xfrm>
        </p:spPr>
        <p:txBody>
          <a:bodyPr>
            <a:normAutofit lnSpcReduction="10000"/>
          </a:bodyPr>
          <a:lstStyle/>
          <a:p>
            <a:pPr algn="l"/>
            <a:endParaRPr lang="en-US" sz="2400" b="1" dirty="0">
              <a:solidFill>
                <a:schemeClr val="tx1"/>
              </a:solidFill>
            </a:endParaRPr>
          </a:p>
          <a:p>
            <a:pPr algn="l">
              <a:buFontTx/>
              <a:buChar char="•"/>
            </a:pPr>
            <a:r>
              <a:rPr lang="tr-TR" b="1" dirty="0">
                <a:solidFill>
                  <a:schemeClr val="tx1"/>
                </a:solidFill>
              </a:rPr>
              <a:t>ISIYI SOĞUTARAK </a:t>
            </a:r>
            <a:r>
              <a:rPr lang="tr-TR" b="1" dirty="0" smtClean="0">
                <a:solidFill>
                  <a:schemeClr val="tx1"/>
                </a:solidFill>
              </a:rPr>
              <a:t>UZAKLAŞTIR.</a:t>
            </a:r>
            <a:r>
              <a:rPr lang="tr-TR" dirty="0" smtClean="0"/>
              <a:t> </a:t>
            </a:r>
            <a:r>
              <a:rPr lang="tr-TR" sz="1800" dirty="0" smtClean="0"/>
              <a:t>Soğutarak söndürme prensipleri içerisinde en çok kullanılandır. Suyun fiziksel-kimyasal özelliği, </a:t>
            </a:r>
            <a:r>
              <a:rPr lang="tr-TR" sz="1800" dirty="0" smtClean="0">
                <a:solidFill>
                  <a:schemeClr val="tx2"/>
                </a:solidFill>
              </a:rPr>
              <a:t>yanıcı maddeyi boğar</a:t>
            </a:r>
            <a:r>
              <a:rPr lang="tr-TR" sz="1800" dirty="0" smtClean="0"/>
              <a:t> ve </a:t>
            </a:r>
            <a:r>
              <a:rPr lang="tr-TR" sz="1800" dirty="0" smtClean="0">
                <a:solidFill>
                  <a:schemeClr val="tx2"/>
                </a:solidFill>
              </a:rPr>
              <a:t>yanıcı maddeden ısı alarak</a:t>
            </a:r>
            <a:r>
              <a:rPr lang="tr-TR" sz="1800" dirty="0" smtClean="0"/>
              <a:t> yangının sönmesini sağlar.</a:t>
            </a:r>
            <a:endParaRPr lang="en-US" sz="1800" b="1" dirty="0">
              <a:solidFill>
                <a:schemeClr val="tx1"/>
              </a:solidFill>
            </a:endParaRPr>
          </a:p>
          <a:p>
            <a:pPr algn="l"/>
            <a:endParaRPr lang="en-US" b="1" dirty="0">
              <a:solidFill>
                <a:schemeClr val="tx1"/>
              </a:solidFill>
            </a:endParaRPr>
          </a:p>
          <a:p>
            <a:pPr algn="l">
              <a:buFontTx/>
              <a:buChar char="•"/>
            </a:pPr>
            <a:r>
              <a:rPr lang="tr-TR" b="1" dirty="0">
                <a:solidFill>
                  <a:schemeClr val="tx1"/>
                </a:solidFill>
              </a:rPr>
              <a:t>OKSİJENİ BOĞARAK </a:t>
            </a:r>
            <a:r>
              <a:rPr lang="tr-TR" b="1" dirty="0" smtClean="0">
                <a:solidFill>
                  <a:schemeClr val="tx1"/>
                </a:solidFill>
              </a:rPr>
              <a:t>UZAKLAŞTIR.</a:t>
            </a:r>
            <a:r>
              <a:rPr lang="tr-TR" dirty="0" smtClean="0"/>
              <a:t> </a:t>
            </a:r>
            <a:r>
              <a:rPr lang="tr-TR" sz="1800" dirty="0" smtClean="0"/>
              <a:t>Yangının oksijenle ilgisinin kesilmesi veya azaltılması olayıdır. CO2 fazlalaştırırsın.</a:t>
            </a:r>
            <a:endParaRPr lang="en-US" sz="1800" b="1" dirty="0">
              <a:solidFill>
                <a:schemeClr val="tx1"/>
              </a:solidFill>
            </a:endParaRPr>
          </a:p>
          <a:p>
            <a:pPr algn="l"/>
            <a:endParaRPr lang="en-US" b="1" dirty="0">
              <a:solidFill>
                <a:schemeClr val="tx1"/>
              </a:solidFill>
            </a:endParaRPr>
          </a:p>
          <a:p>
            <a:pPr algn="l">
              <a:buFontTx/>
              <a:buChar char="•"/>
            </a:pPr>
            <a:r>
              <a:rPr lang="tr-TR" b="1" dirty="0" smtClean="0">
                <a:solidFill>
                  <a:schemeClr val="tx1"/>
                </a:solidFill>
              </a:rPr>
              <a:t>YANICI </a:t>
            </a:r>
            <a:r>
              <a:rPr lang="tr-TR" b="1" dirty="0">
                <a:solidFill>
                  <a:schemeClr val="tx1"/>
                </a:solidFill>
              </a:rPr>
              <a:t>MADDEYİ </a:t>
            </a:r>
            <a:r>
              <a:rPr lang="tr-TR" b="1" dirty="0" smtClean="0">
                <a:solidFill>
                  <a:schemeClr val="tx1"/>
                </a:solidFill>
              </a:rPr>
              <a:t>KAYNAĞINDAN  </a:t>
            </a:r>
            <a:r>
              <a:rPr lang="tr-TR" b="1" dirty="0">
                <a:solidFill>
                  <a:schemeClr val="tx1"/>
                </a:solidFill>
              </a:rPr>
              <a:t>KESEREK </a:t>
            </a:r>
            <a:r>
              <a:rPr lang="tr-TR" b="1" dirty="0" smtClean="0">
                <a:solidFill>
                  <a:schemeClr val="tx1"/>
                </a:solidFill>
              </a:rPr>
              <a:t>UZAKLAŞTIR.</a:t>
            </a:r>
            <a:r>
              <a:rPr lang="tr-TR" dirty="0" smtClean="0"/>
              <a:t> </a:t>
            </a:r>
            <a:r>
              <a:rPr lang="tr-TR" sz="1800" dirty="0" smtClean="0"/>
              <a:t>Yanan maddelerin dağıtılmasıyla yangın nedeni olan </a:t>
            </a:r>
            <a:r>
              <a:rPr lang="tr-TR" sz="1800" dirty="0" smtClean="0">
                <a:solidFill>
                  <a:schemeClr val="tx2"/>
                </a:solidFill>
              </a:rPr>
              <a:t>yüksek ısı bölünür, bölünen ısı düşer ve yangın yavaş yavaş söner.</a:t>
            </a:r>
            <a:r>
              <a:rPr lang="tr-TR" sz="1800" dirty="0" smtClean="0"/>
              <a:t> </a:t>
            </a:r>
            <a:r>
              <a:rPr lang="tr-TR" sz="1800" dirty="0" smtClean="0">
                <a:solidFill>
                  <a:schemeClr val="folHlink"/>
                </a:solidFill>
              </a:rPr>
              <a:t>Akaryakıt  yangınlarında bu tip söndürme uygulanmaz.</a:t>
            </a:r>
            <a:endParaRPr lang="en-US" sz="1800" b="1" dirty="0">
              <a:solidFill>
                <a:schemeClr val="tx1"/>
              </a:solidFill>
            </a:endParaRPr>
          </a:p>
          <a:p>
            <a:pPr algn="l"/>
            <a:endParaRPr lang="en-US" sz="2400" b="1" dirty="0"/>
          </a:p>
          <a:p>
            <a:pPr algn="l"/>
            <a:endParaRPr lang="en-US" sz="2400" b="1" dirty="0"/>
          </a:p>
        </p:txBody>
      </p:sp>
      <p:pic>
        <p:nvPicPr>
          <p:cNvPr id="19461" name="Picture 5" descr="FLAMES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9586" y="357166"/>
            <a:ext cx="685800" cy="838200"/>
          </a:xfrm>
          <a:prstGeom prst="rect">
            <a:avLst/>
          </a:prstGeom>
          <a:noFill/>
          <a:extLst>
            <a:ext uri="{909E8E84-426E-40DD-AFC4-6F175D3DCCD1}">
              <a14:hiddenFill xmlns:a14="http://schemas.microsoft.com/office/drawing/2010/main">
                <a:solidFill>
                  <a:srgbClr val="FFFFFF"/>
                </a:solidFill>
              </a14:hiddenFill>
            </a:ext>
          </a:extLst>
        </p:spPr>
      </p:pic>
      <p:sp>
        <p:nvSpPr>
          <p:cNvPr id="19465" name="Rectangle 9"/>
          <p:cNvSpPr>
            <a:spLocks noChangeArrowheads="1"/>
          </p:cNvSpPr>
          <p:nvPr/>
        </p:nvSpPr>
        <p:spPr bwMode="auto">
          <a:xfrm>
            <a:off x="6096000" y="2819400"/>
            <a:ext cx="1905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9470" name="Rectangle 14"/>
          <p:cNvSpPr>
            <a:spLocks noChangeArrowheads="1"/>
          </p:cNvSpPr>
          <p:nvPr/>
        </p:nvSpPr>
        <p:spPr bwMode="auto">
          <a:xfrm>
            <a:off x="718954" y="161453"/>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tr-TR" sz="4400" b="1" dirty="0" smtClean="0">
                <a:solidFill>
                  <a:schemeClr val="tx2"/>
                </a:solidFill>
              </a:rPr>
              <a:t>SÖNDÜRME YÖNTEMLERİ</a:t>
            </a:r>
            <a:endParaRPr lang="en-US" sz="4400" b="1" dirty="0">
              <a:solidFill>
                <a:schemeClr val="tx2"/>
              </a:solidFill>
            </a:endParaRPr>
          </a:p>
        </p:txBody>
      </p:sp>
      <p:sp>
        <p:nvSpPr>
          <p:cNvPr id="6" name="Rectangle 14"/>
          <p:cNvSpPr>
            <a:spLocks noChangeArrowheads="1"/>
          </p:cNvSpPr>
          <p:nvPr/>
        </p:nvSpPr>
        <p:spPr bwMode="auto">
          <a:xfrm>
            <a:off x="810998" y="1195366"/>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tr-TR" sz="3200" b="1" dirty="0" smtClean="0">
                <a:solidFill>
                  <a:srgbClr val="FF0000"/>
                </a:solidFill>
              </a:rPr>
              <a:t>Şeytan üçgeni!!!!! Bozarsan yangın söner!!!!</a:t>
            </a:r>
            <a:endParaRPr lang="en-US" sz="3200" b="1" dirty="0">
              <a:solidFill>
                <a:srgbClr val="FF0000"/>
              </a:solidFill>
            </a:endParaRPr>
          </a:p>
        </p:txBody>
      </p:sp>
    </p:spTree>
    <p:extLst>
      <p:ext uri="{BB962C8B-B14F-4D97-AF65-F5344CB8AC3E}">
        <p14:creationId xmlns:p14="http://schemas.microsoft.com/office/powerpoint/2010/main" val="936180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p:cNvSpPr>
            <a:spLocks noGrp="1" noChangeArrowheads="1"/>
          </p:cNvSpPr>
          <p:nvPr>
            <p:ph type="subTitle" idx="1"/>
          </p:nvPr>
        </p:nvSpPr>
        <p:spPr>
          <a:xfrm>
            <a:off x="-684584" y="1849412"/>
            <a:ext cx="8001000" cy="4953000"/>
          </a:xfrm>
        </p:spPr>
        <p:txBody>
          <a:bodyPr/>
          <a:lstStyle/>
          <a:p>
            <a:endParaRPr lang="tr-TR" sz="2400" b="1" dirty="0" smtClean="0"/>
          </a:p>
          <a:p>
            <a:endParaRPr lang="en-US" sz="2400" b="1" dirty="0"/>
          </a:p>
          <a:p>
            <a:pPr>
              <a:buFontTx/>
              <a:buChar char="•"/>
            </a:pPr>
            <a:r>
              <a:rPr lang="tr-TR" sz="2400" b="1" dirty="0"/>
              <a:t>SU</a:t>
            </a:r>
            <a:endParaRPr lang="en-US" sz="2400" b="1" dirty="0"/>
          </a:p>
          <a:p>
            <a:endParaRPr lang="en-US" sz="2400" b="1" dirty="0"/>
          </a:p>
          <a:p>
            <a:pPr>
              <a:buFontTx/>
              <a:buChar char="•"/>
            </a:pPr>
            <a:r>
              <a:rPr lang="tr-TR" sz="2400" b="1" dirty="0"/>
              <a:t>KÖPÜK</a:t>
            </a:r>
            <a:endParaRPr lang="en-US" sz="2400" b="1" dirty="0"/>
          </a:p>
          <a:p>
            <a:endParaRPr lang="en-US" sz="2400" b="1" dirty="0" smtClean="0"/>
          </a:p>
          <a:p>
            <a:pPr>
              <a:buFontTx/>
              <a:buChar char="•"/>
            </a:pPr>
            <a:r>
              <a:rPr lang="en-US" sz="2400" b="1" dirty="0"/>
              <a:t>CO</a:t>
            </a:r>
            <a:r>
              <a:rPr lang="en-US" sz="1800" b="1" dirty="0"/>
              <a:t>2</a:t>
            </a:r>
          </a:p>
          <a:p>
            <a:endParaRPr lang="tr-TR" sz="2400" b="1" dirty="0" smtClean="0"/>
          </a:p>
          <a:p>
            <a:endParaRPr lang="en-US" sz="2400" b="1" dirty="0"/>
          </a:p>
          <a:p>
            <a:pPr>
              <a:buFontTx/>
              <a:buChar char="•"/>
            </a:pPr>
            <a:r>
              <a:rPr lang="en-US" sz="2400" b="1" dirty="0" smtClean="0"/>
              <a:t>HALON</a:t>
            </a:r>
            <a:r>
              <a:rPr lang="tr-TR" sz="2400" b="1" dirty="0" smtClean="0"/>
              <a:t> GAZI</a:t>
            </a:r>
            <a:endParaRPr lang="en-US" sz="2400" b="1" dirty="0"/>
          </a:p>
          <a:p>
            <a:endParaRPr lang="en-US" sz="2400" b="1" dirty="0"/>
          </a:p>
          <a:p>
            <a:endParaRPr lang="en-US" sz="2400" b="1" dirty="0"/>
          </a:p>
        </p:txBody>
      </p:sp>
      <p:pic>
        <p:nvPicPr>
          <p:cNvPr id="20486" name="Picture 6" descr="OILSL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1508" y="2552962"/>
            <a:ext cx="1033442" cy="801396"/>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FIREEX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1498" y="4206866"/>
            <a:ext cx="973787" cy="1179504"/>
          </a:xfrm>
          <a:prstGeom prst="rect">
            <a:avLst/>
          </a:prstGeom>
          <a:noFill/>
          <a:extLst>
            <a:ext uri="{909E8E84-426E-40DD-AFC4-6F175D3DCCD1}">
              <a14:hiddenFill xmlns:a14="http://schemas.microsoft.com/office/drawing/2010/main">
                <a:solidFill>
                  <a:srgbClr val="FFFFFF"/>
                </a:solidFill>
              </a14:hiddenFill>
            </a:ext>
          </a:extLst>
        </p:spPr>
      </p:pic>
      <p:pic>
        <p:nvPicPr>
          <p:cNvPr id="20491" name="Picture 11" descr="FIREEXT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960" y="5301208"/>
            <a:ext cx="415127" cy="1285884"/>
          </a:xfrm>
          <a:prstGeom prst="rect">
            <a:avLst/>
          </a:prstGeom>
          <a:noFill/>
          <a:extLst>
            <a:ext uri="{909E8E84-426E-40DD-AFC4-6F175D3DCCD1}">
              <a14:hiddenFill xmlns:a14="http://schemas.microsoft.com/office/drawing/2010/main">
                <a:solidFill>
                  <a:srgbClr val="FFFFFF"/>
                </a:solidFill>
              </a14:hiddenFill>
            </a:ext>
          </a:extLst>
        </p:spPr>
      </p:pic>
      <p:sp>
        <p:nvSpPr>
          <p:cNvPr id="20492" name="Text Box 12"/>
          <p:cNvSpPr txBox="1">
            <a:spLocks noChangeArrowheads="1"/>
          </p:cNvSpPr>
          <p:nvPr/>
        </p:nvSpPr>
        <p:spPr bwMode="auto">
          <a:xfrm>
            <a:off x="4030324" y="5421312"/>
            <a:ext cx="304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600" dirty="0">
              <a:solidFill>
                <a:schemeClr val="bg1"/>
              </a:solidFill>
            </a:endParaRPr>
          </a:p>
          <a:p>
            <a:pPr>
              <a:spcBef>
                <a:spcPct val="50000"/>
              </a:spcBef>
            </a:pPr>
            <a:endParaRPr lang="en-US" sz="1600" dirty="0">
              <a:solidFill>
                <a:schemeClr val="bg1"/>
              </a:solidFill>
            </a:endParaRPr>
          </a:p>
          <a:p>
            <a:pPr>
              <a:spcBef>
                <a:spcPct val="50000"/>
              </a:spcBef>
            </a:pPr>
            <a:endParaRPr lang="en-US" sz="1600" dirty="0">
              <a:solidFill>
                <a:schemeClr val="bg1"/>
              </a:solidFill>
            </a:endParaRPr>
          </a:p>
        </p:txBody>
      </p:sp>
      <p:pic>
        <p:nvPicPr>
          <p:cNvPr id="20494" name="Picture 14" descr="BUBBL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0324" y="3492486"/>
            <a:ext cx="1500198" cy="62809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txBox="1">
            <a:spLocks noChangeArrowheads="1"/>
          </p:cNvSpPr>
          <p:nvPr/>
        </p:nvSpPr>
        <p:spPr bwMode="auto">
          <a:xfrm>
            <a:off x="4030324" y="2278040"/>
            <a:ext cx="5643602" cy="328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tabLst/>
              <a:defRPr/>
            </a:pPr>
            <a:endParaRPr kumimoji="0" lang="tr-TR" sz="24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tabLst/>
              <a:defRPr/>
            </a:pPr>
            <a:endParaRPr kumimoji="0" lang="en-US" sz="24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Char char="•"/>
              <a:tabLst/>
              <a:defRPr/>
            </a:pPr>
            <a:r>
              <a:rPr kumimoji="0" lang="tr-TR" sz="2400" b="1" i="0" u="none" strike="noStrike" kern="1200" cap="none" spc="0" normalizeH="0" baseline="0" noProof="0" dirty="0" smtClean="0">
                <a:ln>
                  <a:noFill/>
                </a:ln>
                <a:solidFill>
                  <a:schemeClr val="tx1">
                    <a:tint val="75000"/>
                  </a:schemeClr>
                </a:solidFill>
                <a:effectLst/>
                <a:uLnTx/>
                <a:uFillTx/>
                <a:latin typeface="+mn-lt"/>
                <a:ea typeface="+mn-ea"/>
                <a:cs typeface="+mn-cs"/>
              </a:rPr>
              <a:t>KURU KİMYEVİ TOZ</a:t>
            </a:r>
            <a:endParaRPr kumimoji="0" lang="en-US" sz="24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tr-TR" sz="24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24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Char char="•"/>
              <a:tabLst/>
              <a:defRPr/>
            </a:pPr>
            <a:r>
              <a:rPr kumimoji="0" lang="tr-TR" sz="2400" b="1" i="0" u="none" strike="noStrike" kern="1200" cap="none" spc="0" normalizeH="0" baseline="0" noProof="0" dirty="0" smtClean="0">
                <a:ln>
                  <a:noFill/>
                </a:ln>
                <a:solidFill>
                  <a:schemeClr val="tx1">
                    <a:tint val="75000"/>
                  </a:schemeClr>
                </a:solidFill>
                <a:effectLst/>
                <a:uLnTx/>
                <a:uFillTx/>
                <a:latin typeface="+mn-lt"/>
                <a:ea typeface="+mn-ea"/>
                <a:cs typeface="+mn-cs"/>
              </a:rPr>
              <a:t>KUM</a:t>
            </a:r>
            <a:endParaRPr kumimoji="0" lang="en-US" sz="24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3" name="Picture 14" descr="PYRAMI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0140" y="4281154"/>
            <a:ext cx="863110" cy="6540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BABYPWD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6416" y="2924944"/>
            <a:ext cx="466740" cy="964455"/>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3"/>
          <p:cNvSpPr txBox="1">
            <a:spLocks noChangeArrowheads="1"/>
          </p:cNvSpPr>
          <p:nvPr/>
        </p:nvSpPr>
        <p:spPr bwMode="auto">
          <a:xfrm>
            <a:off x="0" y="980728"/>
            <a:ext cx="92890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spcBef>
                <a:spcPct val="50000"/>
              </a:spcBef>
            </a:pPr>
            <a:r>
              <a:rPr lang="tr-TR" sz="2400" b="1" dirty="0" smtClean="0">
                <a:latin typeface="Calibri" pitchFamily="34" charset="0"/>
              </a:rPr>
              <a:t>“BİR </a:t>
            </a:r>
            <a:r>
              <a:rPr lang="tr-TR" sz="2400" b="1" dirty="0">
                <a:latin typeface="Calibri" pitchFamily="34" charset="0"/>
              </a:rPr>
              <a:t>YANGINI KONTROL ALTINA ALMA VEYA SÖNDÜRME AMACIYLA KULLANILAN HER TÜRLÜ MALZEME, ARAÇ VE GEREÇLERDİR.</a:t>
            </a:r>
            <a:r>
              <a:rPr lang="de-DE" sz="2400" b="1" dirty="0">
                <a:latin typeface="Calibri" pitchFamily="34" charset="0"/>
              </a:rPr>
              <a:t>“</a:t>
            </a:r>
            <a:endParaRPr lang="tr-TR" sz="2400" b="1" dirty="0">
              <a:latin typeface="Calibri" pitchFamily="34" charset="0"/>
            </a:endParaRPr>
          </a:p>
        </p:txBody>
      </p:sp>
      <p:sp>
        <p:nvSpPr>
          <p:cNvPr id="16" name="Rectangle 14"/>
          <p:cNvSpPr>
            <a:spLocks noChangeArrowheads="1"/>
          </p:cNvSpPr>
          <p:nvPr/>
        </p:nvSpPr>
        <p:spPr bwMode="auto">
          <a:xfrm>
            <a:off x="395536" y="0"/>
            <a:ext cx="838762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tr-TR" sz="4400" b="1" dirty="0" smtClean="0">
                <a:solidFill>
                  <a:schemeClr val="tx2"/>
                </a:solidFill>
              </a:rPr>
              <a:t> YANGINA MÜDAHALE ARAÇLARI</a:t>
            </a:r>
            <a:endParaRPr lang="en-US" sz="4400" b="1" dirty="0">
              <a:solidFill>
                <a:schemeClr val="tx2"/>
              </a:solidFill>
            </a:endParaRPr>
          </a:p>
        </p:txBody>
      </p:sp>
      <p:pic>
        <p:nvPicPr>
          <p:cNvPr id="17" name="Picture 1" descr="C:\Users\user\Desktop\yangin_hidrant_2.jpg"/>
          <p:cNvPicPr>
            <a:picLocks noChangeAspect="1" noChangeArrowheads="1"/>
          </p:cNvPicPr>
          <p:nvPr/>
        </p:nvPicPr>
        <p:blipFill>
          <a:blip r:embed="rId8" cstate="print"/>
          <a:srcRect/>
          <a:stretch>
            <a:fillRect/>
          </a:stretch>
        </p:blipFill>
        <p:spPr bwMode="auto">
          <a:xfrm>
            <a:off x="251520" y="5301208"/>
            <a:ext cx="1062539" cy="1229644"/>
          </a:xfrm>
          <a:prstGeom prst="rect">
            <a:avLst/>
          </a:prstGeom>
          <a:noFill/>
        </p:spPr>
      </p:pic>
      <p:sp>
        <p:nvSpPr>
          <p:cNvPr id="18" name="17 Dikdörtgen"/>
          <p:cNvSpPr/>
          <p:nvPr/>
        </p:nvSpPr>
        <p:spPr>
          <a:xfrm>
            <a:off x="5004048" y="5229200"/>
            <a:ext cx="3347864" cy="884538"/>
          </a:xfrm>
          <a:prstGeom prst="rect">
            <a:avLst/>
          </a:prstGeom>
        </p:spPr>
        <p:txBody>
          <a:bodyPr wrap="square">
            <a:spAutoFit/>
          </a:bodyPr>
          <a:lstStyle/>
          <a:p>
            <a:pPr>
              <a:lnSpc>
                <a:spcPct val="70000"/>
              </a:lnSpc>
              <a:spcBef>
                <a:spcPct val="50000"/>
              </a:spcBef>
              <a:buFontTx/>
              <a:buChar char="•"/>
            </a:pPr>
            <a:r>
              <a:rPr lang="tr-TR" sz="2400" b="1" dirty="0" smtClean="0">
                <a:solidFill>
                  <a:schemeClr val="bg1">
                    <a:lumMod val="50000"/>
                  </a:schemeClr>
                </a:solidFill>
              </a:rPr>
              <a:t>ÖZEL YAPILMIŞ SABİT YANGIN</a:t>
            </a:r>
            <a:r>
              <a:rPr lang="de-DE" sz="2400" b="1" dirty="0" smtClean="0">
                <a:solidFill>
                  <a:schemeClr val="bg1">
                    <a:lumMod val="50000"/>
                  </a:schemeClr>
                </a:solidFill>
              </a:rPr>
              <a:t> S</a:t>
            </a:r>
            <a:r>
              <a:rPr lang="tr-TR" sz="2400" b="1" dirty="0" smtClean="0">
                <a:solidFill>
                  <a:schemeClr val="bg1">
                    <a:lumMod val="50000"/>
                  </a:schemeClr>
                </a:solidFill>
              </a:rPr>
              <a:t>ÖNDÜRME   SİSTEMLERİ VB..</a:t>
            </a:r>
            <a:endParaRPr lang="tr-TR" sz="2400" b="1" dirty="0">
              <a:solidFill>
                <a:schemeClr val="bg1">
                  <a:lumMod val="50000"/>
                </a:schemeClr>
              </a:solidFill>
            </a:endParaRPr>
          </a:p>
        </p:txBody>
      </p:sp>
    </p:spTree>
    <p:extLst>
      <p:ext uri="{BB962C8B-B14F-4D97-AF65-F5344CB8AC3E}">
        <p14:creationId xmlns:p14="http://schemas.microsoft.com/office/powerpoint/2010/main" val="2222684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_Text"/>
</p:tagLst>
</file>

<file path=ppt/theme/theme1.xml><?xml version="1.0" encoding="utf-8"?>
<a:theme xmlns:a="http://schemas.openxmlformats.org/drawingml/2006/main" name="ind_1275_slide">
  <a:themeElements>
    <a:clrScheme name="Ofis Teması 2">
      <a:dk1>
        <a:srgbClr val="000000"/>
      </a:dk1>
      <a:lt1>
        <a:srgbClr val="FFCC00"/>
      </a:lt1>
      <a:dk2>
        <a:srgbClr val="000000"/>
      </a:dk2>
      <a:lt2>
        <a:srgbClr val="CCCCCC"/>
      </a:lt2>
      <a:accent1>
        <a:srgbClr val="A66708"/>
      </a:accent1>
      <a:accent2>
        <a:srgbClr val="6E6E00"/>
      </a:accent2>
      <a:accent3>
        <a:srgbClr val="FFE2AA"/>
      </a:accent3>
      <a:accent4>
        <a:srgbClr val="000000"/>
      </a:accent4>
      <a:accent5>
        <a:srgbClr val="D0B8AA"/>
      </a:accent5>
      <a:accent6>
        <a:srgbClr val="636300"/>
      </a:accent6>
      <a:hlink>
        <a:srgbClr val="6E5800"/>
      </a:hlink>
      <a:folHlink>
        <a:srgbClr val="2B5912"/>
      </a:folHlink>
    </a:clrScheme>
    <a:fontScheme name="Ofis Teması">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is Teması 1">
        <a:dk1>
          <a:srgbClr val="000000"/>
        </a:dk1>
        <a:lt1>
          <a:srgbClr val="FFCC00"/>
        </a:lt1>
        <a:dk2>
          <a:srgbClr val="000000"/>
        </a:dk2>
        <a:lt2>
          <a:srgbClr val="CCCCCC"/>
        </a:lt2>
        <a:accent1>
          <a:srgbClr val="A18100"/>
        </a:accent1>
        <a:accent2>
          <a:srgbClr val="916D00"/>
        </a:accent2>
        <a:accent3>
          <a:srgbClr val="FFE2AA"/>
        </a:accent3>
        <a:accent4>
          <a:srgbClr val="000000"/>
        </a:accent4>
        <a:accent5>
          <a:srgbClr val="CDC1AA"/>
        </a:accent5>
        <a:accent6>
          <a:srgbClr val="836200"/>
        </a:accent6>
        <a:hlink>
          <a:srgbClr val="735C00"/>
        </a:hlink>
        <a:folHlink>
          <a:srgbClr val="665200"/>
        </a:folHlink>
      </a:clrScheme>
      <a:clrMap bg1="lt1" tx1="dk1" bg2="lt2" tx2="dk2" accent1="accent1" accent2="accent2" accent3="accent3" accent4="accent4" accent5="accent5" accent6="accent6" hlink="hlink" folHlink="folHlink"/>
    </a:extraClrScheme>
    <a:extraClrScheme>
      <a:clrScheme name="Ofis Teması 2">
        <a:dk1>
          <a:srgbClr val="000000"/>
        </a:dk1>
        <a:lt1>
          <a:srgbClr val="FFCC00"/>
        </a:lt1>
        <a:dk2>
          <a:srgbClr val="000000"/>
        </a:dk2>
        <a:lt2>
          <a:srgbClr val="CCCCCC"/>
        </a:lt2>
        <a:accent1>
          <a:srgbClr val="A66708"/>
        </a:accent1>
        <a:accent2>
          <a:srgbClr val="6E6E00"/>
        </a:accent2>
        <a:accent3>
          <a:srgbClr val="FFE2AA"/>
        </a:accent3>
        <a:accent4>
          <a:srgbClr val="000000"/>
        </a:accent4>
        <a:accent5>
          <a:srgbClr val="D0B8AA"/>
        </a:accent5>
        <a:accent6>
          <a:srgbClr val="636300"/>
        </a:accent6>
        <a:hlink>
          <a:srgbClr val="6E5800"/>
        </a:hlink>
        <a:folHlink>
          <a:srgbClr val="2B5912"/>
        </a:folHlink>
      </a:clrScheme>
      <a:clrMap bg1="lt1" tx1="dk1" bg2="lt2" tx2="dk2" accent1="accent1" accent2="accent2" accent3="accent3" accent4="accent4" accent5="accent5" accent6="accent6" hlink="hlink" folHlink="folHlink"/>
    </a:extraClrScheme>
    <a:extraClrScheme>
      <a:clrScheme name="Ofis Teması 3">
        <a:dk1>
          <a:srgbClr val="000000"/>
        </a:dk1>
        <a:lt1>
          <a:srgbClr val="FFCC00"/>
        </a:lt1>
        <a:dk2>
          <a:srgbClr val="000000"/>
        </a:dk2>
        <a:lt2>
          <a:srgbClr val="CCCCCC"/>
        </a:lt2>
        <a:accent1>
          <a:srgbClr val="3D6399"/>
        </a:accent1>
        <a:accent2>
          <a:srgbClr val="735C00"/>
        </a:accent2>
        <a:accent3>
          <a:srgbClr val="FFE2AA"/>
        </a:accent3>
        <a:accent4>
          <a:srgbClr val="000000"/>
        </a:accent4>
        <a:accent5>
          <a:srgbClr val="AFB7CA"/>
        </a:accent5>
        <a:accent6>
          <a:srgbClr val="685300"/>
        </a:accent6>
        <a:hlink>
          <a:srgbClr val="913A5C"/>
        </a:hlink>
        <a:folHlink>
          <a:srgbClr val="574278"/>
        </a:folHlink>
      </a:clrScheme>
      <a:clrMap bg1="lt1" tx1="dk1" bg2="lt2" tx2="dk2" accent1="accent1" accent2="accent2" accent3="accent3" accent4="accent4" accent5="accent5" accent6="accent6" hlink="hlink" folHlink="folHlink"/>
    </a:extraClrScheme>
    <a:extraClrScheme>
      <a:clrScheme name="Ofis Teması 4">
        <a:dk1>
          <a:srgbClr val="000000"/>
        </a:dk1>
        <a:lt1>
          <a:srgbClr val="FFCC00"/>
        </a:lt1>
        <a:dk2>
          <a:srgbClr val="000000"/>
        </a:dk2>
        <a:lt2>
          <a:srgbClr val="CCCCCC"/>
        </a:lt2>
        <a:accent1>
          <a:srgbClr val="198019"/>
        </a:accent1>
        <a:accent2>
          <a:srgbClr val="994545"/>
        </a:accent2>
        <a:accent3>
          <a:srgbClr val="FFE2AA"/>
        </a:accent3>
        <a:accent4>
          <a:srgbClr val="000000"/>
        </a:accent4>
        <a:accent5>
          <a:srgbClr val="ABC0AB"/>
        </a:accent5>
        <a:accent6>
          <a:srgbClr val="8A3E3E"/>
        </a:accent6>
        <a:hlink>
          <a:srgbClr val="574E85"/>
        </a:hlink>
        <a:folHlink>
          <a:srgbClr val="665200"/>
        </a:folHlink>
      </a:clrScheme>
      <a:clrMap bg1="lt1" tx1="dk1" bg2="lt2" tx2="dk2" accent1="accent1" accent2="accent2" accent3="accent3" accent4="accent4" accent5="accent5" accent6="accent6" hlink="hlink" folHlink="folHlink"/>
    </a:extraClrScheme>
    <a:extraClrScheme>
      <a:clrScheme name="Ofis Teması 5">
        <a:dk1>
          <a:srgbClr val="000000"/>
        </a:dk1>
        <a:lt1>
          <a:srgbClr val="FFFFFF"/>
        </a:lt1>
        <a:dk2>
          <a:srgbClr val="000000"/>
        </a:dk2>
        <a:lt2>
          <a:srgbClr val="CCCCCC"/>
        </a:lt2>
        <a:accent1>
          <a:srgbClr val="A18100"/>
        </a:accent1>
        <a:accent2>
          <a:srgbClr val="916D00"/>
        </a:accent2>
        <a:accent3>
          <a:srgbClr val="FFFFFF"/>
        </a:accent3>
        <a:accent4>
          <a:srgbClr val="000000"/>
        </a:accent4>
        <a:accent5>
          <a:srgbClr val="CDC1AA"/>
        </a:accent5>
        <a:accent6>
          <a:srgbClr val="836200"/>
        </a:accent6>
        <a:hlink>
          <a:srgbClr val="735C00"/>
        </a:hlink>
        <a:folHlink>
          <a:srgbClr val="665200"/>
        </a:folHlink>
      </a:clrScheme>
      <a:clrMap bg1="lt1" tx1="dk1" bg2="lt2" tx2="dk2" accent1="accent1" accent2="accent2" accent3="accent3" accent4="accent4" accent5="accent5" accent6="accent6" hlink="hlink" folHlink="folHlink"/>
    </a:extraClrScheme>
    <a:extraClrScheme>
      <a:clrScheme name="Ofis Teması 6">
        <a:dk1>
          <a:srgbClr val="000000"/>
        </a:dk1>
        <a:lt1>
          <a:srgbClr val="FFFFFF"/>
        </a:lt1>
        <a:dk2>
          <a:srgbClr val="000000"/>
        </a:dk2>
        <a:lt2>
          <a:srgbClr val="CCCCCC"/>
        </a:lt2>
        <a:accent1>
          <a:srgbClr val="A66708"/>
        </a:accent1>
        <a:accent2>
          <a:srgbClr val="6E6E00"/>
        </a:accent2>
        <a:accent3>
          <a:srgbClr val="FFFFFF"/>
        </a:accent3>
        <a:accent4>
          <a:srgbClr val="000000"/>
        </a:accent4>
        <a:accent5>
          <a:srgbClr val="D0B8AA"/>
        </a:accent5>
        <a:accent6>
          <a:srgbClr val="636300"/>
        </a:accent6>
        <a:hlink>
          <a:srgbClr val="6E5800"/>
        </a:hlink>
        <a:folHlink>
          <a:srgbClr val="2B5912"/>
        </a:folHlink>
      </a:clrScheme>
      <a:clrMap bg1="lt1" tx1="dk1" bg2="lt2" tx2="dk2" accent1="accent1" accent2="accent2" accent3="accent3" accent4="accent4" accent5="accent5" accent6="accent6" hlink="hlink" folHlink="folHlink"/>
    </a:extraClrScheme>
    <a:extraClrScheme>
      <a:clrScheme name="Ofis Teması 7">
        <a:dk1>
          <a:srgbClr val="000000"/>
        </a:dk1>
        <a:lt1>
          <a:srgbClr val="F8F8F8"/>
        </a:lt1>
        <a:dk2>
          <a:srgbClr val="000000"/>
        </a:dk2>
        <a:lt2>
          <a:srgbClr val="CCCCCC"/>
        </a:lt2>
        <a:accent1>
          <a:srgbClr val="3D6399"/>
        </a:accent1>
        <a:accent2>
          <a:srgbClr val="735C00"/>
        </a:accent2>
        <a:accent3>
          <a:srgbClr val="FBFBFB"/>
        </a:accent3>
        <a:accent4>
          <a:srgbClr val="000000"/>
        </a:accent4>
        <a:accent5>
          <a:srgbClr val="AFB7CA"/>
        </a:accent5>
        <a:accent6>
          <a:srgbClr val="685300"/>
        </a:accent6>
        <a:hlink>
          <a:srgbClr val="913A5C"/>
        </a:hlink>
        <a:folHlink>
          <a:srgbClr val="574278"/>
        </a:folHlink>
      </a:clrScheme>
      <a:clrMap bg1="lt1" tx1="dk1" bg2="lt2" tx2="dk2" accent1="accent1" accent2="accent2" accent3="accent3" accent4="accent4" accent5="accent5" accent6="accent6" hlink="hlink" folHlink="folHlink"/>
    </a:extraClrScheme>
    <a:extraClrScheme>
      <a:clrScheme name="Ofis Teması 8">
        <a:dk1>
          <a:srgbClr val="000000"/>
        </a:dk1>
        <a:lt1>
          <a:srgbClr val="FFFFFF"/>
        </a:lt1>
        <a:dk2>
          <a:srgbClr val="000000"/>
        </a:dk2>
        <a:lt2>
          <a:srgbClr val="CCCCCC"/>
        </a:lt2>
        <a:accent1>
          <a:srgbClr val="198019"/>
        </a:accent1>
        <a:accent2>
          <a:srgbClr val="994545"/>
        </a:accent2>
        <a:accent3>
          <a:srgbClr val="FFFFFF"/>
        </a:accent3>
        <a:accent4>
          <a:srgbClr val="000000"/>
        </a:accent4>
        <a:accent5>
          <a:srgbClr val="ABC0AB"/>
        </a:accent5>
        <a:accent6>
          <a:srgbClr val="8A3E3E"/>
        </a:accent6>
        <a:hlink>
          <a:srgbClr val="574E85"/>
        </a:hlink>
        <a:folHlink>
          <a:srgbClr val="6652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nd_1279_slide">
  <a:themeElements>
    <a:clrScheme name="Ofis Teması 2">
      <a:dk1>
        <a:srgbClr val="333333"/>
      </a:dk1>
      <a:lt1>
        <a:srgbClr val="FFFFFF"/>
      </a:lt1>
      <a:dk2>
        <a:srgbClr val="3366CC"/>
      </a:dk2>
      <a:lt2>
        <a:srgbClr val="FFFFFF"/>
      </a:lt2>
      <a:accent1>
        <a:srgbClr val="8ACAE6"/>
      </a:accent1>
      <a:accent2>
        <a:srgbClr val="B9B5F7"/>
      </a:accent2>
      <a:accent3>
        <a:srgbClr val="ADB8E2"/>
      </a:accent3>
      <a:accent4>
        <a:srgbClr val="DADADA"/>
      </a:accent4>
      <a:accent5>
        <a:srgbClr val="C4E1F0"/>
      </a:accent5>
      <a:accent6>
        <a:srgbClr val="A7A4E0"/>
      </a:accent6>
      <a:hlink>
        <a:srgbClr val="A6C3FF"/>
      </a:hlink>
      <a:folHlink>
        <a:srgbClr val="D9C3E0"/>
      </a:folHlink>
    </a:clrScheme>
    <a:fontScheme name="Ofis Teması">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is Teması 1">
        <a:dk1>
          <a:srgbClr val="333333"/>
        </a:dk1>
        <a:lt1>
          <a:srgbClr val="FFFFFF"/>
        </a:lt1>
        <a:dk2>
          <a:srgbClr val="3366CC"/>
        </a:dk2>
        <a:lt2>
          <a:srgbClr val="FFFFFF"/>
        </a:lt2>
        <a:accent1>
          <a:srgbClr val="8CB2FF"/>
        </a:accent1>
        <a:accent2>
          <a:srgbClr val="AAC2F2"/>
        </a:accent2>
        <a:accent3>
          <a:srgbClr val="ADB8E2"/>
        </a:accent3>
        <a:accent4>
          <a:srgbClr val="DADADA"/>
        </a:accent4>
        <a:accent5>
          <a:srgbClr val="C5D5FF"/>
        </a:accent5>
        <a:accent6>
          <a:srgbClr val="9AB0DB"/>
        </a:accent6>
        <a:hlink>
          <a:srgbClr val="B2CCFF"/>
        </a:hlink>
        <a:folHlink>
          <a:srgbClr val="C2D2F2"/>
        </a:folHlink>
      </a:clrScheme>
      <a:clrMap bg1="dk2" tx1="lt1" bg2="dk1" tx2="lt2" accent1="accent1" accent2="accent2" accent3="accent3" accent4="accent4" accent5="accent5" accent6="accent6" hlink="hlink" folHlink="folHlink"/>
    </a:extraClrScheme>
    <a:extraClrScheme>
      <a:clrScheme name="Ofis Teması 2">
        <a:dk1>
          <a:srgbClr val="333333"/>
        </a:dk1>
        <a:lt1>
          <a:srgbClr val="FFFFFF"/>
        </a:lt1>
        <a:dk2>
          <a:srgbClr val="3366CC"/>
        </a:dk2>
        <a:lt2>
          <a:srgbClr val="FFFFFF"/>
        </a:lt2>
        <a:accent1>
          <a:srgbClr val="8ACAE6"/>
        </a:accent1>
        <a:accent2>
          <a:srgbClr val="B9B5F7"/>
        </a:accent2>
        <a:accent3>
          <a:srgbClr val="ADB8E2"/>
        </a:accent3>
        <a:accent4>
          <a:srgbClr val="DADADA"/>
        </a:accent4>
        <a:accent5>
          <a:srgbClr val="C4E1F0"/>
        </a:accent5>
        <a:accent6>
          <a:srgbClr val="A7A4E0"/>
        </a:accent6>
        <a:hlink>
          <a:srgbClr val="A6C3FF"/>
        </a:hlink>
        <a:folHlink>
          <a:srgbClr val="D9C3E0"/>
        </a:folHlink>
      </a:clrScheme>
      <a:clrMap bg1="dk2" tx1="lt1" bg2="dk1" tx2="lt2" accent1="accent1" accent2="accent2" accent3="accent3" accent4="accent4" accent5="accent5" accent6="accent6" hlink="hlink" folHlink="folHlink"/>
    </a:extraClrScheme>
    <a:extraClrScheme>
      <a:clrScheme name="Ofis Teması 3">
        <a:dk1>
          <a:srgbClr val="333333"/>
        </a:dk1>
        <a:lt1>
          <a:srgbClr val="FFFFFF"/>
        </a:lt1>
        <a:dk2>
          <a:srgbClr val="3366CC"/>
        </a:dk2>
        <a:lt2>
          <a:srgbClr val="FFFFFF"/>
        </a:lt2>
        <a:accent1>
          <a:srgbClr val="E6DAA1"/>
        </a:accent1>
        <a:accent2>
          <a:srgbClr val="A6C3FF"/>
        </a:accent2>
        <a:accent3>
          <a:srgbClr val="ADB8E2"/>
        </a:accent3>
        <a:accent4>
          <a:srgbClr val="DADADA"/>
        </a:accent4>
        <a:accent5>
          <a:srgbClr val="F0EACD"/>
        </a:accent5>
        <a:accent6>
          <a:srgbClr val="96B0E7"/>
        </a:accent6>
        <a:hlink>
          <a:srgbClr val="D6D98D"/>
        </a:hlink>
        <a:folHlink>
          <a:srgbClr val="EBD7C7"/>
        </a:folHlink>
      </a:clrScheme>
      <a:clrMap bg1="dk2" tx1="lt1" bg2="dk1" tx2="lt2" accent1="accent1" accent2="accent2" accent3="accent3" accent4="accent4" accent5="accent5" accent6="accent6" hlink="hlink" folHlink="folHlink"/>
    </a:extraClrScheme>
    <a:extraClrScheme>
      <a:clrScheme name="Ofis Teması 4">
        <a:dk1>
          <a:srgbClr val="333333"/>
        </a:dk1>
        <a:lt1>
          <a:srgbClr val="FFFFFF"/>
        </a:lt1>
        <a:dk2>
          <a:srgbClr val="3366CC"/>
        </a:dk2>
        <a:lt2>
          <a:srgbClr val="FFFFFF"/>
        </a:lt2>
        <a:accent1>
          <a:srgbClr val="C1D998"/>
        </a:accent1>
        <a:accent2>
          <a:srgbClr val="EDD3A6"/>
        </a:accent2>
        <a:accent3>
          <a:srgbClr val="ADB8E2"/>
        </a:accent3>
        <a:accent4>
          <a:srgbClr val="DADADA"/>
        </a:accent4>
        <a:accent5>
          <a:srgbClr val="DDE9CA"/>
        </a:accent5>
        <a:accent6>
          <a:srgbClr val="D7BF96"/>
        </a:accent6>
        <a:hlink>
          <a:srgbClr val="EBD3DE"/>
        </a:hlink>
        <a:folHlink>
          <a:srgbClr val="B2CCFF"/>
        </a:folHlink>
      </a:clrScheme>
      <a:clrMap bg1="dk2" tx1="lt1" bg2="dk1" tx2="lt2" accent1="accent1" accent2="accent2" accent3="accent3" accent4="accent4" accent5="accent5" accent6="accent6" hlink="hlink" folHlink="folHlink"/>
    </a:extraClrScheme>
    <a:extraClrScheme>
      <a:clrScheme name="Ofis Teması 5">
        <a:dk1>
          <a:srgbClr val="000000"/>
        </a:dk1>
        <a:lt1>
          <a:srgbClr val="FFFFFF"/>
        </a:lt1>
        <a:dk2>
          <a:srgbClr val="000000"/>
        </a:dk2>
        <a:lt2>
          <a:srgbClr val="CCCCCC"/>
        </a:lt2>
        <a:accent1>
          <a:srgbClr val="8CB2FF"/>
        </a:accent1>
        <a:accent2>
          <a:srgbClr val="AAC2F2"/>
        </a:accent2>
        <a:accent3>
          <a:srgbClr val="FFFFFF"/>
        </a:accent3>
        <a:accent4>
          <a:srgbClr val="000000"/>
        </a:accent4>
        <a:accent5>
          <a:srgbClr val="C5D5FF"/>
        </a:accent5>
        <a:accent6>
          <a:srgbClr val="9AB0DB"/>
        </a:accent6>
        <a:hlink>
          <a:srgbClr val="B2CCFF"/>
        </a:hlink>
        <a:folHlink>
          <a:srgbClr val="C2D2F2"/>
        </a:folHlink>
      </a:clrScheme>
      <a:clrMap bg1="lt1" tx1="dk1" bg2="lt2" tx2="dk2" accent1="accent1" accent2="accent2" accent3="accent3" accent4="accent4" accent5="accent5" accent6="accent6" hlink="hlink" folHlink="folHlink"/>
    </a:extraClrScheme>
    <a:extraClrScheme>
      <a:clrScheme name="Ofis Teması 6">
        <a:dk1>
          <a:srgbClr val="000000"/>
        </a:dk1>
        <a:lt1>
          <a:srgbClr val="FFFFFF"/>
        </a:lt1>
        <a:dk2>
          <a:srgbClr val="000000"/>
        </a:dk2>
        <a:lt2>
          <a:srgbClr val="CCCCCC"/>
        </a:lt2>
        <a:accent1>
          <a:srgbClr val="8ACAE6"/>
        </a:accent1>
        <a:accent2>
          <a:srgbClr val="B9B5F7"/>
        </a:accent2>
        <a:accent3>
          <a:srgbClr val="FFFFFF"/>
        </a:accent3>
        <a:accent4>
          <a:srgbClr val="000000"/>
        </a:accent4>
        <a:accent5>
          <a:srgbClr val="C4E1F0"/>
        </a:accent5>
        <a:accent6>
          <a:srgbClr val="A7A4E0"/>
        </a:accent6>
        <a:hlink>
          <a:srgbClr val="A6C3FF"/>
        </a:hlink>
        <a:folHlink>
          <a:srgbClr val="D9C3E0"/>
        </a:folHlink>
      </a:clrScheme>
      <a:clrMap bg1="lt1" tx1="dk1" bg2="lt2" tx2="dk2" accent1="accent1" accent2="accent2" accent3="accent3" accent4="accent4" accent5="accent5" accent6="accent6" hlink="hlink" folHlink="folHlink"/>
    </a:extraClrScheme>
    <a:extraClrScheme>
      <a:clrScheme name="Ofis Teması 7">
        <a:dk1>
          <a:srgbClr val="000000"/>
        </a:dk1>
        <a:lt1>
          <a:srgbClr val="FFFFFF"/>
        </a:lt1>
        <a:dk2>
          <a:srgbClr val="000000"/>
        </a:dk2>
        <a:lt2>
          <a:srgbClr val="CCCCCC"/>
        </a:lt2>
        <a:accent1>
          <a:srgbClr val="E6DAA1"/>
        </a:accent1>
        <a:accent2>
          <a:srgbClr val="A6C3FF"/>
        </a:accent2>
        <a:accent3>
          <a:srgbClr val="FFFFFF"/>
        </a:accent3>
        <a:accent4>
          <a:srgbClr val="000000"/>
        </a:accent4>
        <a:accent5>
          <a:srgbClr val="F0EACD"/>
        </a:accent5>
        <a:accent6>
          <a:srgbClr val="96B0E7"/>
        </a:accent6>
        <a:hlink>
          <a:srgbClr val="D6D98D"/>
        </a:hlink>
        <a:folHlink>
          <a:srgbClr val="EBD7C7"/>
        </a:folHlink>
      </a:clrScheme>
      <a:clrMap bg1="lt1" tx1="dk1" bg2="lt2" tx2="dk2" accent1="accent1" accent2="accent2" accent3="accent3" accent4="accent4" accent5="accent5" accent6="accent6" hlink="hlink" folHlink="folHlink"/>
    </a:extraClrScheme>
    <a:extraClrScheme>
      <a:clrScheme name="Ofis Teması 8">
        <a:dk1>
          <a:srgbClr val="000000"/>
        </a:dk1>
        <a:lt1>
          <a:srgbClr val="FFFFFF"/>
        </a:lt1>
        <a:dk2>
          <a:srgbClr val="000000"/>
        </a:dk2>
        <a:lt2>
          <a:srgbClr val="CCCCCC"/>
        </a:lt2>
        <a:accent1>
          <a:srgbClr val="C1D998"/>
        </a:accent1>
        <a:accent2>
          <a:srgbClr val="EDD3A6"/>
        </a:accent2>
        <a:accent3>
          <a:srgbClr val="FFFFFF"/>
        </a:accent3>
        <a:accent4>
          <a:srgbClr val="000000"/>
        </a:accent4>
        <a:accent5>
          <a:srgbClr val="DDE9CA"/>
        </a:accent5>
        <a:accent6>
          <a:srgbClr val="D7BF96"/>
        </a:accent6>
        <a:hlink>
          <a:srgbClr val="EBD3DE"/>
        </a:hlink>
        <a:folHlink>
          <a:srgbClr val="B2CC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3231</TotalTime>
  <Words>3323</Words>
  <Application>Microsoft Office PowerPoint</Application>
  <PresentationFormat>On-screen Show (4:3)</PresentationFormat>
  <Paragraphs>751</Paragraphs>
  <Slides>69</Slides>
  <Notes>16</Notes>
  <HiddenSlides>0</HiddenSlides>
  <MMClips>0</MMClips>
  <ScaleCrop>false</ScaleCrop>
  <HeadingPairs>
    <vt:vector size="8" baseType="variant">
      <vt:variant>
        <vt:lpstr>Fonts Used</vt:lpstr>
      </vt:variant>
      <vt:variant>
        <vt:i4>15</vt:i4>
      </vt:variant>
      <vt:variant>
        <vt:lpstr>Theme</vt:lpstr>
      </vt:variant>
      <vt:variant>
        <vt:i4>3</vt:i4>
      </vt:variant>
      <vt:variant>
        <vt:lpstr>Embedded OLE Servers</vt:lpstr>
      </vt:variant>
      <vt:variant>
        <vt:i4>3</vt:i4>
      </vt:variant>
      <vt:variant>
        <vt:lpstr>Slide Titles</vt:lpstr>
      </vt:variant>
      <vt:variant>
        <vt:i4>69</vt:i4>
      </vt:variant>
    </vt:vector>
  </HeadingPairs>
  <TitlesOfParts>
    <vt:vector size="90" baseType="lpstr">
      <vt:lpstr>ＭＳ Ｐゴシック</vt:lpstr>
      <vt:lpstr>Algerian</vt:lpstr>
      <vt:lpstr>Arial</vt:lpstr>
      <vt:lpstr>Arial Black</vt:lpstr>
      <vt:lpstr>AvantGarde Bk BT</vt:lpstr>
      <vt:lpstr>Calibri</vt:lpstr>
      <vt:lpstr>Futura Bk</vt:lpstr>
      <vt:lpstr>Garamond</vt:lpstr>
      <vt:lpstr>Monotype Sorts</vt:lpstr>
      <vt:lpstr>Symbol</vt:lpstr>
      <vt:lpstr>Tahoma</vt:lpstr>
      <vt:lpstr>Times New Roman</vt:lpstr>
      <vt:lpstr>Times New Roman Tur</vt:lpstr>
      <vt:lpstr>Verdana</vt:lpstr>
      <vt:lpstr>Wingdings</vt:lpstr>
      <vt:lpstr>ind_1275_slide</vt:lpstr>
      <vt:lpstr>ind_1279_slide</vt:lpstr>
      <vt:lpstr>Ofis Teması</vt:lpstr>
      <vt:lpstr>Küçük Resim Galerisi</vt:lpstr>
      <vt:lpstr>Bitmap Image</vt:lpstr>
      <vt:lpstr>Belge</vt:lpstr>
      <vt:lpstr>YANGIN-III</vt:lpstr>
      <vt:lpstr>YANGIN EĞİTİMİ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Taşınabilir Söndürme Cihazları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vt:lpstr>
      <vt:lpstr>PowerPoint Presentation</vt:lpstr>
      <vt:lpstr>PowerPoint Presentation</vt:lpstr>
      <vt:lpstr> Karbondioksit  (C02) </vt:lpstr>
      <vt:lpstr>PowerPoint Presentation</vt:lpstr>
      <vt:lpstr>PowerPoint Presentation</vt:lpstr>
      <vt:lpstr>PowerPoint Presentation</vt:lpstr>
      <vt:lpstr>Kuru Kimyevi Toz </vt:lpstr>
      <vt:lpstr>PowerPoint Presentation</vt:lpstr>
      <vt:lpstr>PowerPoint Presentation</vt:lpstr>
      <vt:lpstr>PowerPoint Presentation</vt:lpstr>
      <vt:lpstr>Köpük (FOAM)  </vt:lpstr>
      <vt:lpstr>PowerPoint Presentation</vt:lpstr>
      <vt:lpstr>PowerPoint Presentation</vt:lpstr>
      <vt:lpstr>                        HALOJENLİ HİDROKARBONLAR </vt:lpstr>
      <vt:lpstr>PowerPoint Presentation</vt:lpstr>
      <vt:lpstr> YANGIN SÖNDÜRME CİHAZLARININ KULLANILMASI </vt:lpstr>
      <vt:lpstr>PowerPoint Presentation</vt:lpstr>
      <vt:lpstr>PowerPoint Presentation</vt:lpstr>
      <vt:lpstr>PowerPoint Presentation</vt:lpstr>
      <vt:lpstr>BİNALARDA KURULACAK YANGINDAN KORUNMA EKİPLERİ</vt:lpstr>
      <vt:lpstr>PowerPoint Presentation</vt:lpstr>
      <vt:lpstr>PowerPoint Presentation</vt:lpstr>
      <vt:lpstr>İŞARETLER</vt:lpstr>
      <vt:lpstr>PowerPoint Presentation</vt:lpstr>
      <vt:lpstr>Uyarı İşaretleri</vt:lpstr>
      <vt:lpstr>Emredici  İşaretler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BİNALARIN YANGINDAN KORUNMASI  HAKKINDA YÖNETMELİK </vt:lpstr>
      <vt:lpstr>BİNALARIN YANGINDAN KORUNMASI  HAKKINDA YÖNETMELİK </vt:lpstr>
      <vt:lpstr>Tanımlar (devam)</vt:lpstr>
      <vt:lpstr>Tanımlar (devam)</vt:lpstr>
      <vt:lpstr>Kimler Sorumlu?</vt:lpstr>
    </vt:vector>
  </TitlesOfParts>
  <Company>AYDEMiR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 Sağlığı ve Güvenliğine Genel Bakış ve Güvenlik Kültürü</dc:title>
  <dc:creator>BILGISAYAR</dc:creator>
  <cp:lastModifiedBy>Review</cp:lastModifiedBy>
  <cp:revision>342</cp:revision>
  <dcterms:created xsi:type="dcterms:W3CDTF">2012-12-06T17:59:33Z</dcterms:created>
  <dcterms:modified xsi:type="dcterms:W3CDTF">2020-05-07T12:00:05Z</dcterms:modified>
</cp:coreProperties>
</file>