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40" r:id="rId2"/>
    <p:sldMasterId id="2147483864" r:id="rId3"/>
  </p:sldMasterIdLst>
  <p:notesMasterIdLst>
    <p:notesMasterId r:id="rId42"/>
  </p:notesMasterIdLst>
  <p:handoutMasterIdLst>
    <p:handoutMasterId r:id="rId43"/>
  </p:handoutMasterIdLst>
  <p:sldIdLst>
    <p:sldId id="256" r:id="rId4"/>
    <p:sldId id="1284" r:id="rId5"/>
    <p:sldId id="1185" r:id="rId6"/>
    <p:sldId id="925" r:id="rId7"/>
    <p:sldId id="926" r:id="rId8"/>
    <p:sldId id="927" r:id="rId9"/>
    <p:sldId id="1123" r:id="rId10"/>
    <p:sldId id="931" r:id="rId11"/>
    <p:sldId id="932" r:id="rId12"/>
    <p:sldId id="1189" r:id="rId13"/>
    <p:sldId id="1193" r:id="rId14"/>
    <p:sldId id="1194" r:id="rId15"/>
    <p:sldId id="1305" r:id="rId16"/>
    <p:sldId id="933" r:id="rId17"/>
    <p:sldId id="1187" r:id="rId18"/>
    <p:sldId id="1188" r:id="rId19"/>
    <p:sldId id="1299" r:id="rId20"/>
    <p:sldId id="1293" r:id="rId21"/>
    <p:sldId id="1294" r:id="rId22"/>
    <p:sldId id="1295" r:id="rId23"/>
    <p:sldId id="1296" r:id="rId24"/>
    <p:sldId id="1297" r:id="rId25"/>
    <p:sldId id="1300" r:id="rId26"/>
    <p:sldId id="1301" r:id="rId27"/>
    <p:sldId id="1306" r:id="rId28"/>
    <p:sldId id="1307" r:id="rId29"/>
    <p:sldId id="1308" r:id="rId30"/>
    <p:sldId id="1309" r:id="rId31"/>
    <p:sldId id="700" r:id="rId32"/>
    <p:sldId id="1195" r:id="rId33"/>
    <p:sldId id="938" r:id="rId34"/>
    <p:sldId id="763" r:id="rId35"/>
    <p:sldId id="528" r:id="rId36"/>
    <p:sldId id="959" r:id="rId37"/>
    <p:sldId id="268" r:id="rId38"/>
    <p:sldId id="269" r:id="rId39"/>
    <p:sldId id="270" r:id="rId40"/>
    <p:sldId id="27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9E7"/>
    <a:srgbClr val="F4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1045" autoAdjust="0"/>
  </p:normalViewPr>
  <p:slideViewPr>
    <p:cSldViewPr>
      <p:cViewPr varScale="1">
        <p:scale>
          <a:sx n="64" d="100"/>
          <a:sy n="64" d="100"/>
        </p:scale>
        <p:origin x="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C3F46-E8D3-4783-9841-04D2FD5DCDB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tr-TR"/>
        </a:p>
      </dgm:t>
    </dgm:pt>
    <dgm:pt modelId="{AD2F2712-B9F9-43EB-A85E-EDC6F0F3CF14}">
      <dgm:prSet phldrT="[Metin]"/>
      <dgm:spPr>
        <a:scene3d>
          <a:camera prst="orthographicFront"/>
          <a:lightRig rig="threePt" dir="t"/>
        </a:scene3d>
        <a:sp3d prstMaterial="flat">
          <a:bevelT prst="relaxedInset"/>
          <a:bevelB w="139700" h="139700" prst="divot"/>
        </a:sp3d>
      </dgm:spPr>
      <dgm:t>
        <a:bodyPr/>
        <a:lstStyle/>
        <a:p>
          <a:r>
            <a:rPr lang="tr-TR" dirty="0"/>
            <a:t>Kanserojen maddeler içerisinde </a:t>
          </a:r>
        </a:p>
      </dgm:t>
    </dgm:pt>
    <dgm:pt modelId="{03658C72-70AE-44AF-A24E-DE7DD1328487}" type="parTrans" cxnId="{3272C15F-A29C-4D8D-92A8-74C86322BA7F}">
      <dgm:prSet/>
      <dgm:spPr/>
      <dgm:t>
        <a:bodyPr/>
        <a:lstStyle/>
        <a:p>
          <a:endParaRPr lang="tr-TR"/>
        </a:p>
      </dgm:t>
    </dgm:pt>
    <dgm:pt modelId="{D143437C-97C1-46A0-ACE8-5351CF297371}" type="sibTrans" cxnId="{3272C15F-A29C-4D8D-92A8-74C86322BA7F}">
      <dgm:prSet/>
      <dgm:spPr/>
      <dgm:t>
        <a:bodyPr/>
        <a:lstStyle/>
        <a:p>
          <a:endParaRPr lang="tr-TR"/>
        </a:p>
      </dgm:t>
    </dgm:pt>
    <dgm:pt modelId="{763BBF7B-488C-461F-9434-A8940C2F0CE7}">
      <dgm:prSet phldrT="[Metin]"/>
      <dgm:spPr>
        <a:scene3d>
          <a:camera prst="orthographicFront"/>
          <a:lightRig rig="threePt" dir="t"/>
        </a:scene3d>
        <a:sp3d prstMaterial="flat">
          <a:bevelT prst="relaxedInset"/>
          <a:bevelB w="139700" h="139700" prst="divot"/>
        </a:sp3d>
      </dgm:spPr>
      <dgm:t>
        <a:bodyPr/>
        <a:lstStyle/>
        <a:p>
          <a:r>
            <a:rPr lang="tr-TR" dirty="0"/>
            <a:t>sigara dumanı, </a:t>
          </a:r>
        </a:p>
      </dgm:t>
    </dgm:pt>
    <dgm:pt modelId="{BAA736C0-B5FC-40A6-A82D-BEA477CF21AE}" type="parTrans" cxnId="{20F17BB3-E0C8-455A-AF2B-5EBEDDB9253A}">
      <dgm:prSet/>
      <dgm:spPr>
        <a:scene3d>
          <a:camera prst="orthographicFront"/>
          <a:lightRig rig="threePt" dir="t"/>
        </a:scene3d>
        <a:sp3d prstMaterial="flat"/>
      </dgm:spPr>
      <dgm:t>
        <a:bodyPr/>
        <a:lstStyle/>
        <a:p>
          <a:endParaRPr lang="tr-TR"/>
        </a:p>
      </dgm:t>
    </dgm:pt>
    <dgm:pt modelId="{A6B0DBAD-51AC-4F00-ADA4-FF57A761A032}" type="sibTrans" cxnId="{20F17BB3-E0C8-455A-AF2B-5EBEDDB9253A}">
      <dgm:prSet/>
      <dgm:spPr/>
      <dgm:t>
        <a:bodyPr/>
        <a:lstStyle/>
        <a:p>
          <a:endParaRPr lang="tr-TR"/>
        </a:p>
      </dgm:t>
    </dgm:pt>
    <dgm:pt modelId="{FEBE9AC5-DCC1-4A17-98A9-F9A6E1E35641}">
      <dgm:prSet phldrT="[Metin]"/>
      <dgm:spPr>
        <a:scene3d>
          <a:camera prst="orthographicFront"/>
          <a:lightRig rig="threePt" dir="t"/>
        </a:scene3d>
        <a:sp3d prstMaterial="flat">
          <a:bevelT prst="relaxedInset"/>
          <a:bevelB w="139700" h="139700" prst="divot"/>
        </a:sp3d>
      </dgm:spPr>
      <dgm:t>
        <a:bodyPr/>
        <a:lstStyle/>
        <a:p>
          <a:r>
            <a:rPr lang="tr-TR" dirty="0"/>
            <a:t>böcek ilaçları,</a:t>
          </a:r>
        </a:p>
      </dgm:t>
    </dgm:pt>
    <dgm:pt modelId="{B0784038-D05A-4F15-951C-17D6C366421C}" type="parTrans" cxnId="{93852A8F-6DEB-4029-8CDA-7996205C7119}">
      <dgm:prSet/>
      <dgm:spPr>
        <a:scene3d>
          <a:camera prst="orthographicFront"/>
          <a:lightRig rig="threePt" dir="t"/>
        </a:scene3d>
        <a:sp3d prstMaterial="flat"/>
      </dgm:spPr>
      <dgm:t>
        <a:bodyPr/>
        <a:lstStyle/>
        <a:p>
          <a:endParaRPr lang="tr-TR"/>
        </a:p>
      </dgm:t>
    </dgm:pt>
    <dgm:pt modelId="{12AE1380-D791-4A1D-9873-B5928BAD792A}" type="sibTrans" cxnId="{93852A8F-6DEB-4029-8CDA-7996205C7119}">
      <dgm:prSet/>
      <dgm:spPr/>
      <dgm:t>
        <a:bodyPr/>
        <a:lstStyle/>
        <a:p>
          <a:endParaRPr lang="tr-TR"/>
        </a:p>
      </dgm:t>
    </dgm:pt>
    <dgm:pt modelId="{3F2BEA37-D3F4-41BE-A832-104CF8A5045F}">
      <dgm:prSet phldrT="[Metin]"/>
      <dgm:spPr>
        <a:scene3d>
          <a:camera prst="orthographicFront"/>
          <a:lightRig rig="threePt" dir="t"/>
        </a:scene3d>
        <a:sp3d prstMaterial="flat">
          <a:bevelT prst="relaxedInset"/>
          <a:bevelB w="139700" h="139700" prst="divot"/>
        </a:sp3d>
      </dgm:spPr>
      <dgm:t>
        <a:bodyPr/>
        <a:lstStyle/>
        <a:p>
          <a:r>
            <a:rPr lang="tr-TR" dirty="0"/>
            <a:t>asbest, </a:t>
          </a:r>
        </a:p>
      </dgm:t>
    </dgm:pt>
    <dgm:pt modelId="{9AD0E330-6C1D-4F19-8EAD-F50F95294E6F}" type="parTrans" cxnId="{75218151-A27E-4174-9F53-CF8AE81C0D10}">
      <dgm:prSet/>
      <dgm:spPr>
        <a:scene3d>
          <a:camera prst="orthographicFront"/>
          <a:lightRig rig="threePt" dir="t"/>
        </a:scene3d>
        <a:sp3d prstMaterial="flat"/>
      </dgm:spPr>
      <dgm:t>
        <a:bodyPr/>
        <a:lstStyle/>
        <a:p>
          <a:endParaRPr lang="tr-TR"/>
        </a:p>
      </dgm:t>
    </dgm:pt>
    <dgm:pt modelId="{41718999-1856-4CEF-B4FC-418E4923D83E}" type="sibTrans" cxnId="{75218151-A27E-4174-9F53-CF8AE81C0D10}">
      <dgm:prSet/>
      <dgm:spPr/>
      <dgm:t>
        <a:bodyPr/>
        <a:lstStyle/>
        <a:p>
          <a:endParaRPr lang="tr-TR"/>
        </a:p>
      </dgm:t>
    </dgm:pt>
    <dgm:pt modelId="{48BA04C0-015D-4DFB-82F8-C2A5B828B95A}">
      <dgm:prSet phldrT="[Metin]"/>
      <dgm:spPr>
        <a:scene3d>
          <a:camera prst="orthographicFront"/>
          <a:lightRig rig="threePt" dir="t"/>
        </a:scene3d>
        <a:sp3d prstMaterial="flat">
          <a:bevelT prst="relaxedInset"/>
          <a:bevelB w="139700" h="139700" prst="divot"/>
        </a:sp3d>
      </dgm:spPr>
      <dgm:t>
        <a:bodyPr/>
        <a:lstStyle/>
        <a:p>
          <a:r>
            <a:rPr lang="tr-TR" dirty="0"/>
            <a:t>ağır metaller (kurşun, cıva, kadmiyum), </a:t>
          </a:r>
        </a:p>
      </dgm:t>
    </dgm:pt>
    <dgm:pt modelId="{F4F6CA30-FD55-475B-8C13-C33132DB45C2}" type="parTrans" cxnId="{B5BC3771-059E-4A97-B5F7-64A69092A731}">
      <dgm:prSet/>
      <dgm:spPr>
        <a:scene3d>
          <a:camera prst="orthographicFront"/>
          <a:lightRig rig="threePt" dir="t"/>
        </a:scene3d>
        <a:sp3d prstMaterial="flat"/>
      </dgm:spPr>
      <dgm:t>
        <a:bodyPr/>
        <a:lstStyle/>
        <a:p>
          <a:endParaRPr lang="tr-TR"/>
        </a:p>
      </dgm:t>
    </dgm:pt>
    <dgm:pt modelId="{BA8F85F4-647E-4C40-8869-6C55ECF8D4D2}" type="sibTrans" cxnId="{B5BC3771-059E-4A97-B5F7-64A69092A731}">
      <dgm:prSet/>
      <dgm:spPr/>
      <dgm:t>
        <a:bodyPr/>
        <a:lstStyle/>
        <a:p>
          <a:endParaRPr lang="tr-TR"/>
        </a:p>
      </dgm:t>
    </dgm:pt>
    <dgm:pt modelId="{BC15F713-591E-472B-BB49-8876DC8131C9}">
      <dgm:prSet phldrT="[Metin]"/>
      <dgm:spPr>
        <a:scene3d>
          <a:camera prst="orthographicFront"/>
          <a:lightRig rig="threePt" dir="t"/>
        </a:scene3d>
        <a:sp3d prstMaterial="flat">
          <a:bevelT prst="relaxedInset"/>
          <a:bevelB w="139700" h="139700" prst="divot"/>
        </a:sp3d>
      </dgm:spPr>
      <dgm:t>
        <a:bodyPr/>
        <a:lstStyle/>
        <a:p>
          <a:r>
            <a:rPr lang="tr-TR" dirty="0"/>
            <a:t>benzen</a:t>
          </a:r>
        </a:p>
      </dgm:t>
    </dgm:pt>
    <dgm:pt modelId="{126C33AB-FD3D-4D28-B310-8336B395F192}" type="parTrans" cxnId="{BDF25655-9354-4880-B3B2-5811D8E20993}">
      <dgm:prSet/>
      <dgm:spPr>
        <a:scene3d>
          <a:camera prst="orthographicFront"/>
          <a:lightRig rig="threePt" dir="t"/>
        </a:scene3d>
        <a:sp3d prstMaterial="flat"/>
      </dgm:spPr>
      <dgm:t>
        <a:bodyPr/>
        <a:lstStyle/>
        <a:p>
          <a:endParaRPr lang="tr-TR"/>
        </a:p>
      </dgm:t>
    </dgm:pt>
    <dgm:pt modelId="{DCB519BE-DD23-4315-9C83-00FAB65C297D}" type="sibTrans" cxnId="{BDF25655-9354-4880-B3B2-5811D8E20993}">
      <dgm:prSet/>
      <dgm:spPr/>
      <dgm:t>
        <a:bodyPr/>
        <a:lstStyle/>
        <a:p>
          <a:endParaRPr lang="tr-TR"/>
        </a:p>
      </dgm:t>
    </dgm:pt>
    <dgm:pt modelId="{E584D575-EB8A-4997-8B1D-FCFF8C60F931}">
      <dgm:prSet phldrT="[Metin]"/>
      <dgm:spPr>
        <a:scene3d>
          <a:camera prst="orthographicFront"/>
          <a:lightRig rig="threePt" dir="t"/>
        </a:scene3d>
        <a:sp3d prstMaterial="flat">
          <a:bevelT prst="relaxedInset"/>
          <a:bevelB w="139700" h="139700" prst="divot"/>
        </a:sp3d>
      </dgm:spPr>
      <dgm:t>
        <a:bodyPr/>
        <a:lstStyle/>
        <a:p>
          <a:r>
            <a:rPr lang="tr-TR" dirty="0"/>
            <a:t>Ni, Cr tozları </a:t>
          </a:r>
        </a:p>
      </dgm:t>
    </dgm:pt>
    <dgm:pt modelId="{8226EB9D-A009-45E9-B7ED-ECFD51313357}" type="parTrans" cxnId="{48DCB95E-C4CF-4F3F-8517-AB4284100ECC}">
      <dgm:prSet/>
      <dgm:spPr>
        <a:scene3d>
          <a:camera prst="orthographicFront"/>
          <a:lightRig rig="threePt" dir="t"/>
        </a:scene3d>
        <a:sp3d prstMaterial="flat"/>
      </dgm:spPr>
      <dgm:t>
        <a:bodyPr/>
        <a:lstStyle/>
        <a:p>
          <a:endParaRPr lang="tr-TR"/>
        </a:p>
      </dgm:t>
    </dgm:pt>
    <dgm:pt modelId="{50012216-F101-4E7A-9493-E6A0EF13C880}" type="sibTrans" cxnId="{48DCB95E-C4CF-4F3F-8517-AB4284100ECC}">
      <dgm:prSet/>
      <dgm:spPr/>
      <dgm:t>
        <a:bodyPr/>
        <a:lstStyle/>
        <a:p>
          <a:endParaRPr lang="tr-TR"/>
        </a:p>
      </dgm:t>
    </dgm:pt>
    <dgm:pt modelId="{5C5FABC6-C4B4-405B-B09D-1B775ACBABAD}" type="pres">
      <dgm:prSet presAssocID="{8AAC3F46-E8D3-4783-9841-04D2FD5DCDBF}" presName="mainComposite" presStyleCnt="0">
        <dgm:presLayoutVars>
          <dgm:chPref val="1"/>
          <dgm:dir/>
          <dgm:animOne val="branch"/>
          <dgm:animLvl val="lvl"/>
          <dgm:resizeHandles val="exact"/>
        </dgm:presLayoutVars>
      </dgm:prSet>
      <dgm:spPr/>
      <dgm:t>
        <a:bodyPr/>
        <a:lstStyle/>
        <a:p>
          <a:endParaRPr lang="tr-TR"/>
        </a:p>
      </dgm:t>
    </dgm:pt>
    <dgm:pt modelId="{FFE0AD28-CC24-48F6-8EA1-8A20990F6790}" type="pres">
      <dgm:prSet presAssocID="{8AAC3F46-E8D3-4783-9841-04D2FD5DCDBF}" presName="hierFlow" presStyleCnt="0"/>
      <dgm:spPr>
        <a:scene3d>
          <a:camera prst="orthographicFront"/>
          <a:lightRig rig="threePt" dir="t"/>
        </a:scene3d>
        <a:sp3d prstMaterial="flat">
          <a:bevelT prst="relaxedInset"/>
          <a:bevelB w="139700" h="139700" prst="divot"/>
        </a:sp3d>
      </dgm:spPr>
    </dgm:pt>
    <dgm:pt modelId="{4523FECF-A248-4181-8E34-694ABF379C41}" type="pres">
      <dgm:prSet presAssocID="{8AAC3F46-E8D3-4783-9841-04D2FD5DCDBF}" presName="hierChild1" presStyleCnt="0">
        <dgm:presLayoutVars>
          <dgm:chPref val="1"/>
          <dgm:animOne val="branch"/>
          <dgm:animLvl val="lvl"/>
        </dgm:presLayoutVars>
      </dgm:prSet>
      <dgm:spPr>
        <a:scene3d>
          <a:camera prst="orthographicFront"/>
          <a:lightRig rig="threePt" dir="t"/>
        </a:scene3d>
        <a:sp3d prstMaterial="flat">
          <a:bevelT prst="relaxedInset"/>
          <a:bevelB w="139700" h="139700" prst="divot"/>
        </a:sp3d>
      </dgm:spPr>
    </dgm:pt>
    <dgm:pt modelId="{18AA540E-5709-434B-90C4-C2DC6332D59C}" type="pres">
      <dgm:prSet presAssocID="{AD2F2712-B9F9-43EB-A85E-EDC6F0F3CF14}" presName="Name17" presStyleCnt="0"/>
      <dgm:spPr>
        <a:scene3d>
          <a:camera prst="orthographicFront"/>
          <a:lightRig rig="threePt" dir="t"/>
        </a:scene3d>
        <a:sp3d prstMaterial="flat">
          <a:bevelT prst="relaxedInset"/>
          <a:bevelB w="139700" h="139700" prst="divot"/>
        </a:sp3d>
      </dgm:spPr>
    </dgm:pt>
    <dgm:pt modelId="{03940F68-FF88-4D39-A7A4-28D3DF72F2BD}" type="pres">
      <dgm:prSet presAssocID="{AD2F2712-B9F9-43EB-A85E-EDC6F0F3CF14}" presName="level1Shape" presStyleLbl="node0" presStyleIdx="0" presStyleCnt="1" custScaleX="240292" custLinFactNeighborX="-55762" custLinFactNeighborY="-49562">
        <dgm:presLayoutVars>
          <dgm:chPref val="3"/>
        </dgm:presLayoutVars>
      </dgm:prSet>
      <dgm:spPr/>
      <dgm:t>
        <a:bodyPr/>
        <a:lstStyle/>
        <a:p>
          <a:endParaRPr lang="tr-TR"/>
        </a:p>
      </dgm:t>
    </dgm:pt>
    <dgm:pt modelId="{8B4C68A3-2EB1-44C3-86EE-67294B9C6106}" type="pres">
      <dgm:prSet presAssocID="{AD2F2712-B9F9-43EB-A85E-EDC6F0F3CF14}" presName="hierChild2" presStyleCnt="0"/>
      <dgm:spPr>
        <a:scene3d>
          <a:camera prst="orthographicFront"/>
          <a:lightRig rig="threePt" dir="t"/>
        </a:scene3d>
        <a:sp3d prstMaterial="flat">
          <a:bevelT prst="relaxedInset"/>
          <a:bevelB w="139700" h="139700" prst="divot"/>
        </a:sp3d>
      </dgm:spPr>
    </dgm:pt>
    <dgm:pt modelId="{4977FCEF-955C-4EE9-909E-620861C5BF90}" type="pres">
      <dgm:prSet presAssocID="{BAA736C0-B5FC-40A6-A82D-BEA477CF21AE}" presName="Name25" presStyleLbl="parChTrans1D2" presStyleIdx="0" presStyleCnt="6"/>
      <dgm:spPr/>
      <dgm:t>
        <a:bodyPr/>
        <a:lstStyle/>
        <a:p>
          <a:endParaRPr lang="tr-TR"/>
        </a:p>
      </dgm:t>
    </dgm:pt>
    <dgm:pt modelId="{E83E6FB9-0D2B-407C-95E5-6D7888545A4B}" type="pres">
      <dgm:prSet presAssocID="{BAA736C0-B5FC-40A6-A82D-BEA477CF21AE}" presName="connTx" presStyleLbl="parChTrans1D2" presStyleIdx="0" presStyleCnt="6"/>
      <dgm:spPr/>
      <dgm:t>
        <a:bodyPr/>
        <a:lstStyle/>
        <a:p>
          <a:endParaRPr lang="tr-TR"/>
        </a:p>
      </dgm:t>
    </dgm:pt>
    <dgm:pt modelId="{ED1090EC-7851-4689-9E67-E26E8ED96DF7}" type="pres">
      <dgm:prSet presAssocID="{763BBF7B-488C-461F-9434-A8940C2F0CE7}" presName="Name30" presStyleCnt="0"/>
      <dgm:spPr>
        <a:scene3d>
          <a:camera prst="orthographicFront"/>
          <a:lightRig rig="threePt" dir="t"/>
        </a:scene3d>
        <a:sp3d prstMaterial="flat">
          <a:bevelT prst="relaxedInset"/>
          <a:bevelB w="139700" h="139700" prst="divot"/>
        </a:sp3d>
      </dgm:spPr>
    </dgm:pt>
    <dgm:pt modelId="{52442D2E-41CF-40E8-94E7-1A8BF4FCCACC}" type="pres">
      <dgm:prSet presAssocID="{763BBF7B-488C-461F-9434-A8940C2F0CE7}" presName="level2Shape" presStyleLbl="node2" presStyleIdx="0" presStyleCnt="6"/>
      <dgm:spPr/>
      <dgm:t>
        <a:bodyPr/>
        <a:lstStyle/>
        <a:p>
          <a:endParaRPr lang="tr-TR"/>
        </a:p>
      </dgm:t>
    </dgm:pt>
    <dgm:pt modelId="{57762297-6762-4616-BD2C-3411703D3BEE}" type="pres">
      <dgm:prSet presAssocID="{763BBF7B-488C-461F-9434-A8940C2F0CE7}" presName="hierChild3" presStyleCnt="0"/>
      <dgm:spPr>
        <a:scene3d>
          <a:camera prst="orthographicFront"/>
          <a:lightRig rig="threePt" dir="t"/>
        </a:scene3d>
        <a:sp3d prstMaterial="flat">
          <a:bevelT prst="relaxedInset"/>
          <a:bevelB w="139700" h="139700" prst="divot"/>
        </a:sp3d>
      </dgm:spPr>
    </dgm:pt>
    <dgm:pt modelId="{17814FFE-A6E6-4611-B194-A734C611724E}" type="pres">
      <dgm:prSet presAssocID="{B0784038-D05A-4F15-951C-17D6C366421C}" presName="Name25" presStyleLbl="parChTrans1D2" presStyleIdx="1" presStyleCnt="6"/>
      <dgm:spPr/>
      <dgm:t>
        <a:bodyPr/>
        <a:lstStyle/>
        <a:p>
          <a:endParaRPr lang="tr-TR"/>
        </a:p>
      </dgm:t>
    </dgm:pt>
    <dgm:pt modelId="{7F93278B-6E99-4DDA-B7EA-DF9A52D3E119}" type="pres">
      <dgm:prSet presAssocID="{B0784038-D05A-4F15-951C-17D6C366421C}" presName="connTx" presStyleLbl="parChTrans1D2" presStyleIdx="1" presStyleCnt="6"/>
      <dgm:spPr/>
      <dgm:t>
        <a:bodyPr/>
        <a:lstStyle/>
        <a:p>
          <a:endParaRPr lang="tr-TR"/>
        </a:p>
      </dgm:t>
    </dgm:pt>
    <dgm:pt modelId="{54457348-BBA7-4D2A-847C-48AC05BCDE0C}" type="pres">
      <dgm:prSet presAssocID="{FEBE9AC5-DCC1-4A17-98A9-F9A6E1E35641}" presName="Name30" presStyleCnt="0"/>
      <dgm:spPr>
        <a:scene3d>
          <a:camera prst="orthographicFront"/>
          <a:lightRig rig="threePt" dir="t"/>
        </a:scene3d>
        <a:sp3d prstMaterial="flat">
          <a:bevelT prst="relaxedInset"/>
          <a:bevelB w="139700" h="139700" prst="divot"/>
        </a:sp3d>
      </dgm:spPr>
    </dgm:pt>
    <dgm:pt modelId="{CEEA0392-3433-4737-A9F9-58BCD3440B98}" type="pres">
      <dgm:prSet presAssocID="{FEBE9AC5-DCC1-4A17-98A9-F9A6E1E35641}" presName="level2Shape" presStyleLbl="node2" presStyleIdx="1" presStyleCnt="6"/>
      <dgm:spPr/>
      <dgm:t>
        <a:bodyPr/>
        <a:lstStyle/>
        <a:p>
          <a:endParaRPr lang="tr-TR"/>
        </a:p>
      </dgm:t>
    </dgm:pt>
    <dgm:pt modelId="{D07EACD3-231C-4B9E-8C54-42492F517C76}" type="pres">
      <dgm:prSet presAssocID="{FEBE9AC5-DCC1-4A17-98A9-F9A6E1E35641}" presName="hierChild3" presStyleCnt="0"/>
      <dgm:spPr>
        <a:scene3d>
          <a:camera prst="orthographicFront"/>
          <a:lightRig rig="threePt" dir="t"/>
        </a:scene3d>
        <a:sp3d prstMaterial="flat">
          <a:bevelT prst="relaxedInset"/>
          <a:bevelB w="139700" h="139700" prst="divot"/>
        </a:sp3d>
      </dgm:spPr>
    </dgm:pt>
    <dgm:pt modelId="{37CF8CA3-953B-4AD2-BF29-D85190D97EA1}" type="pres">
      <dgm:prSet presAssocID="{9AD0E330-6C1D-4F19-8EAD-F50F95294E6F}" presName="Name25" presStyleLbl="parChTrans1D2" presStyleIdx="2" presStyleCnt="6"/>
      <dgm:spPr/>
      <dgm:t>
        <a:bodyPr/>
        <a:lstStyle/>
        <a:p>
          <a:endParaRPr lang="tr-TR"/>
        </a:p>
      </dgm:t>
    </dgm:pt>
    <dgm:pt modelId="{49A66AED-EB3D-44EA-B13D-9C61BA870B31}" type="pres">
      <dgm:prSet presAssocID="{9AD0E330-6C1D-4F19-8EAD-F50F95294E6F}" presName="connTx" presStyleLbl="parChTrans1D2" presStyleIdx="2" presStyleCnt="6"/>
      <dgm:spPr/>
      <dgm:t>
        <a:bodyPr/>
        <a:lstStyle/>
        <a:p>
          <a:endParaRPr lang="tr-TR"/>
        </a:p>
      </dgm:t>
    </dgm:pt>
    <dgm:pt modelId="{05817B5F-2AD2-452D-9C05-280988FC6835}" type="pres">
      <dgm:prSet presAssocID="{3F2BEA37-D3F4-41BE-A832-104CF8A5045F}" presName="Name30" presStyleCnt="0"/>
      <dgm:spPr>
        <a:scene3d>
          <a:camera prst="orthographicFront"/>
          <a:lightRig rig="threePt" dir="t"/>
        </a:scene3d>
        <a:sp3d prstMaterial="flat">
          <a:bevelT prst="relaxedInset"/>
          <a:bevelB w="139700" h="139700" prst="divot"/>
        </a:sp3d>
      </dgm:spPr>
    </dgm:pt>
    <dgm:pt modelId="{3EC17CCE-56A0-41E7-8E4E-55989ED582DA}" type="pres">
      <dgm:prSet presAssocID="{3F2BEA37-D3F4-41BE-A832-104CF8A5045F}" presName="level2Shape" presStyleLbl="node2" presStyleIdx="2" presStyleCnt="6"/>
      <dgm:spPr/>
      <dgm:t>
        <a:bodyPr/>
        <a:lstStyle/>
        <a:p>
          <a:endParaRPr lang="tr-TR"/>
        </a:p>
      </dgm:t>
    </dgm:pt>
    <dgm:pt modelId="{D3758241-3E25-4DFF-B241-341003FE963D}" type="pres">
      <dgm:prSet presAssocID="{3F2BEA37-D3F4-41BE-A832-104CF8A5045F}" presName="hierChild3" presStyleCnt="0"/>
      <dgm:spPr>
        <a:scene3d>
          <a:camera prst="orthographicFront"/>
          <a:lightRig rig="threePt" dir="t"/>
        </a:scene3d>
        <a:sp3d prstMaterial="flat">
          <a:bevelT prst="relaxedInset"/>
          <a:bevelB w="139700" h="139700" prst="divot"/>
        </a:sp3d>
      </dgm:spPr>
    </dgm:pt>
    <dgm:pt modelId="{E00860FE-31DC-4E41-A49B-D31947625FAB}" type="pres">
      <dgm:prSet presAssocID="{F4F6CA30-FD55-475B-8C13-C33132DB45C2}" presName="Name25" presStyleLbl="parChTrans1D2" presStyleIdx="3" presStyleCnt="6"/>
      <dgm:spPr/>
      <dgm:t>
        <a:bodyPr/>
        <a:lstStyle/>
        <a:p>
          <a:endParaRPr lang="tr-TR"/>
        </a:p>
      </dgm:t>
    </dgm:pt>
    <dgm:pt modelId="{ECE2AC42-D39E-4FE8-9A87-893B73B37D27}" type="pres">
      <dgm:prSet presAssocID="{F4F6CA30-FD55-475B-8C13-C33132DB45C2}" presName="connTx" presStyleLbl="parChTrans1D2" presStyleIdx="3" presStyleCnt="6"/>
      <dgm:spPr/>
      <dgm:t>
        <a:bodyPr/>
        <a:lstStyle/>
        <a:p>
          <a:endParaRPr lang="tr-TR"/>
        </a:p>
      </dgm:t>
    </dgm:pt>
    <dgm:pt modelId="{5493864D-8A17-4178-8A66-AEE4BCF17CA8}" type="pres">
      <dgm:prSet presAssocID="{48BA04C0-015D-4DFB-82F8-C2A5B828B95A}" presName="Name30" presStyleCnt="0"/>
      <dgm:spPr>
        <a:scene3d>
          <a:camera prst="orthographicFront"/>
          <a:lightRig rig="threePt" dir="t"/>
        </a:scene3d>
        <a:sp3d prstMaterial="flat">
          <a:bevelT prst="relaxedInset"/>
          <a:bevelB w="139700" h="139700" prst="divot"/>
        </a:sp3d>
      </dgm:spPr>
    </dgm:pt>
    <dgm:pt modelId="{17709967-D006-4738-92F0-D37E32F69238}" type="pres">
      <dgm:prSet presAssocID="{48BA04C0-015D-4DFB-82F8-C2A5B828B95A}" presName="level2Shape" presStyleLbl="node2" presStyleIdx="3" presStyleCnt="6"/>
      <dgm:spPr/>
      <dgm:t>
        <a:bodyPr/>
        <a:lstStyle/>
        <a:p>
          <a:endParaRPr lang="tr-TR"/>
        </a:p>
      </dgm:t>
    </dgm:pt>
    <dgm:pt modelId="{77C9DA99-F664-482A-96EA-DCE9F5E0E48E}" type="pres">
      <dgm:prSet presAssocID="{48BA04C0-015D-4DFB-82F8-C2A5B828B95A}" presName="hierChild3" presStyleCnt="0"/>
      <dgm:spPr>
        <a:scene3d>
          <a:camera prst="orthographicFront"/>
          <a:lightRig rig="threePt" dir="t"/>
        </a:scene3d>
        <a:sp3d prstMaterial="flat">
          <a:bevelT prst="relaxedInset"/>
          <a:bevelB w="139700" h="139700" prst="divot"/>
        </a:sp3d>
      </dgm:spPr>
    </dgm:pt>
    <dgm:pt modelId="{AD98FFE8-0914-4559-ABC3-5E7D082D2607}" type="pres">
      <dgm:prSet presAssocID="{126C33AB-FD3D-4D28-B310-8336B395F192}" presName="Name25" presStyleLbl="parChTrans1D2" presStyleIdx="4" presStyleCnt="6"/>
      <dgm:spPr/>
      <dgm:t>
        <a:bodyPr/>
        <a:lstStyle/>
        <a:p>
          <a:endParaRPr lang="tr-TR"/>
        </a:p>
      </dgm:t>
    </dgm:pt>
    <dgm:pt modelId="{705017E6-6A11-4E18-90E6-337A2A60264F}" type="pres">
      <dgm:prSet presAssocID="{126C33AB-FD3D-4D28-B310-8336B395F192}" presName="connTx" presStyleLbl="parChTrans1D2" presStyleIdx="4" presStyleCnt="6"/>
      <dgm:spPr/>
      <dgm:t>
        <a:bodyPr/>
        <a:lstStyle/>
        <a:p>
          <a:endParaRPr lang="tr-TR"/>
        </a:p>
      </dgm:t>
    </dgm:pt>
    <dgm:pt modelId="{043DEAFF-CD11-4359-85AC-6DD4D06B606E}" type="pres">
      <dgm:prSet presAssocID="{BC15F713-591E-472B-BB49-8876DC8131C9}" presName="Name30" presStyleCnt="0"/>
      <dgm:spPr>
        <a:scene3d>
          <a:camera prst="orthographicFront"/>
          <a:lightRig rig="threePt" dir="t"/>
        </a:scene3d>
        <a:sp3d prstMaterial="flat">
          <a:bevelT prst="relaxedInset"/>
          <a:bevelB w="139700" h="139700" prst="divot"/>
        </a:sp3d>
      </dgm:spPr>
    </dgm:pt>
    <dgm:pt modelId="{A13DC184-4CCF-4A14-BF96-77F6336E635A}" type="pres">
      <dgm:prSet presAssocID="{BC15F713-591E-472B-BB49-8876DC8131C9}" presName="level2Shape" presStyleLbl="node2" presStyleIdx="4" presStyleCnt="6"/>
      <dgm:spPr/>
      <dgm:t>
        <a:bodyPr/>
        <a:lstStyle/>
        <a:p>
          <a:endParaRPr lang="tr-TR"/>
        </a:p>
      </dgm:t>
    </dgm:pt>
    <dgm:pt modelId="{084567E1-915F-4E55-BC9D-DAD65DA78319}" type="pres">
      <dgm:prSet presAssocID="{BC15F713-591E-472B-BB49-8876DC8131C9}" presName="hierChild3" presStyleCnt="0"/>
      <dgm:spPr>
        <a:scene3d>
          <a:camera prst="orthographicFront"/>
          <a:lightRig rig="threePt" dir="t"/>
        </a:scene3d>
        <a:sp3d prstMaterial="flat">
          <a:bevelT prst="relaxedInset"/>
          <a:bevelB w="139700" h="139700" prst="divot"/>
        </a:sp3d>
      </dgm:spPr>
    </dgm:pt>
    <dgm:pt modelId="{BB388432-D004-4166-A57B-0918FDFD6603}" type="pres">
      <dgm:prSet presAssocID="{8226EB9D-A009-45E9-B7ED-ECFD51313357}" presName="Name25" presStyleLbl="parChTrans1D2" presStyleIdx="5" presStyleCnt="6"/>
      <dgm:spPr/>
      <dgm:t>
        <a:bodyPr/>
        <a:lstStyle/>
        <a:p>
          <a:endParaRPr lang="tr-TR"/>
        </a:p>
      </dgm:t>
    </dgm:pt>
    <dgm:pt modelId="{22877021-7757-4FE7-AE5D-9E7FD41C03FC}" type="pres">
      <dgm:prSet presAssocID="{8226EB9D-A009-45E9-B7ED-ECFD51313357}" presName="connTx" presStyleLbl="parChTrans1D2" presStyleIdx="5" presStyleCnt="6"/>
      <dgm:spPr/>
      <dgm:t>
        <a:bodyPr/>
        <a:lstStyle/>
        <a:p>
          <a:endParaRPr lang="tr-TR"/>
        </a:p>
      </dgm:t>
    </dgm:pt>
    <dgm:pt modelId="{8C6E7BAC-0A09-4339-BFE1-9A3A1AC1B9E6}" type="pres">
      <dgm:prSet presAssocID="{E584D575-EB8A-4997-8B1D-FCFF8C60F931}" presName="Name30" presStyleCnt="0"/>
      <dgm:spPr>
        <a:scene3d>
          <a:camera prst="orthographicFront"/>
          <a:lightRig rig="threePt" dir="t"/>
        </a:scene3d>
        <a:sp3d prstMaterial="flat">
          <a:bevelT prst="relaxedInset"/>
          <a:bevelB w="139700" h="139700" prst="divot"/>
        </a:sp3d>
      </dgm:spPr>
    </dgm:pt>
    <dgm:pt modelId="{B5F8C0DA-9708-477F-8C32-57B1430092FC}" type="pres">
      <dgm:prSet presAssocID="{E584D575-EB8A-4997-8B1D-FCFF8C60F931}" presName="level2Shape" presStyleLbl="node2" presStyleIdx="5" presStyleCnt="6"/>
      <dgm:spPr/>
      <dgm:t>
        <a:bodyPr/>
        <a:lstStyle/>
        <a:p>
          <a:endParaRPr lang="tr-TR"/>
        </a:p>
      </dgm:t>
    </dgm:pt>
    <dgm:pt modelId="{2348ABEC-03DA-4392-AE24-352C744051B1}" type="pres">
      <dgm:prSet presAssocID="{E584D575-EB8A-4997-8B1D-FCFF8C60F931}" presName="hierChild3" presStyleCnt="0"/>
      <dgm:spPr>
        <a:scene3d>
          <a:camera prst="orthographicFront"/>
          <a:lightRig rig="threePt" dir="t"/>
        </a:scene3d>
        <a:sp3d prstMaterial="flat">
          <a:bevelT prst="relaxedInset"/>
          <a:bevelB w="139700" h="139700" prst="divot"/>
        </a:sp3d>
      </dgm:spPr>
    </dgm:pt>
    <dgm:pt modelId="{BA81F53C-9C8D-441C-8957-065B694BECCB}" type="pres">
      <dgm:prSet presAssocID="{8AAC3F46-E8D3-4783-9841-04D2FD5DCDBF}" presName="bgShapesFlow" presStyleCnt="0"/>
      <dgm:spPr>
        <a:scene3d>
          <a:camera prst="orthographicFront"/>
          <a:lightRig rig="threePt" dir="t"/>
        </a:scene3d>
        <a:sp3d prstMaterial="flat">
          <a:bevelT prst="relaxedInset"/>
          <a:bevelB w="139700" h="139700" prst="divot"/>
        </a:sp3d>
      </dgm:spPr>
    </dgm:pt>
  </dgm:ptLst>
  <dgm:cxnLst>
    <dgm:cxn modelId="{2EC5C2EB-ECE2-4320-8360-551963A6669E}" type="presOf" srcId="{126C33AB-FD3D-4D28-B310-8336B395F192}" destId="{AD98FFE8-0914-4559-ABC3-5E7D082D2607}" srcOrd="0" destOrd="0" presId="urn:microsoft.com/office/officeart/2005/8/layout/hierarchy5"/>
    <dgm:cxn modelId="{48DCB95E-C4CF-4F3F-8517-AB4284100ECC}" srcId="{AD2F2712-B9F9-43EB-A85E-EDC6F0F3CF14}" destId="{E584D575-EB8A-4997-8B1D-FCFF8C60F931}" srcOrd="5" destOrd="0" parTransId="{8226EB9D-A009-45E9-B7ED-ECFD51313357}" sibTransId="{50012216-F101-4E7A-9493-E6A0EF13C880}"/>
    <dgm:cxn modelId="{92AD6374-D654-49C0-A662-EE3A66FF29F8}" type="presOf" srcId="{B0784038-D05A-4F15-951C-17D6C366421C}" destId="{17814FFE-A6E6-4611-B194-A734C611724E}" srcOrd="0" destOrd="0" presId="urn:microsoft.com/office/officeart/2005/8/layout/hierarchy5"/>
    <dgm:cxn modelId="{BB3C6D29-17F0-46BE-85F4-051B64736662}" type="presOf" srcId="{BAA736C0-B5FC-40A6-A82D-BEA477CF21AE}" destId="{E83E6FB9-0D2B-407C-95E5-6D7888545A4B}" srcOrd="1" destOrd="0" presId="urn:microsoft.com/office/officeart/2005/8/layout/hierarchy5"/>
    <dgm:cxn modelId="{0C15ADE9-83DC-41C3-846F-B14D4AE6F19B}" type="presOf" srcId="{9AD0E330-6C1D-4F19-8EAD-F50F95294E6F}" destId="{37CF8CA3-953B-4AD2-BF29-D85190D97EA1}" srcOrd="0" destOrd="0" presId="urn:microsoft.com/office/officeart/2005/8/layout/hierarchy5"/>
    <dgm:cxn modelId="{20F17BB3-E0C8-455A-AF2B-5EBEDDB9253A}" srcId="{AD2F2712-B9F9-43EB-A85E-EDC6F0F3CF14}" destId="{763BBF7B-488C-461F-9434-A8940C2F0CE7}" srcOrd="0" destOrd="0" parTransId="{BAA736C0-B5FC-40A6-A82D-BEA477CF21AE}" sibTransId="{A6B0DBAD-51AC-4F00-ADA4-FF57A761A032}"/>
    <dgm:cxn modelId="{BEB98285-1E06-4777-B93C-84FCB7B74C36}" type="presOf" srcId="{BC15F713-591E-472B-BB49-8876DC8131C9}" destId="{A13DC184-4CCF-4A14-BF96-77F6336E635A}" srcOrd="0" destOrd="0" presId="urn:microsoft.com/office/officeart/2005/8/layout/hierarchy5"/>
    <dgm:cxn modelId="{0E308E35-A87E-47D2-98AD-E58AA95159B2}" type="presOf" srcId="{763BBF7B-488C-461F-9434-A8940C2F0CE7}" destId="{52442D2E-41CF-40E8-94E7-1A8BF4FCCACC}" srcOrd="0" destOrd="0" presId="urn:microsoft.com/office/officeart/2005/8/layout/hierarchy5"/>
    <dgm:cxn modelId="{A05F2FCE-848D-424B-AB75-97DDE4B277F1}" type="presOf" srcId="{F4F6CA30-FD55-475B-8C13-C33132DB45C2}" destId="{ECE2AC42-D39E-4FE8-9A87-893B73B37D27}" srcOrd="1" destOrd="0" presId="urn:microsoft.com/office/officeart/2005/8/layout/hierarchy5"/>
    <dgm:cxn modelId="{86C88419-B52E-4DAC-80E7-0C9D5E404344}" type="presOf" srcId="{9AD0E330-6C1D-4F19-8EAD-F50F95294E6F}" destId="{49A66AED-EB3D-44EA-B13D-9C61BA870B31}" srcOrd="1" destOrd="0" presId="urn:microsoft.com/office/officeart/2005/8/layout/hierarchy5"/>
    <dgm:cxn modelId="{0DDAE516-B06E-49B0-93CE-6073F224D713}" type="presOf" srcId="{8AAC3F46-E8D3-4783-9841-04D2FD5DCDBF}" destId="{5C5FABC6-C4B4-405B-B09D-1B775ACBABAD}" srcOrd="0" destOrd="0" presId="urn:microsoft.com/office/officeart/2005/8/layout/hierarchy5"/>
    <dgm:cxn modelId="{B5BC3771-059E-4A97-B5F7-64A69092A731}" srcId="{AD2F2712-B9F9-43EB-A85E-EDC6F0F3CF14}" destId="{48BA04C0-015D-4DFB-82F8-C2A5B828B95A}" srcOrd="3" destOrd="0" parTransId="{F4F6CA30-FD55-475B-8C13-C33132DB45C2}" sibTransId="{BA8F85F4-647E-4C40-8869-6C55ECF8D4D2}"/>
    <dgm:cxn modelId="{682800F4-046D-4E59-804D-903623167359}" type="presOf" srcId="{FEBE9AC5-DCC1-4A17-98A9-F9A6E1E35641}" destId="{CEEA0392-3433-4737-A9F9-58BCD3440B98}" srcOrd="0" destOrd="0" presId="urn:microsoft.com/office/officeart/2005/8/layout/hierarchy5"/>
    <dgm:cxn modelId="{2A2EAB53-64E9-47DC-A615-7F1FD4900900}" type="presOf" srcId="{8226EB9D-A009-45E9-B7ED-ECFD51313357}" destId="{22877021-7757-4FE7-AE5D-9E7FD41C03FC}" srcOrd="1" destOrd="0" presId="urn:microsoft.com/office/officeart/2005/8/layout/hierarchy5"/>
    <dgm:cxn modelId="{75218151-A27E-4174-9F53-CF8AE81C0D10}" srcId="{AD2F2712-B9F9-43EB-A85E-EDC6F0F3CF14}" destId="{3F2BEA37-D3F4-41BE-A832-104CF8A5045F}" srcOrd="2" destOrd="0" parTransId="{9AD0E330-6C1D-4F19-8EAD-F50F95294E6F}" sibTransId="{41718999-1856-4CEF-B4FC-418E4923D83E}"/>
    <dgm:cxn modelId="{3272C15F-A29C-4D8D-92A8-74C86322BA7F}" srcId="{8AAC3F46-E8D3-4783-9841-04D2FD5DCDBF}" destId="{AD2F2712-B9F9-43EB-A85E-EDC6F0F3CF14}" srcOrd="0" destOrd="0" parTransId="{03658C72-70AE-44AF-A24E-DE7DD1328487}" sibTransId="{D143437C-97C1-46A0-ACE8-5351CF297371}"/>
    <dgm:cxn modelId="{DAA835A9-5B53-494C-AE6C-DF43A84CCCA3}" type="presOf" srcId="{F4F6CA30-FD55-475B-8C13-C33132DB45C2}" destId="{E00860FE-31DC-4E41-A49B-D31947625FAB}" srcOrd="0" destOrd="0" presId="urn:microsoft.com/office/officeart/2005/8/layout/hierarchy5"/>
    <dgm:cxn modelId="{94361B6F-EEE4-41FF-82DB-9B46F5D3CC5A}" type="presOf" srcId="{B0784038-D05A-4F15-951C-17D6C366421C}" destId="{7F93278B-6E99-4DDA-B7EA-DF9A52D3E119}" srcOrd="1" destOrd="0" presId="urn:microsoft.com/office/officeart/2005/8/layout/hierarchy5"/>
    <dgm:cxn modelId="{B9A38661-9DAE-4240-A460-7A7F9D6C022A}" type="presOf" srcId="{8226EB9D-A009-45E9-B7ED-ECFD51313357}" destId="{BB388432-D004-4166-A57B-0918FDFD6603}" srcOrd="0" destOrd="0" presId="urn:microsoft.com/office/officeart/2005/8/layout/hierarchy5"/>
    <dgm:cxn modelId="{06EA8601-4B4C-4386-ADD2-4F48B515AF5C}" type="presOf" srcId="{BAA736C0-B5FC-40A6-A82D-BEA477CF21AE}" destId="{4977FCEF-955C-4EE9-909E-620861C5BF90}" srcOrd="0" destOrd="0" presId="urn:microsoft.com/office/officeart/2005/8/layout/hierarchy5"/>
    <dgm:cxn modelId="{2650B734-B47F-4DB1-8D1C-7C5AC2462171}" type="presOf" srcId="{48BA04C0-015D-4DFB-82F8-C2A5B828B95A}" destId="{17709967-D006-4738-92F0-D37E32F69238}" srcOrd="0" destOrd="0" presId="urn:microsoft.com/office/officeart/2005/8/layout/hierarchy5"/>
    <dgm:cxn modelId="{E4CC27B0-F586-436D-94E0-AA99C1738A3E}" type="presOf" srcId="{E584D575-EB8A-4997-8B1D-FCFF8C60F931}" destId="{B5F8C0DA-9708-477F-8C32-57B1430092FC}" srcOrd="0" destOrd="0" presId="urn:microsoft.com/office/officeart/2005/8/layout/hierarchy5"/>
    <dgm:cxn modelId="{3ECABC98-9D57-4F2D-84FE-235E0F651125}" type="presOf" srcId="{AD2F2712-B9F9-43EB-A85E-EDC6F0F3CF14}" destId="{03940F68-FF88-4D39-A7A4-28D3DF72F2BD}" srcOrd="0" destOrd="0" presId="urn:microsoft.com/office/officeart/2005/8/layout/hierarchy5"/>
    <dgm:cxn modelId="{BDF25655-9354-4880-B3B2-5811D8E20993}" srcId="{AD2F2712-B9F9-43EB-A85E-EDC6F0F3CF14}" destId="{BC15F713-591E-472B-BB49-8876DC8131C9}" srcOrd="4" destOrd="0" parTransId="{126C33AB-FD3D-4D28-B310-8336B395F192}" sibTransId="{DCB519BE-DD23-4315-9C83-00FAB65C297D}"/>
    <dgm:cxn modelId="{93852A8F-6DEB-4029-8CDA-7996205C7119}" srcId="{AD2F2712-B9F9-43EB-A85E-EDC6F0F3CF14}" destId="{FEBE9AC5-DCC1-4A17-98A9-F9A6E1E35641}" srcOrd="1" destOrd="0" parTransId="{B0784038-D05A-4F15-951C-17D6C366421C}" sibTransId="{12AE1380-D791-4A1D-9873-B5928BAD792A}"/>
    <dgm:cxn modelId="{2ACC612D-721E-464A-B607-4C9178717737}" type="presOf" srcId="{3F2BEA37-D3F4-41BE-A832-104CF8A5045F}" destId="{3EC17CCE-56A0-41E7-8E4E-55989ED582DA}" srcOrd="0" destOrd="0" presId="urn:microsoft.com/office/officeart/2005/8/layout/hierarchy5"/>
    <dgm:cxn modelId="{3FD42245-30B8-4135-8BAB-C97FD1A18452}" type="presOf" srcId="{126C33AB-FD3D-4D28-B310-8336B395F192}" destId="{705017E6-6A11-4E18-90E6-337A2A60264F}" srcOrd="1" destOrd="0" presId="urn:microsoft.com/office/officeart/2005/8/layout/hierarchy5"/>
    <dgm:cxn modelId="{E9188A94-86EA-4DA9-BE12-8B9F3E498789}" type="presParOf" srcId="{5C5FABC6-C4B4-405B-B09D-1B775ACBABAD}" destId="{FFE0AD28-CC24-48F6-8EA1-8A20990F6790}" srcOrd="0" destOrd="0" presId="urn:microsoft.com/office/officeart/2005/8/layout/hierarchy5"/>
    <dgm:cxn modelId="{9EAE14E4-D929-4800-AB78-FC76100A3DD6}" type="presParOf" srcId="{FFE0AD28-CC24-48F6-8EA1-8A20990F6790}" destId="{4523FECF-A248-4181-8E34-694ABF379C41}" srcOrd="0" destOrd="0" presId="urn:microsoft.com/office/officeart/2005/8/layout/hierarchy5"/>
    <dgm:cxn modelId="{7304D179-3422-487D-9B0E-8B4111C15B8E}" type="presParOf" srcId="{4523FECF-A248-4181-8E34-694ABF379C41}" destId="{18AA540E-5709-434B-90C4-C2DC6332D59C}" srcOrd="0" destOrd="0" presId="urn:microsoft.com/office/officeart/2005/8/layout/hierarchy5"/>
    <dgm:cxn modelId="{04F32419-3B51-486C-ABC6-81EBBA3D727A}" type="presParOf" srcId="{18AA540E-5709-434B-90C4-C2DC6332D59C}" destId="{03940F68-FF88-4D39-A7A4-28D3DF72F2BD}" srcOrd="0" destOrd="0" presId="urn:microsoft.com/office/officeart/2005/8/layout/hierarchy5"/>
    <dgm:cxn modelId="{4166BCB6-2F1E-41D4-A375-4FA900232665}" type="presParOf" srcId="{18AA540E-5709-434B-90C4-C2DC6332D59C}" destId="{8B4C68A3-2EB1-44C3-86EE-67294B9C6106}" srcOrd="1" destOrd="0" presId="urn:microsoft.com/office/officeart/2005/8/layout/hierarchy5"/>
    <dgm:cxn modelId="{57111B28-043F-4188-99FA-C52007E6C7B8}" type="presParOf" srcId="{8B4C68A3-2EB1-44C3-86EE-67294B9C6106}" destId="{4977FCEF-955C-4EE9-909E-620861C5BF90}" srcOrd="0" destOrd="0" presId="urn:microsoft.com/office/officeart/2005/8/layout/hierarchy5"/>
    <dgm:cxn modelId="{141C835A-04D5-4D3E-B91B-7E1B9E34F4F9}" type="presParOf" srcId="{4977FCEF-955C-4EE9-909E-620861C5BF90}" destId="{E83E6FB9-0D2B-407C-95E5-6D7888545A4B}" srcOrd="0" destOrd="0" presId="urn:microsoft.com/office/officeart/2005/8/layout/hierarchy5"/>
    <dgm:cxn modelId="{307ACC43-66F7-4E4E-8AB0-466515FF938F}" type="presParOf" srcId="{8B4C68A3-2EB1-44C3-86EE-67294B9C6106}" destId="{ED1090EC-7851-4689-9E67-E26E8ED96DF7}" srcOrd="1" destOrd="0" presId="urn:microsoft.com/office/officeart/2005/8/layout/hierarchy5"/>
    <dgm:cxn modelId="{CACDA9E4-3CBD-4B2E-8E02-952FC78395B2}" type="presParOf" srcId="{ED1090EC-7851-4689-9E67-E26E8ED96DF7}" destId="{52442D2E-41CF-40E8-94E7-1A8BF4FCCACC}" srcOrd="0" destOrd="0" presId="urn:microsoft.com/office/officeart/2005/8/layout/hierarchy5"/>
    <dgm:cxn modelId="{5BD55505-74A6-43A8-B4D2-9278F241F30F}" type="presParOf" srcId="{ED1090EC-7851-4689-9E67-E26E8ED96DF7}" destId="{57762297-6762-4616-BD2C-3411703D3BEE}" srcOrd="1" destOrd="0" presId="urn:microsoft.com/office/officeart/2005/8/layout/hierarchy5"/>
    <dgm:cxn modelId="{9441D3F3-6B6E-4192-8AC6-4BDED32F1349}" type="presParOf" srcId="{8B4C68A3-2EB1-44C3-86EE-67294B9C6106}" destId="{17814FFE-A6E6-4611-B194-A734C611724E}" srcOrd="2" destOrd="0" presId="urn:microsoft.com/office/officeart/2005/8/layout/hierarchy5"/>
    <dgm:cxn modelId="{35DECC89-2262-4671-9FDB-0C41C0A309F2}" type="presParOf" srcId="{17814FFE-A6E6-4611-B194-A734C611724E}" destId="{7F93278B-6E99-4DDA-B7EA-DF9A52D3E119}" srcOrd="0" destOrd="0" presId="urn:microsoft.com/office/officeart/2005/8/layout/hierarchy5"/>
    <dgm:cxn modelId="{8FF7F08F-50E8-4317-9075-9332DB78D6AA}" type="presParOf" srcId="{8B4C68A3-2EB1-44C3-86EE-67294B9C6106}" destId="{54457348-BBA7-4D2A-847C-48AC05BCDE0C}" srcOrd="3" destOrd="0" presId="urn:microsoft.com/office/officeart/2005/8/layout/hierarchy5"/>
    <dgm:cxn modelId="{FA8A8614-9EC0-4EEE-B305-0ECBB6CF6D25}" type="presParOf" srcId="{54457348-BBA7-4D2A-847C-48AC05BCDE0C}" destId="{CEEA0392-3433-4737-A9F9-58BCD3440B98}" srcOrd="0" destOrd="0" presId="urn:microsoft.com/office/officeart/2005/8/layout/hierarchy5"/>
    <dgm:cxn modelId="{906930D5-F597-4C3A-9D68-DC85DF173DB1}" type="presParOf" srcId="{54457348-BBA7-4D2A-847C-48AC05BCDE0C}" destId="{D07EACD3-231C-4B9E-8C54-42492F517C76}" srcOrd="1" destOrd="0" presId="urn:microsoft.com/office/officeart/2005/8/layout/hierarchy5"/>
    <dgm:cxn modelId="{8752BB36-C07F-42F9-B120-97C22A518563}" type="presParOf" srcId="{8B4C68A3-2EB1-44C3-86EE-67294B9C6106}" destId="{37CF8CA3-953B-4AD2-BF29-D85190D97EA1}" srcOrd="4" destOrd="0" presId="urn:microsoft.com/office/officeart/2005/8/layout/hierarchy5"/>
    <dgm:cxn modelId="{685A6084-3E02-4D14-86F5-EF9B6DCF7781}" type="presParOf" srcId="{37CF8CA3-953B-4AD2-BF29-D85190D97EA1}" destId="{49A66AED-EB3D-44EA-B13D-9C61BA870B31}" srcOrd="0" destOrd="0" presId="urn:microsoft.com/office/officeart/2005/8/layout/hierarchy5"/>
    <dgm:cxn modelId="{75D1CDEF-18E3-49C7-A4CA-79D3A8174C51}" type="presParOf" srcId="{8B4C68A3-2EB1-44C3-86EE-67294B9C6106}" destId="{05817B5F-2AD2-452D-9C05-280988FC6835}" srcOrd="5" destOrd="0" presId="urn:microsoft.com/office/officeart/2005/8/layout/hierarchy5"/>
    <dgm:cxn modelId="{D29E4E32-5E39-442C-9D52-59575EC331B6}" type="presParOf" srcId="{05817B5F-2AD2-452D-9C05-280988FC6835}" destId="{3EC17CCE-56A0-41E7-8E4E-55989ED582DA}" srcOrd="0" destOrd="0" presId="urn:microsoft.com/office/officeart/2005/8/layout/hierarchy5"/>
    <dgm:cxn modelId="{3FA1C559-7F53-4293-9B93-75CEBAEA3870}" type="presParOf" srcId="{05817B5F-2AD2-452D-9C05-280988FC6835}" destId="{D3758241-3E25-4DFF-B241-341003FE963D}" srcOrd="1" destOrd="0" presId="urn:microsoft.com/office/officeart/2005/8/layout/hierarchy5"/>
    <dgm:cxn modelId="{3115B2B2-D235-4020-AE21-CA3282F312DF}" type="presParOf" srcId="{8B4C68A3-2EB1-44C3-86EE-67294B9C6106}" destId="{E00860FE-31DC-4E41-A49B-D31947625FAB}" srcOrd="6" destOrd="0" presId="urn:microsoft.com/office/officeart/2005/8/layout/hierarchy5"/>
    <dgm:cxn modelId="{D01C69EB-2E62-4C2F-8CC9-8FA366BC0DA4}" type="presParOf" srcId="{E00860FE-31DC-4E41-A49B-D31947625FAB}" destId="{ECE2AC42-D39E-4FE8-9A87-893B73B37D27}" srcOrd="0" destOrd="0" presId="urn:microsoft.com/office/officeart/2005/8/layout/hierarchy5"/>
    <dgm:cxn modelId="{03826B69-FE9D-4F6A-8C79-2CA8B7A1135A}" type="presParOf" srcId="{8B4C68A3-2EB1-44C3-86EE-67294B9C6106}" destId="{5493864D-8A17-4178-8A66-AEE4BCF17CA8}" srcOrd="7" destOrd="0" presId="urn:microsoft.com/office/officeart/2005/8/layout/hierarchy5"/>
    <dgm:cxn modelId="{76AFB0DD-486B-4A49-B5F5-70FA264B694C}" type="presParOf" srcId="{5493864D-8A17-4178-8A66-AEE4BCF17CA8}" destId="{17709967-D006-4738-92F0-D37E32F69238}" srcOrd="0" destOrd="0" presId="urn:microsoft.com/office/officeart/2005/8/layout/hierarchy5"/>
    <dgm:cxn modelId="{97FF79ED-7043-4608-84B6-9C19FD4B0B5B}" type="presParOf" srcId="{5493864D-8A17-4178-8A66-AEE4BCF17CA8}" destId="{77C9DA99-F664-482A-96EA-DCE9F5E0E48E}" srcOrd="1" destOrd="0" presId="urn:microsoft.com/office/officeart/2005/8/layout/hierarchy5"/>
    <dgm:cxn modelId="{31D19685-D18C-49B2-B9EB-D5B6BC0C97BC}" type="presParOf" srcId="{8B4C68A3-2EB1-44C3-86EE-67294B9C6106}" destId="{AD98FFE8-0914-4559-ABC3-5E7D082D2607}" srcOrd="8" destOrd="0" presId="urn:microsoft.com/office/officeart/2005/8/layout/hierarchy5"/>
    <dgm:cxn modelId="{C4CC9DCD-DD39-4672-A3E1-25C6F733F3D2}" type="presParOf" srcId="{AD98FFE8-0914-4559-ABC3-5E7D082D2607}" destId="{705017E6-6A11-4E18-90E6-337A2A60264F}" srcOrd="0" destOrd="0" presId="urn:microsoft.com/office/officeart/2005/8/layout/hierarchy5"/>
    <dgm:cxn modelId="{1ABAA0FB-5329-45F2-9C09-EC0AD8D12C90}" type="presParOf" srcId="{8B4C68A3-2EB1-44C3-86EE-67294B9C6106}" destId="{043DEAFF-CD11-4359-85AC-6DD4D06B606E}" srcOrd="9" destOrd="0" presId="urn:microsoft.com/office/officeart/2005/8/layout/hierarchy5"/>
    <dgm:cxn modelId="{33260CF6-1E08-46A8-8168-D9C5263C238F}" type="presParOf" srcId="{043DEAFF-CD11-4359-85AC-6DD4D06B606E}" destId="{A13DC184-4CCF-4A14-BF96-77F6336E635A}" srcOrd="0" destOrd="0" presId="urn:microsoft.com/office/officeart/2005/8/layout/hierarchy5"/>
    <dgm:cxn modelId="{EC243FDA-5C87-4A6C-85EC-007E9E940289}" type="presParOf" srcId="{043DEAFF-CD11-4359-85AC-6DD4D06B606E}" destId="{084567E1-915F-4E55-BC9D-DAD65DA78319}" srcOrd="1" destOrd="0" presId="urn:microsoft.com/office/officeart/2005/8/layout/hierarchy5"/>
    <dgm:cxn modelId="{426D51B9-CE97-44FE-888A-A741FF5D1826}" type="presParOf" srcId="{8B4C68A3-2EB1-44C3-86EE-67294B9C6106}" destId="{BB388432-D004-4166-A57B-0918FDFD6603}" srcOrd="10" destOrd="0" presId="urn:microsoft.com/office/officeart/2005/8/layout/hierarchy5"/>
    <dgm:cxn modelId="{9E51F858-304C-42EC-965B-FC9E575DB248}" type="presParOf" srcId="{BB388432-D004-4166-A57B-0918FDFD6603}" destId="{22877021-7757-4FE7-AE5D-9E7FD41C03FC}" srcOrd="0" destOrd="0" presId="urn:microsoft.com/office/officeart/2005/8/layout/hierarchy5"/>
    <dgm:cxn modelId="{D79DCED4-F849-462C-A431-1FFD8679393F}" type="presParOf" srcId="{8B4C68A3-2EB1-44C3-86EE-67294B9C6106}" destId="{8C6E7BAC-0A09-4339-BFE1-9A3A1AC1B9E6}" srcOrd="11" destOrd="0" presId="urn:microsoft.com/office/officeart/2005/8/layout/hierarchy5"/>
    <dgm:cxn modelId="{D7FB6361-E4BD-4185-A7D0-CB74D5E6506C}" type="presParOf" srcId="{8C6E7BAC-0A09-4339-BFE1-9A3A1AC1B9E6}" destId="{B5F8C0DA-9708-477F-8C32-57B1430092FC}" srcOrd="0" destOrd="0" presId="urn:microsoft.com/office/officeart/2005/8/layout/hierarchy5"/>
    <dgm:cxn modelId="{6A38A2C4-7727-48DC-B99A-AFF6BF222A22}" type="presParOf" srcId="{8C6E7BAC-0A09-4339-BFE1-9A3A1AC1B9E6}" destId="{2348ABEC-03DA-4392-AE24-352C744051B1}" srcOrd="1" destOrd="0" presId="urn:microsoft.com/office/officeart/2005/8/layout/hierarchy5"/>
    <dgm:cxn modelId="{945E55DF-349F-4DBD-90CF-6E39ECCBD4AF}" type="presParOf" srcId="{5C5FABC6-C4B4-405B-B09D-1B775ACBABAD}" destId="{BA81F53C-9C8D-441C-8957-065B694BECC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36B0E-CE72-464D-B0A8-9B47A51DA27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A101C654-5B2C-4F04-96AB-4F1252DD114A}">
      <dgm:prSet phldrT="[Metin]" custT="1"/>
      <dgm:spPr/>
      <dgm:t>
        <a:bodyPr/>
        <a:lstStyle/>
        <a:p>
          <a:r>
            <a:rPr lang="tr-TR" sz="2000" b="1" dirty="0"/>
            <a:t>Malzemenin ve firmanın tanımlanması </a:t>
          </a:r>
        </a:p>
      </dgm:t>
    </dgm:pt>
    <dgm:pt modelId="{7959133D-F6F1-4605-8241-075976F5BCA7}" type="parTrans" cxnId="{C701CC93-8B8C-4069-B62F-BF03A0583A8B}">
      <dgm:prSet/>
      <dgm:spPr/>
      <dgm:t>
        <a:bodyPr/>
        <a:lstStyle/>
        <a:p>
          <a:endParaRPr lang="tr-TR"/>
        </a:p>
      </dgm:t>
    </dgm:pt>
    <dgm:pt modelId="{8B1FDCDA-6502-4A62-8E81-21067575CEA2}" type="sibTrans" cxnId="{C701CC93-8B8C-4069-B62F-BF03A0583A8B}">
      <dgm:prSet/>
      <dgm:spPr/>
      <dgm:t>
        <a:bodyPr/>
        <a:lstStyle/>
        <a:p>
          <a:endParaRPr lang="tr-TR"/>
        </a:p>
      </dgm:t>
    </dgm:pt>
    <dgm:pt modelId="{C66E8C3B-18F5-4D31-9534-9055B78FB512}">
      <dgm:prSet phldrT="[Metin]" custT="1"/>
      <dgm:spPr/>
      <dgm:t>
        <a:bodyPr/>
        <a:lstStyle/>
        <a:p>
          <a:r>
            <a:rPr lang="tr-TR" sz="2000" b="1" dirty="0"/>
            <a:t>Bileşimi / İçindeki maddeler hakkında bilgiler </a:t>
          </a:r>
        </a:p>
      </dgm:t>
    </dgm:pt>
    <dgm:pt modelId="{41180308-5E22-4973-80F1-D5316205696E}" type="parTrans" cxnId="{7824757D-AC7D-41B0-8559-407F20BAC6D6}">
      <dgm:prSet/>
      <dgm:spPr/>
      <dgm:t>
        <a:bodyPr/>
        <a:lstStyle/>
        <a:p>
          <a:endParaRPr lang="tr-TR"/>
        </a:p>
      </dgm:t>
    </dgm:pt>
    <dgm:pt modelId="{811A40FF-DA42-4AC1-A484-356394520237}" type="sibTrans" cxnId="{7824757D-AC7D-41B0-8559-407F20BAC6D6}">
      <dgm:prSet/>
      <dgm:spPr/>
      <dgm:t>
        <a:bodyPr/>
        <a:lstStyle/>
        <a:p>
          <a:endParaRPr lang="tr-TR"/>
        </a:p>
      </dgm:t>
    </dgm:pt>
    <dgm:pt modelId="{C3778BD1-C8F9-471F-9C7C-EEB4A16F7F75}">
      <dgm:prSet phldrT="[Metin]" custT="1"/>
      <dgm:spPr/>
      <dgm:t>
        <a:bodyPr/>
        <a:lstStyle/>
        <a:p>
          <a:r>
            <a:rPr lang="tr-TR" sz="2000" b="1" dirty="0"/>
            <a:t>Tehlike tanımlamaları </a:t>
          </a:r>
        </a:p>
      </dgm:t>
    </dgm:pt>
    <dgm:pt modelId="{DDE4C4F5-42E2-4D16-8642-FD731A3B4714}" type="parTrans" cxnId="{B71D46B0-1D21-4C35-A88B-FBE9A7A0775A}">
      <dgm:prSet/>
      <dgm:spPr/>
      <dgm:t>
        <a:bodyPr/>
        <a:lstStyle/>
        <a:p>
          <a:endParaRPr lang="tr-TR"/>
        </a:p>
      </dgm:t>
    </dgm:pt>
    <dgm:pt modelId="{AAE702DD-7308-4920-93A7-F2EB26D4475A}" type="sibTrans" cxnId="{B71D46B0-1D21-4C35-A88B-FBE9A7A0775A}">
      <dgm:prSet/>
      <dgm:spPr/>
      <dgm:t>
        <a:bodyPr/>
        <a:lstStyle/>
        <a:p>
          <a:endParaRPr lang="tr-TR"/>
        </a:p>
      </dgm:t>
    </dgm:pt>
    <dgm:pt modelId="{FC7EBAAF-DFDE-45A6-BE55-1EA0417DA80E}">
      <dgm:prSet phldrT="[Metin]" custT="1"/>
      <dgm:spPr/>
      <dgm:t>
        <a:bodyPr/>
        <a:lstStyle/>
        <a:p>
          <a:r>
            <a:rPr lang="tr-TR" sz="2000" b="1" dirty="0"/>
            <a:t>Taşıma, kullanma, depolama önlemleri</a:t>
          </a:r>
        </a:p>
      </dgm:t>
    </dgm:pt>
    <dgm:pt modelId="{A5C278D1-A4AF-4812-9A75-7DB58E55A0A6}" type="parTrans" cxnId="{2C8AC4EE-A844-41F5-A9E9-807715F76E48}">
      <dgm:prSet/>
      <dgm:spPr/>
      <dgm:t>
        <a:bodyPr/>
        <a:lstStyle/>
        <a:p>
          <a:endParaRPr lang="tr-TR"/>
        </a:p>
      </dgm:t>
    </dgm:pt>
    <dgm:pt modelId="{0E135A35-CA16-45AE-98C5-2E445D154BC7}" type="sibTrans" cxnId="{2C8AC4EE-A844-41F5-A9E9-807715F76E48}">
      <dgm:prSet/>
      <dgm:spPr/>
      <dgm:t>
        <a:bodyPr/>
        <a:lstStyle/>
        <a:p>
          <a:endParaRPr lang="tr-TR"/>
        </a:p>
      </dgm:t>
    </dgm:pt>
    <dgm:pt modelId="{2F6DA029-9C93-486B-B390-2935E0E6D2F8}">
      <dgm:prSet phldrT="[Metin]" custT="1"/>
      <dgm:spPr/>
      <dgm:t>
        <a:bodyPr/>
        <a:lstStyle/>
        <a:p>
          <a:r>
            <a:rPr lang="tr-TR" sz="2000" b="1" dirty="0"/>
            <a:t>Yangınla mücadele önlemleri </a:t>
          </a:r>
        </a:p>
      </dgm:t>
    </dgm:pt>
    <dgm:pt modelId="{C48EF67E-EE3F-4C6D-A490-8376866DD11B}" type="parTrans" cxnId="{7163C788-419E-43A8-8053-ECF13AEAA5FF}">
      <dgm:prSet/>
      <dgm:spPr/>
      <dgm:t>
        <a:bodyPr/>
        <a:lstStyle/>
        <a:p>
          <a:endParaRPr lang="tr-TR"/>
        </a:p>
      </dgm:t>
    </dgm:pt>
    <dgm:pt modelId="{674DA96D-BD71-4D01-AAD5-A6CEC56E1921}" type="sibTrans" cxnId="{7163C788-419E-43A8-8053-ECF13AEAA5FF}">
      <dgm:prSet/>
      <dgm:spPr/>
      <dgm:t>
        <a:bodyPr/>
        <a:lstStyle/>
        <a:p>
          <a:endParaRPr lang="tr-TR"/>
        </a:p>
      </dgm:t>
    </dgm:pt>
    <dgm:pt modelId="{861BB291-EC9A-4F4C-82C5-C504688AB370}">
      <dgm:prSet phldrT="[Metin]" custT="1"/>
      <dgm:spPr/>
      <dgm:t>
        <a:bodyPr/>
        <a:lstStyle/>
        <a:p>
          <a:r>
            <a:rPr lang="tr-TR" sz="2000" b="1" dirty="0"/>
            <a:t>Kaza sonucu  yayılmaya karşı   alınacak önlemler </a:t>
          </a:r>
        </a:p>
      </dgm:t>
    </dgm:pt>
    <dgm:pt modelId="{B720C462-6738-4A13-9B98-FC238657C36E}" type="parTrans" cxnId="{624D7D39-22EA-4BCF-9224-05C1301951CA}">
      <dgm:prSet/>
      <dgm:spPr/>
      <dgm:t>
        <a:bodyPr/>
        <a:lstStyle/>
        <a:p>
          <a:endParaRPr lang="tr-TR"/>
        </a:p>
      </dgm:t>
    </dgm:pt>
    <dgm:pt modelId="{39B0CD5E-EA9D-4734-8FCE-79B33C5672C8}" type="sibTrans" cxnId="{624D7D39-22EA-4BCF-9224-05C1301951CA}">
      <dgm:prSet/>
      <dgm:spPr/>
      <dgm:t>
        <a:bodyPr/>
        <a:lstStyle/>
        <a:p>
          <a:endParaRPr lang="tr-TR"/>
        </a:p>
      </dgm:t>
    </dgm:pt>
    <dgm:pt modelId="{A6031312-0E52-4FB0-94F8-82A0461D6947}">
      <dgm:prSet custT="1"/>
      <dgm:spPr/>
      <dgm:t>
        <a:bodyPr/>
        <a:lstStyle/>
        <a:p>
          <a:r>
            <a:rPr lang="tr-TR" sz="2000" b="1" dirty="0"/>
            <a:t>İlk yardım önlemleri </a:t>
          </a:r>
        </a:p>
      </dgm:t>
    </dgm:pt>
    <dgm:pt modelId="{7C994837-6E6B-4685-BFC1-83AE39E5C1DC}" type="parTrans" cxnId="{F5B50F00-004F-49BE-B08E-C0FAB5850CBB}">
      <dgm:prSet/>
      <dgm:spPr/>
      <dgm:t>
        <a:bodyPr/>
        <a:lstStyle/>
        <a:p>
          <a:endParaRPr lang="tr-TR"/>
        </a:p>
      </dgm:t>
    </dgm:pt>
    <dgm:pt modelId="{313A6070-4621-4E1E-8596-D27BA15E664A}" type="sibTrans" cxnId="{F5B50F00-004F-49BE-B08E-C0FAB5850CBB}">
      <dgm:prSet/>
      <dgm:spPr/>
      <dgm:t>
        <a:bodyPr/>
        <a:lstStyle/>
        <a:p>
          <a:endParaRPr lang="tr-TR"/>
        </a:p>
      </dgm:t>
    </dgm:pt>
    <dgm:pt modelId="{1484B949-6361-4C6B-9B9B-2B0A781479C8}" type="pres">
      <dgm:prSet presAssocID="{5FD36B0E-CE72-464D-B0A8-9B47A51DA271}" presName="linear" presStyleCnt="0">
        <dgm:presLayoutVars>
          <dgm:dir/>
          <dgm:animLvl val="lvl"/>
          <dgm:resizeHandles val="exact"/>
        </dgm:presLayoutVars>
      </dgm:prSet>
      <dgm:spPr/>
      <dgm:t>
        <a:bodyPr/>
        <a:lstStyle/>
        <a:p>
          <a:endParaRPr lang="tr-TR"/>
        </a:p>
      </dgm:t>
    </dgm:pt>
    <dgm:pt modelId="{EA36F3B6-A24A-4D95-83BF-B224AEC396C8}" type="pres">
      <dgm:prSet presAssocID="{A101C654-5B2C-4F04-96AB-4F1252DD114A}" presName="parentLin" presStyleCnt="0"/>
      <dgm:spPr/>
    </dgm:pt>
    <dgm:pt modelId="{C39460C0-74EC-46FB-BC81-5042DECE21AB}" type="pres">
      <dgm:prSet presAssocID="{A101C654-5B2C-4F04-96AB-4F1252DD114A}" presName="parentLeftMargin" presStyleLbl="node1" presStyleIdx="0" presStyleCnt="7"/>
      <dgm:spPr/>
      <dgm:t>
        <a:bodyPr/>
        <a:lstStyle/>
        <a:p>
          <a:endParaRPr lang="tr-TR"/>
        </a:p>
      </dgm:t>
    </dgm:pt>
    <dgm:pt modelId="{22E0BF81-8F1F-4A42-A148-C5B4775497D4}" type="pres">
      <dgm:prSet presAssocID="{A101C654-5B2C-4F04-96AB-4F1252DD114A}" presName="parentText" presStyleLbl="node1" presStyleIdx="0" presStyleCnt="7" custScaleX="135714">
        <dgm:presLayoutVars>
          <dgm:chMax val="0"/>
          <dgm:bulletEnabled val="1"/>
        </dgm:presLayoutVars>
      </dgm:prSet>
      <dgm:spPr/>
      <dgm:t>
        <a:bodyPr/>
        <a:lstStyle/>
        <a:p>
          <a:endParaRPr lang="tr-TR"/>
        </a:p>
      </dgm:t>
    </dgm:pt>
    <dgm:pt modelId="{63C414BB-CDD0-4050-BCC5-12EFB9C83304}" type="pres">
      <dgm:prSet presAssocID="{A101C654-5B2C-4F04-96AB-4F1252DD114A}" presName="negativeSpace" presStyleCnt="0"/>
      <dgm:spPr/>
    </dgm:pt>
    <dgm:pt modelId="{9C3BC548-6CAD-4995-9168-E8F478B69DF9}" type="pres">
      <dgm:prSet presAssocID="{A101C654-5B2C-4F04-96AB-4F1252DD114A}" presName="childText" presStyleLbl="conFgAcc1" presStyleIdx="0" presStyleCnt="7">
        <dgm:presLayoutVars>
          <dgm:bulletEnabled val="1"/>
        </dgm:presLayoutVars>
      </dgm:prSet>
      <dgm:spPr/>
    </dgm:pt>
    <dgm:pt modelId="{F0C95E8B-C424-4151-9DAC-CEAFD20AC75A}" type="pres">
      <dgm:prSet presAssocID="{8B1FDCDA-6502-4A62-8E81-21067575CEA2}" presName="spaceBetweenRectangles" presStyleCnt="0"/>
      <dgm:spPr/>
    </dgm:pt>
    <dgm:pt modelId="{48855C2F-23AA-464F-B141-5F579325AC88}" type="pres">
      <dgm:prSet presAssocID="{C66E8C3B-18F5-4D31-9534-9055B78FB512}" presName="parentLin" presStyleCnt="0"/>
      <dgm:spPr/>
    </dgm:pt>
    <dgm:pt modelId="{035A59E5-A299-49FB-9E01-2933E360AD09}" type="pres">
      <dgm:prSet presAssocID="{C66E8C3B-18F5-4D31-9534-9055B78FB512}" presName="parentLeftMargin" presStyleLbl="node1" presStyleIdx="0" presStyleCnt="7"/>
      <dgm:spPr/>
      <dgm:t>
        <a:bodyPr/>
        <a:lstStyle/>
        <a:p>
          <a:endParaRPr lang="tr-TR"/>
        </a:p>
      </dgm:t>
    </dgm:pt>
    <dgm:pt modelId="{7229C445-B186-465D-B87B-258AD0FAA020}" type="pres">
      <dgm:prSet presAssocID="{C66E8C3B-18F5-4D31-9534-9055B78FB512}" presName="parentText" presStyleLbl="node1" presStyleIdx="1" presStyleCnt="7" custScaleX="135714">
        <dgm:presLayoutVars>
          <dgm:chMax val="0"/>
          <dgm:bulletEnabled val="1"/>
        </dgm:presLayoutVars>
      </dgm:prSet>
      <dgm:spPr/>
      <dgm:t>
        <a:bodyPr/>
        <a:lstStyle/>
        <a:p>
          <a:endParaRPr lang="tr-TR"/>
        </a:p>
      </dgm:t>
    </dgm:pt>
    <dgm:pt modelId="{9E170F0D-23EC-4342-8176-FADE5EB2B43C}" type="pres">
      <dgm:prSet presAssocID="{C66E8C3B-18F5-4D31-9534-9055B78FB512}" presName="negativeSpace" presStyleCnt="0"/>
      <dgm:spPr/>
    </dgm:pt>
    <dgm:pt modelId="{F5218A62-A995-48D3-BF00-9BC3A471D306}" type="pres">
      <dgm:prSet presAssocID="{C66E8C3B-18F5-4D31-9534-9055B78FB512}" presName="childText" presStyleLbl="conFgAcc1" presStyleIdx="1" presStyleCnt="7">
        <dgm:presLayoutVars>
          <dgm:bulletEnabled val="1"/>
        </dgm:presLayoutVars>
      </dgm:prSet>
      <dgm:spPr/>
    </dgm:pt>
    <dgm:pt modelId="{97EEFCB3-17EE-4301-BA63-F787F8E07AA5}" type="pres">
      <dgm:prSet presAssocID="{811A40FF-DA42-4AC1-A484-356394520237}" presName="spaceBetweenRectangles" presStyleCnt="0"/>
      <dgm:spPr/>
    </dgm:pt>
    <dgm:pt modelId="{4B6D5F5E-5A27-43A1-AFB0-50AA4895E227}" type="pres">
      <dgm:prSet presAssocID="{C3778BD1-C8F9-471F-9C7C-EEB4A16F7F75}" presName="parentLin" presStyleCnt="0"/>
      <dgm:spPr/>
    </dgm:pt>
    <dgm:pt modelId="{18A268A3-E891-4756-9A23-DA65572FD050}" type="pres">
      <dgm:prSet presAssocID="{C3778BD1-C8F9-471F-9C7C-EEB4A16F7F75}" presName="parentLeftMargin" presStyleLbl="node1" presStyleIdx="1" presStyleCnt="7"/>
      <dgm:spPr/>
      <dgm:t>
        <a:bodyPr/>
        <a:lstStyle/>
        <a:p>
          <a:endParaRPr lang="tr-TR"/>
        </a:p>
      </dgm:t>
    </dgm:pt>
    <dgm:pt modelId="{18927753-FD6F-417A-83B3-E21EB42C78E6}" type="pres">
      <dgm:prSet presAssocID="{C3778BD1-C8F9-471F-9C7C-EEB4A16F7F75}" presName="parentText" presStyleLbl="node1" presStyleIdx="2" presStyleCnt="7" custScaleX="135714">
        <dgm:presLayoutVars>
          <dgm:chMax val="0"/>
          <dgm:bulletEnabled val="1"/>
        </dgm:presLayoutVars>
      </dgm:prSet>
      <dgm:spPr/>
      <dgm:t>
        <a:bodyPr/>
        <a:lstStyle/>
        <a:p>
          <a:endParaRPr lang="tr-TR"/>
        </a:p>
      </dgm:t>
    </dgm:pt>
    <dgm:pt modelId="{DADB36E3-8191-469D-A3F2-D656E358383D}" type="pres">
      <dgm:prSet presAssocID="{C3778BD1-C8F9-471F-9C7C-EEB4A16F7F75}" presName="negativeSpace" presStyleCnt="0"/>
      <dgm:spPr/>
    </dgm:pt>
    <dgm:pt modelId="{21A40BD8-0446-4C5B-ADF2-C9C686305DB7}" type="pres">
      <dgm:prSet presAssocID="{C3778BD1-C8F9-471F-9C7C-EEB4A16F7F75}" presName="childText" presStyleLbl="conFgAcc1" presStyleIdx="2" presStyleCnt="7">
        <dgm:presLayoutVars>
          <dgm:bulletEnabled val="1"/>
        </dgm:presLayoutVars>
      </dgm:prSet>
      <dgm:spPr/>
    </dgm:pt>
    <dgm:pt modelId="{215A7337-CDC3-4616-ACB1-5B6D8E6AA23A}" type="pres">
      <dgm:prSet presAssocID="{AAE702DD-7308-4920-93A7-F2EB26D4475A}" presName="spaceBetweenRectangles" presStyleCnt="0"/>
      <dgm:spPr/>
    </dgm:pt>
    <dgm:pt modelId="{4DF4CBCA-0401-4D65-8D11-31B5DCD4318A}" type="pres">
      <dgm:prSet presAssocID="{2F6DA029-9C93-486B-B390-2935E0E6D2F8}" presName="parentLin" presStyleCnt="0"/>
      <dgm:spPr/>
    </dgm:pt>
    <dgm:pt modelId="{7ED46A07-6797-4D0A-830B-1E4C8B06EB53}" type="pres">
      <dgm:prSet presAssocID="{2F6DA029-9C93-486B-B390-2935E0E6D2F8}" presName="parentLeftMargin" presStyleLbl="node1" presStyleIdx="2" presStyleCnt="7"/>
      <dgm:spPr/>
      <dgm:t>
        <a:bodyPr/>
        <a:lstStyle/>
        <a:p>
          <a:endParaRPr lang="tr-TR"/>
        </a:p>
      </dgm:t>
    </dgm:pt>
    <dgm:pt modelId="{0FC4F60B-C1A0-4CE2-8073-ECE87CC5FD0E}" type="pres">
      <dgm:prSet presAssocID="{2F6DA029-9C93-486B-B390-2935E0E6D2F8}" presName="parentText" presStyleLbl="node1" presStyleIdx="3" presStyleCnt="7" custScaleX="135714">
        <dgm:presLayoutVars>
          <dgm:chMax val="0"/>
          <dgm:bulletEnabled val="1"/>
        </dgm:presLayoutVars>
      </dgm:prSet>
      <dgm:spPr/>
      <dgm:t>
        <a:bodyPr/>
        <a:lstStyle/>
        <a:p>
          <a:endParaRPr lang="tr-TR"/>
        </a:p>
      </dgm:t>
    </dgm:pt>
    <dgm:pt modelId="{21168919-EE06-4817-83AB-FDE03CC9FF57}" type="pres">
      <dgm:prSet presAssocID="{2F6DA029-9C93-486B-B390-2935E0E6D2F8}" presName="negativeSpace" presStyleCnt="0"/>
      <dgm:spPr/>
    </dgm:pt>
    <dgm:pt modelId="{AB2EC894-D6E9-4865-8634-85B45EC707F8}" type="pres">
      <dgm:prSet presAssocID="{2F6DA029-9C93-486B-B390-2935E0E6D2F8}" presName="childText" presStyleLbl="conFgAcc1" presStyleIdx="3" presStyleCnt="7">
        <dgm:presLayoutVars>
          <dgm:bulletEnabled val="1"/>
        </dgm:presLayoutVars>
      </dgm:prSet>
      <dgm:spPr/>
    </dgm:pt>
    <dgm:pt modelId="{5699D09A-AE1F-4B5B-BF7E-3EFD777B6ED4}" type="pres">
      <dgm:prSet presAssocID="{674DA96D-BD71-4D01-AAD5-A6CEC56E1921}" presName="spaceBetweenRectangles" presStyleCnt="0"/>
      <dgm:spPr/>
    </dgm:pt>
    <dgm:pt modelId="{1F5D25BC-ADCB-42E7-9A4E-F9193F2A7D04}" type="pres">
      <dgm:prSet presAssocID="{A6031312-0E52-4FB0-94F8-82A0461D6947}" presName="parentLin" presStyleCnt="0"/>
      <dgm:spPr/>
    </dgm:pt>
    <dgm:pt modelId="{A2DAA49E-D574-4B35-A450-F77124962A29}" type="pres">
      <dgm:prSet presAssocID="{A6031312-0E52-4FB0-94F8-82A0461D6947}" presName="parentLeftMargin" presStyleLbl="node1" presStyleIdx="3" presStyleCnt="7"/>
      <dgm:spPr/>
      <dgm:t>
        <a:bodyPr/>
        <a:lstStyle/>
        <a:p>
          <a:endParaRPr lang="tr-TR"/>
        </a:p>
      </dgm:t>
    </dgm:pt>
    <dgm:pt modelId="{12A78091-94D7-47B3-8405-C705C286D22F}" type="pres">
      <dgm:prSet presAssocID="{A6031312-0E52-4FB0-94F8-82A0461D6947}" presName="parentText" presStyleLbl="node1" presStyleIdx="4" presStyleCnt="7" custScaleX="135714">
        <dgm:presLayoutVars>
          <dgm:chMax val="0"/>
          <dgm:bulletEnabled val="1"/>
        </dgm:presLayoutVars>
      </dgm:prSet>
      <dgm:spPr/>
      <dgm:t>
        <a:bodyPr/>
        <a:lstStyle/>
        <a:p>
          <a:endParaRPr lang="tr-TR"/>
        </a:p>
      </dgm:t>
    </dgm:pt>
    <dgm:pt modelId="{1280DFB5-C04D-40EB-964F-7379BB871226}" type="pres">
      <dgm:prSet presAssocID="{A6031312-0E52-4FB0-94F8-82A0461D6947}" presName="negativeSpace" presStyleCnt="0"/>
      <dgm:spPr/>
    </dgm:pt>
    <dgm:pt modelId="{2ECF106C-0048-43F6-8D44-809A0CFBD972}" type="pres">
      <dgm:prSet presAssocID="{A6031312-0E52-4FB0-94F8-82A0461D6947}" presName="childText" presStyleLbl="conFgAcc1" presStyleIdx="4" presStyleCnt="7">
        <dgm:presLayoutVars>
          <dgm:bulletEnabled val="1"/>
        </dgm:presLayoutVars>
      </dgm:prSet>
      <dgm:spPr/>
    </dgm:pt>
    <dgm:pt modelId="{20266C61-4DDF-4AE5-9CF5-D612E1AB8003}" type="pres">
      <dgm:prSet presAssocID="{313A6070-4621-4E1E-8596-D27BA15E664A}" presName="spaceBetweenRectangles" presStyleCnt="0"/>
      <dgm:spPr/>
    </dgm:pt>
    <dgm:pt modelId="{25D2BAA9-5429-42C2-A9A1-A976F67F96B3}" type="pres">
      <dgm:prSet presAssocID="{861BB291-EC9A-4F4C-82C5-C504688AB370}" presName="parentLin" presStyleCnt="0"/>
      <dgm:spPr/>
    </dgm:pt>
    <dgm:pt modelId="{179D293F-5601-4085-8922-349AAE8F2962}" type="pres">
      <dgm:prSet presAssocID="{861BB291-EC9A-4F4C-82C5-C504688AB370}" presName="parentLeftMargin" presStyleLbl="node1" presStyleIdx="4" presStyleCnt="7"/>
      <dgm:spPr/>
      <dgm:t>
        <a:bodyPr/>
        <a:lstStyle/>
        <a:p>
          <a:endParaRPr lang="tr-TR"/>
        </a:p>
      </dgm:t>
    </dgm:pt>
    <dgm:pt modelId="{FC7BD5B1-782C-4AC8-936C-323D175A8461}" type="pres">
      <dgm:prSet presAssocID="{861BB291-EC9A-4F4C-82C5-C504688AB370}" presName="parentText" presStyleLbl="node1" presStyleIdx="5" presStyleCnt="7" custScaleX="135714">
        <dgm:presLayoutVars>
          <dgm:chMax val="0"/>
          <dgm:bulletEnabled val="1"/>
        </dgm:presLayoutVars>
      </dgm:prSet>
      <dgm:spPr/>
      <dgm:t>
        <a:bodyPr/>
        <a:lstStyle/>
        <a:p>
          <a:endParaRPr lang="tr-TR"/>
        </a:p>
      </dgm:t>
    </dgm:pt>
    <dgm:pt modelId="{8F734E99-0976-4B34-81A7-FF27DAFA67DC}" type="pres">
      <dgm:prSet presAssocID="{861BB291-EC9A-4F4C-82C5-C504688AB370}" presName="negativeSpace" presStyleCnt="0"/>
      <dgm:spPr/>
    </dgm:pt>
    <dgm:pt modelId="{B9E05FF6-BDAD-43CD-BB2B-4F4BCFCD55D6}" type="pres">
      <dgm:prSet presAssocID="{861BB291-EC9A-4F4C-82C5-C504688AB370}" presName="childText" presStyleLbl="conFgAcc1" presStyleIdx="5" presStyleCnt="7">
        <dgm:presLayoutVars>
          <dgm:bulletEnabled val="1"/>
        </dgm:presLayoutVars>
      </dgm:prSet>
      <dgm:spPr/>
    </dgm:pt>
    <dgm:pt modelId="{F9D93431-FF35-4E04-8171-DB818BAE15D7}" type="pres">
      <dgm:prSet presAssocID="{39B0CD5E-EA9D-4734-8FCE-79B33C5672C8}" presName="spaceBetweenRectangles" presStyleCnt="0"/>
      <dgm:spPr/>
    </dgm:pt>
    <dgm:pt modelId="{22A8A9A4-01AE-4112-A90F-22680ADB09A1}" type="pres">
      <dgm:prSet presAssocID="{FC7EBAAF-DFDE-45A6-BE55-1EA0417DA80E}" presName="parentLin" presStyleCnt="0"/>
      <dgm:spPr/>
    </dgm:pt>
    <dgm:pt modelId="{AF023D39-323E-410B-B64A-FC5D80EA4C5A}" type="pres">
      <dgm:prSet presAssocID="{FC7EBAAF-DFDE-45A6-BE55-1EA0417DA80E}" presName="parentLeftMargin" presStyleLbl="node1" presStyleIdx="5" presStyleCnt="7"/>
      <dgm:spPr/>
      <dgm:t>
        <a:bodyPr/>
        <a:lstStyle/>
        <a:p>
          <a:endParaRPr lang="tr-TR"/>
        </a:p>
      </dgm:t>
    </dgm:pt>
    <dgm:pt modelId="{6843B5F3-0CD1-41A1-B173-BF0214A85A7F}" type="pres">
      <dgm:prSet presAssocID="{FC7EBAAF-DFDE-45A6-BE55-1EA0417DA80E}" presName="parentText" presStyleLbl="node1" presStyleIdx="6" presStyleCnt="7" custScaleX="135714">
        <dgm:presLayoutVars>
          <dgm:chMax val="0"/>
          <dgm:bulletEnabled val="1"/>
        </dgm:presLayoutVars>
      </dgm:prSet>
      <dgm:spPr/>
      <dgm:t>
        <a:bodyPr/>
        <a:lstStyle/>
        <a:p>
          <a:endParaRPr lang="tr-TR"/>
        </a:p>
      </dgm:t>
    </dgm:pt>
    <dgm:pt modelId="{C857B282-9924-4966-ADF1-8B1D5D1252E4}" type="pres">
      <dgm:prSet presAssocID="{FC7EBAAF-DFDE-45A6-BE55-1EA0417DA80E}" presName="negativeSpace" presStyleCnt="0"/>
      <dgm:spPr/>
    </dgm:pt>
    <dgm:pt modelId="{7B92EEC2-00DD-4822-A938-B7C3B637B812}" type="pres">
      <dgm:prSet presAssocID="{FC7EBAAF-DFDE-45A6-BE55-1EA0417DA80E}" presName="childText" presStyleLbl="conFgAcc1" presStyleIdx="6" presStyleCnt="7">
        <dgm:presLayoutVars>
          <dgm:bulletEnabled val="1"/>
        </dgm:presLayoutVars>
      </dgm:prSet>
      <dgm:spPr/>
    </dgm:pt>
  </dgm:ptLst>
  <dgm:cxnLst>
    <dgm:cxn modelId="{7824757D-AC7D-41B0-8559-407F20BAC6D6}" srcId="{5FD36B0E-CE72-464D-B0A8-9B47A51DA271}" destId="{C66E8C3B-18F5-4D31-9534-9055B78FB512}" srcOrd="1" destOrd="0" parTransId="{41180308-5E22-4973-80F1-D5316205696E}" sibTransId="{811A40FF-DA42-4AC1-A484-356394520237}"/>
    <dgm:cxn modelId="{1C43B4F6-4BCA-439E-ADE6-901558599C7B}" type="presOf" srcId="{C66E8C3B-18F5-4D31-9534-9055B78FB512}" destId="{7229C445-B186-465D-B87B-258AD0FAA020}" srcOrd="1" destOrd="0" presId="urn:microsoft.com/office/officeart/2005/8/layout/list1"/>
    <dgm:cxn modelId="{9663A68B-9F94-4D5F-B87D-5CBB2D71FFAF}" type="presOf" srcId="{C3778BD1-C8F9-471F-9C7C-EEB4A16F7F75}" destId="{18A268A3-E891-4756-9A23-DA65572FD050}" srcOrd="0" destOrd="0" presId="urn:microsoft.com/office/officeart/2005/8/layout/list1"/>
    <dgm:cxn modelId="{C701CC93-8B8C-4069-B62F-BF03A0583A8B}" srcId="{5FD36B0E-CE72-464D-B0A8-9B47A51DA271}" destId="{A101C654-5B2C-4F04-96AB-4F1252DD114A}" srcOrd="0" destOrd="0" parTransId="{7959133D-F6F1-4605-8241-075976F5BCA7}" sibTransId="{8B1FDCDA-6502-4A62-8E81-21067575CEA2}"/>
    <dgm:cxn modelId="{ED1E239D-1C40-4890-9557-65D6F29D0517}" type="presOf" srcId="{FC7EBAAF-DFDE-45A6-BE55-1EA0417DA80E}" destId="{6843B5F3-0CD1-41A1-B173-BF0214A85A7F}" srcOrd="1" destOrd="0" presId="urn:microsoft.com/office/officeart/2005/8/layout/list1"/>
    <dgm:cxn modelId="{F4342521-A92D-4220-9119-4E395B73D485}" type="presOf" srcId="{A101C654-5B2C-4F04-96AB-4F1252DD114A}" destId="{C39460C0-74EC-46FB-BC81-5042DECE21AB}" srcOrd="0" destOrd="0" presId="urn:microsoft.com/office/officeart/2005/8/layout/list1"/>
    <dgm:cxn modelId="{BF441393-2D01-49DF-9A90-FDDB491DF45C}" type="presOf" srcId="{C3778BD1-C8F9-471F-9C7C-EEB4A16F7F75}" destId="{18927753-FD6F-417A-83B3-E21EB42C78E6}" srcOrd="1" destOrd="0" presId="urn:microsoft.com/office/officeart/2005/8/layout/list1"/>
    <dgm:cxn modelId="{18374D8A-63E4-40CC-9709-7594D9942BE2}" type="presOf" srcId="{A101C654-5B2C-4F04-96AB-4F1252DD114A}" destId="{22E0BF81-8F1F-4A42-A148-C5B4775497D4}" srcOrd="1" destOrd="0" presId="urn:microsoft.com/office/officeart/2005/8/layout/list1"/>
    <dgm:cxn modelId="{335694BB-B9B9-49D8-B3F5-F7304A18C924}" type="presOf" srcId="{C66E8C3B-18F5-4D31-9534-9055B78FB512}" destId="{035A59E5-A299-49FB-9E01-2933E360AD09}" srcOrd="0" destOrd="0" presId="urn:microsoft.com/office/officeart/2005/8/layout/list1"/>
    <dgm:cxn modelId="{B71D46B0-1D21-4C35-A88B-FBE9A7A0775A}" srcId="{5FD36B0E-CE72-464D-B0A8-9B47A51DA271}" destId="{C3778BD1-C8F9-471F-9C7C-EEB4A16F7F75}" srcOrd="2" destOrd="0" parTransId="{DDE4C4F5-42E2-4D16-8642-FD731A3B4714}" sibTransId="{AAE702DD-7308-4920-93A7-F2EB26D4475A}"/>
    <dgm:cxn modelId="{E54F3054-E11C-4577-8DD8-6C1CD45A127D}" type="presOf" srcId="{FC7EBAAF-DFDE-45A6-BE55-1EA0417DA80E}" destId="{AF023D39-323E-410B-B64A-FC5D80EA4C5A}" srcOrd="0" destOrd="0" presId="urn:microsoft.com/office/officeart/2005/8/layout/list1"/>
    <dgm:cxn modelId="{75A3CD4F-4D9E-430B-8950-C08571DC968B}" type="presOf" srcId="{861BB291-EC9A-4F4C-82C5-C504688AB370}" destId="{179D293F-5601-4085-8922-349AAE8F2962}" srcOrd="0" destOrd="0" presId="urn:microsoft.com/office/officeart/2005/8/layout/list1"/>
    <dgm:cxn modelId="{BA8CA851-87A9-4DDA-860A-761B1DB86FE1}" type="presOf" srcId="{2F6DA029-9C93-486B-B390-2935E0E6D2F8}" destId="{0FC4F60B-C1A0-4CE2-8073-ECE87CC5FD0E}" srcOrd="1" destOrd="0" presId="urn:microsoft.com/office/officeart/2005/8/layout/list1"/>
    <dgm:cxn modelId="{624D7D39-22EA-4BCF-9224-05C1301951CA}" srcId="{5FD36B0E-CE72-464D-B0A8-9B47A51DA271}" destId="{861BB291-EC9A-4F4C-82C5-C504688AB370}" srcOrd="5" destOrd="0" parTransId="{B720C462-6738-4A13-9B98-FC238657C36E}" sibTransId="{39B0CD5E-EA9D-4734-8FCE-79B33C5672C8}"/>
    <dgm:cxn modelId="{2C8AC4EE-A844-41F5-A9E9-807715F76E48}" srcId="{5FD36B0E-CE72-464D-B0A8-9B47A51DA271}" destId="{FC7EBAAF-DFDE-45A6-BE55-1EA0417DA80E}" srcOrd="6" destOrd="0" parTransId="{A5C278D1-A4AF-4812-9A75-7DB58E55A0A6}" sibTransId="{0E135A35-CA16-45AE-98C5-2E445D154BC7}"/>
    <dgm:cxn modelId="{651BC396-5A6F-4A7D-AD57-164D5E98B7EA}" type="presOf" srcId="{A6031312-0E52-4FB0-94F8-82A0461D6947}" destId="{A2DAA49E-D574-4B35-A450-F77124962A29}" srcOrd="0" destOrd="0" presId="urn:microsoft.com/office/officeart/2005/8/layout/list1"/>
    <dgm:cxn modelId="{D5D7B8ED-3C5F-4ACD-ACB3-038D3B4ED886}" type="presOf" srcId="{5FD36B0E-CE72-464D-B0A8-9B47A51DA271}" destId="{1484B949-6361-4C6B-9B9B-2B0A781479C8}" srcOrd="0" destOrd="0" presId="urn:microsoft.com/office/officeart/2005/8/layout/list1"/>
    <dgm:cxn modelId="{F5B50F00-004F-49BE-B08E-C0FAB5850CBB}" srcId="{5FD36B0E-CE72-464D-B0A8-9B47A51DA271}" destId="{A6031312-0E52-4FB0-94F8-82A0461D6947}" srcOrd="4" destOrd="0" parTransId="{7C994837-6E6B-4685-BFC1-83AE39E5C1DC}" sibTransId="{313A6070-4621-4E1E-8596-D27BA15E664A}"/>
    <dgm:cxn modelId="{1D9D2A97-EABD-4062-89EC-92993856C7CE}" type="presOf" srcId="{2F6DA029-9C93-486B-B390-2935E0E6D2F8}" destId="{7ED46A07-6797-4D0A-830B-1E4C8B06EB53}" srcOrd="0" destOrd="0" presId="urn:microsoft.com/office/officeart/2005/8/layout/list1"/>
    <dgm:cxn modelId="{3225764A-3C79-4234-8178-8B4F27B0C22D}" type="presOf" srcId="{861BB291-EC9A-4F4C-82C5-C504688AB370}" destId="{FC7BD5B1-782C-4AC8-936C-323D175A8461}" srcOrd="1" destOrd="0" presId="urn:microsoft.com/office/officeart/2005/8/layout/list1"/>
    <dgm:cxn modelId="{E90B0FD7-3E2E-497C-A0BE-CBB2EB225E07}" type="presOf" srcId="{A6031312-0E52-4FB0-94F8-82A0461D6947}" destId="{12A78091-94D7-47B3-8405-C705C286D22F}" srcOrd="1" destOrd="0" presId="urn:microsoft.com/office/officeart/2005/8/layout/list1"/>
    <dgm:cxn modelId="{7163C788-419E-43A8-8053-ECF13AEAA5FF}" srcId="{5FD36B0E-CE72-464D-B0A8-9B47A51DA271}" destId="{2F6DA029-9C93-486B-B390-2935E0E6D2F8}" srcOrd="3" destOrd="0" parTransId="{C48EF67E-EE3F-4C6D-A490-8376866DD11B}" sibTransId="{674DA96D-BD71-4D01-AAD5-A6CEC56E1921}"/>
    <dgm:cxn modelId="{76789F1C-6800-4B6D-ABCD-72EBF394BD4D}" type="presParOf" srcId="{1484B949-6361-4C6B-9B9B-2B0A781479C8}" destId="{EA36F3B6-A24A-4D95-83BF-B224AEC396C8}" srcOrd="0" destOrd="0" presId="urn:microsoft.com/office/officeart/2005/8/layout/list1"/>
    <dgm:cxn modelId="{F10C98FE-91F2-4001-A917-27A75832E9BD}" type="presParOf" srcId="{EA36F3B6-A24A-4D95-83BF-B224AEC396C8}" destId="{C39460C0-74EC-46FB-BC81-5042DECE21AB}" srcOrd="0" destOrd="0" presId="urn:microsoft.com/office/officeart/2005/8/layout/list1"/>
    <dgm:cxn modelId="{7191DB01-1104-4D61-8E30-0C8152D6D346}" type="presParOf" srcId="{EA36F3B6-A24A-4D95-83BF-B224AEC396C8}" destId="{22E0BF81-8F1F-4A42-A148-C5B4775497D4}" srcOrd="1" destOrd="0" presId="urn:microsoft.com/office/officeart/2005/8/layout/list1"/>
    <dgm:cxn modelId="{897B86A7-0E4A-4781-8F03-377F88768D06}" type="presParOf" srcId="{1484B949-6361-4C6B-9B9B-2B0A781479C8}" destId="{63C414BB-CDD0-4050-BCC5-12EFB9C83304}" srcOrd="1" destOrd="0" presId="urn:microsoft.com/office/officeart/2005/8/layout/list1"/>
    <dgm:cxn modelId="{5A4E0F13-D809-4984-AA21-CBF4031AB02B}" type="presParOf" srcId="{1484B949-6361-4C6B-9B9B-2B0A781479C8}" destId="{9C3BC548-6CAD-4995-9168-E8F478B69DF9}" srcOrd="2" destOrd="0" presId="urn:microsoft.com/office/officeart/2005/8/layout/list1"/>
    <dgm:cxn modelId="{0749FEB9-C645-4E0F-9FA4-9E18F357171D}" type="presParOf" srcId="{1484B949-6361-4C6B-9B9B-2B0A781479C8}" destId="{F0C95E8B-C424-4151-9DAC-CEAFD20AC75A}" srcOrd="3" destOrd="0" presId="urn:microsoft.com/office/officeart/2005/8/layout/list1"/>
    <dgm:cxn modelId="{8A7D8BD0-429D-4971-9451-80EB8509B855}" type="presParOf" srcId="{1484B949-6361-4C6B-9B9B-2B0A781479C8}" destId="{48855C2F-23AA-464F-B141-5F579325AC88}" srcOrd="4" destOrd="0" presId="urn:microsoft.com/office/officeart/2005/8/layout/list1"/>
    <dgm:cxn modelId="{F90BDDEC-D386-4B6F-BFCA-18F86A10DBAC}" type="presParOf" srcId="{48855C2F-23AA-464F-B141-5F579325AC88}" destId="{035A59E5-A299-49FB-9E01-2933E360AD09}" srcOrd="0" destOrd="0" presId="urn:microsoft.com/office/officeart/2005/8/layout/list1"/>
    <dgm:cxn modelId="{D7A291EC-D407-46B1-B0D9-43ADDF119226}" type="presParOf" srcId="{48855C2F-23AA-464F-B141-5F579325AC88}" destId="{7229C445-B186-465D-B87B-258AD0FAA020}" srcOrd="1" destOrd="0" presId="urn:microsoft.com/office/officeart/2005/8/layout/list1"/>
    <dgm:cxn modelId="{59373348-EBDB-4424-99EF-7690086C685C}" type="presParOf" srcId="{1484B949-6361-4C6B-9B9B-2B0A781479C8}" destId="{9E170F0D-23EC-4342-8176-FADE5EB2B43C}" srcOrd="5" destOrd="0" presId="urn:microsoft.com/office/officeart/2005/8/layout/list1"/>
    <dgm:cxn modelId="{2DB735D9-3BC3-46AE-A238-ECCE54D3CE60}" type="presParOf" srcId="{1484B949-6361-4C6B-9B9B-2B0A781479C8}" destId="{F5218A62-A995-48D3-BF00-9BC3A471D306}" srcOrd="6" destOrd="0" presId="urn:microsoft.com/office/officeart/2005/8/layout/list1"/>
    <dgm:cxn modelId="{75754182-FF69-4CBB-9A91-C9219D3C9A8E}" type="presParOf" srcId="{1484B949-6361-4C6B-9B9B-2B0A781479C8}" destId="{97EEFCB3-17EE-4301-BA63-F787F8E07AA5}" srcOrd="7" destOrd="0" presId="urn:microsoft.com/office/officeart/2005/8/layout/list1"/>
    <dgm:cxn modelId="{D6DBC2B2-70D6-46E5-B49E-8F99A5C2C58A}" type="presParOf" srcId="{1484B949-6361-4C6B-9B9B-2B0A781479C8}" destId="{4B6D5F5E-5A27-43A1-AFB0-50AA4895E227}" srcOrd="8" destOrd="0" presId="urn:microsoft.com/office/officeart/2005/8/layout/list1"/>
    <dgm:cxn modelId="{A917D20F-2337-4123-9648-09FBD30B83EA}" type="presParOf" srcId="{4B6D5F5E-5A27-43A1-AFB0-50AA4895E227}" destId="{18A268A3-E891-4756-9A23-DA65572FD050}" srcOrd="0" destOrd="0" presId="urn:microsoft.com/office/officeart/2005/8/layout/list1"/>
    <dgm:cxn modelId="{C44DEF8C-02C2-452B-91EE-CB622AB94842}" type="presParOf" srcId="{4B6D5F5E-5A27-43A1-AFB0-50AA4895E227}" destId="{18927753-FD6F-417A-83B3-E21EB42C78E6}" srcOrd="1" destOrd="0" presId="urn:microsoft.com/office/officeart/2005/8/layout/list1"/>
    <dgm:cxn modelId="{9347CA0D-2B5D-44D3-94CA-807BCF4159E4}" type="presParOf" srcId="{1484B949-6361-4C6B-9B9B-2B0A781479C8}" destId="{DADB36E3-8191-469D-A3F2-D656E358383D}" srcOrd="9" destOrd="0" presId="urn:microsoft.com/office/officeart/2005/8/layout/list1"/>
    <dgm:cxn modelId="{0B3A00BA-C780-4A34-B8DA-EA169FBCF3E7}" type="presParOf" srcId="{1484B949-6361-4C6B-9B9B-2B0A781479C8}" destId="{21A40BD8-0446-4C5B-ADF2-C9C686305DB7}" srcOrd="10" destOrd="0" presId="urn:microsoft.com/office/officeart/2005/8/layout/list1"/>
    <dgm:cxn modelId="{F3BA10A6-2806-454E-823D-157F373A5259}" type="presParOf" srcId="{1484B949-6361-4C6B-9B9B-2B0A781479C8}" destId="{215A7337-CDC3-4616-ACB1-5B6D8E6AA23A}" srcOrd="11" destOrd="0" presId="urn:microsoft.com/office/officeart/2005/8/layout/list1"/>
    <dgm:cxn modelId="{8C9A33E9-95D3-452E-ABB8-6C4C6C80DC68}" type="presParOf" srcId="{1484B949-6361-4C6B-9B9B-2B0A781479C8}" destId="{4DF4CBCA-0401-4D65-8D11-31B5DCD4318A}" srcOrd="12" destOrd="0" presId="urn:microsoft.com/office/officeart/2005/8/layout/list1"/>
    <dgm:cxn modelId="{AD0414AE-0B48-4177-B86E-083A09D61307}" type="presParOf" srcId="{4DF4CBCA-0401-4D65-8D11-31B5DCD4318A}" destId="{7ED46A07-6797-4D0A-830B-1E4C8B06EB53}" srcOrd="0" destOrd="0" presId="urn:microsoft.com/office/officeart/2005/8/layout/list1"/>
    <dgm:cxn modelId="{2433284D-7874-428D-909E-BA5520564F27}" type="presParOf" srcId="{4DF4CBCA-0401-4D65-8D11-31B5DCD4318A}" destId="{0FC4F60B-C1A0-4CE2-8073-ECE87CC5FD0E}" srcOrd="1" destOrd="0" presId="urn:microsoft.com/office/officeart/2005/8/layout/list1"/>
    <dgm:cxn modelId="{2B4C92EB-B3BB-4501-AF12-0DEB92CD2E30}" type="presParOf" srcId="{1484B949-6361-4C6B-9B9B-2B0A781479C8}" destId="{21168919-EE06-4817-83AB-FDE03CC9FF57}" srcOrd="13" destOrd="0" presId="urn:microsoft.com/office/officeart/2005/8/layout/list1"/>
    <dgm:cxn modelId="{25662A13-DE9F-40A9-A59F-A673D74110A2}" type="presParOf" srcId="{1484B949-6361-4C6B-9B9B-2B0A781479C8}" destId="{AB2EC894-D6E9-4865-8634-85B45EC707F8}" srcOrd="14" destOrd="0" presId="urn:microsoft.com/office/officeart/2005/8/layout/list1"/>
    <dgm:cxn modelId="{DC1C9935-C2E0-43E1-BBC2-7B9DEE70CD0A}" type="presParOf" srcId="{1484B949-6361-4C6B-9B9B-2B0A781479C8}" destId="{5699D09A-AE1F-4B5B-BF7E-3EFD777B6ED4}" srcOrd="15" destOrd="0" presId="urn:microsoft.com/office/officeart/2005/8/layout/list1"/>
    <dgm:cxn modelId="{B6A2FF8E-263B-4F3C-96F8-F7A8C9A6C6D1}" type="presParOf" srcId="{1484B949-6361-4C6B-9B9B-2B0A781479C8}" destId="{1F5D25BC-ADCB-42E7-9A4E-F9193F2A7D04}" srcOrd="16" destOrd="0" presId="urn:microsoft.com/office/officeart/2005/8/layout/list1"/>
    <dgm:cxn modelId="{E927247D-4A62-4955-B4B8-CF0C16CE733C}" type="presParOf" srcId="{1F5D25BC-ADCB-42E7-9A4E-F9193F2A7D04}" destId="{A2DAA49E-D574-4B35-A450-F77124962A29}" srcOrd="0" destOrd="0" presId="urn:microsoft.com/office/officeart/2005/8/layout/list1"/>
    <dgm:cxn modelId="{2DFD1E34-1A9B-481D-84DC-36925210FD84}" type="presParOf" srcId="{1F5D25BC-ADCB-42E7-9A4E-F9193F2A7D04}" destId="{12A78091-94D7-47B3-8405-C705C286D22F}" srcOrd="1" destOrd="0" presId="urn:microsoft.com/office/officeart/2005/8/layout/list1"/>
    <dgm:cxn modelId="{D9DDF6D8-E656-46CF-8E17-5940F7A2FB47}" type="presParOf" srcId="{1484B949-6361-4C6B-9B9B-2B0A781479C8}" destId="{1280DFB5-C04D-40EB-964F-7379BB871226}" srcOrd="17" destOrd="0" presId="urn:microsoft.com/office/officeart/2005/8/layout/list1"/>
    <dgm:cxn modelId="{BC057A21-01BF-4CFA-8951-AEB38AB9D2FB}" type="presParOf" srcId="{1484B949-6361-4C6B-9B9B-2B0A781479C8}" destId="{2ECF106C-0048-43F6-8D44-809A0CFBD972}" srcOrd="18" destOrd="0" presId="urn:microsoft.com/office/officeart/2005/8/layout/list1"/>
    <dgm:cxn modelId="{2280772C-CED0-4E0A-B28E-3DC4934446A8}" type="presParOf" srcId="{1484B949-6361-4C6B-9B9B-2B0A781479C8}" destId="{20266C61-4DDF-4AE5-9CF5-D612E1AB8003}" srcOrd="19" destOrd="0" presId="urn:microsoft.com/office/officeart/2005/8/layout/list1"/>
    <dgm:cxn modelId="{4B85A012-9CEE-43BF-9997-AE0F1761118E}" type="presParOf" srcId="{1484B949-6361-4C6B-9B9B-2B0A781479C8}" destId="{25D2BAA9-5429-42C2-A9A1-A976F67F96B3}" srcOrd="20" destOrd="0" presId="urn:microsoft.com/office/officeart/2005/8/layout/list1"/>
    <dgm:cxn modelId="{AC233408-60AD-4121-9A07-C447EBC4F1AB}" type="presParOf" srcId="{25D2BAA9-5429-42C2-A9A1-A976F67F96B3}" destId="{179D293F-5601-4085-8922-349AAE8F2962}" srcOrd="0" destOrd="0" presId="urn:microsoft.com/office/officeart/2005/8/layout/list1"/>
    <dgm:cxn modelId="{61CEC449-177F-49BE-9B72-9964A15386EA}" type="presParOf" srcId="{25D2BAA9-5429-42C2-A9A1-A976F67F96B3}" destId="{FC7BD5B1-782C-4AC8-936C-323D175A8461}" srcOrd="1" destOrd="0" presId="urn:microsoft.com/office/officeart/2005/8/layout/list1"/>
    <dgm:cxn modelId="{FE2E638F-BDD9-4082-B013-9AEF13DE71C5}" type="presParOf" srcId="{1484B949-6361-4C6B-9B9B-2B0A781479C8}" destId="{8F734E99-0976-4B34-81A7-FF27DAFA67DC}" srcOrd="21" destOrd="0" presId="urn:microsoft.com/office/officeart/2005/8/layout/list1"/>
    <dgm:cxn modelId="{E752E7EE-561C-45DD-A1A1-2E81F529675D}" type="presParOf" srcId="{1484B949-6361-4C6B-9B9B-2B0A781479C8}" destId="{B9E05FF6-BDAD-43CD-BB2B-4F4BCFCD55D6}" srcOrd="22" destOrd="0" presId="urn:microsoft.com/office/officeart/2005/8/layout/list1"/>
    <dgm:cxn modelId="{6EE51CDC-4C0F-427B-8A74-7E5761EC9528}" type="presParOf" srcId="{1484B949-6361-4C6B-9B9B-2B0A781479C8}" destId="{F9D93431-FF35-4E04-8171-DB818BAE15D7}" srcOrd="23" destOrd="0" presId="urn:microsoft.com/office/officeart/2005/8/layout/list1"/>
    <dgm:cxn modelId="{7F97E562-2013-4F6D-ADE0-760C4153D32F}" type="presParOf" srcId="{1484B949-6361-4C6B-9B9B-2B0A781479C8}" destId="{22A8A9A4-01AE-4112-A90F-22680ADB09A1}" srcOrd="24" destOrd="0" presId="urn:microsoft.com/office/officeart/2005/8/layout/list1"/>
    <dgm:cxn modelId="{F5374F6F-1600-4712-B0D3-6B3566C9E381}" type="presParOf" srcId="{22A8A9A4-01AE-4112-A90F-22680ADB09A1}" destId="{AF023D39-323E-410B-B64A-FC5D80EA4C5A}" srcOrd="0" destOrd="0" presId="urn:microsoft.com/office/officeart/2005/8/layout/list1"/>
    <dgm:cxn modelId="{EDA46CCD-2007-4C32-A002-4F1A53B5F306}" type="presParOf" srcId="{22A8A9A4-01AE-4112-A90F-22680ADB09A1}" destId="{6843B5F3-0CD1-41A1-B173-BF0214A85A7F}" srcOrd="1" destOrd="0" presId="urn:microsoft.com/office/officeart/2005/8/layout/list1"/>
    <dgm:cxn modelId="{51B65802-FAED-4985-9018-24FD7AC42EE3}" type="presParOf" srcId="{1484B949-6361-4C6B-9B9B-2B0A781479C8}" destId="{C857B282-9924-4966-ADF1-8B1D5D1252E4}" srcOrd="25" destOrd="0" presId="urn:microsoft.com/office/officeart/2005/8/layout/list1"/>
    <dgm:cxn modelId="{0B673831-93E2-4C21-B9B5-29489CA03B96}" type="presParOf" srcId="{1484B949-6361-4C6B-9B9B-2B0A781479C8}" destId="{7B92EEC2-00DD-4822-A938-B7C3B637B81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36B0E-CE72-464D-B0A8-9B47A51DA27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tr-TR"/>
        </a:p>
      </dgm:t>
    </dgm:pt>
    <dgm:pt modelId="{A101C654-5B2C-4F04-96AB-4F1252DD114A}">
      <dgm:prSet phldrT="[Metin]" custT="1"/>
      <dgm:spPr/>
      <dgm:t>
        <a:bodyPr/>
        <a:lstStyle/>
        <a:p>
          <a:r>
            <a:rPr lang="tr-TR" sz="2000" b="1" dirty="0" err="1"/>
            <a:t>Maruziyet</a:t>
          </a:r>
          <a:r>
            <a:rPr lang="tr-TR" sz="2000" b="1" dirty="0"/>
            <a:t> kontrolleri / Kişisel korunma </a:t>
          </a:r>
        </a:p>
      </dgm:t>
    </dgm:pt>
    <dgm:pt modelId="{7959133D-F6F1-4605-8241-075976F5BCA7}" type="parTrans" cxnId="{C701CC93-8B8C-4069-B62F-BF03A0583A8B}">
      <dgm:prSet/>
      <dgm:spPr/>
      <dgm:t>
        <a:bodyPr/>
        <a:lstStyle/>
        <a:p>
          <a:endParaRPr lang="tr-TR"/>
        </a:p>
      </dgm:t>
    </dgm:pt>
    <dgm:pt modelId="{8B1FDCDA-6502-4A62-8E81-21067575CEA2}" type="sibTrans" cxnId="{C701CC93-8B8C-4069-B62F-BF03A0583A8B}">
      <dgm:prSet/>
      <dgm:spPr/>
      <dgm:t>
        <a:bodyPr/>
        <a:lstStyle/>
        <a:p>
          <a:endParaRPr lang="tr-TR"/>
        </a:p>
      </dgm:t>
    </dgm:pt>
    <dgm:pt modelId="{C66E8C3B-18F5-4D31-9534-9055B78FB512}">
      <dgm:prSet phldrT="[Metin]" custT="1"/>
      <dgm:spPr/>
      <dgm:t>
        <a:bodyPr/>
        <a:lstStyle/>
        <a:p>
          <a:r>
            <a:rPr lang="tr-TR" sz="2000" b="1" dirty="0"/>
            <a:t>Fiziksel ve kimyasal özellikler </a:t>
          </a:r>
        </a:p>
      </dgm:t>
    </dgm:pt>
    <dgm:pt modelId="{41180308-5E22-4973-80F1-D5316205696E}" type="parTrans" cxnId="{7824757D-AC7D-41B0-8559-407F20BAC6D6}">
      <dgm:prSet/>
      <dgm:spPr/>
      <dgm:t>
        <a:bodyPr/>
        <a:lstStyle/>
        <a:p>
          <a:endParaRPr lang="tr-TR"/>
        </a:p>
      </dgm:t>
    </dgm:pt>
    <dgm:pt modelId="{811A40FF-DA42-4AC1-A484-356394520237}" type="sibTrans" cxnId="{7824757D-AC7D-41B0-8559-407F20BAC6D6}">
      <dgm:prSet/>
      <dgm:spPr/>
      <dgm:t>
        <a:bodyPr/>
        <a:lstStyle/>
        <a:p>
          <a:endParaRPr lang="tr-TR"/>
        </a:p>
      </dgm:t>
    </dgm:pt>
    <dgm:pt modelId="{C3778BD1-C8F9-471F-9C7C-EEB4A16F7F75}">
      <dgm:prSet phldrT="[Metin]" custT="1"/>
      <dgm:spPr/>
      <dgm:t>
        <a:bodyPr/>
        <a:lstStyle/>
        <a:p>
          <a:r>
            <a:rPr lang="tr-TR" sz="2000" b="1" dirty="0"/>
            <a:t>Kararlılık ve </a:t>
          </a:r>
          <a:r>
            <a:rPr lang="tr-TR" sz="2000" b="1" dirty="0" err="1"/>
            <a:t>reaktivitesi</a:t>
          </a:r>
          <a:r>
            <a:rPr lang="tr-TR" sz="2000" b="1" dirty="0"/>
            <a:t> </a:t>
          </a:r>
        </a:p>
      </dgm:t>
    </dgm:pt>
    <dgm:pt modelId="{DDE4C4F5-42E2-4D16-8642-FD731A3B4714}" type="parTrans" cxnId="{B71D46B0-1D21-4C35-A88B-FBE9A7A0775A}">
      <dgm:prSet/>
      <dgm:spPr/>
      <dgm:t>
        <a:bodyPr/>
        <a:lstStyle/>
        <a:p>
          <a:endParaRPr lang="tr-TR"/>
        </a:p>
      </dgm:t>
    </dgm:pt>
    <dgm:pt modelId="{AAE702DD-7308-4920-93A7-F2EB26D4475A}" type="sibTrans" cxnId="{B71D46B0-1D21-4C35-A88B-FBE9A7A0775A}">
      <dgm:prSet/>
      <dgm:spPr/>
      <dgm:t>
        <a:bodyPr/>
        <a:lstStyle/>
        <a:p>
          <a:endParaRPr lang="tr-TR"/>
        </a:p>
      </dgm:t>
    </dgm:pt>
    <dgm:pt modelId="{FC7EBAAF-DFDE-45A6-BE55-1EA0417DA80E}">
      <dgm:prSet phldrT="[Metin]" custT="1"/>
      <dgm:spPr/>
      <dgm:t>
        <a:bodyPr/>
        <a:lstStyle/>
        <a:p>
          <a:r>
            <a:rPr lang="tr-TR" sz="2000" b="1" dirty="0"/>
            <a:t>Taşıma- nakliye önlemleri </a:t>
          </a:r>
        </a:p>
      </dgm:t>
    </dgm:pt>
    <dgm:pt modelId="{A5C278D1-A4AF-4812-9A75-7DB58E55A0A6}" type="parTrans" cxnId="{2C8AC4EE-A844-41F5-A9E9-807715F76E48}">
      <dgm:prSet/>
      <dgm:spPr/>
      <dgm:t>
        <a:bodyPr/>
        <a:lstStyle/>
        <a:p>
          <a:endParaRPr lang="tr-TR"/>
        </a:p>
      </dgm:t>
    </dgm:pt>
    <dgm:pt modelId="{0E135A35-CA16-45AE-98C5-2E445D154BC7}" type="sibTrans" cxnId="{2C8AC4EE-A844-41F5-A9E9-807715F76E48}">
      <dgm:prSet/>
      <dgm:spPr/>
      <dgm:t>
        <a:bodyPr/>
        <a:lstStyle/>
        <a:p>
          <a:endParaRPr lang="tr-TR"/>
        </a:p>
      </dgm:t>
    </dgm:pt>
    <dgm:pt modelId="{2F6DA029-9C93-486B-B390-2935E0E6D2F8}">
      <dgm:prSet phldrT="[Metin]" custT="1"/>
      <dgm:spPr/>
      <dgm:t>
        <a:bodyPr/>
        <a:lstStyle/>
        <a:p>
          <a:r>
            <a:rPr lang="tr-TR" sz="2000" b="1" dirty="0" err="1"/>
            <a:t>Toksikolojik</a:t>
          </a:r>
          <a:r>
            <a:rPr lang="tr-TR" sz="2000" b="1" dirty="0"/>
            <a:t> bilgiler </a:t>
          </a:r>
        </a:p>
      </dgm:t>
    </dgm:pt>
    <dgm:pt modelId="{C48EF67E-EE3F-4C6D-A490-8376866DD11B}" type="parTrans" cxnId="{7163C788-419E-43A8-8053-ECF13AEAA5FF}">
      <dgm:prSet/>
      <dgm:spPr/>
      <dgm:t>
        <a:bodyPr/>
        <a:lstStyle/>
        <a:p>
          <a:endParaRPr lang="tr-TR"/>
        </a:p>
      </dgm:t>
    </dgm:pt>
    <dgm:pt modelId="{674DA96D-BD71-4D01-AAD5-A6CEC56E1921}" type="sibTrans" cxnId="{7163C788-419E-43A8-8053-ECF13AEAA5FF}">
      <dgm:prSet/>
      <dgm:spPr/>
      <dgm:t>
        <a:bodyPr/>
        <a:lstStyle/>
        <a:p>
          <a:endParaRPr lang="tr-TR"/>
        </a:p>
      </dgm:t>
    </dgm:pt>
    <dgm:pt modelId="{861BB291-EC9A-4F4C-82C5-C504688AB370}">
      <dgm:prSet phldrT="[Metin]" custT="1"/>
      <dgm:spPr/>
      <dgm:t>
        <a:bodyPr/>
        <a:lstStyle/>
        <a:p>
          <a:r>
            <a:rPr lang="tr-TR" sz="2000" b="1" dirty="0"/>
            <a:t>İmhaya-</a:t>
          </a:r>
          <a:r>
            <a:rPr lang="tr-TR" sz="2000" b="1" dirty="0" err="1"/>
            <a:t>bertaraf'a</a:t>
          </a:r>
          <a:r>
            <a:rPr lang="tr-TR" sz="2000" b="1" dirty="0"/>
            <a:t> dair bilgiler </a:t>
          </a:r>
        </a:p>
      </dgm:t>
    </dgm:pt>
    <dgm:pt modelId="{B720C462-6738-4A13-9B98-FC238657C36E}" type="parTrans" cxnId="{624D7D39-22EA-4BCF-9224-05C1301951CA}">
      <dgm:prSet/>
      <dgm:spPr/>
      <dgm:t>
        <a:bodyPr/>
        <a:lstStyle/>
        <a:p>
          <a:endParaRPr lang="tr-TR"/>
        </a:p>
      </dgm:t>
    </dgm:pt>
    <dgm:pt modelId="{39B0CD5E-EA9D-4734-8FCE-79B33C5672C8}" type="sibTrans" cxnId="{624D7D39-22EA-4BCF-9224-05C1301951CA}">
      <dgm:prSet/>
      <dgm:spPr/>
      <dgm:t>
        <a:bodyPr/>
        <a:lstStyle/>
        <a:p>
          <a:endParaRPr lang="tr-TR"/>
        </a:p>
      </dgm:t>
    </dgm:pt>
    <dgm:pt modelId="{A6031312-0E52-4FB0-94F8-82A0461D6947}">
      <dgm:prSet custT="1"/>
      <dgm:spPr/>
      <dgm:t>
        <a:bodyPr/>
        <a:lstStyle/>
        <a:p>
          <a:r>
            <a:rPr lang="tr-TR" sz="2000" b="1" dirty="0"/>
            <a:t>Ekolojik önlemler </a:t>
          </a:r>
        </a:p>
      </dgm:t>
    </dgm:pt>
    <dgm:pt modelId="{7C994837-6E6B-4685-BFC1-83AE39E5C1DC}" type="parTrans" cxnId="{F5B50F00-004F-49BE-B08E-C0FAB5850CBB}">
      <dgm:prSet/>
      <dgm:spPr/>
      <dgm:t>
        <a:bodyPr/>
        <a:lstStyle/>
        <a:p>
          <a:endParaRPr lang="tr-TR"/>
        </a:p>
      </dgm:t>
    </dgm:pt>
    <dgm:pt modelId="{313A6070-4621-4E1E-8596-D27BA15E664A}" type="sibTrans" cxnId="{F5B50F00-004F-49BE-B08E-C0FAB5850CBB}">
      <dgm:prSet/>
      <dgm:spPr/>
      <dgm:t>
        <a:bodyPr/>
        <a:lstStyle/>
        <a:p>
          <a:endParaRPr lang="tr-TR"/>
        </a:p>
      </dgm:t>
    </dgm:pt>
    <dgm:pt modelId="{1484B949-6361-4C6B-9B9B-2B0A781479C8}" type="pres">
      <dgm:prSet presAssocID="{5FD36B0E-CE72-464D-B0A8-9B47A51DA271}" presName="linear" presStyleCnt="0">
        <dgm:presLayoutVars>
          <dgm:dir/>
          <dgm:animLvl val="lvl"/>
          <dgm:resizeHandles val="exact"/>
        </dgm:presLayoutVars>
      </dgm:prSet>
      <dgm:spPr/>
      <dgm:t>
        <a:bodyPr/>
        <a:lstStyle/>
        <a:p>
          <a:endParaRPr lang="tr-TR"/>
        </a:p>
      </dgm:t>
    </dgm:pt>
    <dgm:pt modelId="{EA36F3B6-A24A-4D95-83BF-B224AEC396C8}" type="pres">
      <dgm:prSet presAssocID="{A101C654-5B2C-4F04-96AB-4F1252DD114A}" presName="parentLin" presStyleCnt="0"/>
      <dgm:spPr/>
    </dgm:pt>
    <dgm:pt modelId="{C39460C0-74EC-46FB-BC81-5042DECE21AB}" type="pres">
      <dgm:prSet presAssocID="{A101C654-5B2C-4F04-96AB-4F1252DD114A}" presName="parentLeftMargin" presStyleLbl="node1" presStyleIdx="0" presStyleCnt="7"/>
      <dgm:spPr/>
      <dgm:t>
        <a:bodyPr/>
        <a:lstStyle/>
        <a:p>
          <a:endParaRPr lang="tr-TR"/>
        </a:p>
      </dgm:t>
    </dgm:pt>
    <dgm:pt modelId="{22E0BF81-8F1F-4A42-A148-C5B4775497D4}" type="pres">
      <dgm:prSet presAssocID="{A101C654-5B2C-4F04-96AB-4F1252DD114A}" presName="parentText" presStyleLbl="node1" presStyleIdx="0" presStyleCnt="7">
        <dgm:presLayoutVars>
          <dgm:chMax val="0"/>
          <dgm:bulletEnabled val="1"/>
        </dgm:presLayoutVars>
      </dgm:prSet>
      <dgm:spPr/>
      <dgm:t>
        <a:bodyPr/>
        <a:lstStyle/>
        <a:p>
          <a:endParaRPr lang="tr-TR"/>
        </a:p>
      </dgm:t>
    </dgm:pt>
    <dgm:pt modelId="{63C414BB-CDD0-4050-BCC5-12EFB9C83304}" type="pres">
      <dgm:prSet presAssocID="{A101C654-5B2C-4F04-96AB-4F1252DD114A}" presName="negativeSpace" presStyleCnt="0"/>
      <dgm:spPr/>
    </dgm:pt>
    <dgm:pt modelId="{9C3BC548-6CAD-4995-9168-E8F478B69DF9}" type="pres">
      <dgm:prSet presAssocID="{A101C654-5B2C-4F04-96AB-4F1252DD114A}" presName="childText" presStyleLbl="conFgAcc1" presStyleIdx="0" presStyleCnt="7">
        <dgm:presLayoutVars>
          <dgm:bulletEnabled val="1"/>
        </dgm:presLayoutVars>
      </dgm:prSet>
      <dgm:spPr/>
    </dgm:pt>
    <dgm:pt modelId="{F0C95E8B-C424-4151-9DAC-CEAFD20AC75A}" type="pres">
      <dgm:prSet presAssocID="{8B1FDCDA-6502-4A62-8E81-21067575CEA2}" presName="spaceBetweenRectangles" presStyleCnt="0"/>
      <dgm:spPr/>
    </dgm:pt>
    <dgm:pt modelId="{48855C2F-23AA-464F-B141-5F579325AC88}" type="pres">
      <dgm:prSet presAssocID="{C66E8C3B-18F5-4D31-9534-9055B78FB512}" presName="parentLin" presStyleCnt="0"/>
      <dgm:spPr/>
    </dgm:pt>
    <dgm:pt modelId="{035A59E5-A299-49FB-9E01-2933E360AD09}" type="pres">
      <dgm:prSet presAssocID="{C66E8C3B-18F5-4D31-9534-9055B78FB512}" presName="parentLeftMargin" presStyleLbl="node1" presStyleIdx="0" presStyleCnt="7"/>
      <dgm:spPr/>
      <dgm:t>
        <a:bodyPr/>
        <a:lstStyle/>
        <a:p>
          <a:endParaRPr lang="tr-TR"/>
        </a:p>
      </dgm:t>
    </dgm:pt>
    <dgm:pt modelId="{7229C445-B186-465D-B87B-258AD0FAA020}" type="pres">
      <dgm:prSet presAssocID="{C66E8C3B-18F5-4D31-9534-9055B78FB512}" presName="parentText" presStyleLbl="node1" presStyleIdx="1" presStyleCnt="7">
        <dgm:presLayoutVars>
          <dgm:chMax val="0"/>
          <dgm:bulletEnabled val="1"/>
        </dgm:presLayoutVars>
      </dgm:prSet>
      <dgm:spPr/>
      <dgm:t>
        <a:bodyPr/>
        <a:lstStyle/>
        <a:p>
          <a:endParaRPr lang="tr-TR"/>
        </a:p>
      </dgm:t>
    </dgm:pt>
    <dgm:pt modelId="{9E170F0D-23EC-4342-8176-FADE5EB2B43C}" type="pres">
      <dgm:prSet presAssocID="{C66E8C3B-18F5-4D31-9534-9055B78FB512}" presName="negativeSpace" presStyleCnt="0"/>
      <dgm:spPr/>
    </dgm:pt>
    <dgm:pt modelId="{F5218A62-A995-48D3-BF00-9BC3A471D306}" type="pres">
      <dgm:prSet presAssocID="{C66E8C3B-18F5-4D31-9534-9055B78FB512}" presName="childText" presStyleLbl="conFgAcc1" presStyleIdx="1" presStyleCnt="7">
        <dgm:presLayoutVars>
          <dgm:bulletEnabled val="1"/>
        </dgm:presLayoutVars>
      </dgm:prSet>
      <dgm:spPr/>
    </dgm:pt>
    <dgm:pt modelId="{97EEFCB3-17EE-4301-BA63-F787F8E07AA5}" type="pres">
      <dgm:prSet presAssocID="{811A40FF-DA42-4AC1-A484-356394520237}" presName="spaceBetweenRectangles" presStyleCnt="0"/>
      <dgm:spPr/>
    </dgm:pt>
    <dgm:pt modelId="{4B6D5F5E-5A27-43A1-AFB0-50AA4895E227}" type="pres">
      <dgm:prSet presAssocID="{C3778BD1-C8F9-471F-9C7C-EEB4A16F7F75}" presName="parentLin" presStyleCnt="0"/>
      <dgm:spPr/>
    </dgm:pt>
    <dgm:pt modelId="{18A268A3-E891-4756-9A23-DA65572FD050}" type="pres">
      <dgm:prSet presAssocID="{C3778BD1-C8F9-471F-9C7C-EEB4A16F7F75}" presName="parentLeftMargin" presStyleLbl="node1" presStyleIdx="1" presStyleCnt="7"/>
      <dgm:spPr/>
      <dgm:t>
        <a:bodyPr/>
        <a:lstStyle/>
        <a:p>
          <a:endParaRPr lang="tr-TR"/>
        </a:p>
      </dgm:t>
    </dgm:pt>
    <dgm:pt modelId="{18927753-FD6F-417A-83B3-E21EB42C78E6}" type="pres">
      <dgm:prSet presAssocID="{C3778BD1-C8F9-471F-9C7C-EEB4A16F7F75}" presName="parentText" presStyleLbl="node1" presStyleIdx="2" presStyleCnt="7">
        <dgm:presLayoutVars>
          <dgm:chMax val="0"/>
          <dgm:bulletEnabled val="1"/>
        </dgm:presLayoutVars>
      </dgm:prSet>
      <dgm:spPr/>
      <dgm:t>
        <a:bodyPr/>
        <a:lstStyle/>
        <a:p>
          <a:endParaRPr lang="tr-TR"/>
        </a:p>
      </dgm:t>
    </dgm:pt>
    <dgm:pt modelId="{DADB36E3-8191-469D-A3F2-D656E358383D}" type="pres">
      <dgm:prSet presAssocID="{C3778BD1-C8F9-471F-9C7C-EEB4A16F7F75}" presName="negativeSpace" presStyleCnt="0"/>
      <dgm:spPr/>
    </dgm:pt>
    <dgm:pt modelId="{21A40BD8-0446-4C5B-ADF2-C9C686305DB7}" type="pres">
      <dgm:prSet presAssocID="{C3778BD1-C8F9-471F-9C7C-EEB4A16F7F75}" presName="childText" presStyleLbl="conFgAcc1" presStyleIdx="2" presStyleCnt="7">
        <dgm:presLayoutVars>
          <dgm:bulletEnabled val="1"/>
        </dgm:presLayoutVars>
      </dgm:prSet>
      <dgm:spPr/>
    </dgm:pt>
    <dgm:pt modelId="{215A7337-CDC3-4616-ACB1-5B6D8E6AA23A}" type="pres">
      <dgm:prSet presAssocID="{AAE702DD-7308-4920-93A7-F2EB26D4475A}" presName="spaceBetweenRectangles" presStyleCnt="0"/>
      <dgm:spPr/>
    </dgm:pt>
    <dgm:pt modelId="{4DF4CBCA-0401-4D65-8D11-31B5DCD4318A}" type="pres">
      <dgm:prSet presAssocID="{2F6DA029-9C93-486B-B390-2935E0E6D2F8}" presName="parentLin" presStyleCnt="0"/>
      <dgm:spPr/>
    </dgm:pt>
    <dgm:pt modelId="{7ED46A07-6797-4D0A-830B-1E4C8B06EB53}" type="pres">
      <dgm:prSet presAssocID="{2F6DA029-9C93-486B-B390-2935E0E6D2F8}" presName="parentLeftMargin" presStyleLbl="node1" presStyleIdx="2" presStyleCnt="7"/>
      <dgm:spPr/>
      <dgm:t>
        <a:bodyPr/>
        <a:lstStyle/>
        <a:p>
          <a:endParaRPr lang="tr-TR"/>
        </a:p>
      </dgm:t>
    </dgm:pt>
    <dgm:pt modelId="{0FC4F60B-C1A0-4CE2-8073-ECE87CC5FD0E}" type="pres">
      <dgm:prSet presAssocID="{2F6DA029-9C93-486B-B390-2935E0E6D2F8}" presName="parentText" presStyleLbl="node1" presStyleIdx="3" presStyleCnt="7">
        <dgm:presLayoutVars>
          <dgm:chMax val="0"/>
          <dgm:bulletEnabled val="1"/>
        </dgm:presLayoutVars>
      </dgm:prSet>
      <dgm:spPr/>
      <dgm:t>
        <a:bodyPr/>
        <a:lstStyle/>
        <a:p>
          <a:endParaRPr lang="tr-TR"/>
        </a:p>
      </dgm:t>
    </dgm:pt>
    <dgm:pt modelId="{21168919-EE06-4817-83AB-FDE03CC9FF57}" type="pres">
      <dgm:prSet presAssocID="{2F6DA029-9C93-486B-B390-2935E0E6D2F8}" presName="negativeSpace" presStyleCnt="0"/>
      <dgm:spPr/>
    </dgm:pt>
    <dgm:pt modelId="{AB2EC894-D6E9-4865-8634-85B45EC707F8}" type="pres">
      <dgm:prSet presAssocID="{2F6DA029-9C93-486B-B390-2935E0E6D2F8}" presName="childText" presStyleLbl="conFgAcc1" presStyleIdx="3" presStyleCnt="7">
        <dgm:presLayoutVars>
          <dgm:bulletEnabled val="1"/>
        </dgm:presLayoutVars>
      </dgm:prSet>
      <dgm:spPr/>
    </dgm:pt>
    <dgm:pt modelId="{5699D09A-AE1F-4B5B-BF7E-3EFD777B6ED4}" type="pres">
      <dgm:prSet presAssocID="{674DA96D-BD71-4D01-AAD5-A6CEC56E1921}" presName="spaceBetweenRectangles" presStyleCnt="0"/>
      <dgm:spPr/>
    </dgm:pt>
    <dgm:pt modelId="{1F5D25BC-ADCB-42E7-9A4E-F9193F2A7D04}" type="pres">
      <dgm:prSet presAssocID="{A6031312-0E52-4FB0-94F8-82A0461D6947}" presName="parentLin" presStyleCnt="0"/>
      <dgm:spPr/>
    </dgm:pt>
    <dgm:pt modelId="{A2DAA49E-D574-4B35-A450-F77124962A29}" type="pres">
      <dgm:prSet presAssocID="{A6031312-0E52-4FB0-94F8-82A0461D6947}" presName="parentLeftMargin" presStyleLbl="node1" presStyleIdx="3" presStyleCnt="7"/>
      <dgm:spPr/>
      <dgm:t>
        <a:bodyPr/>
        <a:lstStyle/>
        <a:p>
          <a:endParaRPr lang="tr-TR"/>
        </a:p>
      </dgm:t>
    </dgm:pt>
    <dgm:pt modelId="{12A78091-94D7-47B3-8405-C705C286D22F}" type="pres">
      <dgm:prSet presAssocID="{A6031312-0E52-4FB0-94F8-82A0461D6947}" presName="parentText" presStyleLbl="node1" presStyleIdx="4" presStyleCnt="7">
        <dgm:presLayoutVars>
          <dgm:chMax val="0"/>
          <dgm:bulletEnabled val="1"/>
        </dgm:presLayoutVars>
      </dgm:prSet>
      <dgm:spPr/>
      <dgm:t>
        <a:bodyPr/>
        <a:lstStyle/>
        <a:p>
          <a:endParaRPr lang="tr-TR"/>
        </a:p>
      </dgm:t>
    </dgm:pt>
    <dgm:pt modelId="{1280DFB5-C04D-40EB-964F-7379BB871226}" type="pres">
      <dgm:prSet presAssocID="{A6031312-0E52-4FB0-94F8-82A0461D6947}" presName="negativeSpace" presStyleCnt="0"/>
      <dgm:spPr/>
    </dgm:pt>
    <dgm:pt modelId="{2ECF106C-0048-43F6-8D44-809A0CFBD972}" type="pres">
      <dgm:prSet presAssocID="{A6031312-0E52-4FB0-94F8-82A0461D6947}" presName="childText" presStyleLbl="conFgAcc1" presStyleIdx="4" presStyleCnt="7">
        <dgm:presLayoutVars>
          <dgm:bulletEnabled val="1"/>
        </dgm:presLayoutVars>
      </dgm:prSet>
      <dgm:spPr/>
    </dgm:pt>
    <dgm:pt modelId="{20266C61-4DDF-4AE5-9CF5-D612E1AB8003}" type="pres">
      <dgm:prSet presAssocID="{313A6070-4621-4E1E-8596-D27BA15E664A}" presName="spaceBetweenRectangles" presStyleCnt="0"/>
      <dgm:spPr/>
    </dgm:pt>
    <dgm:pt modelId="{25D2BAA9-5429-42C2-A9A1-A976F67F96B3}" type="pres">
      <dgm:prSet presAssocID="{861BB291-EC9A-4F4C-82C5-C504688AB370}" presName="parentLin" presStyleCnt="0"/>
      <dgm:spPr/>
    </dgm:pt>
    <dgm:pt modelId="{179D293F-5601-4085-8922-349AAE8F2962}" type="pres">
      <dgm:prSet presAssocID="{861BB291-EC9A-4F4C-82C5-C504688AB370}" presName="parentLeftMargin" presStyleLbl="node1" presStyleIdx="4" presStyleCnt="7"/>
      <dgm:spPr/>
      <dgm:t>
        <a:bodyPr/>
        <a:lstStyle/>
        <a:p>
          <a:endParaRPr lang="tr-TR"/>
        </a:p>
      </dgm:t>
    </dgm:pt>
    <dgm:pt modelId="{FC7BD5B1-782C-4AC8-936C-323D175A8461}" type="pres">
      <dgm:prSet presAssocID="{861BB291-EC9A-4F4C-82C5-C504688AB370}" presName="parentText" presStyleLbl="node1" presStyleIdx="5" presStyleCnt="7">
        <dgm:presLayoutVars>
          <dgm:chMax val="0"/>
          <dgm:bulletEnabled val="1"/>
        </dgm:presLayoutVars>
      </dgm:prSet>
      <dgm:spPr/>
      <dgm:t>
        <a:bodyPr/>
        <a:lstStyle/>
        <a:p>
          <a:endParaRPr lang="tr-TR"/>
        </a:p>
      </dgm:t>
    </dgm:pt>
    <dgm:pt modelId="{8F734E99-0976-4B34-81A7-FF27DAFA67DC}" type="pres">
      <dgm:prSet presAssocID="{861BB291-EC9A-4F4C-82C5-C504688AB370}" presName="negativeSpace" presStyleCnt="0"/>
      <dgm:spPr/>
    </dgm:pt>
    <dgm:pt modelId="{B9E05FF6-BDAD-43CD-BB2B-4F4BCFCD55D6}" type="pres">
      <dgm:prSet presAssocID="{861BB291-EC9A-4F4C-82C5-C504688AB370}" presName="childText" presStyleLbl="conFgAcc1" presStyleIdx="5" presStyleCnt="7">
        <dgm:presLayoutVars>
          <dgm:bulletEnabled val="1"/>
        </dgm:presLayoutVars>
      </dgm:prSet>
      <dgm:spPr/>
    </dgm:pt>
    <dgm:pt modelId="{F9D93431-FF35-4E04-8171-DB818BAE15D7}" type="pres">
      <dgm:prSet presAssocID="{39B0CD5E-EA9D-4734-8FCE-79B33C5672C8}" presName="spaceBetweenRectangles" presStyleCnt="0"/>
      <dgm:spPr/>
    </dgm:pt>
    <dgm:pt modelId="{22A8A9A4-01AE-4112-A90F-22680ADB09A1}" type="pres">
      <dgm:prSet presAssocID="{FC7EBAAF-DFDE-45A6-BE55-1EA0417DA80E}" presName="parentLin" presStyleCnt="0"/>
      <dgm:spPr/>
    </dgm:pt>
    <dgm:pt modelId="{AF023D39-323E-410B-B64A-FC5D80EA4C5A}" type="pres">
      <dgm:prSet presAssocID="{FC7EBAAF-DFDE-45A6-BE55-1EA0417DA80E}" presName="parentLeftMargin" presStyleLbl="node1" presStyleIdx="5" presStyleCnt="7"/>
      <dgm:spPr/>
      <dgm:t>
        <a:bodyPr/>
        <a:lstStyle/>
        <a:p>
          <a:endParaRPr lang="tr-TR"/>
        </a:p>
      </dgm:t>
    </dgm:pt>
    <dgm:pt modelId="{6843B5F3-0CD1-41A1-B173-BF0214A85A7F}" type="pres">
      <dgm:prSet presAssocID="{FC7EBAAF-DFDE-45A6-BE55-1EA0417DA80E}" presName="parentText" presStyleLbl="node1" presStyleIdx="6" presStyleCnt="7">
        <dgm:presLayoutVars>
          <dgm:chMax val="0"/>
          <dgm:bulletEnabled val="1"/>
        </dgm:presLayoutVars>
      </dgm:prSet>
      <dgm:spPr/>
      <dgm:t>
        <a:bodyPr/>
        <a:lstStyle/>
        <a:p>
          <a:endParaRPr lang="tr-TR"/>
        </a:p>
      </dgm:t>
    </dgm:pt>
    <dgm:pt modelId="{C857B282-9924-4966-ADF1-8B1D5D1252E4}" type="pres">
      <dgm:prSet presAssocID="{FC7EBAAF-DFDE-45A6-BE55-1EA0417DA80E}" presName="negativeSpace" presStyleCnt="0"/>
      <dgm:spPr/>
    </dgm:pt>
    <dgm:pt modelId="{7B92EEC2-00DD-4822-A938-B7C3B637B812}" type="pres">
      <dgm:prSet presAssocID="{FC7EBAAF-DFDE-45A6-BE55-1EA0417DA80E}" presName="childText" presStyleLbl="conFgAcc1" presStyleIdx="6" presStyleCnt="7">
        <dgm:presLayoutVars>
          <dgm:bulletEnabled val="1"/>
        </dgm:presLayoutVars>
      </dgm:prSet>
      <dgm:spPr/>
    </dgm:pt>
  </dgm:ptLst>
  <dgm:cxnLst>
    <dgm:cxn modelId="{4A7FEA0E-D940-4D8C-BC47-9F105423363C}" type="presOf" srcId="{C3778BD1-C8F9-471F-9C7C-EEB4A16F7F75}" destId="{18927753-FD6F-417A-83B3-E21EB42C78E6}" srcOrd="1" destOrd="0" presId="urn:microsoft.com/office/officeart/2005/8/layout/list1"/>
    <dgm:cxn modelId="{E1168483-5DD0-4874-BCD4-45D6684B3BE7}" type="presOf" srcId="{A6031312-0E52-4FB0-94F8-82A0461D6947}" destId="{A2DAA49E-D574-4B35-A450-F77124962A29}" srcOrd="0" destOrd="0" presId="urn:microsoft.com/office/officeart/2005/8/layout/list1"/>
    <dgm:cxn modelId="{2C8AC4EE-A844-41F5-A9E9-807715F76E48}" srcId="{5FD36B0E-CE72-464D-B0A8-9B47A51DA271}" destId="{FC7EBAAF-DFDE-45A6-BE55-1EA0417DA80E}" srcOrd="6" destOrd="0" parTransId="{A5C278D1-A4AF-4812-9A75-7DB58E55A0A6}" sibTransId="{0E135A35-CA16-45AE-98C5-2E445D154BC7}"/>
    <dgm:cxn modelId="{624D7D39-22EA-4BCF-9224-05C1301951CA}" srcId="{5FD36B0E-CE72-464D-B0A8-9B47A51DA271}" destId="{861BB291-EC9A-4F4C-82C5-C504688AB370}" srcOrd="5" destOrd="0" parTransId="{B720C462-6738-4A13-9B98-FC238657C36E}" sibTransId="{39B0CD5E-EA9D-4734-8FCE-79B33C5672C8}"/>
    <dgm:cxn modelId="{AEBAD4ED-1FAE-4236-BE99-64A35D8B39DB}" type="presOf" srcId="{2F6DA029-9C93-486B-B390-2935E0E6D2F8}" destId="{0FC4F60B-C1A0-4CE2-8073-ECE87CC5FD0E}" srcOrd="1" destOrd="0" presId="urn:microsoft.com/office/officeart/2005/8/layout/list1"/>
    <dgm:cxn modelId="{8A193AB9-E11D-48FF-8F04-28C51ED95B4B}" type="presOf" srcId="{FC7EBAAF-DFDE-45A6-BE55-1EA0417DA80E}" destId="{AF023D39-323E-410B-B64A-FC5D80EA4C5A}" srcOrd="0" destOrd="0" presId="urn:microsoft.com/office/officeart/2005/8/layout/list1"/>
    <dgm:cxn modelId="{B71D46B0-1D21-4C35-A88B-FBE9A7A0775A}" srcId="{5FD36B0E-CE72-464D-B0A8-9B47A51DA271}" destId="{C3778BD1-C8F9-471F-9C7C-EEB4A16F7F75}" srcOrd="2" destOrd="0" parTransId="{DDE4C4F5-42E2-4D16-8642-FD731A3B4714}" sibTransId="{AAE702DD-7308-4920-93A7-F2EB26D4475A}"/>
    <dgm:cxn modelId="{F92DFDD2-536A-4402-8A53-B5922B1107FD}" type="presOf" srcId="{2F6DA029-9C93-486B-B390-2935E0E6D2F8}" destId="{7ED46A07-6797-4D0A-830B-1E4C8B06EB53}" srcOrd="0" destOrd="0" presId="urn:microsoft.com/office/officeart/2005/8/layout/list1"/>
    <dgm:cxn modelId="{F5B50F00-004F-49BE-B08E-C0FAB5850CBB}" srcId="{5FD36B0E-CE72-464D-B0A8-9B47A51DA271}" destId="{A6031312-0E52-4FB0-94F8-82A0461D6947}" srcOrd="4" destOrd="0" parTransId="{7C994837-6E6B-4685-BFC1-83AE39E5C1DC}" sibTransId="{313A6070-4621-4E1E-8596-D27BA15E664A}"/>
    <dgm:cxn modelId="{EF5EF3F5-A8E9-4DA2-8D9F-D866DCEA11E0}" type="presOf" srcId="{861BB291-EC9A-4F4C-82C5-C504688AB370}" destId="{FC7BD5B1-782C-4AC8-936C-323D175A8461}" srcOrd="1" destOrd="0" presId="urn:microsoft.com/office/officeart/2005/8/layout/list1"/>
    <dgm:cxn modelId="{B4D974B6-A334-4092-B032-679134A16738}" type="presOf" srcId="{C66E8C3B-18F5-4D31-9534-9055B78FB512}" destId="{7229C445-B186-465D-B87B-258AD0FAA020}" srcOrd="1" destOrd="0" presId="urn:microsoft.com/office/officeart/2005/8/layout/list1"/>
    <dgm:cxn modelId="{8E68E9FA-001D-4B8F-B6C9-3E2F3D19815E}" type="presOf" srcId="{A101C654-5B2C-4F04-96AB-4F1252DD114A}" destId="{C39460C0-74EC-46FB-BC81-5042DECE21AB}" srcOrd="0" destOrd="0" presId="urn:microsoft.com/office/officeart/2005/8/layout/list1"/>
    <dgm:cxn modelId="{2DD0CB31-A35A-4609-B48A-628E6C53CE97}" type="presOf" srcId="{FC7EBAAF-DFDE-45A6-BE55-1EA0417DA80E}" destId="{6843B5F3-0CD1-41A1-B173-BF0214A85A7F}" srcOrd="1" destOrd="0" presId="urn:microsoft.com/office/officeart/2005/8/layout/list1"/>
    <dgm:cxn modelId="{3DB31C4A-B9D6-4DF2-A87A-BD25C9FF3536}" type="presOf" srcId="{5FD36B0E-CE72-464D-B0A8-9B47A51DA271}" destId="{1484B949-6361-4C6B-9B9B-2B0A781479C8}" srcOrd="0" destOrd="0" presId="urn:microsoft.com/office/officeart/2005/8/layout/list1"/>
    <dgm:cxn modelId="{C701CC93-8B8C-4069-B62F-BF03A0583A8B}" srcId="{5FD36B0E-CE72-464D-B0A8-9B47A51DA271}" destId="{A101C654-5B2C-4F04-96AB-4F1252DD114A}" srcOrd="0" destOrd="0" parTransId="{7959133D-F6F1-4605-8241-075976F5BCA7}" sibTransId="{8B1FDCDA-6502-4A62-8E81-21067575CEA2}"/>
    <dgm:cxn modelId="{F7BF9FD7-ADEC-46CB-ADDA-DFE67E04EDF0}" type="presOf" srcId="{C3778BD1-C8F9-471F-9C7C-EEB4A16F7F75}" destId="{18A268A3-E891-4756-9A23-DA65572FD050}" srcOrd="0" destOrd="0" presId="urn:microsoft.com/office/officeart/2005/8/layout/list1"/>
    <dgm:cxn modelId="{3D587284-4766-405C-8F0A-CF1ECDFDC477}" type="presOf" srcId="{A6031312-0E52-4FB0-94F8-82A0461D6947}" destId="{12A78091-94D7-47B3-8405-C705C286D22F}" srcOrd="1" destOrd="0" presId="urn:microsoft.com/office/officeart/2005/8/layout/list1"/>
    <dgm:cxn modelId="{26979A97-C81E-477B-9F58-07165D324CD4}" type="presOf" srcId="{A101C654-5B2C-4F04-96AB-4F1252DD114A}" destId="{22E0BF81-8F1F-4A42-A148-C5B4775497D4}" srcOrd="1" destOrd="0" presId="urn:microsoft.com/office/officeart/2005/8/layout/list1"/>
    <dgm:cxn modelId="{AF78326C-A146-4E19-BDF3-A15D4DEEA826}" type="presOf" srcId="{861BB291-EC9A-4F4C-82C5-C504688AB370}" destId="{179D293F-5601-4085-8922-349AAE8F2962}" srcOrd="0" destOrd="0" presId="urn:microsoft.com/office/officeart/2005/8/layout/list1"/>
    <dgm:cxn modelId="{7824757D-AC7D-41B0-8559-407F20BAC6D6}" srcId="{5FD36B0E-CE72-464D-B0A8-9B47A51DA271}" destId="{C66E8C3B-18F5-4D31-9534-9055B78FB512}" srcOrd="1" destOrd="0" parTransId="{41180308-5E22-4973-80F1-D5316205696E}" sibTransId="{811A40FF-DA42-4AC1-A484-356394520237}"/>
    <dgm:cxn modelId="{BA259354-C511-4FF1-AC59-9F0582CD7F55}" type="presOf" srcId="{C66E8C3B-18F5-4D31-9534-9055B78FB512}" destId="{035A59E5-A299-49FB-9E01-2933E360AD09}" srcOrd="0" destOrd="0" presId="urn:microsoft.com/office/officeart/2005/8/layout/list1"/>
    <dgm:cxn modelId="{7163C788-419E-43A8-8053-ECF13AEAA5FF}" srcId="{5FD36B0E-CE72-464D-B0A8-9B47A51DA271}" destId="{2F6DA029-9C93-486B-B390-2935E0E6D2F8}" srcOrd="3" destOrd="0" parTransId="{C48EF67E-EE3F-4C6D-A490-8376866DD11B}" sibTransId="{674DA96D-BD71-4D01-AAD5-A6CEC56E1921}"/>
    <dgm:cxn modelId="{F5C9691D-6DA1-40BC-BD8A-8495B736B0D2}" type="presParOf" srcId="{1484B949-6361-4C6B-9B9B-2B0A781479C8}" destId="{EA36F3B6-A24A-4D95-83BF-B224AEC396C8}" srcOrd="0" destOrd="0" presId="urn:microsoft.com/office/officeart/2005/8/layout/list1"/>
    <dgm:cxn modelId="{8ADC6E3B-7A5E-4EB9-900D-4122C3E8DE1B}" type="presParOf" srcId="{EA36F3B6-A24A-4D95-83BF-B224AEC396C8}" destId="{C39460C0-74EC-46FB-BC81-5042DECE21AB}" srcOrd="0" destOrd="0" presId="urn:microsoft.com/office/officeart/2005/8/layout/list1"/>
    <dgm:cxn modelId="{965B99F1-2B1C-425C-9E63-A551E9FB46CC}" type="presParOf" srcId="{EA36F3B6-A24A-4D95-83BF-B224AEC396C8}" destId="{22E0BF81-8F1F-4A42-A148-C5B4775497D4}" srcOrd="1" destOrd="0" presId="urn:microsoft.com/office/officeart/2005/8/layout/list1"/>
    <dgm:cxn modelId="{B1308B45-1B84-40BF-BB63-D86C7258652A}" type="presParOf" srcId="{1484B949-6361-4C6B-9B9B-2B0A781479C8}" destId="{63C414BB-CDD0-4050-BCC5-12EFB9C83304}" srcOrd="1" destOrd="0" presId="urn:microsoft.com/office/officeart/2005/8/layout/list1"/>
    <dgm:cxn modelId="{B24DC8DD-30BE-404A-BD02-8C398BDEFACF}" type="presParOf" srcId="{1484B949-6361-4C6B-9B9B-2B0A781479C8}" destId="{9C3BC548-6CAD-4995-9168-E8F478B69DF9}" srcOrd="2" destOrd="0" presId="urn:microsoft.com/office/officeart/2005/8/layout/list1"/>
    <dgm:cxn modelId="{B3CBDF80-0E33-45B9-A0FF-A0DB0C88B8B1}" type="presParOf" srcId="{1484B949-6361-4C6B-9B9B-2B0A781479C8}" destId="{F0C95E8B-C424-4151-9DAC-CEAFD20AC75A}" srcOrd="3" destOrd="0" presId="urn:microsoft.com/office/officeart/2005/8/layout/list1"/>
    <dgm:cxn modelId="{6BB3303E-83FE-4428-A1EA-87B920BBB79F}" type="presParOf" srcId="{1484B949-6361-4C6B-9B9B-2B0A781479C8}" destId="{48855C2F-23AA-464F-B141-5F579325AC88}" srcOrd="4" destOrd="0" presId="urn:microsoft.com/office/officeart/2005/8/layout/list1"/>
    <dgm:cxn modelId="{9930B8BF-35C6-4428-ACAB-8B01D5E0339F}" type="presParOf" srcId="{48855C2F-23AA-464F-B141-5F579325AC88}" destId="{035A59E5-A299-49FB-9E01-2933E360AD09}" srcOrd="0" destOrd="0" presId="urn:microsoft.com/office/officeart/2005/8/layout/list1"/>
    <dgm:cxn modelId="{58FC0CF1-3851-4D5E-B856-29D2A33C9D44}" type="presParOf" srcId="{48855C2F-23AA-464F-B141-5F579325AC88}" destId="{7229C445-B186-465D-B87B-258AD0FAA020}" srcOrd="1" destOrd="0" presId="urn:microsoft.com/office/officeart/2005/8/layout/list1"/>
    <dgm:cxn modelId="{8EA94214-5512-447A-A864-E2542001CEC0}" type="presParOf" srcId="{1484B949-6361-4C6B-9B9B-2B0A781479C8}" destId="{9E170F0D-23EC-4342-8176-FADE5EB2B43C}" srcOrd="5" destOrd="0" presId="urn:microsoft.com/office/officeart/2005/8/layout/list1"/>
    <dgm:cxn modelId="{D23043B1-AC07-4C28-AEBC-5B62FC4EEDF9}" type="presParOf" srcId="{1484B949-6361-4C6B-9B9B-2B0A781479C8}" destId="{F5218A62-A995-48D3-BF00-9BC3A471D306}" srcOrd="6" destOrd="0" presId="urn:microsoft.com/office/officeart/2005/8/layout/list1"/>
    <dgm:cxn modelId="{959F5A02-27C2-4DC4-B772-D300BDD27870}" type="presParOf" srcId="{1484B949-6361-4C6B-9B9B-2B0A781479C8}" destId="{97EEFCB3-17EE-4301-BA63-F787F8E07AA5}" srcOrd="7" destOrd="0" presId="urn:microsoft.com/office/officeart/2005/8/layout/list1"/>
    <dgm:cxn modelId="{6104293A-B207-4285-8D7B-3C7C47543C9A}" type="presParOf" srcId="{1484B949-6361-4C6B-9B9B-2B0A781479C8}" destId="{4B6D5F5E-5A27-43A1-AFB0-50AA4895E227}" srcOrd="8" destOrd="0" presId="urn:microsoft.com/office/officeart/2005/8/layout/list1"/>
    <dgm:cxn modelId="{5F45C6DC-F1E7-4C9E-8158-D7EE135CFCCE}" type="presParOf" srcId="{4B6D5F5E-5A27-43A1-AFB0-50AA4895E227}" destId="{18A268A3-E891-4756-9A23-DA65572FD050}" srcOrd="0" destOrd="0" presId="urn:microsoft.com/office/officeart/2005/8/layout/list1"/>
    <dgm:cxn modelId="{24767515-AED7-46DF-B1DB-8C50CD02BAE3}" type="presParOf" srcId="{4B6D5F5E-5A27-43A1-AFB0-50AA4895E227}" destId="{18927753-FD6F-417A-83B3-E21EB42C78E6}" srcOrd="1" destOrd="0" presId="urn:microsoft.com/office/officeart/2005/8/layout/list1"/>
    <dgm:cxn modelId="{8607BA54-FB67-4324-8EB7-8EDDC2D43214}" type="presParOf" srcId="{1484B949-6361-4C6B-9B9B-2B0A781479C8}" destId="{DADB36E3-8191-469D-A3F2-D656E358383D}" srcOrd="9" destOrd="0" presId="urn:microsoft.com/office/officeart/2005/8/layout/list1"/>
    <dgm:cxn modelId="{E75E15AD-9B01-403F-BC3A-82A346B01F7D}" type="presParOf" srcId="{1484B949-6361-4C6B-9B9B-2B0A781479C8}" destId="{21A40BD8-0446-4C5B-ADF2-C9C686305DB7}" srcOrd="10" destOrd="0" presId="urn:microsoft.com/office/officeart/2005/8/layout/list1"/>
    <dgm:cxn modelId="{E1620ED0-AA87-4427-BC82-8EEBC892E682}" type="presParOf" srcId="{1484B949-6361-4C6B-9B9B-2B0A781479C8}" destId="{215A7337-CDC3-4616-ACB1-5B6D8E6AA23A}" srcOrd="11" destOrd="0" presId="urn:microsoft.com/office/officeart/2005/8/layout/list1"/>
    <dgm:cxn modelId="{519E573E-5DAE-4736-9BB1-EB44680BF900}" type="presParOf" srcId="{1484B949-6361-4C6B-9B9B-2B0A781479C8}" destId="{4DF4CBCA-0401-4D65-8D11-31B5DCD4318A}" srcOrd="12" destOrd="0" presId="urn:microsoft.com/office/officeart/2005/8/layout/list1"/>
    <dgm:cxn modelId="{6770C42A-B3E7-4318-82B7-4543A9F1E7CC}" type="presParOf" srcId="{4DF4CBCA-0401-4D65-8D11-31B5DCD4318A}" destId="{7ED46A07-6797-4D0A-830B-1E4C8B06EB53}" srcOrd="0" destOrd="0" presId="urn:microsoft.com/office/officeart/2005/8/layout/list1"/>
    <dgm:cxn modelId="{75BA2AF7-3267-4916-A99A-F864FCC8DCEC}" type="presParOf" srcId="{4DF4CBCA-0401-4D65-8D11-31B5DCD4318A}" destId="{0FC4F60B-C1A0-4CE2-8073-ECE87CC5FD0E}" srcOrd="1" destOrd="0" presId="urn:microsoft.com/office/officeart/2005/8/layout/list1"/>
    <dgm:cxn modelId="{CBD88563-D71E-468B-BD96-45117C03359E}" type="presParOf" srcId="{1484B949-6361-4C6B-9B9B-2B0A781479C8}" destId="{21168919-EE06-4817-83AB-FDE03CC9FF57}" srcOrd="13" destOrd="0" presId="urn:microsoft.com/office/officeart/2005/8/layout/list1"/>
    <dgm:cxn modelId="{14AC0396-9DBD-4220-B33A-F09E67582F38}" type="presParOf" srcId="{1484B949-6361-4C6B-9B9B-2B0A781479C8}" destId="{AB2EC894-D6E9-4865-8634-85B45EC707F8}" srcOrd="14" destOrd="0" presId="urn:microsoft.com/office/officeart/2005/8/layout/list1"/>
    <dgm:cxn modelId="{86557866-C5E9-42AC-84B8-E3E7FDC43F2E}" type="presParOf" srcId="{1484B949-6361-4C6B-9B9B-2B0A781479C8}" destId="{5699D09A-AE1F-4B5B-BF7E-3EFD777B6ED4}" srcOrd="15" destOrd="0" presId="urn:microsoft.com/office/officeart/2005/8/layout/list1"/>
    <dgm:cxn modelId="{B19AD9BC-FA01-4171-BE4B-A43F623F634D}" type="presParOf" srcId="{1484B949-6361-4C6B-9B9B-2B0A781479C8}" destId="{1F5D25BC-ADCB-42E7-9A4E-F9193F2A7D04}" srcOrd="16" destOrd="0" presId="urn:microsoft.com/office/officeart/2005/8/layout/list1"/>
    <dgm:cxn modelId="{8ACE679C-76D1-4BC9-834C-C89B6D39A963}" type="presParOf" srcId="{1F5D25BC-ADCB-42E7-9A4E-F9193F2A7D04}" destId="{A2DAA49E-D574-4B35-A450-F77124962A29}" srcOrd="0" destOrd="0" presId="urn:microsoft.com/office/officeart/2005/8/layout/list1"/>
    <dgm:cxn modelId="{6C9BA935-40C4-43B5-AF84-31751374AD5D}" type="presParOf" srcId="{1F5D25BC-ADCB-42E7-9A4E-F9193F2A7D04}" destId="{12A78091-94D7-47B3-8405-C705C286D22F}" srcOrd="1" destOrd="0" presId="urn:microsoft.com/office/officeart/2005/8/layout/list1"/>
    <dgm:cxn modelId="{BB4D28FB-F605-4CFE-A6A2-B4A0B8A17C3C}" type="presParOf" srcId="{1484B949-6361-4C6B-9B9B-2B0A781479C8}" destId="{1280DFB5-C04D-40EB-964F-7379BB871226}" srcOrd="17" destOrd="0" presId="urn:microsoft.com/office/officeart/2005/8/layout/list1"/>
    <dgm:cxn modelId="{919D091C-D57C-4681-B0B8-AEBBD1C1839A}" type="presParOf" srcId="{1484B949-6361-4C6B-9B9B-2B0A781479C8}" destId="{2ECF106C-0048-43F6-8D44-809A0CFBD972}" srcOrd="18" destOrd="0" presId="urn:microsoft.com/office/officeart/2005/8/layout/list1"/>
    <dgm:cxn modelId="{E686A2B4-173D-4038-94CA-080730FD03BD}" type="presParOf" srcId="{1484B949-6361-4C6B-9B9B-2B0A781479C8}" destId="{20266C61-4DDF-4AE5-9CF5-D612E1AB8003}" srcOrd="19" destOrd="0" presId="urn:microsoft.com/office/officeart/2005/8/layout/list1"/>
    <dgm:cxn modelId="{8F81D376-A110-4DBA-96D7-18F2966E4BB7}" type="presParOf" srcId="{1484B949-6361-4C6B-9B9B-2B0A781479C8}" destId="{25D2BAA9-5429-42C2-A9A1-A976F67F96B3}" srcOrd="20" destOrd="0" presId="urn:microsoft.com/office/officeart/2005/8/layout/list1"/>
    <dgm:cxn modelId="{A52B3CE3-4ED6-43BC-BCE2-009ACD639441}" type="presParOf" srcId="{25D2BAA9-5429-42C2-A9A1-A976F67F96B3}" destId="{179D293F-5601-4085-8922-349AAE8F2962}" srcOrd="0" destOrd="0" presId="urn:microsoft.com/office/officeart/2005/8/layout/list1"/>
    <dgm:cxn modelId="{967C1A51-935D-41CA-B2CA-EAA4B8312D4B}" type="presParOf" srcId="{25D2BAA9-5429-42C2-A9A1-A976F67F96B3}" destId="{FC7BD5B1-782C-4AC8-936C-323D175A8461}" srcOrd="1" destOrd="0" presId="urn:microsoft.com/office/officeart/2005/8/layout/list1"/>
    <dgm:cxn modelId="{1708A5C7-842B-4ABD-B1F9-071386EAE210}" type="presParOf" srcId="{1484B949-6361-4C6B-9B9B-2B0A781479C8}" destId="{8F734E99-0976-4B34-81A7-FF27DAFA67DC}" srcOrd="21" destOrd="0" presId="urn:microsoft.com/office/officeart/2005/8/layout/list1"/>
    <dgm:cxn modelId="{A0B81B7C-D1E1-4F4E-BA11-AAE160C453AB}" type="presParOf" srcId="{1484B949-6361-4C6B-9B9B-2B0A781479C8}" destId="{B9E05FF6-BDAD-43CD-BB2B-4F4BCFCD55D6}" srcOrd="22" destOrd="0" presId="urn:microsoft.com/office/officeart/2005/8/layout/list1"/>
    <dgm:cxn modelId="{1A15F3BC-4209-446B-9DFB-780919F01192}" type="presParOf" srcId="{1484B949-6361-4C6B-9B9B-2B0A781479C8}" destId="{F9D93431-FF35-4E04-8171-DB818BAE15D7}" srcOrd="23" destOrd="0" presId="urn:microsoft.com/office/officeart/2005/8/layout/list1"/>
    <dgm:cxn modelId="{F061FEAE-EF7A-4D39-9292-ECD27781AA93}" type="presParOf" srcId="{1484B949-6361-4C6B-9B9B-2B0A781479C8}" destId="{22A8A9A4-01AE-4112-A90F-22680ADB09A1}" srcOrd="24" destOrd="0" presId="urn:microsoft.com/office/officeart/2005/8/layout/list1"/>
    <dgm:cxn modelId="{BBAF219F-3243-462A-8813-443BF61BAA05}" type="presParOf" srcId="{22A8A9A4-01AE-4112-A90F-22680ADB09A1}" destId="{AF023D39-323E-410B-B64A-FC5D80EA4C5A}" srcOrd="0" destOrd="0" presId="urn:microsoft.com/office/officeart/2005/8/layout/list1"/>
    <dgm:cxn modelId="{173AB36F-F31E-4616-859F-7C88AA8A82C6}" type="presParOf" srcId="{22A8A9A4-01AE-4112-A90F-22680ADB09A1}" destId="{6843B5F3-0CD1-41A1-B173-BF0214A85A7F}" srcOrd="1" destOrd="0" presId="urn:microsoft.com/office/officeart/2005/8/layout/list1"/>
    <dgm:cxn modelId="{ADD080F8-2182-48D3-8EB7-EEE4875C2D31}" type="presParOf" srcId="{1484B949-6361-4C6B-9B9B-2B0A781479C8}" destId="{C857B282-9924-4966-ADF1-8B1D5D1252E4}" srcOrd="25" destOrd="0" presId="urn:microsoft.com/office/officeart/2005/8/layout/list1"/>
    <dgm:cxn modelId="{7EE095BD-BB4C-4DA0-A1B5-1837BC82C1D4}" type="presParOf" srcId="{1484B949-6361-4C6B-9B9B-2B0A781479C8}" destId="{7B92EEC2-00DD-4822-A938-B7C3B637B81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B1AA3E-CA7C-4C98-A9FC-16AC137F350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tr-TR"/>
        </a:p>
      </dgm:t>
    </dgm:pt>
    <dgm:pt modelId="{57179603-A76E-4236-A73F-A41EE89DE341}">
      <dgm:prSet phldrT="[Metin]" custT="1"/>
      <dgm:spPr/>
      <dgm:t>
        <a:bodyPr/>
        <a:lstStyle/>
        <a:p>
          <a:r>
            <a:rPr lang="tr-TR" sz="2000" b="1" dirty="0"/>
            <a:t>Kullanılan Dil</a:t>
          </a:r>
          <a:endParaRPr lang="tr-TR" sz="2000" dirty="0"/>
        </a:p>
      </dgm:t>
    </dgm:pt>
    <dgm:pt modelId="{2390AF36-0278-4B88-BD1D-06290BCB9C3A}" type="parTrans" cxnId="{E9C12D64-A7F0-44D4-B2BE-1AA437C7CF1F}">
      <dgm:prSet/>
      <dgm:spPr/>
      <dgm:t>
        <a:bodyPr/>
        <a:lstStyle/>
        <a:p>
          <a:endParaRPr lang="tr-TR"/>
        </a:p>
      </dgm:t>
    </dgm:pt>
    <dgm:pt modelId="{298D28F1-D471-47F2-B3BE-B8EEBDC39CBF}" type="sibTrans" cxnId="{E9C12D64-A7F0-44D4-B2BE-1AA437C7CF1F}">
      <dgm:prSet/>
      <dgm:spPr/>
      <dgm:t>
        <a:bodyPr/>
        <a:lstStyle/>
        <a:p>
          <a:endParaRPr lang="tr-TR"/>
        </a:p>
      </dgm:t>
    </dgm:pt>
    <dgm:pt modelId="{33CEE95E-234E-4645-87BA-6FE6CFD1F4CD}">
      <dgm:prSet phldrT="[Metin]"/>
      <dgm:spPr/>
      <dgm:t>
        <a:bodyPr/>
        <a:lstStyle/>
        <a:p>
          <a:r>
            <a:rPr lang="tr-TR" b="1" dirty="0"/>
            <a:t>MSDS'lerde kullanılan dilin net, basit, anlaşılır ve kısa olmalıdır.</a:t>
          </a:r>
        </a:p>
      </dgm:t>
    </dgm:pt>
    <dgm:pt modelId="{0951FA87-F519-4C23-AF52-651ECB598011}" type="parTrans" cxnId="{C6C223D0-1676-45F4-8253-F36F25F9BC3C}">
      <dgm:prSet/>
      <dgm:spPr/>
      <dgm:t>
        <a:bodyPr/>
        <a:lstStyle/>
        <a:p>
          <a:endParaRPr lang="tr-TR"/>
        </a:p>
      </dgm:t>
    </dgm:pt>
    <dgm:pt modelId="{19AD101F-FD14-4D71-BD8F-1C474610D93C}" type="sibTrans" cxnId="{C6C223D0-1676-45F4-8253-F36F25F9BC3C}">
      <dgm:prSet/>
      <dgm:spPr/>
      <dgm:t>
        <a:bodyPr/>
        <a:lstStyle/>
        <a:p>
          <a:endParaRPr lang="tr-TR"/>
        </a:p>
      </dgm:t>
    </dgm:pt>
    <dgm:pt modelId="{57BDEB9D-847F-484E-9F9B-94E6EDF6E8C1}">
      <dgm:prSet phldrT="[Metin]"/>
      <dgm:spPr/>
      <dgm:t>
        <a:bodyPr/>
        <a:lstStyle/>
        <a:p>
          <a:r>
            <a:rPr lang="tr-TR" b="1" dirty="0"/>
            <a:t>MSDS'ler her ülkenin kullandığı dilde hazırlanabilir veya yerel dillere çevrilebilir.</a:t>
          </a:r>
        </a:p>
      </dgm:t>
    </dgm:pt>
    <dgm:pt modelId="{9DC769C0-873D-4543-A821-2261AB2CCDAA}" type="parTrans" cxnId="{AC60A8BA-1E60-41C6-A4B6-671BA5A24E3D}">
      <dgm:prSet/>
      <dgm:spPr/>
      <dgm:t>
        <a:bodyPr/>
        <a:lstStyle/>
        <a:p>
          <a:endParaRPr lang="tr-TR"/>
        </a:p>
      </dgm:t>
    </dgm:pt>
    <dgm:pt modelId="{6874E4B3-A399-4412-B97D-3017EDAD1C71}" type="sibTrans" cxnId="{AC60A8BA-1E60-41C6-A4B6-671BA5A24E3D}">
      <dgm:prSet/>
      <dgm:spPr/>
      <dgm:t>
        <a:bodyPr/>
        <a:lstStyle/>
        <a:p>
          <a:endParaRPr lang="tr-TR"/>
        </a:p>
      </dgm:t>
    </dgm:pt>
    <dgm:pt modelId="{DC0911F9-70A2-41AE-88F0-625C102A4A10}">
      <dgm:prSet phldrT="[Metin]" custT="1"/>
      <dgm:spPr/>
      <dgm:t>
        <a:bodyPr/>
        <a:lstStyle/>
        <a:p>
          <a:r>
            <a:rPr lang="tr-TR" sz="2000" b="1" dirty="0"/>
            <a:t>Bilgi </a:t>
          </a:r>
        </a:p>
      </dgm:t>
    </dgm:pt>
    <dgm:pt modelId="{057D3DD4-581D-4D00-8E77-DF0079875D27}" type="parTrans" cxnId="{FB5BB2F3-5615-465D-8BE0-CF228FC97A26}">
      <dgm:prSet/>
      <dgm:spPr/>
      <dgm:t>
        <a:bodyPr/>
        <a:lstStyle/>
        <a:p>
          <a:endParaRPr lang="tr-TR"/>
        </a:p>
      </dgm:t>
    </dgm:pt>
    <dgm:pt modelId="{CA42923F-8DF7-4C5A-9031-6410517FB49C}" type="sibTrans" cxnId="{FB5BB2F3-5615-465D-8BE0-CF228FC97A26}">
      <dgm:prSet/>
      <dgm:spPr/>
      <dgm:t>
        <a:bodyPr/>
        <a:lstStyle/>
        <a:p>
          <a:endParaRPr lang="tr-TR"/>
        </a:p>
      </dgm:t>
    </dgm:pt>
    <dgm:pt modelId="{85639227-EE5B-4865-A1F2-22C1DFFFB440}">
      <dgm:prSet phldrT="[Metin]" custT="1"/>
      <dgm:spPr/>
      <dgm:t>
        <a:bodyPr/>
        <a:lstStyle/>
        <a:p>
          <a:r>
            <a:rPr lang="tr-TR" sz="1600" b="1" dirty="0"/>
            <a:t>Bilgi mevcut değil ise "Bilgi mevcut değil" olarak, bilgi amaca uygun değil ya da ilgisiz ise "Amaca uygun değil" olarak belirtilmelidir.</a:t>
          </a:r>
        </a:p>
      </dgm:t>
    </dgm:pt>
    <dgm:pt modelId="{FD394D9F-9445-4ADC-81E5-87D1044631E5}" type="parTrans" cxnId="{14F39D2B-E0F7-4DED-80EA-60BD9232F78E}">
      <dgm:prSet/>
      <dgm:spPr/>
      <dgm:t>
        <a:bodyPr/>
        <a:lstStyle/>
        <a:p>
          <a:endParaRPr lang="tr-TR"/>
        </a:p>
      </dgm:t>
    </dgm:pt>
    <dgm:pt modelId="{24EE542F-6EBE-44CD-A9F3-DA09430A4870}" type="sibTrans" cxnId="{14F39D2B-E0F7-4DED-80EA-60BD9232F78E}">
      <dgm:prSet/>
      <dgm:spPr/>
      <dgm:t>
        <a:bodyPr/>
        <a:lstStyle/>
        <a:p>
          <a:endParaRPr lang="tr-TR"/>
        </a:p>
      </dgm:t>
    </dgm:pt>
    <dgm:pt modelId="{15724F1E-97F5-4044-9AD2-AD4E251043E1}">
      <dgm:prSet phldrT="[Metin]" custT="1"/>
      <dgm:spPr/>
      <dgm:t>
        <a:bodyPr/>
        <a:lstStyle/>
        <a:p>
          <a:r>
            <a:rPr lang="tr-TR" sz="2000" b="1" dirty="0"/>
            <a:t>Kullanılan kısaltmalar</a:t>
          </a:r>
        </a:p>
      </dgm:t>
    </dgm:pt>
    <dgm:pt modelId="{C1469BBA-503D-437D-91F9-99665FF87222}" type="parTrans" cxnId="{8FA9A492-E91C-40FE-A16B-82C5FD7D0FBB}">
      <dgm:prSet/>
      <dgm:spPr/>
      <dgm:t>
        <a:bodyPr/>
        <a:lstStyle/>
        <a:p>
          <a:endParaRPr lang="tr-TR"/>
        </a:p>
      </dgm:t>
    </dgm:pt>
    <dgm:pt modelId="{FF2E08FD-D507-4412-8C2C-BEE75F80B331}" type="sibTrans" cxnId="{8FA9A492-E91C-40FE-A16B-82C5FD7D0FBB}">
      <dgm:prSet/>
      <dgm:spPr/>
      <dgm:t>
        <a:bodyPr/>
        <a:lstStyle/>
        <a:p>
          <a:endParaRPr lang="tr-TR"/>
        </a:p>
      </dgm:t>
    </dgm:pt>
    <dgm:pt modelId="{0CE3ED77-B32F-448B-8601-4F1A466D8E03}">
      <dgm:prSet phldrT="[Metin]" custT="1"/>
      <dgm:spPr/>
      <dgm:t>
        <a:bodyPr/>
        <a:lstStyle/>
        <a:p>
          <a:r>
            <a:rPr lang="tr-TR" sz="1600" b="1" dirty="0"/>
            <a:t>Kısaltmalar kullanılırken dikkatli olunmalıdır. Kavram karışıklığına neden olmamalı.</a:t>
          </a:r>
        </a:p>
      </dgm:t>
    </dgm:pt>
    <dgm:pt modelId="{7393F52A-857B-4C9B-AF2B-872658606C8C}" type="parTrans" cxnId="{FB4E6B9E-8F79-4687-8E7E-C0D53F7EB5BB}">
      <dgm:prSet/>
      <dgm:spPr/>
      <dgm:t>
        <a:bodyPr/>
        <a:lstStyle/>
        <a:p>
          <a:endParaRPr lang="tr-TR"/>
        </a:p>
      </dgm:t>
    </dgm:pt>
    <dgm:pt modelId="{D46FDD11-702E-4A88-99DF-00876C76F566}" type="sibTrans" cxnId="{FB4E6B9E-8F79-4687-8E7E-C0D53F7EB5BB}">
      <dgm:prSet/>
      <dgm:spPr/>
      <dgm:t>
        <a:bodyPr/>
        <a:lstStyle/>
        <a:p>
          <a:endParaRPr lang="tr-TR"/>
        </a:p>
      </dgm:t>
    </dgm:pt>
    <dgm:pt modelId="{11933BBA-CFCE-414A-8D1C-862F739BAEC9}">
      <dgm:prSet phldrT="[Metin]" custT="1"/>
      <dgm:spPr/>
      <dgm:t>
        <a:bodyPr/>
        <a:lstStyle/>
        <a:p>
          <a:r>
            <a:rPr lang="tr-TR" sz="1600" b="1" dirty="0"/>
            <a:t>Kısaltma kullanılması gerekiyor ise notlar kısmında kısaltmanın ne anlama geldiği belirtilmelidir</a:t>
          </a:r>
        </a:p>
      </dgm:t>
    </dgm:pt>
    <dgm:pt modelId="{3BE974B7-9EF6-40FB-B9B6-805B6C04EB62}" type="parTrans" cxnId="{8BA4AE78-887F-40D6-8B9B-DBCDA8DAC378}">
      <dgm:prSet/>
      <dgm:spPr/>
      <dgm:t>
        <a:bodyPr/>
        <a:lstStyle/>
        <a:p>
          <a:endParaRPr lang="tr-TR"/>
        </a:p>
      </dgm:t>
    </dgm:pt>
    <dgm:pt modelId="{665AC284-3621-4194-B3AB-FAF4A06053A4}" type="sibTrans" cxnId="{8BA4AE78-887F-40D6-8B9B-DBCDA8DAC378}">
      <dgm:prSet/>
      <dgm:spPr/>
      <dgm:t>
        <a:bodyPr/>
        <a:lstStyle/>
        <a:p>
          <a:endParaRPr lang="tr-TR"/>
        </a:p>
      </dgm:t>
    </dgm:pt>
    <dgm:pt modelId="{1A7BDBEA-6555-4130-9665-D1FB41344E09}">
      <dgm:prSet phldrT="[Metin]"/>
      <dgm:spPr/>
      <dgm:t>
        <a:bodyPr/>
        <a:lstStyle/>
        <a:p>
          <a:r>
            <a:rPr lang="tr-TR" b="1" dirty="0"/>
            <a:t>"Sağlığa etkisi yoktur", </a:t>
          </a:r>
        </a:p>
      </dgm:t>
    </dgm:pt>
    <dgm:pt modelId="{FDF0EB0F-030B-454B-9EFE-4DC9FF82B123}" type="parTrans" cxnId="{54E25B63-09A4-4A14-9B87-A45FECF117D5}">
      <dgm:prSet/>
      <dgm:spPr/>
      <dgm:t>
        <a:bodyPr/>
        <a:lstStyle/>
        <a:p>
          <a:endParaRPr lang="tr-TR"/>
        </a:p>
      </dgm:t>
    </dgm:pt>
    <dgm:pt modelId="{416A4C4B-93D4-4A0D-830A-F14E40514370}" type="sibTrans" cxnId="{54E25B63-09A4-4A14-9B87-A45FECF117D5}">
      <dgm:prSet/>
      <dgm:spPr/>
      <dgm:t>
        <a:bodyPr/>
        <a:lstStyle/>
        <a:p>
          <a:endParaRPr lang="tr-TR"/>
        </a:p>
      </dgm:t>
    </dgm:pt>
    <dgm:pt modelId="{8D654D0B-C896-4B8E-8180-2A2795BE665E}">
      <dgm:prSet phldrT="[Metin]"/>
      <dgm:spPr/>
      <dgm:t>
        <a:bodyPr/>
        <a:lstStyle/>
        <a:p>
          <a:endParaRPr lang="tr-TR" b="1" dirty="0"/>
        </a:p>
      </dgm:t>
    </dgm:pt>
    <dgm:pt modelId="{FA01BB19-3DC7-4A30-962C-B162F2AED288}" type="parTrans" cxnId="{811C83BF-928B-4E31-B2EB-2CF282B8ABC2}">
      <dgm:prSet/>
      <dgm:spPr/>
      <dgm:t>
        <a:bodyPr/>
        <a:lstStyle/>
        <a:p>
          <a:endParaRPr lang="tr-TR"/>
        </a:p>
      </dgm:t>
    </dgm:pt>
    <dgm:pt modelId="{DF0E5AFE-F1D2-4906-9F2F-E53306D509ED}" type="sibTrans" cxnId="{811C83BF-928B-4E31-B2EB-2CF282B8ABC2}">
      <dgm:prSet/>
      <dgm:spPr/>
      <dgm:t>
        <a:bodyPr/>
        <a:lstStyle/>
        <a:p>
          <a:endParaRPr lang="tr-TR"/>
        </a:p>
      </dgm:t>
    </dgm:pt>
    <dgm:pt modelId="{7DC2EADF-2CC3-42A1-8A46-289774CADBD4}">
      <dgm:prSet phldrT="[Metin]"/>
      <dgm:spPr/>
      <dgm:t>
        <a:bodyPr/>
        <a:lstStyle/>
        <a:p>
          <a:r>
            <a:rPr lang="tr-TR" b="1" dirty="0"/>
            <a:t>"Her ortamda saklanmalıdır"  gibi uyarılar kabul edilemez</a:t>
          </a:r>
        </a:p>
      </dgm:t>
    </dgm:pt>
    <dgm:pt modelId="{F23070AC-EE0E-4771-B5BE-9BCF71FD4EB8}" type="parTrans" cxnId="{1F1E6973-FDFC-4312-B2ED-61FC9E3FC801}">
      <dgm:prSet/>
      <dgm:spPr/>
      <dgm:t>
        <a:bodyPr/>
        <a:lstStyle/>
        <a:p>
          <a:endParaRPr lang="tr-TR"/>
        </a:p>
      </dgm:t>
    </dgm:pt>
    <dgm:pt modelId="{0948F3DB-DFDE-4E2C-ADAB-497CD678FB33}" type="sibTrans" cxnId="{1F1E6973-FDFC-4312-B2ED-61FC9E3FC801}">
      <dgm:prSet/>
      <dgm:spPr/>
      <dgm:t>
        <a:bodyPr/>
        <a:lstStyle/>
        <a:p>
          <a:endParaRPr lang="tr-TR"/>
        </a:p>
      </dgm:t>
    </dgm:pt>
    <dgm:pt modelId="{9AB8C8D9-EDD6-45D0-A223-A5C647060AE9}">
      <dgm:prSet phldrT="[Metin]"/>
      <dgm:spPr/>
      <dgm:t>
        <a:bodyPr/>
        <a:lstStyle/>
        <a:p>
          <a:endParaRPr lang="tr-TR" b="1" dirty="0"/>
        </a:p>
      </dgm:t>
    </dgm:pt>
    <dgm:pt modelId="{3E6DFF75-444E-4DB2-8373-D61DD7758BFB}" type="parTrans" cxnId="{960A2B1C-DBA7-44E5-9F4A-62B93954BD73}">
      <dgm:prSet/>
      <dgm:spPr/>
      <dgm:t>
        <a:bodyPr/>
        <a:lstStyle/>
        <a:p>
          <a:endParaRPr lang="tr-TR"/>
        </a:p>
      </dgm:t>
    </dgm:pt>
    <dgm:pt modelId="{751DCC4C-33E3-436C-8EAB-2E0795F8E822}" type="sibTrans" cxnId="{960A2B1C-DBA7-44E5-9F4A-62B93954BD73}">
      <dgm:prSet/>
      <dgm:spPr/>
      <dgm:t>
        <a:bodyPr/>
        <a:lstStyle/>
        <a:p>
          <a:endParaRPr lang="tr-TR"/>
        </a:p>
      </dgm:t>
    </dgm:pt>
    <dgm:pt modelId="{9FC12E0C-846C-4498-8FD0-FD49E5960D46}">
      <dgm:prSet phldrT="[Metin]" custT="1"/>
      <dgm:spPr/>
      <dgm:t>
        <a:bodyPr/>
        <a:lstStyle/>
        <a:p>
          <a:endParaRPr lang="tr-TR" sz="1600" b="1" dirty="0"/>
        </a:p>
      </dgm:t>
    </dgm:pt>
    <dgm:pt modelId="{8C9D1075-CC6B-489D-9769-F035FA9328B0}" type="parTrans" cxnId="{C135460F-AF1D-43DA-B853-A959182785E8}">
      <dgm:prSet/>
      <dgm:spPr/>
      <dgm:t>
        <a:bodyPr/>
        <a:lstStyle/>
        <a:p>
          <a:endParaRPr lang="tr-TR"/>
        </a:p>
      </dgm:t>
    </dgm:pt>
    <dgm:pt modelId="{5BCB9546-73E7-48DD-9F5D-9F55338E21FF}" type="sibTrans" cxnId="{C135460F-AF1D-43DA-B853-A959182785E8}">
      <dgm:prSet/>
      <dgm:spPr/>
      <dgm:t>
        <a:bodyPr/>
        <a:lstStyle/>
        <a:p>
          <a:endParaRPr lang="tr-TR"/>
        </a:p>
      </dgm:t>
    </dgm:pt>
    <dgm:pt modelId="{EE67950E-DF6B-440A-826C-F1F4BACB06BF}">
      <dgm:prSet phldrT="[Metin]" custT="1"/>
      <dgm:spPr/>
      <dgm:t>
        <a:bodyPr/>
        <a:lstStyle/>
        <a:p>
          <a:endParaRPr lang="tr-TR" sz="1600" b="1" dirty="0"/>
        </a:p>
      </dgm:t>
    </dgm:pt>
    <dgm:pt modelId="{14FD47F7-CC50-419B-85DB-37E4D6ACF74A}" type="parTrans" cxnId="{49E590C9-974B-486F-8D5A-EBF11B4F5A1C}">
      <dgm:prSet/>
      <dgm:spPr/>
      <dgm:t>
        <a:bodyPr/>
        <a:lstStyle/>
        <a:p>
          <a:endParaRPr lang="tr-TR"/>
        </a:p>
      </dgm:t>
    </dgm:pt>
    <dgm:pt modelId="{0354D2BE-81AE-41AF-BC50-C2798C25FDFF}" type="sibTrans" cxnId="{49E590C9-974B-486F-8D5A-EBF11B4F5A1C}">
      <dgm:prSet/>
      <dgm:spPr/>
      <dgm:t>
        <a:bodyPr/>
        <a:lstStyle/>
        <a:p>
          <a:endParaRPr lang="tr-TR"/>
        </a:p>
      </dgm:t>
    </dgm:pt>
    <dgm:pt modelId="{C961F23A-EA75-4B4A-BD76-4E20D16123C7}" type="pres">
      <dgm:prSet presAssocID="{63B1AA3E-CA7C-4C98-A9FC-16AC137F3504}" presName="Name0" presStyleCnt="0">
        <dgm:presLayoutVars>
          <dgm:dir/>
          <dgm:animLvl val="lvl"/>
          <dgm:resizeHandles val="exact"/>
        </dgm:presLayoutVars>
      </dgm:prSet>
      <dgm:spPr/>
      <dgm:t>
        <a:bodyPr/>
        <a:lstStyle/>
        <a:p>
          <a:endParaRPr lang="tr-TR"/>
        </a:p>
      </dgm:t>
    </dgm:pt>
    <dgm:pt modelId="{EC222883-6435-4A96-BC05-0BBC64518C48}" type="pres">
      <dgm:prSet presAssocID="{57179603-A76E-4236-A73F-A41EE89DE341}" presName="composite" presStyleCnt="0"/>
      <dgm:spPr/>
    </dgm:pt>
    <dgm:pt modelId="{3F354B32-BCA5-4F7C-B7B7-2C360EEFAC4E}" type="pres">
      <dgm:prSet presAssocID="{57179603-A76E-4236-A73F-A41EE89DE341}" presName="parTx" presStyleLbl="alignNode1" presStyleIdx="0" presStyleCnt="3">
        <dgm:presLayoutVars>
          <dgm:chMax val="0"/>
          <dgm:chPref val="0"/>
          <dgm:bulletEnabled val="1"/>
        </dgm:presLayoutVars>
      </dgm:prSet>
      <dgm:spPr/>
      <dgm:t>
        <a:bodyPr/>
        <a:lstStyle/>
        <a:p>
          <a:endParaRPr lang="tr-TR"/>
        </a:p>
      </dgm:t>
    </dgm:pt>
    <dgm:pt modelId="{9263F4F9-AB4C-4F3F-B1E6-6CD74851C7F7}" type="pres">
      <dgm:prSet presAssocID="{57179603-A76E-4236-A73F-A41EE89DE341}" presName="desTx" presStyleLbl="alignAccFollowNode1" presStyleIdx="0" presStyleCnt="3" custScaleY="99712">
        <dgm:presLayoutVars>
          <dgm:bulletEnabled val="1"/>
        </dgm:presLayoutVars>
      </dgm:prSet>
      <dgm:spPr/>
      <dgm:t>
        <a:bodyPr/>
        <a:lstStyle/>
        <a:p>
          <a:endParaRPr lang="tr-TR"/>
        </a:p>
      </dgm:t>
    </dgm:pt>
    <dgm:pt modelId="{95D496E8-1483-4877-B639-596EE18136D1}" type="pres">
      <dgm:prSet presAssocID="{298D28F1-D471-47F2-B3BE-B8EEBDC39CBF}" presName="space" presStyleCnt="0"/>
      <dgm:spPr/>
    </dgm:pt>
    <dgm:pt modelId="{81C654AF-4ED2-4DAE-8EFE-322496692757}" type="pres">
      <dgm:prSet presAssocID="{DC0911F9-70A2-41AE-88F0-625C102A4A10}" presName="composite" presStyleCnt="0"/>
      <dgm:spPr/>
    </dgm:pt>
    <dgm:pt modelId="{E6E5B475-6F22-40F2-8DE1-225F4F67BFA0}" type="pres">
      <dgm:prSet presAssocID="{DC0911F9-70A2-41AE-88F0-625C102A4A10}" presName="parTx" presStyleLbl="alignNode1" presStyleIdx="1" presStyleCnt="3" custLinFactNeighborX="-1896" custLinFactNeighborY="-61851">
        <dgm:presLayoutVars>
          <dgm:chMax val="0"/>
          <dgm:chPref val="0"/>
          <dgm:bulletEnabled val="1"/>
        </dgm:presLayoutVars>
      </dgm:prSet>
      <dgm:spPr/>
      <dgm:t>
        <a:bodyPr/>
        <a:lstStyle/>
        <a:p>
          <a:endParaRPr lang="tr-TR"/>
        </a:p>
      </dgm:t>
    </dgm:pt>
    <dgm:pt modelId="{E6A4EA72-A2A3-4AC9-A5FD-70B54493F36F}" type="pres">
      <dgm:prSet presAssocID="{DC0911F9-70A2-41AE-88F0-625C102A4A10}" presName="desTx" presStyleLbl="alignAccFollowNode1" presStyleIdx="1" presStyleCnt="3" custScaleY="59962" custLinFactNeighborX="-1896" custLinFactNeighborY="-32614">
        <dgm:presLayoutVars>
          <dgm:bulletEnabled val="1"/>
        </dgm:presLayoutVars>
      </dgm:prSet>
      <dgm:spPr/>
      <dgm:t>
        <a:bodyPr/>
        <a:lstStyle/>
        <a:p>
          <a:endParaRPr lang="tr-TR"/>
        </a:p>
      </dgm:t>
    </dgm:pt>
    <dgm:pt modelId="{E7534A83-7DD9-423A-B482-2131165D83A3}" type="pres">
      <dgm:prSet presAssocID="{CA42923F-8DF7-4C5A-9031-6410517FB49C}" presName="space" presStyleCnt="0"/>
      <dgm:spPr/>
    </dgm:pt>
    <dgm:pt modelId="{BBC855C4-712B-4E81-94E7-07AA74CAB0F4}" type="pres">
      <dgm:prSet presAssocID="{15724F1E-97F5-4044-9AD2-AD4E251043E1}" presName="composite" presStyleCnt="0"/>
      <dgm:spPr/>
    </dgm:pt>
    <dgm:pt modelId="{4068D037-EA46-4CB8-B18C-F26EFF0B7DE9}" type="pres">
      <dgm:prSet presAssocID="{15724F1E-97F5-4044-9AD2-AD4E251043E1}" presName="parTx" presStyleLbl="alignNode1" presStyleIdx="2" presStyleCnt="3">
        <dgm:presLayoutVars>
          <dgm:chMax val="0"/>
          <dgm:chPref val="0"/>
          <dgm:bulletEnabled val="1"/>
        </dgm:presLayoutVars>
      </dgm:prSet>
      <dgm:spPr/>
      <dgm:t>
        <a:bodyPr/>
        <a:lstStyle/>
        <a:p>
          <a:endParaRPr lang="tr-TR"/>
        </a:p>
      </dgm:t>
    </dgm:pt>
    <dgm:pt modelId="{A941D5C7-F421-48F4-BA4F-486B44B4490A}" type="pres">
      <dgm:prSet presAssocID="{15724F1E-97F5-4044-9AD2-AD4E251043E1}" presName="desTx" presStyleLbl="alignAccFollowNode1" presStyleIdx="2" presStyleCnt="3">
        <dgm:presLayoutVars>
          <dgm:bulletEnabled val="1"/>
        </dgm:presLayoutVars>
      </dgm:prSet>
      <dgm:spPr/>
      <dgm:t>
        <a:bodyPr/>
        <a:lstStyle/>
        <a:p>
          <a:endParaRPr lang="tr-TR"/>
        </a:p>
      </dgm:t>
    </dgm:pt>
  </dgm:ptLst>
  <dgm:cxnLst>
    <dgm:cxn modelId="{FDA5F0D2-B4BD-4D1B-A716-DAC8BC8FB6AA}" type="presOf" srcId="{33CEE95E-234E-4645-87BA-6FE6CFD1F4CD}" destId="{9263F4F9-AB4C-4F3F-B1E6-6CD74851C7F7}" srcOrd="0" destOrd="0" presId="urn:microsoft.com/office/officeart/2005/8/layout/hList1"/>
    <dgm:cxn modelId="{8BA4AE78-887F-40D6-8B9B-DBCDA8DAC378}" srcId="{15724F1E-97F5-4044-9AD2-AD4E251043E1}" destId="{11933BBA-CFCE-414A-8D1C-862F739BAEC9}" srcOrd="3" destOrd="0" parTransId="{3BE974B7-9EF6-40FB-B9B6-805B6C04EB62}" sibTransId="{665AC284-3621-4194-B3AB-FAF4A06053A4}"/>
    <dgm:cxn modelId="{C135460F-AF1D-43DA-B853-A959182785E8}" srcId="{15724F1E-97F5-4044-9AD2-AD4E251043E1}" destId="{9FC12E0C-846C-4498-8FD0-FD49E5960D46}" srcOrd="2" destOrd="0" parTransId="{8C9D1075-CC6B-489D-9769-F035FA9328B0}" sibTransId="{5BCB9546-73E7-48DD-9F5D-9F55338E21FF}"/>
    <dgm:cxn modelId="{FB5BB2F3-5615-465D-8BE0-CF228FC97A26}" srcId="{63B1AA3E-CA7C-4C98-A9FC-16AC137F3504}" destId="{DC0911F9-70A2-41AE-88F0-625C102A4A10}" srcOrd="1" destOrd="0" parTransId="{057D3DD4-581D-4D00-8E77-DF0079875D27}" sibTransId="{CA42923F-8DF7-4C5A-9031-6410517FB49C}"/>
    <dgm:cxn modelId="{63054A18-88A0-4125-AEEA-D1AA8E8CE370}" type="presOf" srcId="{57179603-A76E-4236-A73F-A41EE89DE341}" destId="{3F354B32-BCA5-4F7C-B7B7-2C360EEFAC4E}" srcOrd="0" destOrd="0" presId="urn:microsoft.com/office/officeart/2005/8/layout/hList1"/>
    <dgm:cxn modelId="{FB4E6B9E-8F79-4687-8E7E-C0D53F7EB5BB}" srcId="{15724F1E-97F5-4044-9AD2-AD4E251043E1}" destId="{0CE3ED77-B32F-448B-8601-4F1A466D8E03}" srcOrd="0" destOrd="0" parTransId="{7393F52A-857B-4C9B-AF2B-872658606C8C}" sibTransId="{D46FDD11-702E-4A88-99DF-00876C76F566}"/>
    <dgm:cxn modelId="{929C5F69-4783-4BF4-8EB4-60FFD5723211}" type="presOf" srcId="{85639227-EE5B-4865-A1F2-22C1DFFFB440}" destId="{E6A4EA72-A2A3-4AC9-A5FD-70B54493F36F}" srcOrd="0" destOrd="0" presId="urn:microsoft.com/office/officeart/2005/8/layout/hList1"/>
    <dgm:cxn modelId="{B6D00A65-919F-48A6-9BD2-09349669343E}" type="presOf" srcId="{11933BBA-CFCE-414A-8D1C-862F739BAEC9}" destId="{A941D5C7-F421-48F4-BA4F-486B44B4490A}" srcOrd="0" destOrd="3" presId="urn:microsoft.com/office/officeart/2005/8/layout/hList1"/>
    <dgm:cxn modelId="{C6C223D0-1676-45F4-8253-F36F25F9BC3C}" srcId="{57179603-A76E-4236-A73F-A41EE89DE341}" destId="{33CEE95E-234E-4645-87BA-6FE6CFD1F4CD}" srcOrd="0" destOrd="0" parTransId="{0951FA87-F519-4C23-AF52-651ECB598011}" sibTransId="{19AD101F-FD14-4D71-BD8F-1C474610D93C}"/>
    <dgm:cxn modelId="{AC60A8BA-1E60-41C6-A4B6-671BA5A24E3D}" srcId="{57179603-A76E-4236-A73F-A41EE89DE341}" destId="{57BDEB9D-847F-484E-9F9B-94E6EDF6E8C1}" srcOrd="5" destOrd="0" parTransId="{9DC769C0-873D-4543-A821-2261AB2CCDAA}" sibTransId="{6874E4B3-A399-4412-B97D-3017EDAD1C71}"/>
    <dgm:cxn modelId="{54E25B63-09A4-4A14-9B87-A45FECF117D5}" srcId="{57179603-A76E-4236-A73F-A41EE89DE341}" destId="{1A7BDBEA-6555-4130-9665-D1FB41344E09}" srcOrd="2" destOrd="0" parTransId="{FDF0EB0F-030B-454B-9EFE-4DC9FF82B123}" sibTransId="{416A4C4B-93D4-4A0D-830A-F14E40514370}"/>
    <dgm:cxn modelId="{2BD5C220-E90B-4AD7-B22C-6195D1F84F95}" type="presOf" srcId="{9FC12E0C-846C-4498-8FD0-FD49E5960D46}" destId="{A941D5C7-F421-48F4-BA4F-486B44B4490A}" srcOrd="0" destOrd="2" presId="urn:microsoft.com/office/officeart/2005/8/layout/hList1"/>
    <dgm:cxn modelId="{914A0755-1DF9-47D7-BEBE-F178AA8DFDAF}" type="presOf" srcId="{57BDEB9D-847F-484E-9F9B-94E6EDF6E8C1}" destId="{9263F4F9-AB4C-4F3F-B1E6-6CD74851C7F7}" srcOrd="0" destOrd="5" presId="urn:microsoft.com/office/officeart/2005/8/layout/hList1"/>
    <dgm:cxn modelId="{14F39D2B-E0F7-4DED-80EA-60BD9232F78E}" srcId="{DC0911F9-70A2-41AE-88F0-625C102A4A10}" destId="{85639227-EE5B-4865-A1F2-22C1DFFFB440}" srcOrd="0" destOrd="0" parTransId="{FD394D9F-9445-4ADC-81E5-87D1044631E5}" sibTransId="{24EE542F-6EBE-44CD-A9F3-DA09430A4870}"/>
    <dgm:cxn modelId="{960A2B1C-DBA7-44E5-9F4A-62B93954BD73}" srcId="{57179603-A76E-4236-A73F-A41EE89DE341}" destId="{9AB8C8D9-EDD6-45D0-A223-A5C647060AE9}" srcOrd="4" destOrd="0" parTransId="{3E6DFF75-444E-4DB2-8373-D61DD7758BFB}" sibTransId="{751DCC4C-33E3-436C-8EAB-2E0795F8E822}"/>
    <dgm:cxn modelId="{054B0754-61A9-47D6-A875-7640C6AA4B6F}" type="presOf" srcId="{8D654D0B-C896-4B8E-8180-2A2795BE665E}" destId="{9263F4F9-AB4C-4F3F-B1E6-6CD74851C7F7}" srcOrd="0" destOrd="1" presId="urn:microsoft.com/office/officeart/2005/8/layout/hList1"/>
    <dgm:cxn modelId="{49E590C9-974B-486F-8D5A-EBF11B4F5A1C}" srcId="{15724F1E-97F5-4044-9AD2-AD4E251043E1}" destId="{EE67950E-DF6B-440A-826C-F1F4BACB06BF}" srcOrd="1" destOrd="0" parTransId="{14FD47F7-CC50-419B-85DB-37E4D6ACF74A}" sibTransId="{0354D2BE-81AE-41AF-BC50-C2798C25FDFF}"/>
    <dgm:cxn modelId="{634FACCD-6BB8-43CD-9C52-B0857695A134}" type="presOf" srcId="{7DC2EADF-2CC3-42A1-8A46-289774CADBD4}" destId="{9263F4F9-AB4C-4F3F-B1E6-6CD74851C7F7}" srcOrd="0" destOrd="3" presId="urn:microsoft.com/office/officeart/2005/8/layout/hList1"/>
    <dgm:cxn modelId="{1F1E6973-FDFC-4312-B2ED-61FC9E3FC801}" srcId="{57179603-A76E-4236-A73F-A41EE89DE341}" destId="{7DC2EADF-2CC3-42A1-8A46-289774CADBD4}" srcOrd="3" destOrd="0" parTransId="{F23070AC-EE0E-4771-B5BE-9BCF71FD4EB8}" sibTransId="{0948F3DB-DFDE-4E2C-ADAB-497CD678FB33}"/>
    <dgm:cxn modelId="{E9C12D64-A7F0-44D4-B2BE-1AA437C7CF1F}" srcId="{63B1AA3E-CA7C-4C98-A9FC-16AC137F3504}" destId="{57179603-A76E-4236-A73F-A41EE89DE341}" srcOrd="0" destOrd="0" parTransId="{2390AF36-0278-4B88-BD1D-06290BCB9C3A}" sibTransId="{298D28F1-D471-47F2-B3BE-B8EEBDC39CBF}"/>
    <dgm:cxn modelId="{48D1BDC6-55E2-4E24-B1EF-608D48430078}" type="presOf" srcId="{9AB8C8D9-EDD6-45D0-A223-A5C647060AE9}" destId="{9263F4F9-AB4C-4F3F-B1E6-6CD74851C7F7}" srcOrd="0" destOrd="4" presId="urn:microsoft.com/office/officeart/2005/8/layout/hList1"/>
    <dgm:cxn modelId="{317CED96-6C64-46EA-9813-7FF3E5CA81CE}" type="presOf" srcId="{63B1AA3E-CA7C-4C98-A9FC-16AC137F3504}" destId="{C961F23A-EA75-4B4A-BD76-4E20D16123C7}" srcOrd="0" destOrd="0" presId="urn:microsoft.com/office/officeart/2005/8/layout/hList1"/>
    <dgm:cxn modelId="{8FA9A492-E91C-40FE-A16B-82C5FD7D0FBB}" srcId="{63B1AA3E-CA7C-4C98-A9FC-16AC137F3504}" destId="{15724F1E-97F5-4044-9AD2-AD4E251043E1}" srcOrd="2" destOrd="0" parTransId="{C1469BBA-503D-437D-91F9-99665FF87222}" sibTransId="{FF2E08FD-D507-4412-8C2C-BEE75F80B331}"/>
    <dgm:cxn modelId="{E92465F0-0646-42CC-B559-3763A55336A7}" type="presOf" srcId="{1A7BDBEA-6555-4130-9665-D1FB41344E09}" destId="{9263F4F9-AB4C-4F3F-B1E6-6CD74851C7F7}" srcOrd="0" destOrd="2" presId="urn:microsoft.com/office/officeart/2005/8/layout/hList1"/>
    <dgm:cxn modelId="{1C783CF6-10C8-41CF-8CD4-018B76861091}" type="presOf" srcId="{DC0911F9-70A2-41AE-88F0-625C102A4A10}" destId="{E6E5B475-6F22-40F2-8DE1-225F4F67BFA0}" srcOrd="0" destOrd="0" presId="urn:microsoft.com/office/officeart/2005/8/layout/hList1"/>
    <dgm:cxn modelId="{6DED2E37-29EB-464F-8667-8C093C971BDA}" type="presOf" srcId="{EE67950E-DF6B-440A-826C-F1F4BACB06BF}" destId="{A941D5C7-F421-48F4-BA4F-486B44B4490A}" srcOrd="0" destOrd="1" presId="urn:microsoft.com/office/officeart/2005/8/layout/hList1"/>
    <dgm:cxn modelId="{811C83BF-928B-4E31-B2EB-2CF282B8ABC2}" srcId="{57179603-A76E-4236-A73F-A41EE89DE341}" destId="{8D654D0B-C896-4B8E-8180-2A2795BE665E}" srcOrd="1" destOrd="0" parTransId="{FA01BB19-3DC7-4A30-962C-B162F2AED288}" sibTransId="{DF0E5AFE-F1D2-4906-9F2F-E53306D509ED}"/>
    <dgm:cxn modelId="{8AEF7F0D-75BC-48F2-9B46-489346D71B72}" type="presOf" srcId="{15724F1E-97F5-4044-9AD2-AD4E251043E1}" destId="{4068D037-EA46-4CB8-B18C-F26EFF0B7DE9}" srcOrd="0" destOrd="0" presId="urn:microsoft.com/office/officeart/2005/8/layout/hList1"/>
    <dgm:cxn modelId="{CFD5536C-A922-47F5-8051-EAEE97B29667}" type="presOf" srcId="{0CE3ED77-B32F-448B-8601-4F1A466D8E03}" destId="{A941D5C7-F421-48F4-BA4F-486B44B4490A}" srcOrd="0" destOrd="0" presId="urn:microsoft.com/office/officeart/2005/8/layout/hList1"/>
    <dgm:cxn modelId="{C81F71F6-D6D6-4E2D-9C40-7B1F8DCCBC97}" type="presParOf" srcId="{C961F23A-EA75-4B4A-BD76-4E20D16123C7}" destId="{EC222883-6435-4A96-BC05-0BBC64518C48}" srcOrd="0" destOrd="0" presId="urn:microsoft.com/office/officeart/2005/8/layout/hList1"/>
    <dgm:cxn modelId="{926773CE-FF66-428E-9C1A-3FFDF2B40CE9}" type="presParOf" srcId="{EC222883-6435-4A96-BC05-0BBC64518C48}" destId="{3F354B32-BCA5-4F7C-B7B7-2C360EEFAC4E}" srcOrd="0" destOrd="0" presId="urn:microsoft.com/office/officeart/2005/8/layout/hList1"/>
    <dgm:cxn modelId="{6BBB671A-7F30-4E00-B7EC-1674AE2BF509}" type="presParOf" srcId="{EC222883-6435-4A96-BC05-0BBC64518C48}" destId="{9263F4F9-AB4C-4F3F-B1E6-6CD74851C7F7}" srcOrd="1" destOrd="0" presId="urn:microsoft.com/office/officeart/2005/8/layout/hList1"/>
    <dgm:cxn modelId="{825C02F7-146D-4503-9C22-3196A17BF7B5}" type="presParOf" srcId="{C961F23A-EA75-4B4A-BD76-4E20D16123C7}" destId="{95D496E8-1483-4877-B639-596EE18136D1}" srcOrd="1" destOrd="0" presId="urn:microsoft.com/office/officeart/2005/8/layout/hList1"/>
    <dgm:cxn modelId="{2DF5E816-1118-40A3-AD2A-292FC114ED2C}" type="presParOf" srcId="{C961F23A-EA75-4B4A-BD76-4E20D16123C7}" destId="{81C654AF-4ED2-4DAE-8EFE-322496692757}" srcOrd="2" destOrd="0" presId="urn:microsoft.com/office/officeart/2005/8/layout/hList1"/>
    <dgm:cxn modelId="{B6BE7DFC-0F48-404E-BE39-9B7CD595820C}" type="presParOf" srcId="{81C654AF-4ED2-4DAE-8EFE-322496692757}" destId="{E6E5B475-6F22-40F2-8DE1-225F4F67BFA0}" srcOrd="0" destOrd="0" presId="urn:microsoft.com/office/officeart/2005/8/layout/hList1"/>
    <dgm:cxn modelId="{F3DAE54C-65E8-4056-96F3-DB2A41991A06}" type="presParOf" srcId="{81C654AF-4ED2-4DAE-8EFE-322496692757}" destId="{E6A4EA72-A2A3-4AC9-A5FD-70B54493F36F}" srcOrd="1" destOrd="0" presId="urn:microsoft.com/office/officeart/2005/8/layout/hList1"/>
    <dgm:cxn modelId="{E7D2B9E4-72D6-430D-8FC2-7073ECD0D76D}" type="presParOf" srcId="{C961F23A-EA75-4B4A-BD76-4E20D16123C7}" destId="{E7534A83-7DD9-423A-B482-2131165D83A3}" srcOrd="3" destOrd="0" presId="urn:microsoft.com/office/officeart/2005/8/layout/hList1"/>
    <dgm:cxn modelId="{C7B8FFE7-104F-42D3-97B6-2D265212ED0D}" type="presParOf" srcId="{C961F23A-EA75-4B4A-BD76-4E20D16123C7}" destId="{BBC855C4-712B-4E81-94E7-07AA74CAB0F4}" srcOrd="4" destOrd="0" presId="urn:microsoft.com/office/officeart/2005/8/layout/hList1"/>
    <dgm:cxn modelId="{1852EDDC-7673-425F-8ECB-662F3C85A3A2}" type="presParOf" srcId="{BBC855C4-712B-4E81-94E7-07AA74CAB0F4}" destId="{4068D037-EA46-4CB8-B18C-F26EFF0B7DE9}" srcOrd="0" destOrd="0" presId="urn:microsoft.com/office/officeart/2005/8/layout/hList1"/>
    <dgm:cxn modelId="{0ABCFFB4-ADC6-4390-90C4-CA66836F353A}" type="presParOf" srcId="{BBC855C4-712B-4E81-94E7-07AA74CAB0F4}" destId="{A941D5C7-F421-48F4-BA4F-486B44B449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A908EA-B07D-44A7-B781-8492D7E144D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tr-TR"/>
        </a:p>
      </dgm:t>
    </dgm:pt>
    <dgm:pt modelId="{52972C21-1173-4148-BC9D-5C0E711416CD}">
      <dgm:prSet phldrT="[Metin]" custT="1"/>
      <dgm:spPr/>
      <dgm:t>
        <a:bodyPr/>
        <a:lstStyle/>
        <a:p>
          <a:r>
            <a:rPr lang="tr-TR" sz="2800" b="1" dirty="0"/>
            <a:t>Sayfa numarası</a:t>
          </a:r>
          <a:endParaRPr lang="tr-TR" sz="2800" dirty="0"/>
        </a:p>
      </dgm:t>
    </dgm:pt>
    <dgm:pt modelId="{4B15239D-A217-4C9B-9068-44637962B3CC}" type="parTrans" cxnId="{ADB9B52A-480D-44E6-A0C8-B82F3953D8D5}">
      <dgm:prSet/>
      <dgm:spPr/>
      <dgm:t>
        <a:bodyPr/>
        <a:lstStyle/>
        <a:p>
          <a:endParaRPr lang="tr-TR"/>
        </a:p>
      </dgm:t>
    </dgm:pt>
    <dgm:pt modelId="{E904747D-5C55-4A89-A422-65334A83120E}" type="sibTrans" cxnId="{ADB9B52A-480D-44E6-A0C8-B82F3953D8D5}">
      <dgm:prSet/>
      <dgm:spPr/>
      <dgm:t>
        <a:bodyPr/>
        <a:lstStyle/>
        <a:p>
          <a:endParaRPr lang="tr-TR"/>
        </a:p>
      </dgm:t>
    </dgm:pt>
    <dgm:pt modelId="{BBAD6BDD-37CD-4E08-85BF-A6CF61CB566C}">
      <dgm:prSet phldrT="[Metin]"/>
      <dgm:spPr/>
      <dgm:t>
        <a:bodyPr/>
        <a:lstStyle/>
        <a:p>
          <a:r>
            <a:rPr lang="tr-TR" b="1" dirty="0" err="1"/>
            <a:t>MSDS'in</a:t>
          </a:r>
          <a:r>
            <a:rPr lang="tr-TR" b="1" dirty="0"/>
            <a:t> tüm sayfaları numaralandırılmalı ve her sayfada mutlaka toplam sayfa sayısı belirtilmelidir.</a:t>
          </a:r>
        </a:p>
      </dgm:t>
    </dgm:pt>
    <dgm:pt modelId="{E373D9EA-E2DF-4386-82FA-07B2DC728A67}" type="parTrans" cxnId="{B2F5D8B7-82BB-4175-9D45-691B3DD577F6}">
      <dgm:prSet/>
      <dgm:spPr/>
      <dgm:t>
        <a:bodyPr/>
        <a:lstStyle/>
        <a:p>
          <a:endParaRPr lang="tr-TR"/>
        </a:p>
      </dgm:t>
    </dgm:pt>
    <dgm:pt modelId="{3BECC0FB-0BB3-4C34-BB71-467BBF271BB9}" type="sibTrans" cxnId="{B2F5D8B7-82BB-4175-9D45-691B3DD577F6}">
      <dgm:prSet/>
      <dgm:spPr/>
      <dgm:t>
        <a:bodyPr/>
        <a:lstStyle/>
        <a:p>
          <a:endParaRPr lang="tr-TR"/>
        </a:p>
      </dgm:t>
    </dgm:pt>
    <dgm:pt modelId="{55182226-E005-4151-A4F3-58F85385F5FD}">
      <dgm:prSet phldrT="[Metin]"/>
      <dgm:spPr/>
      <dgm:t>
        <a:bodyPr/>
        <a:lstStyle/>
        <a:p>
          <a:r>
            <a:rPr lang="tr-TR" b="1" dirty="0"/>
            <a:t>Örneğin "Sayfa 1 / 8", " Sayfa 2 / 8", "Sayfa 3 / 8 "  gibi.</a:t>
          </a:r>
        </a:p>
      </dgm:t>
    </dgm:pt>
    <dgm:pt modelId="{C22CE33F-ECCA-479C-927E-B83E1BF9E7C3}" type="parTrans" cxnId="{D5D2E3AA-8530-4615-8CBA-D8956A58E176}">
      <dgm:prSet/>
      <dgm:spPr/>
      <dgm:t>
        <a:bodyPr/>
        <a:lstStyle/>
        <a:p>
          <a:endParaRPr lang="tr-TR"/>
        </a:p>
      </dgm:t>
    </dgm:pt>
    <dgm:pt modelId="{93A59EE3-F855-41D9-86E3-A1B57EE7EA06}" type="sibTrans" cxnId="{D5D2E3AA-8530-4615-8CBA-D8956A58E176}">
      <dgm:prSet/>
      <dgm:spPr/>
      <dgm:t>
        <a:bodyPr/>
        <a:lstStyle/>
        <a:p>
          <a:endParaRPr lang="tr-TR"/>
        </a:p>
      </dgm:t>
    </dgm:pt>
    <dgm:pt modelId="{9410481E-63A5-4CE6-B06A-A1DF1E564FA1}">
      <dgm:prSet phldrT="[Metin]" custT="1"/>
      <dgm:spPr/>
      <dgm:t>
        <a:bodyPr/>
        <a:lstStyle/>
        <a:p>
          <a:r>
            <a:rPr lang="tr-TR" sz="2400" b="1" dirty="0"/>
            <a:t>Yayımlanma Tarihi</a:t>
          </a:r>
          <a:endParaRPr lang="tr-TR" sz="2400" dirty="0"/>
        </a:p>
      </dgm:t>
    </dgm:pt>
    <dgm:pt modelId="{347A545E-63F5-463B-BAB9-7A0AA3C293AB}" type="parTrans" cxnId="{8823706C-8FB4-496A-AD81-17EE8E492482}">
      <dgm:prSet/>
      <dgm:spPr/>
      <dgm:t>
        <a:bodyPr/>
        <a:lstStyle/>
        <a:p>
          <a:endParaRPr lang="tr-TR"/>
        </a:p>
      </dgm:t>
    </dgm:pt>
    <dgm:pt modelId="{F4B5F6CC-05A0-45B2-B5F5-EC289B5EA743}" type="sibTrans" cxnId="{8823706C-8FB4-496A-AD81-17EE8E492482}">
      <dgm:prSet/>
      <dgm:spPr/>
      <dgm:t>
        <a:bodyPr/>
        <a:lstStyle/>
        <a:p>
          <a:endParaRPr lang="tr-TR"/>
        </a:p>
      </dgm:t>
    </dgm:pt>
    <dgm:pt modelId="{457F8719-2DAD-4BC1-A7D9-4B886347D062}">
      <dgm:prSet phldrT="[Metin]"/>
      <dgm:spPr/>
      <dgm:t>
        <a:bodyPr/>
        <a:lstStyle/>
        <a:p>
          <a:r>
            <a:rPr lang="tr-TR" b="1" dirty="0" err="1"/>
            <a:t>MSDS'in</a:t>
          </a:r>
          <a:r>
            <a:rPr lang="tr-TR" b="1" dirty="0"/>
            <a:t> yayımlandığı tarih geçerli olduğu tarih anlamına geldiğinden mutlaka belirtilmelidir.</a:t>
          </a:r>
        </a:p>
      </dgm:t>
    </dgm:pt>
    <dgm:pt modelId="{B9F355C6-1338-4BCD-856D-E5DAB46050D0}" type="parTrans" cxnId="{B2C3FCC3-EAD6-456C-BCEF-2B5C5C204F00}">
      <dgm:prSet/>
      <dgm:spPr/>
      <dgm:t>
        <a:bodyPr/>
        <a:lstStyle/>
        <a:p>
          <a:endParaRPr lang="tr-TR"/>
        </a:p>
      </dgm:t>
    </dgm:pt>
    <dgm:pt modelId="{A5789F00-DD0C-4822-A273-578FD43AAC69}" type="sibTrans" cxnId="{B2C3FCC3-EAD6-456C-BCEF-2B5C5C204F00}">
      <dgm:prSet/>
      <dgm:spPr/>
      <dgm:t>
        <a:bodyPr/>
        <a:lstStyle/>
        <a:p>
          <a:endParaRPr lang="tr-TR"/>
        </a:p>
      </dgm:t>
    </dgm:pt>
    <dgm:pt modelId="{A3878226-D679-4261-99CB-AF56A7858A83}">
      <dgm:prSet phldrT="[Metin]"/>
      <dgm:spPr/>
      <dgm:t>
        <a:bodyPr/>
        <a:lstStyle/>
        <a:p>
          <a:r>
            <a:rPr lang="tr-TR" b="1" dirty="0"/>
            <a:t>Yayım tarihi </a:t>
          </a:r>
          <a:r>
            <a:rPr lang="tr-TR" b="1" dirty="0" err="1"/>
            <a:t>gg</a:t>
          </a:r>
          <a:r>
            <a:rPr lang="tr-TR" b="1" dirty="0"/>
            <a:t> /</a:t>
          </a:r>
          <a:r>
            <a:rPr lang="tr-TR" b="1" dirty="0" err="1"/>
            <a:t>aa</a:t>
          </a:r>
          <a:r>
            <a:rPr lang="tr-TR" b="1" dirty="0"/>
            <a:t>/ yy/ olarak eklenmelidir.</a:t>
          </a:r>
        </a:p>
      </dgm:t>
    </dgm:pt>
    <dgm:pt modelId="{4DF28F17-BB9E-48B0-89B4-3228998EC8DD}" type="parTrans" cxnId="{AA631A17-9365-4806-9F06-A48D223CDCD2}">
      <dgm:prSet/>
      <dgm:spPr/>
      <dgm:t>
        <a:bodyPr/>
        <a:lstStyle/>
        <a:p>
          <a:endParaRPr lang="tr-TR"/>
        </a:p>
      </dgm:t>
    </dgm:pt>
    <dgm:pt modelId="{FD6E58DC-1989-4F5D-BB5A-4CB0C0B65F9B}" type="sibTrans" cxnId="{AA631A17-9365-4806-9F06-A48D223CDCD2}">
      <dgm:prSet/>
      <dgm:spPr/>
      <dgm:t>
        <a:bodyPr/>
        <a:lstStyle/>
        <a:p>
          <a:endParaRPr lang="tr-TR"/>
        </a:p>
      </dgm:t>
    </dgm:pt>
    <dgm:pt modelId="{F7BB4F71-EADC-44D8-9ACF-B55756EC786D}">
      <dgm:prSet phldrT="[Metin]" custT="1"/>
      <dgm:spPr/>
      <dgm:t>
        <a:bodyPr/>
        <a:lstStyle/>
        <a:p>
          <a:r>
            <a:rPr lang="tr-TR" sz="2400" b="1" dirty="0"/>
            <a:t>Ölçü Birimleri</a:t>
          </a:r>
          <a:endParaRPr lang="tr-TR" sz="2400" dirty="0"/>
        </a:p>
      </dgm:t>
    </dgm:pt>
    <dgm:pt modelId="{90FE33DC-421E-44FD-A379-A7C9E4EBD5E8}" type="parTrans" cxnId="{3CA388B9-88BC-4516-A445-7A89AE43394E}">
      <dgm:prSet/>
      <dgm:spPr/>
      <dgm:t>
        <a:bodyPr/>
        <a:lstStyle/>
        <a:p>
          <a:endParaRPr lang="tr-TR"/>
        </a:p>
      </dgm:t>
    </dgm:pt>
    <dgm:pt modelId="{E6B641CF-138D-4C18-A5C2-F8FEDEB84AB2}" type="sibTrans" cxnId="{3CA388B9-88BC-4516-A445-7A89AE43394E}">
      <dgm:prSet/>
      <dgm:spPr/>
      <dgm:t>
        <a:bodyPr/>
        <a:lstStyle/>
        <a:p>
          <a:endParaRPr lang="tr-TR"/>
        </a:p>
      </dgm:t>
    </dgm:pt>
    <dgm:pt modelId="{12CCE06B-4D5A-4289-851B-A6EB796C741A}">
      <dgm:prSet phldrT="[Metin]"/>
      <dgm:spPr/>
      <dgm:t>
        <a:bodyPr/>
        <a:lstStyle/>
        <a:p>
          <a:r>
            <a:rPr lang="tr-TR" b="1" dirty="0"/>
            <a:t>Mümkün olduğu yerlerde SI birimlerinin kullanılması gerekmektedir.</a:t>
          </a:r>
        </a:p>
      </dgm:t>
    </dgm:pt>
    <dgm:pt modelId="{655932DD-6040-4023-9FB4-E7A060E1B8A7}" type="parTrans" cxnId="{09E6776F-7333-4DDC-8FAC-7CE462E2C107}">
      <dgm:prSet/>
      <dgm:spPr/>
      <dgm:t>
        <a:bodyPr/>
        <a:lstStyle/>
        <a:p>
          <a:endParaRPr lang="tr-TR"/>
        </a:p>
      </dgm:t>
    </dgm:pt>
    <dgm:pt modelId="{F807658D-09F2-4411-A55D-6963FECB4468}" type="sibTrans" cxnId="{09E6776F-7333-4DDC-8FAC-7CE462E2C107}">
      <dgm:prSet/>
      <dgm:spPr/>
      <dgm:t>
        <a:bodyPr/>
        <a:lstStyle/>
        <a:p>
          <a:endParaRPr lang="tr-TR"/>
        </a:p>
      </dgm:t>
    </dgm:pt>
    <dgm:pt modelId="{100233BF-ACEE-4F0F-92BF-AB7C1E1E5E1D}">
      <dgm:prSet phldrT="[Metin]"/>
      <dgm:spPr/>
      <dgm:t>
        <a:bodyPr/>
        <a:lstStyle/>
        <a:p>
          <a:r>
            <a:rPr lang="tr-TR" b="1" dirty="0"/>
            <a:t>Ancak </a:t>
          </a:r>
          <a:r>
            <a:rPr lang="tr-TR" b="1" dirty="0" err="1"/>
            <a:t>standard</a:t>
          </a:r>
          <a:r>
            <a:rPr lang="tr-TR" b="1" dirty="0"/>
            <a:t> olmayan birimler örneğin </a:t>
          </a:r>
          <a:r>
            <a:rPr lang="tr-TR" b="1" dirty="0" err="1"/>
            <a:t>Celcius</a:t>
          </a:r>
          <a:r>
            <a:rPr lang="tr-TR" b="1" dirty="0"/>
            <a:t>, </a:t>
          </a:r>
          <a:r>
            <a:rPr lang="tr-TR" b="1" dirty="0" err="1"/>
            <a:t>mmHg</a:t>
          </a:r>
          <a:r>
            <a:rPr lang="tr-TR" b="1" dirty="0"/>
            <a:t> birimleri de kabul edilebilmektedir.</a:t>
          </a:r>
        </a:p>
      </dgm:t>
    </dgm:pt>
    <dgm:pt modelId="{E9F9269C-71BE-43D9-BC7B-9A2563037FAB}" type="parTrans" cxnId="{3F7E3C4E-A003-45EB-AE9D-D7A1647A3F6F}">
      <dgm:prSet/>
      <dgm:spPr/>
      <dgm:t>
        <a:bodyPr/>
        <a:lstStyle/>
        <a:p>
          <a:endParaRPr lang="tr-TR"/>
        </a:p>
      </dgm:t>
    </dgm:pt>
    <dgm:pt modelId="{364F6520-D16F-4934-B060-0043D4EC45A6}" type="sibTrans" cxnId="{3F7E3C4E-A003-45EB-AE9D-D7A1647A3F6F}">
      <dgm:prSet/>
      <dgm:spPr/>
      <dgm:t>
        <a:bodyPr/>
        <a:lstStyle/>
        <a:p>
          <a:endParaRPr lang="tr-TR"/>
        </a:p>
      </dgm:t>
    </dgm:pt>
    <dgm:pt modelId="{257A27A7-9ABC-4D39-8EBF-08925A505594}">
      <dgm:prSet phldrT="[Metin]"/>
      <dgm:spPr/>
      <dgm:t>
        <a:bodyPr/>
        <a:lstStyle/>
        <a:p>
          <a:endParaRPr lang="tr-TR" b="1" dirty="0"/>
        </a:p>
      </dgm:t>
    </dgm:pt>
    <dgm:pt modelId="{429926C4-0168-4B35-8BA4-D84C2AF4CC8E}" type="parTrans" cxnId="{7FB5A823-030E-4A1E-AD91-0D5A4D088D13}">
      <dgm:prSet/>
      <dgm:spPr/>
      <dgm:t>
        <a:bodyPr/>
        <a:lstStyle/>
        <a:p>
          <a:endParaRPr lang="tr-TR"/>
        </a:p>
      </dgm:t>
    </dgm:pt>
    <dgm:pt modelId="{0CB5DB1F-4372-47EB-9945-6D1BE9C46551}" type="sibTrans" cxnId="{7FB5A823-030E-4A1E-AD91-0D5A4D088D13}">
      <dgm:prSet/>
      <dgm:spPr/>
      <dgm:t>
        <a:bodyPr/>
        <a:lstStyle/>
        <a:p>
          <a:endParaRPr lang="tr-TR"/>
        </a:p>
      </dgm:t>
    </dgm:pt>
    <dgm:pt modelId="{E761A696-7797-4E0D-BDE2-BB389A7A129C}">
      <dgm:prSet phldrT="[Metin]"/>
      <dgm:spPr/>
      <dgm:t>
        <a:bodyPr/>
        <a:lstStyle/>
        <a:p>
          <a:endParaRPr lang="tr-TR" b="1" dirty="0"/>
        </a:p>
      </dgm:t>
    </dgm:pt>
    <dgm:pt modelId="{36E79632-6866-456E-8AD2-C7762EEA77B5}" type="parTrans" cxnId="{198F66F1-C523-4C60-987E-663D853C00D9}">
      <dgm:prSet/>
      <dgm:spPr/>
      <dgm:t>
        <a:bodyPr/>
        <a:lstStyle/>
        <a:p>
          <a:endParaRPr lang="tr-TR"/>
        </a:p>
      </dgm:t>
    </dgm:pt>
    <dgm:pt modelId="{A9CF4726-74AE-45BA-AA08-D9E2CDCD2E7D}" type="sibTrans" cxnId="{198F66F1-C523-4C60-987E-663D853C00D9}">
      <dgm:prSet/>
      <dgm:spPr/>
      <dgm:t>
        <a:bodyPr/>
        <a:lstStyle/>
        <a:p>
          <a:endParaRPr lang="tr-TR"/>
        </a:p>
      </dgm:t>
    </dgm:pt>
    <dgm:pt modelId="{44BBDE50-2BBE-4BA7-8534-CEA1EB999BD1}">
      <dgm:prSet phldrT="[Metin]"/>
      <dgm:spPr/>
      <dgm:t>
        <a:bodyPr/>
        <a:lstStyle/>
        <a:p>
          <a:endParaRPr lang="tr-TR" b="1" dirty="0"/>
        </a:p>
      </dgm:t>
    </dgm:pt>
    <dgm:pt modelId="{31F00B17-D061-4CBF-A153-07729A9AF1ED}" type="parTrans" cxnId="{40F34678-26B4-4308-93FF-E4A422299C0D}">
      <dgm:prSet/>
      <dgm:spPr/>
      <dgm:t>
        <a:bodyPr/>
        <a:lstStyle/>
        <a:p>
          <a:endParaRPr lang="tr-TR"/>
        </a:p>
      </dgm:t>
    </dgm:pt>
    <dgm:pt modelId="{8A79C455-07AA-45E7-A100-70D9FE7A12BC}" type="sibTrans" cxnId="{40F34678-26B4-4308-93FF-E4A422299C0D}">
      <dgm:prSet/>
      <dgm:spPr/>
      <dgm:t>
        <a:bodyPr/>
        <a:lstStyle/>
        <a:p>
          <a:endParaRPr lang="tr-TR"/>
        </a:p>
      </dgm:t>
    </dgm:pt>
    <dgm:pt modelId="{560B914F-000B-476B-A304-4D10079A66FC}" type="pres">
      <dgm:prSet presAssocID="{46A908EA-B07D-44A7-B781-8492D7E144D6}" presName="Name0" presStyleCnt="0">
        <dgm:presLayoutVars>
          <dgm:dir/>
          <dgm:animLvl val="lvl"/>
          <dgm:resizeHandles val="exact"/>
        </dgm:presLayoutVars>
      </dgm:prSet>
      <dgm:spPr/>
      <dgm:t>
        <a:bodyPr/>
        <a:lstStyle/>
        <a:p>
          <a:endParaRPr lang="tr-TR"/>
        </a:p>
      </dgm:t>
    </dgm:pt>
    <dgm:pt modelId="{DC3D969A-E3B4-405A-9C74-E5F79FD817BA}" type="pres">
      <dgm:prSet presAssocID="{52972C21-1173-4148-BC9D-5C0E711416CD}" presName="composite" presStyleCnt="0"/>
      <dgm:spPr/>
    </dgm:pt>
    <dgm:pt modelId="{5ED13145-DDCD-425E-B65C-E28F25746A1A}" type="pres">
      <dgm:prSet presAssocID="{52972C21-1173-4148-BC9D-5C0E711416CD}" presName="parTx" presStyleLbl="alignNode1" presStyleIdx="0" presStyleCnt="3">
        <dgm:presLayoutVars>
          <dgm:chMax val="0"/>
          <dgm:chPref val="0"/>
          <dgm:bulletEnabled val="1"/>
        </dgm:presLayoutVars>
      </dgm:prSet>
      <dgm:spPr/>
      <dgm:t>
        <a:bodyPr/>
        <a:lstStyle/>
        <a:p>
          <a:endParaRPr lang="tr-TR"/>
        </a:p>
      </dgm:t>
    </dgm:pt>
    <dgm:pt modelId="{01498FB1-0EC3-48BF-B355-894099BEDAAD}" type="pres">
      <dgm:prSet presAssocID="{52972C21-1173-4148-BC9D-5C0E711416CD}" presName="desTx" presStyleLbl="alignAccFollowNode1" presStyleIdx="0" presStyleCnt="3">
        <dgm:presLayoutVars>
          <dgm:bulletEnabled val="1"/>
        </dgm:presLayoutVars>
      </dgm:prSet>
      <dgm:spPr/>
      <dgm:t>
        <a:bodyPr/>
        <a:lstStyle/>
        <a:p>
          <a:endParaRPr lang="tr-TR"/>
        </a:p>
      </dgm:t>
    </dgm:pt>
    <dgm:pt modelId="{A8E4C8EE-EFA8-437E-9B3F-F734AA570FF3}" type="pres">
      <dgm:prSet presAssocID="{E904747D-5C55-4A89-A422-65334A83120E}" presName="space" presStyleCnt="0"/>
      <dgm:spPr/>
    </dgm:pt>
    <dgm:pt modelId="{816FD12A-DB84-464F-985E-B4317D4AB2CF}" type="pres">
      <dgm:prSet presAssocID="{9410481E-63A5-4CE6-B06A-A1DF1E564FA1}" presName="composite" presStyleCnt="0"/>
      <dgm:spPr/>
    </dgm:pt>
    <dgm:pt modelId="{DF070C46-3C88-41EF-974F-B138E5BF4E73}" type="pres">
      <dgm:prSet presAssocID="{9410481E-63A5-4CE6-B06A-A1DF1E564FA1}" presName="parTx" presStyleLbl="alignNode1" presStyleIdx="1" presStyleCnt="3">
        <dgm:presLayoutVars>
          <dgm:chMax val="0"/>
          <dgm:chPref val="0"/>
          <dgm:bulletEnabled val="1"/>
        </dgm:presLayoutVars>
      </dgm:prSet>
      <dgm:spPr/>
      <dgm:t>
        <a:bodyPr/>
        <a:lstStyle/>
        <a:p>
          <a:endParaRPr lang="tr-TR"/>
        </a:p>
      </dgm:t>
    </dgm:pt>
    <dgm:pt modelId="{06499A19-FB7A-4856-A580-117E4985E005}" type="pres">
      <dgm:prSet presAssocID="{9410481E-63A5-4CE6-B06A-A1DF1E564FA1}" presName="desTx" presStyleLbl="alignAccFollowNode1" presStyleIdx="1" presStyleCnt="3">
        <dgm:presLayoutVars>
          <dgm:bulletEnabled val="1"/>
        </dgm:presLayoutVars>
      </dgm:prSet>
      <dgm:spPr/>
      <dgm:t>
        <a:bodyPr/>
        <a:lstStyle/>
        <a:p>
          <a:endParaRPr lang="tr-TR"/>
        </a:p>
      </dgm:t>
    </dgm:pt>
    <dgm:pt modelId="{0F4F5913-6256-423D-866C-6F3AF64EDE96}" type="pres">
      <dgm:prSet presAssocID="{F4B5F6CC-05A0-45B2-B5F5-EC289B5EA743}" presName="space" presStyleCnt="0"/>
      <dgm:spPr/>
    </dgm:pt>
    <dgm:pt modelId="{DF8D3574-12BC-4117-BD14-F830BE913819}" type="pres">
      <dgm:prSet presAssocID="{F7BB4F71-EADC-44D8-9ACF-B55756EC786D}" presName="composite" presStyleCnt="0"/>
      <dgm:spPr/>
    </dgm:pt>
    <dgm:pt modelId="{EC69CED0-9E42-424D-A039-57E17E2DDEEA}" type="pres">
      <dgm:prSet presAssocID="{F7BB4F71-EADC-44D8-9ACF-B55756EC786D}" presName="parTx" presStyleLbl="alignNode1" presStyleIdx="2" presStyleCnt="3">
        <dgm:presLayoutVars>
          <dgm:chMax val="0"/>
          <dgm:chPref val="0"/>
          <dgm:bulletEnabled val="1"/>
        </dgm:presLayoutVars>
      </dgm:prSet>
      <dgm:spPr/>
      <dgm:t>
        <a:bodyPr/>
        <a:lstStyle/>
        <a:p>
          <a:endParaRPr lang="tr-TR"/>
        </a:p>
      </dgm:t>
    </dgm:pt>
    <dgm:pt modelId="{638E2BD9-5661-4D51-BC32-95A634777EED}" type="pres">
      <dgm:prSet presAssocID="{F7BB4F71-EADC-44D8-9ACF-B55756EC786D}" presName="desTx" presStyleLbl="alignAccFollowNode1" presStyleIdx="2" presStyleCnt="3">
        <dgm:presLayoutVars>
          <dgm:bulletEnabled val="1"/>
        </dgm:presLayoutVars>
      </dgm:prSet>
      <dgm:spPr/>
      <dgm:t>
        <a:bodyPr/>
        <a:lstStyle/>
        <a:p>
          <a:endParaRPr lang="tr-TR"/>
        </a:p>
      </dgm:t>
    </dgm:pt>
  </dgm:ptLst>
  <dgm:cxnLst>
    <dgm:cxn modelId="{C537DA9E-433A-4391-A1B1-1068BAF2C1B5}" type="presOf" srcId="{12CCE06B-4D5A-4289-851B-A6EB796C741A}" destId="{638E2BD9-5661-4D51-BC32-95A634777EED}" srcOrd="0" destOrd="0" presId="urn:microsoft.com/office/officeart/2005/8/layout/hList1"/>
    <dgm:cxn modelId="{3F7E3C4E-A003-45EB-AE9D-D7A1647A3F6F}" srcId="{F7BB4F71-EADC-44D8-9ACF-B55756EC786D}" destId="{100233BF-ACEE-4F0F-92BF-AB7C1E1E5E1D}" srcOrd="2" destOrd="0" parTransId="{E9F9269C-71BE-43D9-BC7B-9A2563037FAB}" sibTransId="{364F6520-D16F-4934-B060-0043D4EC45A6}"/>
    <dgm:cxn modelId="{6D03B53E-E276-4F5D-90DE-FD529A6FFED2}" type="presOf" srcId="{100233BF-ACEE-4F0F-92BF-AB7C1E1E5E1D}" destId="{638E2BD9-5661-4D51-BC32-95A634777EED}" srcOrd="0" destOrd="2" presId="urn:microsoft.com/office/officeart/2005/8/layout/hList1"/>
    <dgm:cxn modelId="{A730526A-EAA0-44C7-813B-1ABED903ABBE}" type="presOf" srcId="{E761A696-7797-4E0D-BDE2-BB389A7A129C}" destId="{06499A19-FB7A-4856-A580-117E4985E005}" srcOrd="0" destOrd="1" presId="urn:microsoft.com/office/officeart/2005/8/layout/hList1"/>
    <dgm:cxn modelId="{77D5AF72-261E-4FBA-BE4F-50B4DCB2DB10}" type="presOf" srcId="{46A908EA-B07D-44A7-B781-8492D7E144D6}" destId="{560B914F-000B-476B-A304-4D10079A66FC}" srcOrd="0" destOrd="0" presId="urn:microsoft.com/office/officeart/2005/8/layout/hList1"/>
    <dgm:cxn modelId="{7FB5A823-030E-4A1E-AD91-0D5A4D088D13}" srcId="{52972C21-1173-4148-BC9D-5C0E711416CD}" destId="{257A27A7-9ABC-4D39-8EBF-08925A505594}" srcOrd="1" destOrd="0" parTransId="{429926C4-0168-4B35-8BA4-D84C2AF4CC8E}" sibTransId="{0CB5DB1F-4372-47EB-9945-6D1BE9C46551}"/>
    <dgm:cxn modelId="{40F34678-26B4-4308-93FF-E4A422299C0D}" srcId="{F7BB4F71-EADC-44D8-9ACF-B55756EC786D}" destId="{44BBDE50-2BBE-4BA7-8534-CEA1EB999BD1}" srcOrd="1" destOrd="0" parTransId="{31F00B17-D061-4CBF-A153-07729A9AF1ED}" sibTransId="{8A79C455-07AA-45E7-A100-70D9FE7A12BC}"/>
    <dgm:cxn modelId="{8823706C-8FB4-496A-AD81-17EE8E492482}" srcId="{46A908EA-B07D-44A7-B781-8492D7E144D6}" destId="{9410481E-63A5-4CE6-B06A-A1DF1E564FA1}" srcOrd="1" destOrd="0" parTransId="{347A545E-63F5-463B-BAB9-7A0AA3C293AB}" sibTransId="{F4B5F6CC-05A0-45B2-B5F5-EC289B5EA743}"/>
    <dgm:cxn modelId="{52276E57-2A1F-4E3E-BA0D-5A7522F4EC61}" type="presOf" srcId="{9410481E-63A5-4CE6-B06A-A1DF1E564FA1}" destId="{DF070C46-3C88-41EF-974F-B138E5BF4E73}" srcOrd="0" destOrd="0" presId="urn:microsoft.com/office/officeart/2005/8/layout/hList1"/>
    <dgm:cxn modelId="{15F69B98-5D59-4A84-8C2F-9A0E4C1162F8}" type="presOf" srcId="{44BBDE50-2BBE-4BA7-8534-CEA1EB999BD1}" destId="{638E2BD9-5661-4D51-BC32-95A634777EED}" srcOrd="0" destOrd="1" presId="urn:microsoft.com/office/officeart/2005/8/layout/hList1"/>
    <dgm:cxn modelId="{D5D2E3AA-8530-4615-8CBA-D8956A58E176}" srcId="{52972C21-1173-4148-BC9D-5C0E711416CD}" destId="{55182226-E005-4151-A4F3-58F85385F5FD}" srcOrd="2" destOrd="0" parTransId="{C22CE33F-ECCA-479C-927E-B83E1BF9E7C3}" sibTransId="{93A59EE3-F855-41D9-86E3-A1B57EE7EA06}"/>
    <dgm:cxn modelId="{873B4080-0F41-4B16-A072-C58DF03F41E4}" type="presOf" srcId="{457F8719-2DAD-4BC1-A7D9-4B886347D062}" destId="{06499A19-FB7A-4856-A580-117E4985E005}" srcOrd="0" destOrd="0" presId="urn:microsoft.com/office/officeart/2005/8/layout/hList1"/>
    <dgm:cxn modelId="{7E0A8355-8671-4103-9BE7-3DF70046DB3A}" type="presOf" srcId="{55182226-E005-4151-A4F3-58F85385F5FD}" destId="{01498FB1-0EC3-48BF-B355-894099BEDAAD}" srcOrd="0" destOrd="2" presId="urn:microsoft.com/office/officeart/2005/8/layout/hList1"/>
    <dgm:cxn modelId="{45390406-FBC8-41DE-A972-8EA264D71108}" type="presOf" srcId="{A3878226-D679-4261-99CB-AF56A7858A83}" destId="{06499A19-FB7A-4856-A580-117E4985E005}" srcOrd="0" destOrd="2" presId="urn:microsoft.com/office/officeart/2005/8/layout/hList1"/>
    <dgm:cxn modelId="{198F66F1-C523-4C60-987E-663D853C00D9}" srcId="{9410481E-63A5-4CE6-B06A-A1DF1E564FA1}" destId="{E761A696-7797-4E0D-BDE2-BB389A7A129C}" srcOrd="1" destOrd="0" parTransId="{36E79632-6866-456E-8AD2-C7762EEA77B5}" sibTransId="{A9CF4726-74AE-45BA-AA08-D9E2CDCD2E7D}"/>
    <dgm:cxn modelId="{ADB9B52A-480D-44E6-A0C8-B82F3953D8D5}" srcId="{46A908EA-B07D-44A7-B781-8492D7E144D6}" destId="{52972C21-1173-4148-BC9D-5C0E711416CD}" srcOrd="0" destOrd="0" parTransId="{4B15239D-A217-4C9B-9068-44637962B3CC}" sibTransId="{E904747D-5C55-4A89-A422-65334A83120E}"/>
    <dgm:cxn modelId="{2D695BC5-7BE1-4800-BCC1-E7DA5B362F34}" type="presOf" srcId="{52972C21-1173-4148-BC9D-5C0E711416CD}" destId="{5ED13145-DDCD-425E-B65C-E28F25746A1A}" srcOrd="0" destOrd="0" presId="urn:microsoft.com/office/officeart/2005/8/layout/hList1"/>
    <dgm:cxn modelId="{09E6776F-7333-4DDC-8FAC-7CE462E2C107}" srcId="{F7BB4F71-EADC-44D8-9ACF-B55756EC786D}" destId="{12CCE06B-4D5A-4289-851B-A6EB796C741A}" srcOrd="0" destOrd="0" parTransId="{655932DD-6040-4023-9FB4-E7A060E1B8A7}" sibTransId="{F807658D-09F2-4411-A55D-6963FECB4468}"/>
    <dgm:cxn modelId="{73971F18-54CD-4683-A9F2-EE71C8101A3F}" type="presOf" srcId="{F7BB4F71-EADC-44D8-9ACF-B55756EC786D}" destId="{EC69CED0-9E42-424D-A039-57E17E2DDEEA}" srcOrd="0" destOrd="0" presId="urn:microsoft.com/office/officeart/2005/8/layout/hList1"/>
    <dgm:cxn modelId="{DBE714AB-4C0A-4D92-8520-FD38D8D48FAF}" type="presOf" srcId="{257A27A7-9ABC-4D39-8EBF-08925A505594}" destId="{01498FB1-0EC3-48BF-B355-894099BEDAAD}" srcOrd="0" destOrd="1" presId="urn:microsoft.com/office/officeart/2005/8/layout/hList1"/>
    <dgm:cxn modelId="{B2C3FCC3-EAD6-456C-BCEF-2B5C5C204F00}" srcId="{9410481E-63A5-4CE6-B06A-A1DF1E564FA1}" destId="{457F8719-2DAD-4BC1-A7D9-4B886347D062}" srcOrd="0" destOrd="0" parTransId="{B9F355C6-1338-4BCD-856D-E5DAB46050D0}" sibTransId="{A5789F00-DD0C-4822-A273-578FD43AAC69}"/>
    <dgm:cxn modelId="{B2F5D8B7-82BB-4175-9D45-691B3DD577F6}" srcId="{52972C21-1173-4148-BC9D-5C0E711416CD}" destId="{BBAD6BDD-37CD-4E08-85BF-A6CF61CB566C}" srcOrd="0" destOrd="0" parTransId="{E373D9EA-E2DF-4386-82FA-07B2DC728A67}" sibTransId="{3BECC0FB-0BB3-4C34-BB71-467BBF271BB9}"/>
    <dgm:cxn modelId="{F0563557-2CD7-4E8F-8580-2EBB27839CE3}" type="presOf" srcId="{BBAD6BDD-37CD-4E08-85BF-A6CF61CB566C}" destId="{01498FB1-0EC3-48BF-B355-894099BEDAAD}" srcOrd="0" destOrd="0" presId="urn:microsoft.com/office/officeart/2005/8/layout/hList1"/>
    <dgm:cxn modelId="{AA631A17-9365-4806-9F06-A48D223CDCD2}" srcId="{9410481E-63A5-4CE6-B06A-A1DF1E564FA1}" destId="{A3878226-D679-4261-99CB-AF56A7858A83}" srcOrd="2" destOrd="0" parTransId="{4DF28F17-BB9E-48B0-89B4-3228998EC8DD}" sibTransId="{FD6E58DC-1989-4F5D-BB5A-4CB0C0B65F9B}"/>
    <dgm:cxn modelId="{3CA388B9-88BC-4516-A445-7A89AE43394E}" srcId="{46A908EA-B07D-44A7-B781-8492D7E144D6}" destId="{F7BB4F71-EADC-44D8-9ACF-B55756EC786D}" srcOrd="2" destOrd="0" parTransId="{90FE33DC-421E-44FD-A379-A7C9E4EBD5E8}" sibTransId="{E6B641CF-138D-4C18-A5C2-F8FEDEB84AB2}"/>
    <dgm:cxn modelId="{BF787508-83EB-45FB-B946-4A418823E517}" type="presParOf" srcId="{560B914F-000B-476B-A304-4D10079A66FC}" destId="{DC3D969A-E3B4-405A-9C74-E5F79FD817BA}" srcOrd="0" destOrd="0" presId="urn:microsoft.com/office/officeart/2005/8/layout/hList1"/>
    <dgm:cxn modelId="{F8518F8D-B39B-4085-9CD6-01638DF9069A}" type="presParOf" srcId="{DC3D969A-E3B4-405A-9C74-E5F79FD817BA}" destId="{5ED13145-DDCD-425E-B65C-E28F25746A1A}" srcOrd="0" destOrd="0" presId="urn:microsoft.com/office/officeart/2005/8/layout/hList1"/>
    <dgm:cxn modelId="{A96F744C-E57D-4371-951E-898DB3D4C16D}" type="presParOf" srcId="{DC3D969A-E3B4-405A-9C74-E5F79FD817BA}" destId="{01498FB1-0EC3-48BF-B355-894099BEDAAD}" srcOrd="1" destOrd="0" presId="urn:microsoft.com/office/officeart/2005/8/layout/hList1"/>
    <dgm:cxn modelId="{8F4ECC33-82DB-4054-A86A-F87CC0B93321}" type="presParOf" srcId="{560B914F-000B-476B-A304-4D10079A66FC}" destId="{A8E4C8EE-EFA8-437E-9B3F-F734AA570FF3}" srcOrd="1" destOrd="0" presId="urn:microsoft.com/office/officeart/2005/8/layout/hList1"/>
    <dgm:cxn modelId="{6030BC6D-0624-43C8-B1A2-46DB7BD54CA7}" type="presParOf" srcId="{560B914F-000B-476B-A304-4D10079A66FC}" destId="{816FD12A-DB84-464F-985E-B4317D4AB2CF}" srcOrd="2" destOrd="0" presId="urn:microsoft.com/office/officeart/2005/8/layout/hList1"/>
    <dgm:cxn modelId="{36ECFCB1-09DC-4E8D-9369-1AE17D15B919}" type="presParOf" srcId="{816FD12A-DB84-464F-985E-B4317D4AB2CF}" destId="{DF070C46-3C88-41EF-974F-B138E5BF4E73}" srcOrd="0" destOrd="0" presId="urn:microsoft.com/office/officeart/2005/8/layout/hList1"/>
    <dgm:cxn modelId="{87F4F1EC-28A9-4D53-9EA5-8C143033D419}" type="presParOf" srcId="{816FD12A-DB84-464F-985E-B4317D4AB2CF}" destId="{06499A19-FB7A-4856-A580-117E4985E005}" srcOrd="1" destOrd="0" presId="urn:microsoft.com/office/officeart/2005/8/layout/hList1"/>
    <dgm:cxn modelId="{74020DB2-A89F-423F-8013-8110C24EB132}" type="presParOf" srcId="{560B914F-000B-476B-A304-4D10079A66FC}" destId="{0F4F5913-6256-423D-866C-6F3AF64EDE96}" srcOrd="3" destOrd="0" presId="urn:microsoft.com/office/officeart/2005/8/layout/hList1"/>
    <dgm:cxn modelId="{4088E01B-22B8-4B77-BA9F-84B4BAFFF2BA}" type="presParOf" srcId="{560B914F-000B-476B-A304-4D10079A66FC}" destId="{DF8D3574-12BC-4117-BD14-F830BE913819}" srcOrd="4" destOrd="0" presId="urn:microsoft.com/office/officeart/2005/8/layout/hList1"/>
    <dgm:cxn modelId="{0F310ED8-A10D-4F4C-BC09-4406F795E8E0}" type="presParOf" srcId="{DF8D3574-12BC-4117-BD14-F830BE913819}" destId="{EC69CED0-9E42-424D-A039-57E17E2DDEEA}" srcOrd="0" destOrd="0" presId="urn:microsoft.com/office/officeart/2005/8/layout/hList1"/>
    <dgm:cxn modelId="{9C876393-828D-43F2-A2F6-F6067F342CC2}" type="presParOf" srcId="{DF8D3574-12BC-4117-BD14-F830BE913819}" destId="{638E2BD9-5661-4D51-BC32-95A634777E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D21F9-293E-4CF7-A0B2-79C275B8D38E}" type="datetimeFigureOut">
              <a:rPr lang="tr-TR" smtClean="0"/>
              <a:t>07.05.2020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D44243-4DF3-4A1C-AE81-90E5CDDEA6C2}" type="slidenum">
              <a:rPr lang="tr-TR" smtClean="0"/>
              <a:t>‹#›</a:t>
            </a:fld>
            <a:endParaRPr lang="tr-TR"/>
          </a:p>
        </p:txBody>
      </p:sp>
    </p:spTree>
    <p:extLst>
      <p:ext uri="{BB962C8B-B14F-4D97-AF65-F5344CB8AC3E}">
        <p14:creationId xmlns:p14="http://schemas.microsoft.com/office/powerpoint/2010/main" val="101028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18ADD-B138-4B85-A3A0-E968A50B3774}"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48C34-7BC5-4E65-A7F0-016464D3DEA4}" type="slidenum">
              <a:rPr lang="tr-TR" smtClean="0"/>
              <a:pPr/>
              <a:t>‹#›</a:t>
            </a:fld>
            <a:endParaRPr lang="tr-TR"/>
          </a:p>
        </p:txBody>
      </p:sp>
    </p:spTree>
    <p:extLst>
      <p:ext uri="{BB962C8B-B14F-4D97-AF65-F5344CB8AC3E}">
        <p14:creationId xmlns:p14="http://schemas.microsoft.com/office/powerpoint/2010/main" val="162542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10</a:t>
            </a:fld>
            <a:endParaRPr lang="tr-TR"/>
          </a:p>
        </p:txBody>
      </p:sp>
    </p:spTree>
    <p:extLst>
      <p:ext uri="{BB962C8B-B14F-4D97-AF65-F5344CB8AC3E}">
        <p14:creationId xmlns:p14="http://schemas.microsoft.com/office/powerpoint/2010/main" val="428705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11</a:t>
            </a:fld>
            <a:endParaRPr lang="tr-TR"/>
          </a:p>
        </p:txBody>
      </p:sp>
    </p:spTree>
    <p:extLst>
      <p:ext uri="{BB962C8B-B14F-4D97-AF65-F5344CB8AC3E}">
        <p14:creationId xmlns:p14="http://schemas.microsoft.com/office/powerpoint/2010/main" val="73624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12</a:t>
            </a:fld>
            <a:endParaRPr lang="tr-TR"/>
          </a:p>
        </p:txBody>
      </p:sp>
    </p:spTree>
    <p:extLst>
      <p:ext uri="{BB962C8B-B14F-4D97-AF65-F5344CB8AC3E}">
        <p14:creationId xmlns:p14="http://schemas.microsoft.com/office/powerpoint/2010/main" val="218877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15</a:t>
            </a:fld>
            <a:endParaRPr lang="tr-TR"/>
          </a:p>
        </p:txBody>
      </p:sp>
    </p:spTree>
    <p:extLst>
      <p:ext uri="{BB962C8B-B14F-4D97-AF65-F5344CB8AC3E}">
        <p14:creationId xmlns:p14="http://schemas.microsoft.com/office/powerpoint/2010/main" val="198545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16</a:t>
            </a:fld>
            <a:endParaRPr lang="tr-TR"/>
          </a:p>
        </p:txBody>
      </p:sp>
    </p:spTree>
    <p:extLst>
      <p:ext uri="{BB962C8B-B14F-4D97-AF65-F5344CB8AC3E}">
        <p14:creationId xmlns:p14="http://schemas.microsoft.com/office/powerpoint/2010/main" val="291213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30</a:t>
            </a:fld>
            <a:endParaRPr lang="tr-TR"/>
          </a:p>
        </p:txBody>
      </p:sp>
    </p:spTree>
    <p:extLst>
      <p:ext uri="{BB962C8B-B14F-4D97-AF65-F5344CB8AC3E}">
        <p14:creationId xmlns:p14="http://schemas.microsoft.com/office/powerpoint/2010/main" val="293384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5BEAA1E-1B78-4732-87D1-C23E6BA8A309}" type="slidenum">
              <a:rPr lang="de-DE" sz="1200"/>
              <a:pPr algn="r"/>
              <a:t>32</a:t>
            </a:fld>
            <a:endParaRPr lang="de-DE" sz="1200"/>
          </a:p>
        </p:txBody>
      </p:sp>
      <p:sp>
        <p:nvSpPr>
          <p:cNvPr id="6963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69DD941-45BA-4160-8BBB-5904BC2BB898}" type="slidenum">
              <a:rPr lang="en-GB" sz="1300"/>
              <a:pPr algn="r" defTabSz="947738"/>
              <a:t>32</a:t>
            </a:fld>
            <a:endParaRPr lang="en-GB" sz="1300"/>
          </a:p>
        </p:txBody>
      </p:sp>
      <p:sp>
        <p:nvSpPr>
          <p:cNvPr id="69636" name="Rectangle 2"/>
          <p:cNvSpPr>
            <a:spLocks noGrp="1" noRot="1" noChangeAspect="1" noChangeArrowheads="1" noTextEdit="1"/>
          </p:cNvSpPr>
          <p:nvPr>
            <p:ph type="sldImg"/>
          </p:nvPr>
        </p:nvSpPr>
        <p:spPr>
          <a:xfrm>
            <a:off x="1143000" y="685800"/>
            <a:ext cx="4573588" cy="3430588"/>
          </a:xfrm>
          <a:ln/>
        </p:spPr>
      </p:sp>
      <p:sp>
        <p:nvSpPr>
          <p:cNvPr id="6963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353840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pPr>
              <a:defRPr/>
            </a:pPr>
            <a:fld id="{DE116BED-8C18-4577-80BE-5DD6739F9DBC}"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0A55F6D6-6D9D-4C40-942D-092559C026E4}"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38320651-9E19-4DDB-835E-146B109C7485}"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D4EF9BD8-3D76-489B-9B33-5D0C350ECB59}"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49AC83DD-8EA7-4008-9AC2-DC42E17B8009}"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FA2C3788-ACE6-4BB7-93E4-6525D3B0B452}"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817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148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792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271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4215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550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923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89CE0E42-15E7-43B3-8798-D0DE866C2F68}"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3239DCC5-8A61-4CBA-B968-9BFD7C7286D8}"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314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2402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9082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50464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4147902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190142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320715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3153174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3793049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155819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pPr>
              <a:defRPr/>
            </a:pPr>
            <a:fld id="{33E468C8-D991-489D-B2AF-7A1AC412D4B0}" type="datetime1">
              <a:rPr lang="tr-TR" smtClean="0">
                <a:solidFill>
                  <a:srgbClr val="FFFFFF"/>
                </a:solidFill>
              </a:rPr>
              <a:pPr>
                <a:defRPr/>
              </a:pPr>
              <a:t>07.05.2020</a:t>
            </a:fld>
            <a:endParaRPr lang="tr-TR">
              <a:solidFill>
                <a:srgbClr val="FFFFFF"/>
              </a:solidFill>
            </a:endParaRPr>
          </a:p>
        </p:txBody>
      </p:sp>
      <p:sp>
        <p:nvSpPr>
          <p:cNvPr id="5" name="4 Altbilgi Yer Tutucusu"/>
          <p:cNvSpPr>
            <a:spLocks noGrp="1"/>
          </p:cNvSpPr>
          <p:nvPr>
            <p:ph type="ftr" sz="quarter" idx="11"/>
          </p:nvPr>
        </p:nvSpPr>
        <p:spPr/>
        <p:txBody>
          <a:bodyPr/>
          <a:lstStyle/>
          <a:p>
            <a:pPr>
              <a:defRPr/>
            </a:pPr>
            <a:r>
              <a:rPr lang="tr-TR">
                <a:solidFill>
                  <a:srgbClr val="FFFFFF"/>
                </a:solidFill>
              </a:rPr>
              <a:t>ASG</a:t>
            </a:r>
          </a:p>
        </p:txBody>
      </p:sp>
      <p:sp>
        <p:nvSpPr>
          <p:cNvPr id="6" name="5 Slayt Numarası Yer Tutucusu"/>
          <p:cNvSpPr>
            <a:spLocks noGrp="1"/>
          </p:cNvSpPr>
          <p:nvPr>
            <p:ph type="sldNum" sz="quarter" idx="12"/>
          </p:nvPr>
        </p:nvSpPr>
        <p:spPr/>
        <p:txBody>
          <a:bodyPr/>
          <a:lstStyle/>
          <a:p>
            <a:pPr>
              <a:defRPr/>
            </a:pPr>
            <a:fld id="{032782F6-0BD9-46DB-935D-03163E46408B}"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2343877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4031762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2616438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801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a:t>Ruhi Öktem Anküsem C  KRE 29.05.2016</a:t>
            </a:r>
            <a:endParaRPr lang="tr-TR"/>
          </a:p>
        </p:txBody>
      </p:sp>
    </p:spTree>
    <p:extLst>
      <p:ext uri="{BB962C8B-B14F-4D97-AF65-F5344CB8AC3E}">
        <p14:creationId xmlns:p14="http://schemas.microsoft.com/office/powerpoint/2010/main" val="82683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pPr>
              <a:defRPr/>
            </a:pPr>
            <a:fld id="{B5EC3D57-63DA-4951-BFDF-B78F9E255B82}" type="datetime1">
              <a:rPr lang="tr-TR" smtClean="0">
                <a:solidFill>
                  <a:srgbClr val="FFFFFF"/>
                </a:solidFill>
              </a:rPr>
              <a:pPr>
                <a:defRPr/>
              </a:pPr>
              <a:t>07.05.2020</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tr-TR">
                <a:solidFill>
                  <a:srgbClr val="FFFFFF"/>
                </a:solidFill>
              </a:rPr>
              <a:t>ASG</a:t>
            </a:r>
          </a:p>
        </p:txBody>
      </p:sp>
      <p:sp>
        <p:nvSpPr>
          <p:cNvPr id="7" name="6 Slayt Numarası Yer Tutucusu"/>
          <p:cNvSpPr>
            <a:spLocks noGrp="1"/>
          </p:cNvSpPr>
          <p:nvPr>
            <p:ph type="sldNum" sz="quarter" idx="12"/>
          </p:nvPr>
        </p:nvSpPr>
        <p:spPr/>
        <p:txBody>
          <a:bodyPr/>
          <a:lstStyle/>
          <a:p>
            <a:pPr>
              <a:defRPr/>
            </a:pPr>
            <a:fld id="{635ED340-243B-4BED-A7E8-10F965BFAEE1}"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pPr>
              <a:defRPr/>
            </a:pPr>
            <a:fld id="{205EAA09-67B7-4B25-99E2-72A7037DECD4}" type="datetime1">
              <a:rPr lang="tr-TR" smtClean="0">
                <a:solidFill>
                  <a:srgbClr val="FFFFFF"/>
                </a:solidFill>
              </a:rPr>
              <a:pPr>
                <a:defRPr/>
              </a:pPr>
              <a:t>07.05.2020</a:t>
            </a:fld>
            <a:endParaRPr lang="tr-TR">
              <a:solidFill>
                <a:srgbClr val="FFFFFF"/>
              </a:solidFill>
            </a:endParaRPr>
          </a:p>
        </p:txBody>
      </p:sp>
      <p:sp>
        <p:nvSpPr>
          <p:cNvPr id="8" name="7 Altbilgi Yer Tutucusu"/>
          <p:cNvSpPr>
            <a:spLocks noGrp="1"/>
          </p:cNvSpPr>
          <p:nvPr>
            <p:ph type="ftr" sz="quarter" idx="11"/>
          </p:nvPr>
        </p:nvSpPr>
        <p:spPr/>
        <p:txBody>
          <a:bodyPr/>
          <a:lstStyle/>
          <a:p>
            <a:pPr>
              <a:defRPr/>
            </a:pPr>
            <a:r>
              <a:rPr lang="tr-TR">
                <a:solidFill>
                  <a:srgbClr val="FFFFFF"/>
                </a:solidFill>
              </a:rPr>
              <a:t>ASG</a:t>
            </a:r>
          </a:p>
        </p:txBody>
      </p:sp>
      <p:sp>
        <p:nvSpPr>
          <p:cNvPr id="9" name="8 Slayt Numarası Yer Tutucusu"/>
          <p:cNvSpPr>
            <a:spLocks noGrp="1"/>
          </p:cNvSpPr>
          <p:nvPr>
            <p:ph type="sldNum" sz="quarter" idx="12"/>
          </p:nvPr>
        </p:nvSpPr>
        <p:spPr/>
        <p:txBody>
          <a:bodyPr/>
          <a:lstStyle/>
          <a:p>
            <a:pPr>
              <a:defRPr/>
            </a:pPr>
            <a:fld id="{DE7D7661-730D-4B8C-9C10-997DBC5A3DFD}"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pPr>
              <a:defRPr/>
            </a:pPr>
            <a:fld id="{D076D874-1E55-490E-BF46-B3EA5BA1A090}" type="datetime1">
              <a:rPr lang="tr-TR" smtClean="0">
                <a:solidFill>
                  <a:srgbClr val="FFFFFF"/>
                </a:solidFill>
              </a:rPr>
              <a:pPr>
                <a:defRPr/>
              </a:pPr>
              <a:t>07.05.2020</a:t>
            </a:fld>
            <a:endParaRPr lang="tr-TR">
              <a:solidFill>
                <a:srgbClr val="FFFFFF"/>
              </a:solidFill>
            </a:endParaRPr>
          </a:p>
        </p:txBody>
      </p:sp>
      <p:sp>
        <p:nvSpPr>
          <p:cNvPr id="4" name="3 Altbilgi Yer Tutucusu"/>
          <p:cNvSpPr>
            <a:spLocks noGrp="1"/>
          </p:cNvSpPr>
          <p:nvPr>
            <p:ph type="ftr" sz="quarter" idx="11"/>
          </p:nvPr>
        </p:nvSpPr>
        <p:spPr/>
        <p:txBody>
          <a:bodyPr/>
          <a:lstStyle/>
          <a:p>
            <a:pPr>
              <a:defRPr/>
            </a:pPr>
            <a:r>
              <a:rPr lang="tr-TR">
                <a:solidFill>
                  <a:srgbClr val="FFFFFF"/>
                </a:solidFill>
              </a:rPr>
              <a:t>ASG</a:t>
            </a:r>
          </a:p>
        </p:txBody>
      </p:sp>
      <p:sp>
        <p:nvSpPr>
          <p:cNvPr id="5" name="4 Slayt Numarası Yer Tutucusu"/>
          <p:cNvSpPr>
            <a:spLocks noGrp="1"/>
          </p:cNvSpPr>
          <p:nvPr>
            <p:ph type="sldNum" sz="quarter" idx="12"/>
          </p:nvPr>
        </p:nvSpPr>
        <p:spPr/>
        <p:txBody>
          <a:bodyPr/>
          <a:lstStyle/>
          <a:p>
            <a:pPr>
              <a:defRPr/>
            </a:pPr>
            <a:fld id="{04768B6C-1CF3-4F74-9312-96BEC1D2CFC8}"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2DE66B1-014C-4B06-BF28-B15C0F44A379}" type="datetime1">
              <a:rPr lang="tr-TR" smtClean="0">
                <a:solidFill>
                  <a:srgbClr val="FFFFFF"/>
                </a:solidFill>
              </a:rPr>
              <a:pPr>
                <a:defRPr/>
              </a:pPr>
              <a:t>07.05.2020</a:t>
            </a:fld>
            <a:endParaRPr lang="tr-TR">
              <a:solidFill>
                <a:srgbClr val="FFFFFF"/>
              </a:solidFill>
            </a:endParaRPr>
          </a:p>
        </p:txBody>
      </p:sp>
      <p:sp>
        <p:nvSpPr>
          <p:cNvPr id="3" name="2 Altbilgi Yer Tutucusu"/>
          <p:cNvSpPr>
            <a:spLocks noGrp="1"/>
          </p:cNvSpPr>
          <p:nvPr>
            <p:ph type="ftr" sz="quarter" idx="11"/>
          </p:nvPr>
        </p:nvSpPr>
        <p:spPr/>
        <p:txBody>
          <a:bodyPr/>
          <a:lstStyle/>
          <a:p>
            <a:pPr>
              <a:defRPr/>
            </a:pPr>
            <a:r>
              <a:rPr lang="tr-TR">
                <a:solidFill>
                  <a:srgbClr val="FFFFFF"/>
                </a:solidFill>
              </a:rPr>
              <a:t>ASG</a:t>
            </a:r>
          </a:p>
        </p:txBody>
      </p:sp>
      <p:sp>
        <p:nvSpPr>
          <p:cNvPr id="4" name="3 Slayt Numarası Yer Tutucusu"/>
          <p:cNvSpPr>
            <a:spLocks noGrp="1"/>
          </p:cNvSpPr>
          <p:nvPr>
            <p:ph type="sldNum" sz="quarter" idx="12"/>
          </p:nvPr>
        </p:nvSpPr>
        <p:spPr/>
        <p:txBody>
          <a:bodyPr/>
          <a:lstStyle/>
          <a:p>
            <a:pPr>
              <a:defRPr/>
            </a:pPr>
            <a:fld id="{1825CC97-F5D0-4EF4-B2B9-89ED60194E0E}"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a:defRPr/>
            </a:pPr>
            <a:fld id="{32F26494-CC6A-4C29-B952-1DE3B7C5CF95}" type="datetime1">
              <a:rPr lang="tr-TR" smtClean="0">
                <a:solidFill>
                  <a:srgbClr val="FFFFFF"/>
                </a:solidFill>
              </a:rPr>
              <a:pPr>
                <a:defRPr/>
              </a:pPr>
              <a:t>07.05.2020</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tr-TR">
                <a:solidFill>
                  <a:srgbClr val="FFFFFF"/>
                </a:solidFill>
              </a:rPr>
              <a:t>ASG</a:t>
            </a:r>
          </a:p>
        </p:txBody>
      </p:sp>
      <p:sp>
        <p:nvSpPr>
          <p:cNvPr id="7" name="6 Slayt Numarası Yer Tutucusu"/>
          <p:cNvSpPr>
            <a:spLocks noGrp="1"/>
          </p:cNvSpPr>
          <p:nvPr>
            <p:ph type="sldNum" sz="quarter" idx="12"/>
          </p:nvPr>
        </p:nvSpPr>
        <p:spPr/>
        <p:txBody>
          <a:bodyPr/>
          <a:lstStyle/>
          <a:p>
            <a:pPr>
              <a:defRPr/>
            </a:pPr>
            <a:fld id="{1CC2F1ED-4E01-4F0B-A51D-EE0353810BCF}"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a:defRPr/>
            </a:pPr>
            <a:fld id="{BB019E18-FCA4-4D4E-92FE-D8592BE8E923}" type="datetime1">
              <a:rPr lang="tr-TR" smtClean="0">
                <a:solidFill>
                  <a:srgbClr val="FFFFFF"/>
                </a:solidFill>
              </a:rPr>
              <a:pPr>
                <a:defRPr/>
              </a:pPr>
              <a:t>07.05.2020</a:t>
            </a:fld>
            <a:endParaRPr lang="tr-TR">
              <a:solidFill>
                <a:srgbClr val="FFFFFF"/>
              </a:solidFill>
            </a:endParaRPr>
          </a:p>
        </p:txBody>
      </p:sp>
      <p:sp>
        <p:nvSpPr>
          <p:cNvPr id="6" name="5 Altbilgi Yer Tutucusu"/>
          <p:cNvSpPr>
            <a:spLocks noGrp="1"/>
          </p:cNvSpPr>
          <p:nvPr>
            <p:ph type="ftr" sz="quarter" idx="11"/>
          </p:nvPr>
        </p:nvSpPr>
        <p:spPr/>
        <p:txBody>
          <a:bodyPr/>
          <a:lstStyle/>
          <a:p>
            <a:pPr>
              <a:defRPr/>
            </a:pPr>
            <a:r>
              <a:rPr lang="tr-TR">
                <a:solidFill>
                  <a:srgbClr val="FFFFFF"/>
                </a:solidFill>
              </a:rPr>
              <a:t>ASG</a:t>
            </a:r>
          </a:p>
        </p:txBody>
      </p:sp>
      <p:sp>
        <p:nvSpPr>
          <p:cNvPr id="7" name="6 Slayt Numarası Yer Tutucusu"/>
          <p:cNvSpPr>
            <a:spLocks noGrp="1"/>
          </p:cNvSpPr>
          <p:nvPr>
            <p:ph type="sldNum" sz="quarter" idx="12"/>
          </p:nvPr>
        </p:nvSpPr>
        <p:spPr/>
        <p:txBody>
          <a:bodyPr/>
          <a:lstStyle/>
          <a:p>
            <a:pPr>
              <a:defRPr/>
            </a:pPr>
            <a:fld id="{0B87EE89-EAC6-48F1-ACCE-B1DEA6C011A7}" type="slidenum">
              <a:rPr lang="tr-TR" smtClean="0">
                <a:solidFill>
                  <a:srgbClr val="FFFFFF"/>
                </a:solidFill>
              </a:rPr>
              <a:pPr>
                <a:defRPr/>
              </a:pPr>
              <a:t>‹#›</a:t>
            </a:fld>
            <a:endParaRPr lang="tr-T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07.05.2020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956375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5003800" y="6524625"/>
            <a:ext cx="3832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solidFill>
                  <a:srgbClr val="0000FF"/>
                </a:solidFill>
                <a:latin typeface="Arial" charset="0"/>
                <a:cs typeface="Arial" charset="0"/>
              </a:defRPr>
            </a:lvl1pPr>
          </a:lstStyle>
          <a:p>
            <a:pPr fontAlgn="base">
              <a:spcBef>
                <a:spcPct val="0"/>
              </a:spcBef>
              <a:spcAft>
                <a:spcPct val="0"/>
              </a:spcAft>
              <a:defRPr/>
            </a:pPr>
            <a:r>
              <a:rPr lang="de-DE"/>
              <a:t>Ruhi Öktem Anküsem C  KRE 29.05.2016</a:t>
            </a:r>
            <a:endParaRPr lang="tr-TR"/>
          </a:p>
        </p:txBody>
      </p:sp>
    </p:spTree>
    <p:extLst>
      <p:ext uri="{BB962C8B-B14F-4D97-AF65-F5344CB8AC3E}">
        <p14:creationId xmlns:p14="http://schemas.microsoft.com/office/powerpoint/2010/main" val="193029896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emf"/><Relationship Id="rId1" Type="http://schemas.openxmlformats.org/officeDocument/2006/relationships/slideLayout" Target="../slideLayouts/slideLayout18.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771800" y="2727503"/>
            <a:ext cx="36433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a:ln>
                <a:noFill/>
              </a:ln>
              <a:solidFill>
                <a:schemeClr val="bg1"/>
              </a:solidFill>
              <a:effectLst/>
              <a:latin typeface="Arial" pitchFamily="34" charset="0"/>
              <a:cs typeface="Arial" pitchFamily="34" charset="0"/>
            </a:endParaRPr>
          </a:p>
        </p:txBody>
      </p:sp>
      <p:grpSp>
        <p:nvGrpSpPr>
          <p:cNvPr id="5" name="Group 4"/>
          <p:cNvGrpSpPr/>
          <p:nvPr/>
        </p:nvGrpSpPr>
        <p:grpSpPr>
          <a:xfrm>
            <a:off x="343362" y="318076"/>
            <a:ext cx="8117070" cy="6074806"/>
            <a:chOff x="1544240" y="-1288945"/>
            <a:chExt cx="10015779" cy="732583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74" y="-1288945"/>
              <a:ext cx="9684845" cy="5536503"/>
            </a:xfrm>
            <a:prstGeom prst="rect">
              <a:avLst/>
            </a:prstGeom>
          </p:spPr>
        </p:pic>
        <p:sp>
          <p:nvSpPr>
            <p:cNvPr id="8" name="Rectangle 7"/>
            <p:cNvSpPr/>
            <p:nvPr/>
          </p:nvSpPr>
          <p:spPr>
            <a:xfrm>
              <a:off x="1544240" y="3921285"/>
              <a:ext cx="9115752" cy="2115608"/>
            </a:xfrm>
            <a:prstGeom prst="rect">
              <a:avLst/>
            </a:prstGeom>
          </p:spPr>
          <p:txBody>
            <a:bodyPr wrap="non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a:solidFill>
                    <a:srgbClr val="FF0000"/>
                  </a:solidFill>
                </a:rPr>
                <a:t>JFM 431</a:t>
              </a:r>
            </a:p>
            <a:p>
              <a:r>
                <a:rPr lang="tr-TR" sz="5400" b="1" smtClean="0">
                  <a:solidFill>
                    <a:srgbClr val="FF0000"/>
                  </a:solidFill>
                </a:rPr>
                <a:t>İŞ </a:t>
              </a:r>
              <a:r>
                <a:rPr lang="tr-TR" sz="5400" b="1" dirty="0">
                  <a:solidFill>
                    <a:srgbClr val="FF0000"/>
                  </a:solidFill>
                </a:rPr>
                <a:t>SAĞLIĞI VE GÜVENLİĞİ</a:t>
              </a:r>
              <a:endParaRPr lang="tr-TR" sz="54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332656"/>
            <a:ext cx="8250120" cy="5915744"/>
          </a:xfrm>
        </p:spPr>
        <p:txBody>
          <a:bodyPr>
            <a:normAutofit/>
          </a:bodyPr>
          <a:lstStyle/>
          <a:p>
            <a:pPr hangingPunct="0"/>
            <a:r>
              <a:rPr lang="tr-TR" dirty="0"/>
              <a:t>Asitlerden en yaygın olanları </a:t>
            </a:r>
          </a:p>
          <a:p>
            <a:pPr lvl="2" hangingPunct="0"/>
            <a:r>
              <a:rPr lang="tr-TR" i="1" dirty="0"/>
              <a:t>hidroklorik asit, </a:t>
            </a:r>
          </a:p>
          <a:p>
            <a:pPr lvl="2" hangingPunct="0"/>
            <a:r>
              <a:rPr lang="tr-TR" i="1" dirty="0" err="1"/>
              <a:t>sülfirik</a:t>
            </a:r>
            <a:r>
              <a:rPr lang="tr-TR" i="1" dirty="0"/>
              <a:t> asit, </a:t>
            </a:r>
          </a:p>
          <a:p>
            <a:pPr lvl="2" hangingPunct="0"/>
            <a:r>
              <a:rPr lang="tr-TR" i="1" dirty="0"/>
              <a:t>nitrik asit, </a:t>
            </a:r>
          </a:p>
          <a:p>
            <a:pPr lvl="2" hangingPunct="0"/>
            <a:r>
              <a:rPr lang="tr-TR" i="1" dirty="0" err="1"/>
              <a:t>kromik</a:t>
            </a:r>
            <a:r>
              <a:rPr lang="tr-TR" i="1" dirty="0"/>
              <a:t> asit, </a:t>
            </a:r>
          </a:p>
          <a:p>
            <a:pPr lvl="2" hangingPunct="0"/>
            <a:r>
              <a:rPr lang="tr-TR" i="1" dirty="0"/>
              <a:t>asetik asit ve </a:t>
            </a:r>
          </a:p>
          <a:p>
            <a:pPr lvl="2" hangingPunct="0"/>
            <a:r>
              <a:rPr lang="tr-TR" i="1" dirty="0" err="1"/>
              <a:t>hidroflorik</a:t>
            </a:r>
            <a:r>
              <a:rPr lang="tr-TR" i="1" dirty="0"/>
              <a:t> asit, </a:t>
            </a:r>
          </a:p>
          <a:p>
            <a:pPr marL="914400" lvl="2" indent="0" hangingPunct="0">
              <a:buNone/>
            </a:pPr>
            <a:endParaRPr lang="tr-TR" i="1" dirty="0"/>
          </a:p>
          <a:p>
            <a:pPr hangingPunct="0">
              <a:buFont typeface="Arial" pitchFamily="34" charset="0"/>
              <a:buChar char="•"/>
            </a:pPr>
            <a:r>
              <a:rPr lang="tr-TR" dirty="0"/>
              <a:t>Bazlardan en yaygın olanları ise </a:t>
            </a:r>
          </a:p>
          <a:p>
            <a:pPr lvl="2" hangingPunct="0">
              <a:buFont typeface="Arial" pitchFamily="34" charset="0"/>
              <a:buChar char="•"/>
            </a:pPr>
            <a:r>
              <a:rPr lang="tr-TR" i="1" dirty="0"/>
              <a:t>amonyum hidroksit, </a:t>
            </a:r>
          </a:p>
          <a:p>
            <a:pPr lvl="2" hangingPunct="0">
              <a:buFont typeface="Arial" pitchFamily="34" charset="0"/>
              <a:buChar char="•"/>
            </a:pPr>
            <a:r>
              <a:rPr lang="tr-TR" i="1" dirty="0"/>
              <a:t>potasyum hidroksit ve </a:t>
            </a:r>
          </a:p>
          <a:p>
            <a:pPr lvl="2" hangingPunct="0">
              <a:buFont typeface="Arial" pitchFamily="34" charset="0"/>
              <a:buChar char="•"/>
            </a:pPr>
            <a:r>
              <a:rPr lang="tr-TR" i="1" dirty="0"/>
              <a:t>sodyum hidroksit (kostik soda) olarak bilinir. </a:t>
            </a:r>
          </a:p>
          <a:p>
            <a:endParaRPr lang="tr-TR" dirty="0"/>
          </a:p>
        </p:txBody>
      </p:sp>
    </p:spTree>
    <p:extLst>
      <p:ext uri="{BB962C8B-B14F-4D97-AF65-F5344CB8AC3E}">
        <p14:creationId xmlns:p14="http://schemas.microsoft.com/office/powerpoint/2010/main" val="158704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a:t>P. POLAT</a:t>
            </a:r>
          </a:p>
        </p:txBody>
      </p:sp>
      <p:pic>
        <p:nvPicPr>
          <p:cNvPr id="171010" name="Picture 2"/>
          <p:cNvPicPr>
            <a:picLocks noChangeAspect="1" noChangeArrowheads="1"/>
          </p:cNvPicPr>
          <p:nvPr/>
        </p:nvPicPr>
        <p:blipFill>
          <a:blip r:embed="rId3" cstate="print"/>
          <a:srcRect/>
          <a:stretch>
            <a:fillRect/>
          </a:stretch>
        </p:blipFill>
        <p:spPr bwMode="auto">
          <a:xfrm>
            <a:off x="683568" y="404664"/>
            <a:ext cx="3495675" cy="3019425"/>
          </a:xfrm>
          <a:prstGeom prst="rect">
            <a:avLst/>
          </a:prstGeom>
          <a:noFill/>
          <a:ln w="9525">
            <a:noFill/>
            <a:miter lim="800000"/>
            <a:headEnd/>
            <a:tailEnd/>
          </a:ln>
        </p:spPr>
      </p:pic>
      <p:pic>
        <p:nvPicPr>
          <p:cNvPr id="171011" name="Picture 3"/>
          <p:cNvPicPr>
            <a:picLocks noChangeAspect="1" noChangeArrowheads="1"/>
          </p:cNvPicPr>
          <p:nvPr/>
        </p:nvPicPr>
        <p:blipFill>
          <a:blip r:embed="rId4" cstate="print"/>
          <a:srcRect/>
          <a:stretch>
            <a:fillRect/>
          </a:stretch>
        </p:blipFill>
        <p:spPr bwMode="auto">
          <a:xfrm>
            <a:off x="5652120" y="836712"/>
            <a:ext cx="3133725" cy="2809875"/>
          </a:xfrm>
          <a:prstGeom prst="rect">
            <a:avLst/>
          </a:prstGeom>
          <a:noFill/>
          <a:ln w="9525">
            <a:noFill/>
            <a:miter lim="800000"/>
            <a:headEnd/>
            <a:tailEnd/>
          </a:ln>
        </p:spPr>
      </p:pic>
      <p:pic>
        <p:nvPicPr>
          <p:cNvPr id="171012" name="Picture 4"/>
          <p:cNvPicPr>
            <a:picLocks noChangeAspect="1" noChangeArrowheads="1"/>
          </p:cNvPicPr>
          <p:nvPr/>
        </p:nvPicPr>
        <p:blipFill>
          <a:blip r:embed="rId5" cstate="print"/>
          <a:srcRect/>
          <a:stretch>
            <a:fillRect/>
          </a:stretch>
        </p:blipFill>
        <p:spPr bwMode="auto">
          <a:xfrm>
            <a:off x="2915816" y="3356992"/>
            <a:ext cx="2808312" cy="3144294"/>
          </a:xfrm>
          <a:prstGeom prst="rect">
            <a:avLst/>
          </a:prstGeom>
          <a:noFill/>
          <a:ln w="9525">
            <a:noFill/>
            <a:miter lim="800000"/>
            <a:headEnd/>
            <a:tailEnd/>
          </a:ln>
        </p:spPr>
      </p:pic>
    </p:spTree>
    <p:extLst>
      <p:ext uri="{BB962C8B-B14F-4D97-AF65-F5344CB8AC3E}">
        <p14:creationId xmlns:p14="http://schemas.microsoft.com/office/powerpoint/2010/main" val="1909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a:t>P. POLAT</a:t>
            </a:r>
          </a:p>
        </p:txBody>
      </p:sp>
      <p:pic>
        <p:nvPicPr>
          <p:cNvPr id="17203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82457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Yuvarlatılmış Dikdörtgen"/>
          <p:cNvSpPr/>
          <p:nvPr/>
        </p:nvSpPr>
        <p:spPr>
          <a:xfrm>
            <a:off x="971600" y="2276872"/>
            <a:ext cx="741682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Kimyasal maddeler</a:t>
            </a:r>
          </a:p>
          <a:p>
            <a:pPr algn="ctr"/>
            <a:r>
              <a:rPr lang="tr-TR" b="1" dirty="0"/>
              <a:t>Katı</a:t>
            </a:r>
          </a:p>
          <a:p>
            <a:pPr algn="ctr"/>
            <a:r>
              <a:rPr lang="tr-TR" b="1" dirty="0"/>
              <a:t>Toz</a:t>
            </a:r>
          </a:p>
          <a:p>
            <a:pPr algn="ctr"/>
            <a:r>
              <a:rPr lang="tr-TR" b="1" dirty="0"/>
              <a:t>Sıvı</a:t>
            </a:r>
          </a:p>
          <a:p>
            <a:pPr algn="ctr"/>
            <a:r>
              <a:rPr lang="tr-TR" b="1" dirty="0"/>
              <a:t>Buhar ve gaz biçimindedir.</a:t>
            </a:r>
            <a:endParaRPr lang="tr-TR" dirty="0"/>
          </a:p>
        </p:txBody>
      </p:sp>
    </p:spTree>
    <p:extLst>
      <p:ext uri="{BB962C8B-B14F-4D97-AF65-F5344CB8AC3E}">
        <p14:creationId xmlns:p14="http://schemas.microsoft.com/office/powerpoint/2010/main" val="177470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2001794999"/>
              </p:ext>
            </p:extLst>
          </p:nvPr>
        </p:nvGraphicFramePr>
        <p:xfrm>
          <a:off x="611560" y="2996952"/>
          <a:ext cx="8280920" cy="3859784"/>
        </p:xfrm>
        <a:graphic>
          <a:graphicData uri="http://schemas.openxmlformats.org/drawingml/2006/table">
            <a:tbl>
              <a:tblPr>
                <a:tableStyleId>{08FB837D-C827-4EFA-A057-4D05807E0F7C}</a:tableStyleId>
              </a:tblPr>
              <a:tblGrid>
                <a:gridCol w="7968714">
                  <a:extLst>
                    <a:ext uri="{9D8B030D-6E8A-4147-A177-3AD203B41FA5}">
                      <a16:colId xmlns="" xmlns:a16="http://schemas.microsoft.com/office/drawing/2014/main" val="20000"/>
                    </a:ext>
                  </a:extLst>
                </a:gridCol>
                <a:gridCol w="312206">
                  <a:extLst>
                    <a:ext uri="{9D8B030D-6E8A-4147-A177-3AD203B41FA5}">
                      <a16:colId xmlns="" xmlns:a16="http://schemas.microsoft.com/office/drawing/2014/main" val="20001"/>
                    </a:ext>
                  </a:extLst>
                </a:gridCol>
              </a:tblGrid>
              <a:tr h="3355728">
                <a:tc>
                  <a:txBody>
                    <a:bodyPr/>
                    <a:lstStyle/>
                    <a:p>
                      <a:pPr>
                        <a:lnSpc>
                          <a:spcPct val="115000"/>
                        </a:lnSpc>
                        <a:spcAft>
                          <a:spcPts val="1000"/>
                        </a:spcAft>
                      </a:pPr>
                      <a:r>
                        <a:rPr lang="tr-TR" sz="2400" b="1" dirty="0"/>
                        <a:t>Kategori 1         (T)                       </a:t>
                      </a:r>
                    </a:p>
                    <a:p>
                      <a:pPr>
                        <a:lnSpc>
                          <a:spcPct val="115000"/>
                        </a:lnSpc>
                        <a:spcAft>
                          <a:spcPts val="1000"/>
                        </a:spcAft>
                      </a:pPr>
                      <a:r>
                        <a:rPr lang="tr-TR" sz="2400" dirty="0"/>
                        <a:t>İnsan için Kanserojen Olduğu Bilinen Maddeler.</a:t>
                      </a:r>
                    </a:p>
                    <a:p>
                      <a:pPr>
                        <a:lnSpc>
                          <a:spcPct val="115000"/>
                        </a:lnSpc>
                        <a:spcAft>
                          <a:spcPts val="1000"/>
                        </a:spcAft>
                      </a:pPr>
                      <a:r>
                        <a:rPr lang="tr-TR" sz="2400" b="1" dirty="0"/>
                        <a:t>Kategori 2         (T)</a:t>
                      </a:r>
                    </a:p>
                    <a:p>
                      <a:pPr>
                        <a:lnSpc>
                          <a:spcPct val="115000"/>
                        </a:lnSpc>
                        <a:spcAft>
                          <a:spcPts val="1000"/>
                        </a:spcAft>
                      </a:pPr>
                      <a:r>
                        <a:rPr lang="tr-TR" sz="2400" dirty="0"/>
                        <a:t>İnsan için Kanserojen Sayılabilen Maddeler</a:t>
                      </a:r>
                    </a:p>
                    <a:p>
                      <a:pPr>
                        <a:lnSpc>
                          <a:spcPct val="115000"/>
                        </a:lnSpc>
                        <a:spcAft>
                          <a:spcPts val="1000"/>
                        </a:spcAft>
                      </a:pPr>
                      <a:r>
                        <a:rPr lang="tr-TR" sz="2400" b="1" dirty="0"/>
                        <a:t>Kategori 3 </a:t>
                      </a:r>
                      <a:r>
                        <a:rPr lang="tr-TR" sz="2400" dirty="0"/>
                        <a:t>	</a:t>
                      </a:r>
                      <a:r>
                        <a:rPr lang="tr-TR" sz="2400" b="1" dirty="0"/>
                        <a:t>(</a:t>
                      </a:r>
                      <a:r>
                        <a:rPr lang="tr-TR" sz="2400" b="1" dirty="0" err="1"/>
                        <a:t>Xn</a:t>
                      </a:r>
                      <a:r>
                        <a:rPr lang="tr-TR" sz="2400" b="1" dirty="0"/>
                        <a:t>)</a:t>
                      </a:r>
                      <a:r>
                        <a:rPr lang="tr-TR" sz="2400" dirty="0"/>
                        <a:t>	                                                                                                                                            İnsanda </a:t>
                      </a:r>
                      <a:r>
                        <a:rPr lang="tr-TR" sz="2400" dirty="0" err="1"/>
                        <a:t>Kanserojenik</a:t>
                      </a:r>
                      <a:r>
                        <a:rPr lang="tr-TR" sz="2400" dirty="0"/>
                        <a:t> Etki Potansiyeli Olan Fakat   Verilerin Yetersiz Olduğu Maddeler                      </a:t>
                      </a:r>
                      <a:endParaRPr lang="tr-TR" sz="2400" dirty="0">
                        <a:latin typeface="+mn-lt"/>
                        <a:ea typeface="Calibri"/>
                        <a:cs typeface="Times New Roman"/>
                      </a:endParaRPr>
                    </a:p>
                    <a:p>
                      <a:pPr>
                        <a:lnSpc>
                          <a:spcPct val="115000"/>
                        </a:lnSpc>
                        <a:spcAft>
                          <a:spcPts val="1000"/>
                        </a:spcAft>
                      </a:pPr>
                      <a:endParaRPr lang="tr-TR" sz="1600" dirty="0">
                        <a:latin typeface="Calibri"/>
                        <a:ea typeface="Calibri"/>
                        <a:cs typeface="Times New Roman"/>
                      </a:endParaRPr>
                    </a:p>
                  </a:txBody>
                  <a:tcPr marL="44450" marR="44450" marT="0" marB="0" anchor="ctr"/>
                </a:tc>
                <a:tc>
                  <a:txBody>
                    <a:bodyPr/>
                    <a:lstStyle/>
                    <a:p>
                      <a:pPr>
                        <a:lnSpc>
                          <a:spcPct val="115000"/>
                        </a:lnSpc>
                        <a:spcAft>
                          <a:spcPts val="1000"/>
                        </a:spcAft>
                      </a:pPr>
                      <a:endParaRPr lang="tr-TR" sz="1100" dirty="0">
                        <a:latin typeface="Calibri"/>
                        <a:ea typeface="Calibri"/>
                        <a:cs typeface="Times New Roman"/>
                      </a:endParaRPr>
                    </a:p>
                  </a:txBody>
                  <a:tcPr marL="44450" marR="44450" marT="0" marB="0" anchor="b"/>
                </a:tc>
                <a:extLst>
                  <a:ext uri="{0D108BD9-81ED-4DB2-BD59-A6C34878D82A}">
                    <a16:rowId xmlns="" xmlns:a16="http://schemas.microsoft.com/office/drawing/2014/main" val="10000"/>
                  </a:ext>
                </a:extLst>
              </a:tr>
            </a:tbl>
          </a:graphicData>
        </a:graphic>
      </p:graphicFrame>
      <p:sp>
        <p:nvSpPr>
          <p:cNvPr id="3" name="2 Yuvarlatılmış Dikdörtgen"/>
          <p:cNvSpPr/>
          <p:nvPr/>
        </p:nvSpPr>
        <p:spPr>
          <a:xfrm>
            <a:off x="2123728" y="188640"/>
            <a:ext cx="5040560" cy="911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1"/>
          <p:cNvSpPr>
            <a:spLocks noChangeArrowheads="1"/>
          </p:cNvSpPr>
          <p:nvPr/>
        </p:nvSpPr>
        <p:spPr bwMode="auto">
          <a:xfrm>
            <a:off x="2123728" y="116632"/>
            <a:ext cx="50405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Kanserojen, Mutajen, Üreme için</a:t>
            </a:r>
            <a:r>
              <a:rPr kumimoji="0" lang="tr-TR" sz="2400" b="1" i="0" u="none" strike="noStrike" cap="none" normalizeH="0" dirty="0">
                <a:ln>
                  <a:noFill/>
                </a:ln>
                <a:solidFill>
                  <a:srgbClr val="FF0000"/>
                </a:solidFill>
                <a:effectLst/>
                <a:latin typeface="Arial" pitchFamily="34" charset="0"/>
                <a:ea typeface="Times New Roman" pitchFamily="18" charset="0"/>
                <a:cs typeface="Times New Roman" pitchFamily="18" charset="0"/>
              </a:rPr>
              <a:t> toksik</a:t>
            </a:r>
            <a:r>
              <a:rPr kumimoji="0" lang="tr-TR" sz="24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 Maddeler</a:t>
            </a:r>
            <a:endParaRPr kumimoji="0" lang="tr-TR" sz="2400" b="0" i="0" u="none" strike="noStrike" cap="none" normalizeH="0" baseline="0" dirty="0">
              <a:ln>
                <a:noFill/>
              </a:ln>
              <a:solidFill>
                <a:srgbClr val="FF0000"/>
              </a:solidFill>
              <a:effectLst/>
              <a:latin typeface="Arial" pitchFamily="34" charset="0"/>
              <a:cs typeface="Arial" pitchFamily="34" charset="0"/>
            </a:endParaRPr>
          </a:p>
        </p:txBody>
      </p:sp>
      <p:sp>
        <p:nvSpPr>
          <p:cNvPr id="5" name="4 Yuvarlatılmış Dikdörtgen"/>
          <p:cNvSpPr/>
          <p:nvPr/>
        </p:nvSpPr>
        <p:spPr>
          <a:xfrm>
            <a:off x="827584" y="877362"/>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Solunduğunda, ağız yoluyla alındığında, deriye nüfuz ettiğinde kanser oluşumuna neden olan veya kanser oluşumunu hızlandıran maddelerdir.</a:t>
            </a:r>
          </a:p>
          <a:p>
            <a:pPr algn="ctr"/>
            <a:endParaRPr lang="tr-TR" dirty="0"/>
          </a:p>
        </p:txBody>
      </p:sp>
      <p:pic>
        <p:nvPicPr>
          <p:cNvPr id="6" name="Picture 8" descr="http://www.hse.gov.uk/chip/images/skull-l.gif"/>
          <p:cNvPicPr>
            <a:picLocks noChangeAspect="1" noChangeArrowheads="1"/>
          </p:cNvPicPr>
          <p:nvPr/>
        </p:nvPicPr>
        <p:blipFill>
          <a:blip r:embed="rId2" cstate="print"/>
          <a:srcRect/>
          <a:stretch>
            <a:fillRect/>
          </a:stretch>
        </p:blipFill>
        <p:spPr bwMode="auto">
          <a:xfrm>
            <a:off x="7884368" y="3459630"/>
            <a:ext cx="720878" cy="722481"/>
          </a:xfrm>
          <a:prstGeom prst="rect">
            <a:avLst/>
          </a:prstGeom>
          <a:noFill/>
        </p:spPr>
      </p:pic>
      <p:pic>
        <p:nvPicPr>
          <p:cNvPr id="7" name="Picture 8" descr="http://www.hse.gov.uk/chip/images/skull-l.gif"/>
          <p:cNvPicPr>
            <a:picLocks noChangeAspect="1" noChangeArrowheads="1"/>
          </p:cNvPicPr>
          <p:nvPr/>
        </p:nvPicPr>
        <p:blipFill>
          <a:blip r:embed="rId2" cstate="print"/>
          <a:srcRect/>
          <a:stretch>
            <a:fillRect/>
          </a:stretch>
        </p:blipFill>
        <p:spPr bwMode="auto">
          <a:xfrm>
            <a:off x="7884368" y="4539750"/>
            <a:ext cx="720879" cy="722481"/>
          </a:xfrm>
          <a:prstGeom prst="rect">
            <a:avLst/>
          </a:prstGeom>
          <a:noFill/>
        </p:spPr>
      </p:pic>
      <p:pic>
        <p:nvPicPr>
          <p:cNvPr id="598018" name="Picture 2"/>
          <p:cNvPicPr>
            <a:picLocks noChangeAspect="1" noChangeArrowheads="1"/>
          </p:cNvPicPr>
          <p:nvPr/>
        </p:nvPicPr>
        <p:blipFill>
          <a:blip r:embed="rId3" cstate="print"/>
          <a:srcRect/>
          <a:stretch>
            <a:fillRect/>
          </a:stretch>
        </p:blipFill>
        <p:spPr bwMode="auto">
          <a:xfrm>
            <a:off x="7884368" y="5763886"/>
            <a:ext cx="936104" cy="761458"/>
          </a:xfrm>
          <a:prstGeom prst="rect">
            <a:avLst/>
          </a:prstGeom>
          <a:noFill/>
          <a:ln w="9525">
            <a:noFill/>
            <a:miter lim="800000"/>
            <a:headEnd/>
            <a:tailEnd/>
          </a:ln>
        </p:spPr>
      </p:pic>
      <p:sp>
        <p:nvSpPr>
          <p:cNvPr id="9" name="4 Yuvarlatılmış Dikdörtgen"/>
          <p:cNvSpPr/>
          <p:nvPr/>
        </p:nvSpPr>
        <p:spPr>
          <a:xfrm>
            <a:off x="1168506" y="1484535"/>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 </a:t>
            </a:r>
            <a:r>
              <a:rPr lang="tr-TR" dirty="0"/>
              <a:t>Solunduğunda, ağız yoluyla alındığında, deriye nüfuz ettiğinde kalıtımsal genetik hasarlara yol açabilen veya bu etkinin oluşumunu hızlandıran maddelerdir.</a:t>
            </a:r>
          </a:p>
        </p:txBody>
      </p:sp>
      <p:sp>
        <p:nvSpPr>
          <p:cNvPr id="10" name="4 Yuvarlatılmış Dikdörtgen"/>
          <p:cNvSpPr/>
          <p:nvPr/>
        </p:nvSpPr>
        <p:spPr>
          <a:xfrm>
            <a:off x="1544715" y="2276872"/>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 </a:t>
            </a:r>
            <a:r>
              <a:rPr lang="tr-TR" dirty="0"/>
              <a:t>Solunduğunda, ağız yoluyla alındığında, deriye nüfuz ettiğinde insanda üreme fonksiyonlarını etkileyen maddeler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601946159"/>
              </p:ext>
            </p:extLst>
          </p:nvPr>
        </p:nvGraphicFramePr>
        <p:xfrm>
          <a:off x="1115616" y="764704"/>
          <a:ext cx="749935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38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06090"/>
          </a:xfrm>
        </p:spPr>
        <p:txBody>
          <a:bodyPr>
            <a:normAutofit fontScale="90000"/>
          </a:bodyPr>
          <a:lstStyle/>
          <a:p>
            <a:r>
              <a:rPr lang="tr-TR" b="1" dirty="0"/>
              <a:t>Kanserojenler</a:t>
            </a:r>
            <a:endParaRPr lang="tr-TR" dirty="0"/>
          </a:p>
        </p:txBody>
      </p:sp>
      <p:sp>
        <p:nvSpPr>
          <p:cNvPr id="3" name="2 İçerik Yer Tutucusu"/>
          <p:cNvSpPr>
            <a:spLocks noGrp="1"/>
          </p:cNvSpPr>
          <p:nvPr>
            <p:ph idx="1"/>
          </p:nvPr>
        </p:nvSpPr>
        <p:spPr>
          <a:xfrm>
            <a:off x="1259632" y="908720"/>
            <a:ext cx="7498080" cy="5760640"/>
          </a:xfrm>
        </p:spPr>
        <p:txBody>
          <a:bodyPr>
            <a:normAutofit fontScale="70000" lnSpcReduction="20000"/>
          </a:bodyPr>
          <a:lstStyle/>
          <a:p>
            <a:pPr>
              <a:buNone/>
            </a:pPr>
            <a:r>
              <a:rPr lang="tr-TR" dirty="0"/>
              <a:t>*</a:t>
            </a:r>
            <a:r>
              <a:rPr lang="tr-TR" dirty="0">
                <a:solidFill>
                  <a:srgbClr val="FF0000"/>
                </a:solidFill>
              </a:rPr>
              <a:t>Arsenik bileşikleri </a:t>
            </a:r>
          </a:p>
          <a:p>
            <a:pPr>
              <a:buNone/>
            </a:pPr>
            <a:r>
              <a:rPr lang="tr-TR" dirty="0"/>
              <a:t>*</a:t>
            </a:r>
            <a:r>
              <a:rPr lang="tr-TR" dirty="0" err="1"/>
              <a:t>Akrilonitril</a:t>
            </a:r>
            <a:endParaRPr lang="tr-TR" dirty="0"/>
          </a:p>
          <a:p>
            <a:pPr>
              <a:buNone/>
            </a:pPr>
            <a:r>
              <a:rPr lang="tr-TR" dirty="0">
                <a:solidFill>
                  <a:srgbClr val="FF0000"/>
                </a:solidFill>
              </a:rPr>
              <a:t>* Asbest</a:t>
            </a:r>
          </a:p>
          <a:p>
            <a:pPr>
              <a:buNone/>
            </a:pPr>
            <a:r>
              <a:rPr lang="tr-TR" dirty="0"/>
              <a:t> *Kadmiyum bileşikleri</a:t>
            </a:r>
          </a:p>
          <a:p>
            <a:pPr>
              <a:buNone/>
            </a:pPr>
            <a:r>
              <a:rPr lang="tr-TR" dirty="0"/>
              <a:t>*Benzen </a:t>
            </a:r>
          </a:p>
          <a:p>
            <a:pPr>
              <a:buNone/>
            </a:pPr>
            <a:r>
              <a:rPr lang="tr-TR" dirty="0"/>
              <a:t>* Karbon </a:t>
            </a:r>
            <a:r>
              <a:rPr lang="tr-TR" dirty="0" err="1"/>
              <a:t>tetraklorür</a:t>
            </a:r>
            <a:endParaRPr lang="tr-TR" dirty="0"/>
          </a:p>
          <a:p>
            <a:pPr>
              <a:buNone/>
            </a:pPr>
            <a:r>
              <a:rPr lang="tr-TR" dirty="0"/>
              <a:t>*</a:t>
            </a:r>
            <a:r>
              <a:rPr lang="tr-TR" dirty="0" err="1"/>
              <a:t>Benzidin</a:t>
            </a:r>
            <a:r>
              <a:rPr lang="tr-TR" dirty="0"/>
              <a:t> </a:t>
            </a:r>
          </a:p>
          <a:p>
            <a:pPr>
              <a:buNone/>
            </a:pPr>
            <a:r>
              <a:rPr lang="tr-TR" dirty="0"/>
              <a:t>*Kloroform</a:t>
            </a:r>
          </a:p>
          <a:p>
            <a:pPr>
              <a:buNone/>
            </a:pPr>
            <a:r>
              <a:rPr lang="tr-TR" dirty="0"/>
              <a:t>*Beta-</a:t>
            </a:r>
            <a:r>
              <a:rPr lang="tr-TR" dirty="0" err="1"/>
              <a:t>naftalinamin</a:t>
            </a:r>
            <a:endParaRPr lang="tr-TR" dirty="0"/>
          </a:p>
          <a:p>
            <a:pPr>
              <a:buNone/>
            </a:pPr>
            <a:r>
              <a:rPr lang="tr-TR" dirty="0"/>
              <a:t> * </a:t>
            </a:r>
            <a:r>
              <a:rPr lang="tr-TR" dirty="0" err="1"/>
              <a:t>Etilenoksit</a:t>
            </a:r>
            <a:endParaRPr lang="tr-TR" dirty="0"/>
          </a:p>
          <a:p>
            <a:pPr>
              <a:buNone/>
            </a:pPr>
            <a:r>
              <a:rPr lang="tr-TR" dirty="0"/>
              <a:t>*</a:t>
            </a:r>
            <a:r>
              <a:rPr lang="tr-TR" dirty="0" err="1"/>
              <a:t>Kromoksit</a:t>
            </a:r>
            <a:r>
              <a:rPr lang="tr-TR" dirty="0"/>
              <a:t> </a:t>
            </a:r>
          </a:p>
          <a:p>
            <a:pPr>
              <a:buNone/>
            </a:pPr>
            <a:r>
              <a:rPr lang="tr-TR" dirty="0"/>
              <a:t>* </a:t>
            </a:r>
            <a:r>
              <a:rPr lang="tr-TR" dirty="0">
                <a:solidFill>
                  <a:srgbClr val="FF0000"/>
                </a:solidFill>
              </a:rPr>
              <a:t>Nikel tozu</a:t>
            </a:r>
          </a:p>
          <a:p>
            <a:pPr>
              <a:buNone/>
            </a:pPr>
            <a:r>
              <a:rPr lang="tr-TR" dirty="0">
                <a:solidFill>
                  <a:srgbClr val="FF0000"/>
                </a:solidFill>
              </a:rPr>
              <a:t>*Krom tozu </a:t>
            </a:r>
          </a:p>
          <a:p>
            <a:pPr>
              <a:buNone/>
            </a:pPr>
            <a:r>
              <a:rPr lang="tr-TR" dirty="0"/>
              <a:t>*0-</a:t>
            </a:r>
            <a:r>
              <a:rPr lang="tr-TR" dirty="0" err="1"/>
              <a:t>Toluidin</a:t>
            </a:r>
            <a:endParaRPr lang="tr-TR" dirty="0"/>
          </a:p>
          <a:p>
            <a:pPr>
              <a:buNone/>
            </a:pPr>
            <a:r>
              <a:rPr lang="tr-TR" dirty="0">
                <a:solidFill>
                  <a:srgbClr val="FF0000"/>
                </a:solidFill>
              </a:rPr>
              <a:t>*Kurşun </a:t>
            </a:r>
            <a:r>
              <a:rPr lang="tr-TR" dirty="0" err="1"/>
              <a:t>arsenat</a:t>
            </a:r>
            <a:endParaRPr lang="tr-TR" dirty="0"/>
          </a:p>
          <a:p>
            <a:pPr>
              <a:buNone/>
            </a:pPr>
            <a:r>
              <a:rPr lang="tr-TR" dirty="0"/>
              <a:t> *</a:t>
            </a:r>
            <a:r>
              <a:rPr lang="tr-TR" dirty="0" err="1"/>
              <a:t>Vinil</a:t>
            </a:r>
            <a:r>
              <a:rPr lang="tr-TR" dirty="0"/>
              <a:t> Klorür</a:t>
            </a:r>
          </a:p>
          <a:p>
            <a:pPr>
              <a:buNone/>
            </a:pPr>
            <a:r>
              <a:rPr lang="tr-TR" dirty="0"/>
              <a:t>*Sodyum </a:t>
            </a:r>
            <a:r>
              <a:rPr lang="tr-TR" dirty="0" err="1"/>
              <a:t>arsenat</a:t>
            </a:r>
            <a:endParaRPr lang="tr-TR" dirty="0"/>
          </a:p>
          <a:p>
            <a:endParaRPr lang="tr-TR" dirty="0"/>
          </a:p>
        </p:txBody>
      </p:sp>
    </p:spTree>
    <p:extLst>
      <p:ext uri="{BB962C8B-B14F-4D97-AF65-F5344CB8AC3E}">
        <p14:creationId xmlns:p14="http://schemas.microsoft.com/office/powerpoint/2010/main" val="118576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tr-TR" dirty="0">
                <a:solidFill>
                  <a:srgbClr val="FF0000"/>
                </a:solidFill>
              </a:rPr>
              <a:t>TOZLAR</a:t>
            </a:r>
          </a:p>
        </p:txBody>
      </p:sp>
      <p:sp>
        <p:nvSpPr>
          <p:cNvPr id="3" name="Content Placeholder 2"/>
          <p:cNvSpPr>
            <a:spLocks noGrp="1"/>
          </p:cNvSpPr>
          <p:nvPr>
            <p:ph idx="1"/>
          </p:nvPr>
        </p:nvSpPr>
        <p:spPr>
          <a:xfrm>
            <a:off x="318356" y="1268760"/>
            <a:ext cx="8507288" cy="5256584"/>
          </a:xfrm>
        </p:spPr>
        <p:txBody>
          <a:bodyPr>
            <a:normAutofit fontScale="77500" lnSpcReduction="20000"/>
          </a:bodyPr>
          <a:lstStyle/>
          <a:p>
            <a:pPr marL="0" indent="0">
              <a:buNone/>
            </a:pPr>
            <a:r>
              <a:rPr lang="tr-TR" dirty="0"/>
              <a:t>Tane boyu 0,5- 150 mikron olan ve havada asılı olan maddeciklerdir.</a:t>
            </a:r>
          </a:p>
          <a:p>
            <a:pPr marL="0" indent="0">
              <a:buNone/>
            </a:pPr>
            <a:endParaRPr lang="tr-TR" dirty="0"/>
          </a:p>
          <a:p>
            <a:pPr>
              <a:buFont typeface="Wingdings" panose="05000000000000000000" pitchFamily="2" charset="2"/>
              <a:buChar char="ü"/>
            </a:pPr>
            <a:r>
              <a:rPr lang="tr-TR" dirty="0"/>
              <a:t>0-0,5 mikron boyu toz: ciğere girer-geri çıkar.</a:t>
            </a:r>
          </a:p>
          <a:p>
            <a:pPr>
              <a:buFont typeface="Wingdings" panose="05000000000000000000" pitchFamily="2" charset="2"/>
              <a:buChar char="ü"/>
            </a:pPr>
            <a:endParaRPr lang="tr-TR" dirty="0"/>
          </a:p>
          <a:p>
            <a:pPr marL="0" indent="0">
              <a:buNone/>
            </a:pPr>
            <a:endParaRPr lang="tr-TR" dirty="0"/>
          </a:p>
          <a:p>
            <a:pPr>
              <a:buFont typeface="Wingdings" panose="05000000000000000000" pitchFamily="2" charset="2"/>
              <a:buChar char="ü"/>
            </a:pPr>
            <a:r>
              <a:rPr lang="tr-TR" b="1" dirty="0">
                <a:solidFill>
                  <a:srgbClr val="00B050"/>
                </a:solidFill>
              </a:rPr>
              <a:t>0,5-5 mikron toz: Ciğere gider, oraya tutunur kalır.</a:t>
            </a:r>
          </a:p>
          <a:p>
            <a:pPr marL="0" indent="0" algn="ctr">
              <a:buNone/>
            </a:pPr>
            <a:r>
              <a:rPr lang="tr-TR" b="1" dirty="0">
                <a:solidFill>
                  <a:srgbClr val="FFFF00"/>
                </a:solidFill>
              </a:rPr>
              <a:t>Asbest-silis: Pnömokonyoz</a:t>
            </a:r>
          </a:p>
          <a:p>
            <a:pPr marL="0" indent="0" algn="ctr">
              <a:buNone/>
            </a:pPr>
            <a:r>
              <a:rPr lang="tr-TR" b="1" dirty="0">
                <a:solidFill>
                  <a:srgbClr val="FF0000"/>
                </a:solidFill>
              </a:rPr>
              <a:t>(</a:t>
            </a:r>
            <a:r>
              <a:rPr lang="tr-TR" b="1" u="sng" dirty="0">
                <a:solidFill>
                  <a:srgbClr val="FF0000"/>
                </a:solidFill>
              </a:rPr>
              <a:t>FİBROJEN –Fibroz- Asbest TOZ</a:t>
            </a:r>
            <a:r>
              <a:rPr lang="tr-TR" b="1" dirty="0">
                <a:solidFill>
                  <a:srgbClr val="FF0000"/>
                </a:solidFill>
              </a:rPr>
              <a:t>)</a:t>
            </a:r>
          </a:p>
          <a:p>
            <a:pPr marL="0" indent="0">
              <a:buNone/>
            </a:pPr>
            <a:r>
              <a:rPr lang="tr-TR" dirty="0">
                <a:solidFill>
                  <a:srgbClr val="7030A0"/>
                </a:solidFill>
              </a:rPr>
              <a:t>      Ö/ Asbest, arsenik, Silis, Ni, Cr tozları</a:t>
            </a:r>
          </a:p>
          <a:p>
            <a:pPr marL="0" indent="0" algn="ctr">
              <a:buNone/>
            </a:pPr>
            <a:endParaRPr lang="tr-TR" b="1" dirty="0">
              <a:solidFill>
                <a:srgbClr val="FF0000"/>
              </a:solidFill>
            </a:endParaRPr>
          </a:p>
          <a:p>
            <a:pPr marL="0" indent="0" algn="ctr">
              <a:buNone/>
            </a:pPr>
            <a:endParaRPr lang="tr-TR" dirty="0"/>
          </a:p>
          <a:p>
            <a:pPr>
              <a:buFont typeface="Wingdings" panose="05000000000000000000" pitchFamily="2" charset="2"/>
              <a:buChar char="ü"/>
            </a:pPr>
            <a:r>
              <a:rPr lang="tr-TR" dirty="0"/>
              <a:t>&gt;5 mikron boyu toz: Üst solunumda kalır, aşağı inmez.</a:t>
            </a:r>
          </a:p>
        </p:txBody>
      </p:sp>
    </p:spTree>
    <p:extLst>
      <p:ext uri="{BB962C8B-B14F-4D97-AF65-F5344CB8AC3E}">
        <p14:creationId xmlns:p14="http://schemas.microsoft.com/office/powerpoint/2010/main" val="170466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ASBEST</a:t>
            </a:r>
          </a:p>
        </p:txBody>
      </p:sp>
      <p:pic>
        <p:nvPicPr>
          <p:cNvPr id="5" name="Content Placeholder 4"/>
          <p:cNvPicPr>
            <a:picLocks noGrp="1" noChangeAspect="1"/>
          </p:cNvPicPr>
          <p:nvPr>
            <p:ph idx="1"/>
          </p:nvPr>
        </p:nvPicPr>
        <p:blipFill>
          <a:blip r:embed="rId2"/>
          <a:stretch>
            <a:fillRect/>
          </a:stretch>
        </p:blipFill>
        <p:spPr>
          <a:xfrm>
            <a:off x="1081410" y="1600200"/>
            <a:ext cx="6981179"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18</a:t>
            </a:fld>
            <a:endParaRPr lang="tr-TR">
              <a:solidFill>
                <a:prstClr val="black">
                  <a:tint val="75000"/>
                </a:prstClr>
              </a:solidFill>
            </a:endParaRPr>
          </a:p>
        </p:txBody>
      </p:sp>
    </p:spTree>
    <p:extLst>
      <p:ext uri="{BB962C8B-B14F-4D97-AF65-F5344CB8AC3E}">
        <p14:creationId xmlns:p14="http://schemas.microsoft.com/office/powerpoint/2010/main" val="35127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1228" y="1600200"/>
            <a:ext cx="7681544"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19</a:t>
            </a:fld>
            <a:endParaRPr lang="tr-TR">
              <a:solidFill>
                <a:prstClr val="black">
                  <a:tint val="75000"/>
                </a:prstClr>
              </a:solidFill>
            </a:endParaRPr>
          </a:p>
        </p:txBody>
      </p:sp>
    </p:spTree>
    <p:extLst>
      <p:ext uri="{BB962C8B-B14F-4D97-AF65-F5344CB8AC3E}">
        <p14:creationId xmlns:p14="http://schemas.microsoft.com/office/powerpoint/2010/main" val="141533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rcRect/>
          <a:stretch>
            <a:fillRect/>
          </a:stretch>
        </p:blipFill>
        <p:spPr bwMode="auto">
          <a:xfrm>
            <a:off x="3275856" y="3645024"/>
            <a:ext cx="3160609" cy="2803724"/>
          </a:xfrm>
          <a:prstGeom prst="rect">
            <a:avLst/>
          </a:prstGeom>
          <a:noFill/>
          <a:ln w="9525">
            <a:noFill/>
            <a:miter lim="800000"/>
            <a:headEnd/>
            <a:tailEnd/>
          </a:ln>
        </p:spPr>
      </p:pic>
      <p:sp>
        <p:nvSpPr>
          <p:cNvPr id="3" name="5 Dikdörtgen"/>
          <p:cNvSpPr/>
          <p:nvPr/>
        </p:nvSpPr>
        <p:spPr>
          <a:xfrm>
            <a:off x="1259632" y="692696"/>
            <a:ext cx="6983225" cy="2585323"/>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KİMYASAL</a:t>
            </a:r>
            <a:r>
              <a:rPr kumimoji="0" lang="tr-TR" sz="5400" b="1" i="0" u="none" strike="noStrike" cap="none" spc="0" normalizeH="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RİSK ETMENLERİ</a:t>
            </a: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endParaRPr lang="tr-TR" sz="5400" b="1" cap="none" spc="0"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8498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34603" y="1600200"/>
            <a:ext cx="6874793"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20</a:t>
            </a:fld>
            <a:endParaRPr lang="tr-TR">
              <a:solidFill>
                <a:prstClr val="black">
                  <a:tint val="75000"/>
                </a:prstClr>
              </a:solidFill>
            </a:endParaRPr>
          </a:p>
        </p:txBody>
      </p:sp>
    </p:spTree>
    <p:extLst>
      <p:ext uri="{BB962C8B-B14F-4D97-AF65-F5344CB8AC3E}">
        <p14:creationId xmlns:p14="http://schemas.microsoft.com/office/powerpoint/2010/main" val="28813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71600" y="1340768"/>
            <a:ext cx="7330171"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21</a:t>
            </a:fld>
            <a:endParaRPr lang="tr-TR">
              <a:solidFill>
                <a:prstClr val="black">
                  <a:tint val="75000"/>
                </a:prstClr>
              </a:solidFill>
            </a:endParaRPr>
          </a:p>
        </p:txBody>
      </p:sp>
    </p:spTree>
    <p:extLst>
      <p:ext uri="{BB962C8B-B14F-4D97-AF65-F5344CB8AC3E}">
        <p14:creationId xmlns:p14="http://schemas.microsoft.com/office/powerpoint/2010/main" val="417541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ASBEST</a:t>
            </a:r>
          </a:p>
        </p:txBody>
      </p:sp>
      <p:pic>
        <p:nvPicPr>
          <p:cNvPr id="5" name="Content Placeholder 4"/>
          <p:cNvPicPr>
            <a:picLocks noGrp="1" noChangeAspect="1"/>
          </p:cNvPicPr>
          <p:nvPr>
            <p:ph idx="1"/>
          </p:nvPr>
        </p:nvPicPr>
        <p:blipFill>
          <a:blip r:embed="rId2"/>
          <a:stretch>
            <a:fillRect/>
          </a:stretch>
        </p:blipFill>
        <p:spPr>
          <a:xfrm>
            <a:off x="681193" y="1600200"/>
            <a:ext cx="7781613"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22</a:t>
            </a:fld>
            <a:endParaRPr lang="tr-TR">
              <a:solidFill>
                <a:prstClr val="black">
                  <a:tint val="75000"/>
                </a:prstClr>
              </a:solidFill>
            </a:endParaRPr>
          </a:p>
        </p:txBody>
      </p:sp>
    </p:spTree>
    <p:extLst>
      <p:ext uri="{BB962C8B-B14F-4D97-AF65-F5344CB8AC3E}">
        <p14:creationId xmlns:p14="http://schemas.microsoft.com/office/powerpoint/2010/main" val="1918893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56"/>
            <a:ext cx="2530624" cy="1143000"/>
          </a:xfrm>
        </p:spPr>
        <p:style>
          <a:lnRef idx="2">
            <a:schemeClr val="dk1"/>
          </a:lnRef>
          <a:fillRef idx="1">
            <a:schemeClr val="lt1"/>
          </a:fillRef>
          <a:effectRef idx="0">
            <a:schemeClr val="dk1"/>
          </a:effectRef>
          <a:fontRef idx="minor">
            <a:schemeClr val="dk1"/>
          </a:fontRef>
        </p:style>
        <p:txBody>
          <a:bodyPr>
            <a:normAutofit/>
          </a:bodyPr>
          <a:lstStyle/>
          <a:p>
            <a:r>
              <a:rPr lang="tr-TR" sz="2400" dirty="0">
                <a:solidFill>
                  <a:srgbClr val="00B050"/>
                </a:solidFill>
              </a:rPr>
              <a:t>Radyoaktif Tozlar</a:t>
            </a:r>
          </a:p>
        </p:txBody>
      </p:sp>
      <p:sp>
        <p:nvSpPr>
          <p:cNvPr id="3" name="Content Placeholder 2"/>
          <p:cNvSpPr>
            <a:spLocks noGrp="1"/>
          </p:cNvSpPr>
          <p:nvPr>
            <p:ph idx="1"/>
          </p:nvPr>
        </p:nvSpPr>
        <p:spPr>
          <a:xfrm>
            <a:off x="133163" y="1157756"/>
            <a:ext cx="3519529" cy="4525963"/>
          </a:xfrm>
        </p:spPr>
        <p:txBody>
          <a:bodyPr>
            <a:normAutofit/>
          </a:bodyPr>
          <a:lstStyle/>
          <a:p>
            <a:pPr marL="0" indent="0">
              <a:buNone/>
            </a:pPr>
            <a:r>
              <a:rPr lang="tr-TR" sz="2400" dirty="0">
                <a:solidFill>
                  <a:schemeClr val="accent6">
                    <a:lumMod val="75000"/>
                  </a:schemeClr>
                </a:solidFill>
              </a:rPr>
              <a:t>U, Th gibi</a:t>
            </a:r>
          </a:p>
          <a:p>
            <a:pPr marL="0" indent="0">
              <a:buNone/>
            </a:pPr>
            <a:endParaRPr lang="tr-TR" sz="2400" dirty="0">
              <a:solidFill>
                <a:schemeClr val="accent6">
                  <a:lumMod val="75000"/>
                </a:schemeClr>
              </a:solidFill>
            </a:endParaRPr>
          </a:p>
          <a:p>
            <a:pPr marL="0" indent="0">
              <a:buNone/>
            </a:pPr>
            <a:r>
              <a:rPr lang="tr-TR" sz="2400" dirty="0">
                <a:solidFill>
                  <a:schemeClr val="accent6">
                    <a:lumMod val="75000"/>
                  </a:schemeClr>
                </a:solidFill>
              </a:rPr>
              <a:t>Bunların yaymış olduğu iyonize ışınlar insan vücudundaki dokularda hasar-ur oluşumuna neden olur.</a:t>
            </a:r>
          </a:p>
        </p:txBody>
      </p:sp>
      <p:sp>
        <p:nvSpPr>
          <p:cNvPr id="4" name="Rectangle 3"/>
          <p:cNvSpPr/>
          <p:nvPr/>
        </p:nvSpPr>
        <p:spPr>
          <a:xfrm>
            <a:off x="3707904" y="274638"/>
            <a:ext cx="72008" cy="6394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itle 1"/>
          <p:cNvSpPr txBox="1">
            <a:spLocks/>
          </p:cNvSpPr>
          <p:nvPr/>
        </p:nvSpPr>
        <p:spPr>
          <a:xfrm>
            <a:off x="5868144" y="274638"/>
            <a:ext cx="2530624"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400" dirty="0">
                <a:solidFill>
                  <a:srgbClr val="F719E7"/>
                </a:solidFill>
              </a:rPr>
              <a:t>Allerjik Tozlar</a:t>
            </a:r>
          </a:p>
        </p:txBody>
      </p:sp>
      <p:pic>
        <p:nvPicPr>
          <p:cNvPr id="7" name="Picture 6"/>
          <p:cNvPicPr>
            <a:picLocks noChangeAspect="1"/>
          </p:cNvPicPr>
          <p:nvPr/>
        </p:nvPicPr>
        <p:blipFill>
          <a:blip r:embed="rId2"/>
          <a:stretch>
            <a:fillRect/>
          </a:stretch>
        </p:blipFill>
        <p:spPr>
          <a:xfrm>
            <a:off x="23412" y="3996304"/>
            <a:ext cx="3657500" cy="2385024"/>
          </a:xfrm>
          <a:prstGeom prst="rect">
            <a:avLst/>
          </a:prstGeom>
        </p:spPr>
      </p:pic>
      <p:sp>
        <p:nvSpPr>
          <p:cNvPr id="8" name="Title 1"/>
          <p:cNvSpPr txBox="1">
            <a:spLocks/>
          </p:cNvSpPr>
          <p:nvPr/>
        </p:nvSpPr>
        <p:spPr>
          <a:xfrm>
            <a:off x="5160640" y="2555906"/>
            <a:ext cx="2530624"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400" dirty="0">
                <a:solidFill>
                  <a:schemeClr val="accent1">
                    <a:lumMod val="50000"/>
                  </a:schemeClr>
                </a:solidFill>
              </a:rPr>
              <a:t>İnert Tozlar</a:t>
            </a:r>
          </a:p>
        </p:txBody>
      </p:sp>
      <p:sp>
        <p:nvSpPr>
          <p:cNvPr id="9" name="Content Placeholder 2"/>
          <p:cNvSpPr txBox="1">
            <a:spLocks/>
          </p:cNvSpPr>
          <p:nvPr/>
        </p:nvSpPr>
        <p:spPr>
          <a:xfrm>
            <a:off x="3995936" y="3788780"/>
            <a:ext cx="4860032" cy="26647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chemeClr val="accent1">
                    <a:lumMod val="50000"/>
                  </a:schemeClr>
                </a:solidFill>
              </a:rPr>
              <a:t>Kömür, demir tozları, Ba, Mg bileşiklerin tozları, kçt, mermer, alçı tozları</a:t>
            </a:r>
          </a:p>
          <a:p>
            <a:pPr marL="0" indent="0">
              <a:buFont typeface="Arial" pitchFamily="34" charset="0"/>
              <a:buNone/>
            </a:pPr>
            <a:endParaRPr lang="tr-TR" sz="2000" dirty="0">
              <a:solidFill>
                <a:schemeClr val="accent1">
                  <a:lumMod val="50000"/>
                </a:schemeClr>
              </a:solidFill>
            </a:endParaRPr>
          </a:p>
          <a:p>
            <a:pPr marL="0" indent="0">
              <a:buFont typeface="Arial" pitchFamily="34" charset="0"/>
              <a:buNone/>
            </a:pPr>
            <a:r>
              <a:rPr lang="tr-TR" sz="2000" dirty="0">
                <a:solidFill>
                  <a:schemeClr val="accent1">
                    <a:lumMod val="50000"/>
                  </a:schemeClr>
                </a:solidFill>
              </a:rPr>
              <a:t>Bu tozlar vücutta birikir, ancak herhangi bir </a:t>
            </a:r>
            <a:r>
              <a:rPr lang="tr-TR" sz="2000" u="sng" dirty="0">
                <a:solidFill>
                  <a:schemeClr val="accent1">
                    <a:lumMod val="50000"/>
                  </a:schemeClr>
                </a:solidFill>
              </a:rPr>
              <a:t>fibrojenik-toksik etkileri olmaz.</a:t>
            </a:r>
          </a:p>
          <a:p>
            <a:pPr marL="0" indent="0">
              <a:buFont typeface="Arial" pitchFamily="34" charset="0"/>
              <a:buNone/>
            </a:pPr>
            <a:endParaRPr lang="tr-TR" sz="2000" u="sng" dirty="0">
              <a:solidFill>
                <a:schemeClr val="accent1">
                  <a:lumMod val="50000"/>
                </a:schemeClr>
              </a:solidFill>
            </a:endParaRPr>
          </a:p>
          <a:p>
            <a:pPr marL="0" indent="0">
              <a:buFont typeface="Arial" pitchFamily="34" charset="0"/>
              <a:buNone/>
            </a:pPr>
            <a:r>
              <a:rPr lang="tr-TR" sz="2000" dirty="0">
                <a:solidFill>
                  <a:schemeClr val="accent1">
                    <a:lumMod val="50000"/>
                  </a:schemeClr>
                </a:solidFill>
              </a:rPr>
              <a:t>Vücudün temizleme gücü sağlam oldukça problem oluşturmazlar.</a:t>
            </a:r>
          </a:p>
        </p:txBody>
      </p:sp>
      <p:sp>
        <p:nvSpPr>
          <p:cNvPr id="10" name="Content Placeholder 2"/>
          <p:cNvSpPr txBox="1">
            <a:spLocks/>
          </p:cNvSpPr>
          <p:nvPr/>
        </p:nvSpPr>
        <p:spPr>
          <a:xfrm>
            <a:off x="6983760" y="1412906"/>
            <a:ext cx="2160240" cy="7839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F719E7"/>
                </a:solidFill>
              </a:rPr>
              <a:t>Kişiden-kişiye</a:t>
            </a:r>
          </a:p>
          <a:p>
            <a:pPr marL="0" indent="0">
              <a:buFont typeface="Arial" pitchFamily="34" charset="0"/>
              <a:buNone/>
            </a:pPr>
            <a:r>
              <a:rPr lang="tr-TR" sz="2000" dirty="0">
                <a:solidFill>
                  <a:srgbClr val="F719E7"/>
                </a:solidFill>
              </a:rPr>
              <a:t>Çiçek tozları vs..</a:t>
            </a:r>
          </a:p>
        </p:txBody>
      </p:sp>
    </p:spTree>
    <p:extLst>
      <p:ext uri="{BB962C8B-B14F-4D97-AF65-F5344CB8AC3E}">
        <p14:creationId xmlns:p14="http://schemas.microsoft.com/office/powerpoint/2010/main" val="102287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0"/>
            <a:ext cx="8229600" cy="1143000"/>
          </a:xfrm>
        </p:spPr>
        <p:txBody>
          <a:bodyPr/>
          <a:lstStyle/>
          <a:p>
            <a:r>
              <a:rPr lang="tr-TR" dirty="0"/>
              <a:t>KURŞUN tozları</a:t>
            </a:r>
          </a:p>
        </p:txBody>
      </p:sp>
      <p:sp>
        <p:nvSpPr>
          <p:cNvPr id="3" name="Content Placeholder 2"/>
          <p:cNvSpPr>
            <a:spLocks noGrp="1"/>
          </p:cNvSpPr>
          <p:nvPr>
            <p:ph idx="1"/>
          </p:nvPr>
        </p:nvSpPr>
        <p:spPr>
          <a:xfrm>
            <a:off x="179512" y="1052737"/>
            <a:ext cx="8856984" cy="3528392"/>
          </a:xfrm>
        </p:spPr>
        <p:txBody>
          <a:bodyPr>
            <a:normAutofit/>
          </a:bodyPr>
          <a:lstStyle/>
          <a:p>
            <a:pPr marL="0" indent="0">
              <a:buNone/>
            </a:pPr>
            <a:r>
              <a:rPr lang="tr-TR" dirty="0"/>
              <a:t>Aşağıdaki durumlarda </a:t>
            </a:r>
            <a:r>
              <a:rPr lang="tr-TR" dirty="0">
                <a:solidFill>
                  <a:srgbClr val="F719E7"/>
                </a:solidFill>
              </a:rPr>
              <a:t>tıbbi gözetim </a:t>
            </a:r>
            <a:r>
              <a:rPr lang="tr-TR" dirty="0"/>
              <a:t>yapılır:</a:t>
            </a:r>
          </a:p>
          <a:p>
            <a:endParaRPr lang="tr-TR" dirty="0"/>
          </a:p>
          <a:p>
            <a:pPr>
              <a:buFont typeface="Wingdings" panose="05000000000000000000" pitchFamily="2" charset="2"/>
              <a:buChar char="Ø"/>
            </a:pPr>
            <a:r>
              <a:rPr lang="tr-TR" sz="1400" dirty="0"/>
              <a:t>Havadaki kurşunun, haftada 40 saat çalışma süresine göre hesaplanmış, zaman ağırlıklı ortalama konsantrasyonu 0.075 mg/m</a:t>
            </a:r>
            <a:r>
              <a:rPr lang="tr-TR" sz="1400" baseline="30000" dirty="0"/>
              <a:t>3 </a:t>
            </a:r>
            <a:r>
              <a:rPr lang="tr-TR" sz="1400" dirty="0"/>
              <a:t>ten fazla ise,</a:t>
            </a:r>
          </a:p>
          <a:p>
            <a:pPr marL="0" indent="0">
              <a:buNone/>
            </a:pPr>
            <a:endParaRPr lang="tr-TR" dirty="0"/>
          </a:p>
          <a:p>
            <a:pPr>
              <a:buFont typeface="Wingdings" panose="05000000000000000000" pitchFamily="2" charset="2"/>
              <a:buChar char="Ø"/>
            </a:pPr>
            <a:r>
              <a:rPr lang="tr-TR" dirty="0"/>
              <a:t>Çalışanlardan herhangi birinin kanındaki kurşun seviyesi </a:t>
            </a:r>
            <a:r>
              <a:rPr lang="tr-TR" u="sng" dirty="0">
                <a:solidFill>
                  <a:srgbClr val="F719E7"/>
                </a:solidFill>
              </a:rPr>
              <a:t>40 </a:t>
            </a:r>
            <a:r>
              <a:rPr lang="el-GR" u="sng" dirty="0">
                <a:solidFill>
                  <a:srgbClr val="F719E7"/>
                </a:solidFill>
              </a:rPr>
              <a:t>μ</a:t>
            </a:r>
            <a:r>
              <a:rPr lang="tr-TR" u="sng" dirty="0">
                <a:solidFill>
                  <a:srgbClr val="F719E7"/>
                </a:solidFill>
              </a:rPr>
              <a:t>g Pb/100 ml </a:t>
            </a:r>
            <a:r>
              <a:rPr lang="tr-TR" dirty="0"/>
              <a:t>kandan fazla ise.</a:t>
            </a:r>
          </a:p>
          <a:p>
            <a:pPr marL="0" indent="0">
              <a:buNone/>
            </a:pPr>
            <a:endParaRPr lang="tr-TR" dirty="0"/>
          </a:p>
        </p:txBody>
      </p:sp>
      <p:sp>
        <p:nvSpPr>
          <p:cNvPr id="4" name="Content Placeholder 2"/>
          <p:cNvSpPr txBox="1">
            <a:spLocks/>
          </p:cNvSpPr>
          <p:nvPr/>
        </p:nvSpPr>
        <p:spPr>
          <a:xfrm>
            <a:off x="323528" y="5877272"/>
            <a:ext cx="7840488" cy="49567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b="1" i="1" u="sng" dirty="0">
                <a:solidFill>
                  <a:srgbClr val="F719E7"/>
                </a:solidFill>
              </a:rPr>
              <a:t>Biyolojik sınır Pb için</a:t>
            </a:r>
            <a:r>
              <a:rPr lang="tr-TR" dirty="0">
                <a:solidFill>
                  <a:srgbClr val="F719E7"/>
                </a:solidFill>
              </a:rPr>
              <a:t>: 70</a:t>
            </a:r>
            <a:r>
              <a:rPr lang="el-GR" u="sng" dirty="0">
                <a:solidFill>
                  <a:srgbClr val="F719E7"/>
                </a:solidFill>
              </a:rPr>
              <a:t> μ</a:t>
            </a:r>
            <a:r>
              <a:rPr lang="tr-TR" u="sng" dirty="0">
                <a:solidFill>
                  <a:srgbClr val="F719E7"/>
                </a:solidFill>
              </a:rPr>
              <a:t>g Pb/100 ml </a:t>
            </a:r>
            <a:endParaRPr lang="tr-TR" dirty="0"/>
          </a:p>
          <a:p>
            <a:pPr marL="0" indent="0">
              <a:buFont typeface="Arial" pitchFamily="34" charset="0"/>
              <a:buNone/>
            </a:pPr>
            <a:endParaRPr lang="tr-TR" dirty="0"/>
          </a:p>
        </p:txBody>
      </p:sp>
      <p:sp>
        <p:nvSpPr>
          <p:cNvPr id="5" name="Rectangle 4"/>
          <p:cNvSpPr/>
          <p:nvPr/>
        </p:nvSpPr>
        <p:spPr>
          <a:xfrm>
            <a:off x="2627784" y="4693956"/>
            <a:ext cx="1661032" cy="369332"/>
          </a:xfrm>
          <a:prstGeom prst="rect">
            <a:avLst/>
          </a:prstGeom>
        </p:spPr>
        <p:txBody>
          <a:bodyPr wrap="none">
            <a:spAutoFit/>
          </a:bodyPr>
          <a:lstStyle/>
          <a:p>
            <a:r>
              <a:rPr lang="tr-TR" dirty="0">
                <a:solidFill>
                  <a:srgbClr val="FFFF00"/>
                </a:solidFill>
              </a:rPr>
              <a:t>(1 mg: 1000 </a:t>
            </a:r>
            <a:r>
              <a:rPr lang="el-GR" dirty="0">
                <a:solidFill>
                  <a:srgbClr val="FFFF00"/>
                </a:solidFill>
              </a:rPr>
              <a:t>μ</a:t>
            </a:r>
            <a:r>
              <a:rPr lang="tr-TR" dirty="0">
                <a:solidFill>
                  <a:srgbClr val="FFFF00"/>
                </a:solidFill>
              </a:rPr>
              <a:t>g)</a:t>
            </a:r>
          </a:p>
        </p:txBody>
      </p:sp>
    </p:spTree>
    <p:extLst>
      <p:ext uri="{BB962C8B-B14F-4D97-AF65-F5344CB8AC3E}">
        <p14:creationId xmlns:p14="http://schemas.microsoft.com/office/powerpoint/2010/main" val="261074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93204" y="0"/>
            <a:ext cx="8229600" cy="557475"/>
          </a:xfrm>
        </p:spPr>
        <p:txBody>
          <a:bodyPr>
            <a:normAutofit fontScale="90000"/>
          </a:bodyPr>
          <a:lstStyle/>
          <a:p>
            <a:r>
              <a:rPr lang="tr-TR" dirty="0"/>
              <a:t>GAZLAR</a:t>
            </a:r>
          </a:p>
        </p:txBody>
      </p:sp>
      <p:sp>
        <p:nvSpPr>
          <p:cNvPr id="3" name="Content Placeholder 2"/>
          <p:cNvSpPr>
            <a:spLocks noGrp="1"/>
          </p:cNvSpPr>
          <p:nvPr>
            <p:ph idx="1"/>
          </p:nvPr>
        </p:nvSpPr>
        <p:spPr>
          <a:xfrm>
            <a:off x="323528" y="764705"/>
            <a:ext cx="8568952" cy="648072"/>
          </a:xfrm>
        </p:spPr>
        <p:txBody>
          <a:bodyPr/>
          <a:lstStyle/>
          <a:p>
            <a:pPr marL="0" indent="0">
              <a:buNone/>
            </a:pPr>
            <a:r>
              <a:rPr lang="tr-TR" dirty="0"/>
              <a:t>CO</a:t>
            </a:r>
            <a:r>
              <a:rPr lang="tr-TR" sz="2000" dirty="0"/>
              <a:t>2</a:t>
            </a:r>
            <a:r>
              <a:rPr lang="tr-TR" dirty="0"/>
              <a:t>            -              CO             -              CH</a:t>
            </a:r>
            <a:r>
              <a:rPr lang="tr-TR" sz="2000" dirty="0"/>
              <a:t>4</a:t>
            </a:r>
            <a:r>
              <a:rPr lang="tr-TR" dirty="0"/>
              <a:t> (Metan) </a:t>
            </a:r>
          </a:p>
        </p:txBody>
      </p:sp>
      <p:sp>
        <p:nvSpPr>
          <p:cNvPr id="4" name="Content Placeholder 2"/>
          <p:cNvSpPr txBox="1">
            <a:spLocks/>
          </p:cNvSpPr>
          <p:nvPr/>
        </p:nvSpPr>
        <p:spPr>
          <a:xfrm>
            <a:off x="179512" y="1556792"/>
            <a:ext cx="1512168"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Yanmaz</a:t>
            </a:r>
          </a:p>
          <a:p>
            <a:pPr marL="0" indent="0">
              <a:buFont typeface="Arial" pitchFamily="34" charset="0"/>
              <a:buNone/>
            </a:pPr>
            <a:r>
              <a:rPr lang="tr-TR" dirty="0">
                <a:solidFill>
                  <a:srgbClr val="FF0000"/>
                </a:solidFill>
              </a:rPr>
              <a:t>Boğucu</a:t>
            </a:r>
          </a:p>
          <a:p>
            <a:pPr marL="0" indent="0">
              <a:buFont typeface="Arial" pitchFamily="34" charset="0"/>
              <a:buNone/>
            </a:pPr>
            <a:endParaRPr lang="tr-TR" dirty="0">
              <a:solidFill>
                <a:srgbClr val="FF0000"/>
              </a:solidFill>
            </a:endParaRPr>
          </a:p>
        </p:txBody>
      </p:sp>
      <p:sp>
        <p:nvSpPr>
          <p:cNvPr id="5" name="Content Placeholder 2"/>
          <p:cNvSpPr txBox="1">
            <a:spLocks/>
          </p:cNvSpPr>
          <p:nvPr/>
        </p:nvSpPr>
        <p:spPr>
          <a:xfrm>
            <a:off x="179512" y="2691158"/>
            <a:ext cx="1001013"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Basit</a:t>
            </a:r>
          </a:p>
          <a:p>
            <a:pPr marL="0" indent="0">
              <a:buFont typeface="Arial" pitchFamily="34" charset="0"/>
              <a:buNone/>
            </a:pPr>
            <a:r>
              <a:rPr lang="tr-TR" dirty="0">
                <a:solidFill>
                  <a:srgbClr val="7030A0"/>
                </a:solidFill>
              </a:rPr>
              <a:t>Boğucu</a:t>
            </a:r>
          </a:p>
          <a:p>
            <a:pPr marL="0" indent="0">
              <a:buFont typeface="Arial" pitchFamily="34" charset="0"/>
              <a:buNone/>
            </a:pPr>
            <a:endParaRPr lang="tr-TR" dirty="0">
              <a:solidFill>
                <a:srgbClr val="7030A0"/>
              </a:solidFill>
            </a:endParaRPr>
          </a:p>
        </p:txBody>
      </p:sp>
      <p:sp>
        <p:nvSpPr>
          <p:cNvPr id="6" name="Content Placeholder 2"/>
          <p:cNvSpPr txBox="1">
            <a:spLocks/>
          </p:cNvSpPr>
          <p:nvPr/>
        </p:nvSpPr>
        <p:spPr>
          <a:xfrm>
            <a:off x="179512" y="5229200"/>
            <a:ext cx="1512168"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50"/>
                </a:solidFill>
              </a:rPr>
              <a:t>Akciğere gitmez</a:t>
            </a:r>
          </a:p>
          <a:p>
            <a:pPr marL="0" indent="0">
              <a:buFont typeface="Arial" pitchFamily="34" charset="0"/>
              <a:buNone/>
            </a:pPr>
            <a:endParaRPr lang="tr-TR" dirty="0">
              <a:solidFill>
                <a:srgbClr val="00B050"/>
              </a:solidFill>
            </a:endParaRPr>
          </a:p>
        </p:txBody>
      </p:sp>
      <p:sp>
        <p:nvSpPr>
          <p:cNvPr id="7" name="Content Placeholder 2"/>
          <p:cNvSpPr txBox="1">
            <a:spLocks/>
          </p:cNvSpPr>
          <p:nvPr/>
        </p:nvSpPr>
        <p:spPr>
          <a:xfrm>
            <a:off x="3203848" y="1556792"/>
            <a:ext cx="1512168"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Yanıcı</a:t>
            </a:r>
          </a:p>
          <a:p>
            <a:pPr marL="0" indent="0">
              <a:buFont typeface="Arial" pitchFamily="34" charse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8" name="Content Placeholder 2"/>
          <p:cNvSpPr txBox="1">
            <a:spLocks/>
          </p:cNvSpPr>
          <p:nvPr/>
        </p:nvSpPr>
        <p:spPr>
          <a:xfrm>
            <a:off x="3096366" y="2691158"/>
            <a:ext cx="129614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7030A0"/>
                </a:solidFill>
              </a:rPr>
              <a:t>Kimyasal</a:t>
            </a:r>
          </a:p>
          <a:p>
            <a:pPr marL="0" indent="0">
              <a:buFont typeface="Arial" pitchFamily="34" charset="0"/>
              <a:buNone/>
            </a:pPr>
            <a:r>
              <a:rPr lang="tr-TR" sz="2000" dirty="0">
                <a:solidFill>
                  <a:srgbClr val="7030A0"/>
                </a:solidFill>
              </a:rPr>
              <a:t>Boğucu</a:t>
            </a:r>
          </a:p>
          <a:p>
            <a:pPr marL="0" indent="0">
              <a:buFont typeface="Arial" pitchFamily="34" charset="0"/>
              <a:buNone/>
            </a:pPr>
            <a:endParaRPr lang="tr-TR" sz="2000" dirty="0">
              <a:solidFill>
                <a:srgbClr val="7030A0"/>
              </a:solidFill>
            </a:endParaRPr>
          </a:p>
        </p:txBody>
      </p:sp>
      <p:sp>
        <p:nvSpPr>
          <p:cNvPr id="9" name="Content Placeholder 2"/>
          <p:cNvSpPr txBox="1">
            <a:spLocks/>
          </p:cNvSpPr>
          <p:nvPr/>
        </p:nvSpPr>
        <p:spPr>
          <a:xfrm>
            <a:off x="2903824" y="4245188"/>
            <a:ext cx="266429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00B050"/>
                </a:solidFill>
              </a:rPr>
              <a:t>Kanda dolaşır, kanın oksijen taşıma kapasitesini bloke ederek, zehirler </a:t>
            </a:r>
          </a:p>
          <a:p>
            <a:pPr marL="0" indent="0">
              <a:buFont typeface="Arial" pitchFamily="34" charset="0"/>
              <a:buNone/>
            </a:pPr>
            <a:endParaRPr lang="tr-TR" sz="2000" dirty="0">
              <a:solidFill>
                <a:srgbClr val="00B050"/>
              </a:solidFill>
            </a:endParaRPr>
          </a:p>
        </p:txBody>
      </p:sp>
      <p:sp>
        <p:nvSpPr>
          <p:cNvPr id="10" name="Content Placeholder 2"/>
          <p:cNvSpPr txBox="1">
            <a:spLocks/>
          </p:cNvSpPr>
          <p:nvPr/>
        </p:nvSpPr>
        <p:spPr>
          <a:xfrm>
            <a:off x="6644800" y="1556792"/>
            <a:ext cx="1296144"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Yanıcı</a:t>
            </a:r>
          </a:p>
          <a:p>
            <a:pPr marL="0" inden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11" name="Curved Right Arrow 10"/>
          <p:cNvSpPr/>
          <p:nvPr/>
        </p:nvSpPr>
        <p:spPr>
          <a:xfrm rot="17970202">
            <a:off x="7003310" y="4760744"/>
            <a:ext cx="2017514" cy="16339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Content Placeholder 2"/>
          <p:cNvSpPr txBox="1">
            <a:spLocks/>
          </p:cNvSpPr>
          <p:nvPr/>
        </p:nvSpPr>
        <p:spPr>
          <a:xfrm>
            <a:off x="167520" y="4338547"/>
            <a:ext cx="1512168"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50"/>
                </a:solidFill>
              </a:rPr>
              <a:t>Zehirli değildir</a:t>
            </a:r>
          </a:p>
          <a:p>
            <a:pPr marL="0" indent="0">
              <a:buFont typeface="Arial" pitchFamily="34" charset="0"/>
              <a:buNone/>
            </a:pPr>
            <a:endParaRPr lang="tr-TR" dirty="0">
              <a:solidFill>
                <a:srgbClr val="00B050"/>
              </a:solidFill>
            </a:endParaRPr>
          </a:p>
        </p:txBody>
      </p:sp>
      <p:sp>
        <p:nvSpPr>
          <p:cNvPr id="13" name="Content Placeholder 2"/>
          <p:cNvSpPr txBox="1">
            <a:spLocks/>
          </p:cNvSpPr>
          <p:nvPr/>
        </p:nvSpPr>
        <p:spPr>
          <a:xfrm>
            <a:off x="6660232" y="2720555"/>
            <a:ext cx="1001013"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a:solidFill>
                  <a:srgbClr val="7030A0"/>
                </a:solidFill>
              </a:rPr>
              <a:t>Basit</a:t>
            </a:r>
          </a:p>
          <a:p>
            <a:pPr marL="0" indent="0">
              <a:buFont typeface="Arial" pitchFamily="34" charset="0"/>
              <a:buNone/>
            </a:pPr>
            <a:r>
              <a:rPr lang="tr-TR">
                <a:solidFill>
                  <a:srgbClr val="7030A0"/>
                </a:solidFill>
              </a:rPr>
              <a:t>Boğucu</a:t>
            </a:r>
          </a:p>
          <a:p>
            <a:pPr marL="0" indent="0">
              <a:buFont typeface="Arial" pitchFamily="34" charset="0"/>
              <a:buNone/>
            </a:pPr>
            <a:endParaRPr lang="tr-TR" dirty="0">
              <a:solidFill>
                <a:srgbClr val="7030A0"/>
              </a:solidFill>
            </a:endParaRPr>
          </a:p>
        </p:txBody>
      </p:sp>
      <p:sp>
        <p:nvSpPr>
          <p:cNvPr id="2" name="Rectangle 1"/>
          <p:cNvSpPr/>
          <p:nvPr/>
        </p:nvSpPr>
        <p:spPr>
          <a:xfrm>
            <a:off x="6308352" y="3645024"/>
            <a:ext cx="2862064" cy="1200329"/>
          </a:xfrm>
          <a:prstGeom prst="rect">
            <a:avLst/>
          </a:prstGeom>
        </p:spPr>
        <p:txBody>
          <a:bodyPr wrap="square">
            <a:spAutoFit/>
          </a:bodyPr>
          <a:lstStyle/>
          <a:p>
            <a:r>
              <a:rPr lang="tr-TR" dirty="0">
                <a:solidFill>
                  <a:srgbClr val="00B050"/>
                </a:solidFill>
                <a:latin typeface="comic sans ms" panose="030F0702030302020204" pitchFamily="66" charset="0"/>
              </a:rPr>
              <a:t>Metan havadaki oksijen konsantrasyonunu düşürerek basit boğucu özellik oluşturur.</a:t>
            </a:r>
            <a:endParaRPr lang="tr-TR" dirty="0">
              <a:solidFill>
                <a:srgbClr val="00B050"/>
              </a:solidFill>
            </a:endParaRPr>
          </a:p>
        </p:txBody>
      </p:sp>
      <p:sp>
        <p:nvSpPr>
          <p:cNvPr id="17" name="Content Placeholder 2"/>
          <p:cNvSpPr txBox="1">
            <a:spLocks/>
          </p:cNvSpPr>
          <p:nvPr/>
        </p:nvSpPr>
        <p:spPr>
          <a:xfrm>
            <a:off x="2555776" y="5451562"/>
            <a:ext cx="4248471"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F719E7"/>
                </a:solidFill>
              </a:rPr>
              <a:t>100 ppm: baş ağrısı</a:t>
            </a:r>
          </a:p>
          <a:p>
            <a:pPr marL="0" indent="0">
              <a:buFont typeface="Arial" pitchFamily="34" charset="0"/>
              <a:buNone/>
            </a:pPr>
            <a:r>
              <a:rPr lang="tr-TR" sz="2000" dirty="0">
                <a:solidFill>
                  <a:srgbClr val="F719E7"/>
                </a:solidFill>
              </a:rPr>
              <a:t>500 ppm: şiddetli baş ağrısı, baygınlık</a:t>
            </a:r>
          </a:p>
          <a:p>
            <a:pPr marL="0" indent="0">
              <a:buFont typeface="Arial" pitchFamily="34" charset="0"/>
              <a:buNone/>
            </a:pPr>
            <a:r>
              <a:rPr lang="tr-TR" sz="2000" dirty="0">
                <a:solidFill>
                  <a:srgbClr val="F719E7"/>
                </a:solidFill>
              </a:rPr>
              <a:t>2000 ppm: şuursuzluk, nabız zayıflığı ve ölüm</a:t>
            </a:r>
          </a:p>
          <a:p>
            <a:pPr marL="0" indent="0">
              <a:buFont typeface="Arial" pitchFamily="34" charset="0"/>
              <a:buNone/>
            </a:pPr>
            <a:endParaRPr lang="tr-TR" sz="2000" dirty="0">
              <a:solidFill>
                <a:srgbClr val="F719E7"/>
              </a:solidFill>
            </a:endParaRPr>
          </a:p>
        </p:txBody>
      </p:sp>
    </p:spTree>
    <p:extLst>
      <p:ext uri="{BB962C8B-B14F-4D97-AF65-F5344CB8AC3E}">
        <p14:creationId xmlns:p14="http://schemas.microsoft.com/office/powerpoint/2010/main" val="154244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p:nvSpPr>
        <p:spPr>
          <a:xfrm>
            <a:off x="323528" y="75357"/>
            <a:ext cx="8229600" cy="4217739"/>
          </a:xfrm>
          <a:prstGeom prst="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323528" y="260648"/>
            <a:ext cx="8229600" cy="4525963"/>
          </a:xfrm>
        </p:spPr>
        <p:txBody>
          <a:bodyPr/>
          <a:lstStyle/>
          <a:p>
            <a:pPr marL="0" indent="0">
              <a:buNone/>
            </a:pPr>
            <a:r>
              <a:rPr lang="tr-TR" dirty="0"/>
              <a:t>C</a:t>
            </a:r>
            <a:r>
              <a:rPr lang="tr-TR" sz="2000" dirty="0"/>
              <a:t>1</a:t>
            </a:r>
            <a:r>
              <a:rPr lang="tr-TR" dirty="0"/>
              <a:t>H</a:t>
            </a:r>
            <a:r>
              <a:rPr lang="tr-TR" sz="2000" dirty="0"/>
              <a:t>4</a:t>
            </a:r>
          </a:p>
          <a:p>
            <a:pPr marL="0" indent="0">
              <a:buNone/>
            </a:pPr>
            <a:endParaRPr lang="tr-TR" sz="2000" dirty="0"/>
          </a:p>
          <a:p>
            <a:pPr marL="0" indent="0">
              <a:buNone/>
            </a:pPr>
            <a:r>
              <a:rPr lang="tr-TR" dirty="0"/>
              <a:t>C</a:t>
            </a:r>
            <a:r>
              <a:rPr lang="tr-TR" sz="2000" dirty="0"/>
              <a:t>2</a:t>
            </a:r>
            <a:r>
              <a:rPr lang="tr-TR" dirty="0"/>
              <a:t>H</a:t>
            </a:r>
            <a:r>
              <a:rPr lang="tr-TR" sz="2000" dirty="0"/>
              <a:t>6</a:t>
            </a:r>
          </a:p>
          <a:p>
            <a:pPr marL="0" indent="0">
              <a:buNone/>
            </a:pPr>
            <a:endParaRPr lang="tr-TR" sz="2000" dirty="0"/>
          </a:p>
          <a:p>
            <a:pPr marL="0" indent="0">
              <a:buNone/>
            </a:pPr>
            <a:r>
              <a:rPr lang="tr-TR" dirty="0"/>
              <a:t>C</a:t>
            </a:r>
            <a:r>
              <a:rPr lang="tr-TR" sz="2000" dirty="0"/>
              <a:t>3</a:t>
            </a:r>
            <a:r>
              <a:rPr lang="tr-TR" dirty="0"/>
              <a:t>H</a:t>
            </a:r>
            <a:r>
              <a:rPr lang="tr-TR" sz="2000" dirty="0"/>
              <a:t>8</a:t>
            </a:r>
          </a:p>
          <a:p>
            <a:pPr marL="0" indent="0">
              <a:buNone/>
            </a:pPr>
            <a:endParaRPr lang="tr-TR" sz="2000" dirty="0"/>
          </a:p>
          <a:p>
            <a:pPr marL="0" indent="0">
              <a:buNone/>
            </a:pPr>
            <a:r>
              <a:rPr lang="tr-TR" dirty="0"/>
              <a:t>C</a:t>
            </a:r>
            <a:r>
              <a:rPr lang="tr-TR" sz="2000" dirty="0"/>
              <a:t>4</a:t>
            </a:r>
            <a:r>
              <a:rPr lang="tr-TR" dirty="0"/>
              <a:t>H</a:t>
            </a:r>
            <a:r>
              <a:rPr lang="tr-TR" sz="2000" dirty="0"/>
              <a:t>10</a:t>
            </a:r>
          </a:p>
        </p:txBody>
      </p:sp>
      <p:sp>
        <p:nvSpPr>
          <p:cNvPr id="4" name="Content Placeholder 2"/>
          <p:cNvSpPr txBox="1">
            <a:spLocks/>
          </p:cNvSpPr>
          <p:nvPr/>
        </p:nvSpPr>
        <p:spPr>
          <a:xfrm>
            <a:off x="1979712" y="260648"/>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Metan</a:t>
            </a:r>
          </a:p>
          <a:p>
            <a:pPr marL="0" indent="0">
              <a:buFont typeface="Arial" pitchFamily="34" charset="0"/>
              <a:buNone/>
            </a:pPr>
            <a:endParaRPr lang="tr-TR" dirty="0">
              <a:solidFill>
                <a:srgbClr val="FF0000"/>
              </a:solidFill>
            </a:endParaRPr>
          </a:p>
        </p:txBody>
      </p:sp>
      <p:sp>
        <p:nvSpPr>
          <p:cNvPr id="5" name="Content Placeholder 2"/>
          <p:cNvSpPr txBox="1">
            <a:spLocks/>
          </p:cNvSpPr>
          <p:nvPr/>
        </p:nvSpPr>
        <p:spPr>
          <a:xfrm>
            <a:off x="1962672" y="1230120"/>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Etan</a:t>
            </a:r>
          </a:p>
          <a:p>
            <a:pPr marL="0" indent="0">
              <a:buFont typeface="Arial" pitchFamily="34" charset="0"/>
              <a:buNone/>
            </a:pPr>
            <a:endParaRPr lang="tr-TR" dirty="0">
              <a:solidFill>
                <a:srgbClr val="FF0000"/>
              </a:solidFill>
            </a:endParaRPr>
          </a:p>
        </p:txBody>
      </p:sp>
      <p:sp>
        <p:nvSpPr>
          <p:cNvPr id="6" name="Content Placeholder 2"/>
          <p:cNvSpPr txBox="1">
            <a:spLocks/>
          </p:cNvSpPr>
          <p:nvPr/>
        </p:nvSpPr>
        <p:spPr>
          <a:xfrm>
            <a:off x="1976060" y="2199593"/>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Propan</a:t>
            </a:r>
          </a:p>
          <a:p>
            <a:pPr marL="0" indent="0">
              <a:buFont typeface="Arial" pitchFamily="34" charset="0"/>
              <a:buNone/>
            </a:pPr>
            <a:endParaRPr lang="tr-TR" dirty="0">
              <a:solidFill>
                <a:srgbClr val="FF0000"/>
              </a:solidFill>
            </a:endParaRPr>
          </a:p>
        </p:txBody>
      </p:sp>
      <p:sp>
        <p:nvSpPr>
          <p:cNvPr id="7" name="Content Placeholder 2"/>
          <p:cNvSpPr txBox="1">
            <a:spLocks/>
          </p:cNvSpPr>
          <p:nvPr/>
        </p:nvSpPr>
        <p:spPr>
          <a:xfrm>
            <a:off x="1962672" y="3169066"/>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Bütan</a:t>
            </a:r>
          </a:p>
          <a:p>
            <a:pPr marL="0" indent="0">
              <a:buFont typeface="Arial" pitchFamily="34" charset="0"/>
              <a:buNone/>
            </a:pPr>
            <a:endParaRPr lang="tr-TR" dirty="0">
              <a:solidFill>
                <a:srgbClr val="FF0000"/>
              </a:solidFill>
            </a:endParaRPr>
          </a:p>
        </p:txBody>
      </p:sp>
      <p:cxnSp>
        <p:nvCxnSpPr>
          <p:cNvPr id="9" name="Straight Connector 8"/>
          <p:cNvCxnSpPr/>
          <p:nvPr/>
        </p:nvCxnSpPr>
        <p:spPr>
          <a:xfrm>
            <a:off x="755576" y="1988840"/>
            <a:ext cx="6624736" cy="0"/>
          </a:xfrm>
          <a:prstGeom prst="line">
            <a:avLst/>
          </a:prstGeom>
          <a:ln w="57150">
            <a:solidFill>
              <a:srgbClr val="00B0F0"/>
            </a:solidFill>
            <a:prstDash val="dash"/>
          </a:ln>
        </p:spPr>
        <p:style>
          <a:lnRef idx="1">
            <a:schemeClr val="dk1"/>
          </a:lnRef>
          <a:fillRef idx="0">
            <a:schemeClr val="dk1"/>
          </a:fillRef>
          <a:effectRef idx="0">
            <a:schemeClr val="dk1"/>
          </a:effectRef>
          <a:fontRef idx="minor">
            <a:schemeClr val="tx1"/>
          </a:fontRef>
        </p:style>
      </p:cxnSp>
      <p:sp>
        <p:nvSpPr>
          <p:cNvPr id="10" name="Content Placeholder 2"/>
          <p:cNvSpPr txBox="1">
            <a:spLocks/>
          </p:cNvSpPr>
          <p:nvPr/>
        </p:nvSpPr>
        <p:spPr>
          <a:xfrm>
            <a:off x="7380312" y="1664804"/>
            <a:ext cx="1172816"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a:t>
            </a:r>
          </a:p>
          <a:p>
            <a:pPr marL="0" indent="0">
              <a:buFont typeface="Arial" pitchFamily="34" charset="0"/>
              <a:buNone/>
            </a:pPr>
            <a:endParaRPr lang="tr-TR" dirty="0">
              <a:solidFill>
                <a:srgbClr val="00B0F0"/>
              </a:solidFill>
            </a:endParaRPr>
          </a:p>
        </p:txBody>
      </p:sp>
      <p:sp>
        <p:nvSpPr>
          <p:cNvPr id="11" name="Content Placeholder 2"/>
          <p:cNvSpPr txBox="1">
            <a:spLocks/>
          </p:cNvSpPr>
          <p:nvPr/>
        </p:nvSpPr>
        <p:spPr>
          <a:xfrm>
            <a:off x="6766724" y="332656"/>
            <a:ext cx="1172816"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Havadan hafif</a:t>
            </a:r>
          </a:p>
          <a:p>
            <a:pPr marL="0" indent="0">
              <a:buFont typeface="Arial" pitchFamily="34" charset="0"/>
              <a:buNone/>
            </a:pPr>
            <a:endParaRPr lang="tr-TR" dirty="0">
              <a:solidFill>
                <a:srgbClr val="00B0F0"/>
              </a:solidFill>
            </a:endParaRPr>
          </a:p>
        </p:txBody>
      </p:sp>
      <p:sp>
        <p:nvSpPr>
          <p:cNvPr id="12" name="Content Placeholder 2"/>
          <p:cNvSpPr txBox="1">
            <a:spLocks/>
          </p:cNvSpPr>
          <p:nvPr/>
        </p:nvSpPr>
        <p:spPr>
          <a:xfrm>
            <a:off x="6766724" y="3190209"/>
            <a:ext cx="1172816"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Havadan ağır</a:t>
            </a:r>
          </a:p>
          <a:p>
            <a:pPr marL="0" indent="0">
              <a:buFont typeface="Arial" pitchFamily="34" charset="0"/>
              <a:buNone/>
            </a:pPr>
            <a:endParaRPr lang="tr-TR" dirty="0">
              <a:solidFill>
                <a:srgbClr val="00B0F0"/>
              </a:solidFill>
            </a:endParaRPr>
          </a:p>
        </p:txBody>
      </p:sp>
      <p:cxnSp>
        <p:nvCxnSpPr>
          <p:cNvPr id="14" name="Straight Arrow Connector 13"/>
          <p:cNvCxnSpPr/>
          <p:nvPr/>
        </p:nvCxnSpPr>
        <p:spPr>
          <a:xfrm flipV="1">
            <a:off x="7132646" y="980728"/>
            <a:ext cx="0" cy="64807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64288" y="2343609"/>
            <a:ext cx="0" cy="79735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3347864" y="584684"/>
            <a:ext cx="720080" cy="1080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18" name="Content Placeholder 2"/>
          <p:cNvSpPr txBox="1">
            <a:spLocks/>
          </p:cNvSpPr>
          <p:nvPr/>
        </p:nvSpPr>
        <p:spPr>
          <a:xfrm>
            <a:off x="4067944" y="908720"/>
            <a:ext cx="1172816"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Doğalgazı oluşturur</a:t>
            </a:r>
          </a:p>
          <a:p>
            <a:pPr marL="0" indent="0">
              <a:buFont typeface="Arial" pitchFamily="34" charset="0"/>
              <a:buNone/>
            </a:pPr>
            <a:endParaRPr lang="tr-TR" dirty="0">
              <a:solidFill>
                <a:srgbClr val="7030A0"/>
              </a:solidFill>
            </a:endParaRPr>
          </a:p>
        </p:txBody>
      </p:sp>
      <p:sp>
        <p:nvSpPr>
          <p:cNvPr id="19" name="Content Placeholder 2"/>
          <p:cNvSpPr txBox="1">
            <a:spLocks/>
          </p:cNvSpPr>
          <p:nvPr/>
        </p:nvSpPr>
        <p:spPr>
          <a:xfrm>
            <a:off x="4234832" y="2866173"/>
            <a:ext cx="1172816"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LPG’yi oluşturur</a:t>
            </a:r>
          </a:p>
          <a:p>
            <a:pPr marL="0" indent="0">
              <a:buFont typeface="Arial" pitchFamily="34" charset="0"/>
              <a:buNone/>
            </a:pPr>
            <a:endParaRPr lang="tr-TR" dirty="0">
              <a:solidFill>
                <a:srgbClr val="7030A0"/>
              </a:solidFill>
            </a:endParaRPr>
          </a:p>
        </p:txBody>
      </p:sp>
      <p:sp>
        <p:nvSpPr>
          <p:cNvPr id="20" name="Right Brace 19"/>
          <p:cNvSpPr/>
          <p:nvPr/>
        </p:nvSpPr>
        <p:spPr>
          <a:xfrm>
            <a:off x="3462567" y="2541115"/>
            <a:ext cx="720080" cy="1080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22" name="Down Arrow 21"/>
          <p:cNvSpPr/>
          <p:nvPr/>
        </p:nvSpPr>
        <p:spPr>
          <a:xfrm>
            <a:off x="3822607" y="4493753"/>
            <a:ext cx="14401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Content Placeholder 2"/>
          <p:cNvSpPr txBox="1">
            <a:spLocks/>
          </p:cNvSpPr>
          <p:nvPr/>
        </p:nvSpPr>
        <p:spPr>
          <a:xfrm>
            <a:off x="3488228" y="5182228"/>
            <a:ext cx="2991985" cy="16757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Basit boğucu,</a:t>
            </a:r>
          </a:p>
          <a:p>
            <a:pPr marL="0" indent="0">
              <a:buFont typeface="Arial" pitchFamily="34" charset="0"/>
              <a:buNone/>
            </a:pPr>
            <a:r>
              <a:rPr lang="tr-TR" dirty="0">
                <a:solidFill>
                  <a:srgbClr val="FF0000"/>
                </a:solidFill>
              </a:rPr>
              <a:t>Yanıcı,</a:t>
            </a:r>
          </a:p>
          <a:p>
            <a:pPr marL="0" indent="0">
              <a:buFont typeface="Arial" pitchFamily="34" charse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24" name="Rectangle 23"/>
          <p:cNvSpPr/>
          <p:nvPr/>
        </p:nvSpPr>
        <p:spPr>
          <a:xfrm>
            <a:off x="3822607" y="4493753"/>
            <a:ext cx="1578124" cy="369332"/>
          </a:xfrm>
          <a:prstGeom prst="rect">
            <a:avLst/>
          </a:prstGeom>
        </p:spPr>
        <p:txBody>
          <a:bodyPr wrap="none">
            <a:spAutoFit/>
          </a:bodyPr>
          <a:lstStyle/>
          <a:p>
            <a:r>
              <a:rPr lang="tr-TR" dirty="0">
                <a:solidFill>
                  <a:srgbClr val="FF0000"/>
                </a:solidFill>
              </a:rPr>
              <a:t>Bunların hepsi </a:t>
            </a:r>
            <a:endParaRPr lang="tr-TR" dirty="0"/>
          </a:p>
        </p:txBody>
      </p:sp>
    </p:spTree>
    <p:extLst>
      <p:ext uri="{BB962C8B-B14F-4D97-AF65-F5344CB8AC3E}">
        <p14:creationId xmlns:p14="http://schemas.microsoft.com/office/powerpoint/2010/main" val="225470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tr-TR" dirty="0"/>
              <a:t>LNG : Sıvılaştırılmış doğal gaz</a:t>
            </a:r>
          </a:p>
          <a:p>
            <a:pPr marL="0" indent="0">
              <a:buNone/>
            </a:pPr>
            <a:endParaRPr lang="tr-TR" dirty="0"/>
          </a:p>
          <a:p>
            <a:pPr marL="0" indent="0">
              <a:buNone/>
            </a:pPr>
            <a:r>
              <a:rPr lang="tr-TR" dirty="0"/>
              <a:t>LPG : Sıvılaştırılmış petrol</a:t>
            </a:r>
          </a:p>
          <a:p>
            <a:pPr marL="0" indent="0">
              <a:buNone/>
            </a:pPr>
            <a:endParaRPr lang="tr-TR" dirty="0"/>
          </a:p>
          <a:p>
            <a:pPr marL="0" indent="0">
              <a:buNone/>
            </a:pPr>
            <a:r>
              <a:rPr lang="tr-TR" dirty="0"/>
              <a:t>Burda bir kaçak varsa, havadan ağır olduğu için, zeminde birikir. </a:t>
            </a:r>
          </a:p>
          <a:p>
            <a:pPr marL="0" indent="0">
              <a:buNone/>
            </a:pPr>
            <a:endParaRPr lang="tr-TR" dirty="0"/>
          </a:p>
          <a:p>
            <a:pPr marL="0" indent="0">
              <a:buNone/>
            </a:pPr>
            <a:r>
              <a:rPr lang="tr-TR" dirty="0"/>
              <a:t>Zemin havalandırılmalıdır.</a:t>
            </a:r>
          </a:p>
        </p:txBody>
      </p:sp>
      <p:cxnSp>
        <p:nvCxnSpPr>
          <p:cNvPr id="4" name="Straight Arrow Connector 3"/>
          <p:cNvCxnSpPr/>
          <p:nvPr/>
        </p:nvCxnSpPr>
        <p:spPr>
          <a:xfrm>
            <a:off x="1043608" y="3212976"/>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689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114800" cy="1324744"/>
          </a:xfrm>
        </p:spPr>
        <p:txBody>
          <a:bodyPr/>
          <a:lstStyle/>
          <a:p>
            <a:pPr marL="0" indent="0">
              <a:buNone/>
            </a:pPr>
            <a:r>
              <a:rPr lang="tr-TR" dirty="0"/>
              <a:t>Hidrojen Sülfür (H2S)</a:t>
            </a:r>
          </a:p>
          <a:p>
            <a:pPr marL="0" indent="0">
              <a:buNone/>
            </a:pPr>
            <a:r>
              <a:rPr lang="tr-TR" dirty="0"/>
              <a:t>Hidrojen Siyanür (HCN) </a:t>
            </a:r>
          </a:p>
        </p:txBody>
      </p:sp>
      <p:sp>
        <p:nvSpPr>
          <p:cNvPr id="4" name="Content Placeholder 2"/>
          <p:cNvSpPr txBox="1">
            <a:spLocks/>
          </p:cNvSpPr>
          <p:nvPr/>
        </p:nvSpPr>
        <p:spPr>
          <a:xfrm>
            <a:off x="5436096" y="1844824"/>
            <a:ext cx="1656184"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t>Boğucu</a:t>
            </a:r>
          </a:p>
        </p:txBody>
      </p:sp>
      <p:sp>
        <p:nvSpPr>
          <p:cNvPr id="5" name="Rectangle 4"/>
          <p:cNvSpPr/>
          <p:nvPr/>
        </p:nvSpPr>
        <p:spPr>
          <a:xfrm>
            <a:off x="539552" y="3429000"/>
            <a:ext cx="4572000" cy="369332"/>
          </a:xfrm>
          <a:prstGeom prst="rect">
            <a:avLst/>
          </a:prstGeom>
        </p:spPr>
        <p:txBody>
          <a:bodyPr>
            <a:spAutoFit/>
          </a:bodyPr>
          <a:lstStyle/>
          <a:p>
            <a:r>
              <a:rPr lang="tr-TR" b="1" dirty="0">
                <a:solidFill>
                  <a:srgbClr val="555555"/>
                </a:solidFill>
                <a:latin typeface="comic sans ms" panose="030F0702030302020204" pitchFamily="66" charset="0"/>
              </a:rPr>
              <a:t>Azot N2 ( Nitrojen) :</a:t>
            </a:r>
            <a:r>
              <a:rPr lang="tr-TR" dirty="0">
                <a:solidFill>
                  <a:srgbClr val="555555"/>
                </a:solidFill>
                <a:latin typeface="comic sans ms" panose="030F0702030302020204" pitchFamily="66" charset="0"/>
              </a:rPr>
              <a:t> Basit boğucu. </a:t>
            </a:r>
            <a:endParaRPr lang="tr-TR" dirty="0"/>
          </a:p>
        </p:txBody>
      </p:sp>
      <p:sp>
        <p:nvSpPr>
          <p:cNvPr id="6" name="Rectangle 5"/>
          <p:cNvSpPr/>
          <p:nvPr/>
        </p:nvSpPr>
        <p:spPr>
          <a:xfrm>
            <a:off x="456561" y="4581128"/>
            <a:ext cx="4572000" cy="646331"/>
          </a:xfrm>
          <a:prstGeom prst="rect">
            <a:avLst/>
          </a:prstGeom>
        </p:spPr>
        <p:txBody>
          <a:bodyPr>
            <a:spAutoFit/>
          </a:bodyPr>
          <a:lstStyle/>
          <a:p>
            <a:pPr>
              <a:buFont typeface="Arial" panose="020B0604020202020204" pitchFamily="34" charset="0"/>
              <a:buChar char="•"/>
            </a:pPr>
            <a:r>
              <a:rPr lang="tr-TR" b="1" dirty="0">
                <a:solidFill>
                  <a:srgbClr val="555555"/>
                </a:solidFill>
                <a:latin typeface="comic sans ms" panose="030F0702030302020204" pitchFamily="66" charset="0"/>
              </a:rPr>
              <a:t>Kurşun :</a:t>
            </a:r>
            <a:r>
              <a:rPr lang="tr-TR" dirty="0">
                <a:solidFill>
                  <a:srgbClr val="555555"/>
                </a:solidFill>
                <a:latin typeface="comic sans ms" panose="030F0702030302020204" pitchFamily="66" charset="0"/>
              </a:rPr>
              <a:t> İnsan vücuduna solunum ve sindirim yolu ile girer.</a:t>
            </a:r>
            <a:endParaRPr lang="tr-TR" b="0" i="0" dirty="0">
              <a:solidFill>
                <a:srgbClr val="555555"/>
              </a:solidFill>
              <a:effectLst/>
              <a:latin typeface="PT Sans"/>
            </a:endParaRPr>
          </a:p>
        </p:txBody>
      </p:sp>
    </p:spTree>
    <p:extLst>
      <p:ext uri="{BB962C8B-B14F-4D97-AF65-F5344CB8AC3E}">
        <p14:creationId xmlns:p14="http://schemas.microsoft.com/office/powerpoint/2010/main" val="2104760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tr-TR" dirty="0"/>
              <a:t>Kimyasalların sağlık etkileri</a:t>
            </a:r>
          </a:p>
        </p:txBody>
      </p:sp>
      <p:sp>
        <p:nvSpPr>
          <p:cNvPr id="13315" name="Rectangle 3"/>
          <p:cNvSpPr>
            <a:spLocks noGrp="1" noChangeArrowheads="1"/>
          </p:cNvSpPr>
          <p:nvPr>
            <p:ph idx="1"/>
          </p:nvPr>
        </p:nvSpPr>
        <p:spPr>
          <a:xfrm>
            <a:off x="457200" y="1412875"/>
            <a:ext cx="8229600" cy="4730769"/>
          </a:xfrm>
        </p:spPr>
        <p:txBody>
          <a:bodyPr/>
          <a:lstStyle/>
          <a:p>
            <a:pPr marL="0" indent="0" algn="just">
              <a:lnSpc>
                <a:spcPct val="90000"/>
              </a:lnSpc>
              <a:defRPr/>
            </a:pPr>
            <a:r>
              <a:rPr lang="tr-TR" sz="3600" b="1" dirty="0"/>
              <a:t>Solunum Yolu Tahrişi;</a:t>
            </a:r>
            <a:r>
              <a:rPr lang="tr-TR" sz="3600" b="1" dirty="0">
                <a:cs typeface="Times New Roman" pitchFamily="18" charset="0"/>
              </a:rPr>
              <a:t>  </a:t>
            </a:r>
            <a:r>
              <a:rPr lang="tr-TR" sz="2400" dirty="0">
                <a:cs typeface="Times New Roman" pitchFamily="18" charset="0"/>
              </a:rPr>
              <a:t>Ozon, Nitrojen Dioksit, Sülfür Dioksit </a:t>
            </a:r>
          </a:p>
          <a:p>
            <a:pPr marL="0" indent="0" algn="just">
              <a:lnSpc>
                <a:spcPct val="90000"/>
              </a:lnSpc>
              <a:defRPr/>
            </a:pPr>
            <a:r>
              <a:rPr lang="tr-TR" b="1" dirty="0">
                <a:cs typeface="Times New Roman" pitchFamily="18" charset="0"/>
              </a:rPr>
              <a:t>Alerjen Reaksiyonlar; </a:t>
            </a:r>
            <a:r>
              <a:rPr lang="tr-TR" sz="2400" dirty="0">
                <a:cs typeface="Times New Roman" pitchFamily="18" charset="0"/>
              </a:rPr>
              <a:t>Çözücüler, Asit, Kostik Maddeler</a:t>
            </a:r>
          </a:p>
          <a:p>
            <a:pPr marL="0" indent="0" algn="just">
              <a:lnSpc>
                <a:spcPct val="90000"/>
              </a:lnSpc>
              <a:defRPr/>
            </a:pPr>
            <a:r>
              <a:rPr lang="tr-TR" b="1" dirty="0">
                <a:cs typeface="Times New Roman" pitchFamily="18" charset="0"/>
              </a:rPr>
              <a:t>Merkezi Sinir Sistemi Tahribat</a:t>
            </a:r>
            <a:r>
              <a:rPr lang="tr-TR" b="1" dirty="0"/>
              <a:t>ı</a:t>
            </a:r>
            <a:r>
              <a:rPr lang="tr-TR" dirty="0">
                <a:cs typeface="Times New Roman" pitchFamily="18" charset="0"/>
              </a:rPr>
              <a:t>; </a:t>
            </a:r>
            <a:r>
              <a:rPr lang="tr-TR" sz="2400" dirty="0" err="1">
                <a:cs typeface="Times New Roman" pitchFamily="18" charset="0"/>
              </a:rPr>
              <a:t>Toluen</a:t>
            </a:r>
            <a:r>
              <a:rPr lang="tr-TR" sz="2400" dirty="0">
                <a:cs typeface="Times New Roman" pitchFamily="18" charset="0"/>
              </a:rPr>
              <a:t>, </a:t>
            </a:r>
            <a:r>
              <a:rPr lang="tr-TR" sz="2400" dirty="0" err="1">
                <a:cs typeface="Times New Roman" pitchFamily="18" charset="0"/>
              </a:rPr>
              <a:t>Ksilen</a:t>
            </a:r>
            <a:r>
              <a:rPr lang="tr-TR" sz="2400" dirty="0">
                <a:cs typeface="Times New Roman" pitchFamily="18" charset="0"/>
              </a:rPr>
              <a:t>, Eter, Aseton </a:t>
            </a:r>
          </a:p>
          <a:p>
            <a:pPr marL="0" indent="0" algn="just">
              <a:lnSpc>
                <a:spcPct val="90000"/>
              </a:lnSpc>
              <a:defRPr/>
            </a:pPr>
            <a:r>
              <a:rPr lang="tr-TR" sz="3600" b="1" dirty="0">
                <a:cs typeface="Times New Roman" pitchFamily="18" charset="0"/>
              </a:rPr>
              <a:t>Pnömokonyoz</a:t>
            </a:r>
            <a:r>
              <a:rPr lang="tr-TR" sz="3600" dirty="0">
                <a:cs typeface="Times New Roman" pitchFamily="18" charset="0"/>
              </a:rPr>
              <a:t>; </a:t>
            </a:r>
            <a:r>
              <a:rPr lang="tr-TR" sz="2400" dirty="0">
                <a:cs typeface="Times New Roman" pitchFamily="18" charset="0"/>
              </a:rPr>
              <a:t>Silis Ve Asbest Tozlar</a:t>
            </a:r>
            <a:r>
              <a:rPr lang="tr-TR" sz="2400" dirty="0"/>
              <a:t>ı</a:t>
            </a:r>
            <a:r>
              <a:rPr lang="tr-TR" sz="2400" dirty="0">
                <a:cs typeface="Times New Roman" pitchFamily="18" charset="0"/>
              </a:rPr>
              <a:t>, Demir Oksit, Kalay Oksit Ve Berilyum </a:t>
            </a:r>
          </a:p>
          <a:p>
            <a:pPr marL="0" indent="0" algn="just">
              <a:lnSpc>
                <a:spcPct val="90000"/>
              </a:lnSpc>
              <a:defRPr/>
            </a:pPr>
            <a:r>
              <a:rPr lang="tr-TR" sz="3600" b="1" dirty="0">
                <a:cs typeface="Times New Roman" pitchFamily="18" charset="0"/>
              </a:rPr>
              <a:t>Kanser</a:t>
            </a:r>
            <a:r>
              <a:rPr lang="tr-TR" sz="3600" dirty="0">
                <a:cs typeface="Times New Roman" pitchFamily="18" charset="0"/>
              </a:rPr>
              <a:t>; </a:t>
            </a:r>
            <a:r>
              <a:rPr lang="tr-TR" sz="2400" dirty="0">
                <a:cs typeface="Times New Roman" pitchFamily="18" charset="0"/>
              </a:rPr>
              <a:t>Uçucu Organik Maddeler  </a:t>
            </a:r>
          </a:p>
          <a:p>
            <a:pPr marL="0" indent="0">
              <a:lnSpc>
                <a:spcPct val="90000"/>
              </a:lnSpc>
              <a:defRPr/>
            </a:pPr>
            <a:r>
              <a:rPr lang="en-US" sz="3600" b="1" dirty="0">
                <a:cs typeface="Times New Roman" pitchFamily="18" charset="0"/>
              </a:rPr>
              <a:t>Üreme </a:t>
            </a:r>
            <a:r>
              <a:rPr lang="en-US" sz="3600" b="1" dirty="0" err="1">
                <a:cs typeface="Times New Roman" pitchFamily="18" charset="0"/>
              </a:rPr>
              <a:t>Sistemi</a:t>
            </a:r>
            <a:r>
              <a:rPr lang="en-US" sz="3600" b="1" dirty="0">
                <a:cs typeface="Times New Roman" pitchFamily="18" charset="0"/>
              </a:rPr>
              <a:t> </a:t>
            </a:r>
            <a:r>
              <a:rPr lang="en-US" sz="3600" b="1" dirty="0" err="1">
                <a:cs typeface="Times New Roman" pitchFamily="18" charset="0"/>
              </a:rPr>
              <a:t>Hastalıkları</a:t>
            </a:r>
            <a:r>
              <a:rPr lang="en-US" sz="3600" dirty="0">
                <a:cs typeface="Times New Roman" pitchFamily="18" charset="0"/>
              </a:rPr>
              <a:t>; </a:t>
            </a:r>
            <a:r>
              <a:rPr lang="en-US" sz="2400" dirty="0">
                <a:cs typeface="Times New Roman" pitchFamily="18" charset="0"/>
              </a:rPr>
              <a:t>C</a:t>
            </a:r>
            <a:r>
              <a:rPr lang="tr-TR" sz="2400" dirty="0"/>
              <a:t>ı</a:t>
            </a:r>
            <a:r>
              <a:rPr lang="en-US" sz="2400" dirty="0" err="1">
                <a:cs typeface="Times New Roman" pitchFamily="18" charset="0"/>
              </a:rPr>
              <a:t>va</a:t>
            </a:r>
            <a:r>
              <a:rPr lang="en-US" sz="2400" dirty="0">
                <a:cs typeface="Times New Roman" pitchFamily="18" charset="0"/>
              </a:rPr>
              <a:t>, </a:t>
            </a:r>
            <a:r>
              <a:rPr lang="en-US" sz="2400" dirty="0" err="1">
                <a:cs typeface="Times New Roman" pitchFamily="18" charset="0"/>
              </a:rPr>
              <a:t>Kur</a:t>
            </a:r>
            <a:r>
              <a:rPr lang="tr-TR" sz="2400" dirty="0"/>
              <a:t>ş</a:t>
            </a:r>
            <a:r>
              <a:rPr lang="en-US" sz="2400" dirty="0">
                <a:cs typeface="Times New Roman" pitchFamily="18" charset="0"/>
              </a:rPr>
              <a:t>un </a:t>
            </a:r>
            <a:r>
              <a:rPr lang="tr-TR" sz="2400" dirty="0">
                <a:cs typeface="Times New Roman" pitchFamily="18" charset="0"/>
              </a:rPr>
              <a:t> vb.</a:t>
            </a:r>
            <a:r>
              <a:rPr lang="tr-TR" sz="3600" b="1" dirty="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a:solidFill>
            <a:srgbClr val="FFFF00"/>
          </a:solidFill>
        </p:spPr>
        <p:txBody>
          <a:bodyPr>
            <a:noAutofit/>
          </a:bodyPr>
          <a:lstStyle/>
          <a:p>
            <a:r>
              <a:rPr lang="tr-TR" sz="2000" b="1" dirty="0"/>
              <a:t>KİMYASAL MADDELERLE ÇALIŞMALARDA SAĞLIK VE  GÜVENLİK ÖNLEMLERİ HAKKINDA YÖNETMELİK’E GÖRE SINIFLANDIRMA</a:t>
            </a:r>
          </a:p>
        </p:txBody>
      </p:sp>
      <p:sp>
        <p:nvSpPr>
          <p:cNvPr id="4" name="Rectangle 3"/>
          <p:cNvSpPr>
            <a:spLocks noGrp="1" noChangeArrowheads="1"/>
          </p:cNvSpPr>
          <p:nvPr>
            <p:ph idx="1"/>
          </p:nvPr>
        </p:nvSpPr>
        <p:spPr>
          <a:xfrm>
            <a:off x="2195736" y="2011942"/>
            <a:ext cx="3898776" cy="4824536"/>
          </a:xfrm>
        </p:spPr>
        <p:txBody>
          <a:bodyPr>
            <a:normAutofit/>
          </a:bodyPr>
          <a:lstStyle/>
          <a:p>
            <a:pPr>
              <a:lnSpc>
                <a:spcPct val="80000"/>
              </a:lnSpc>
              <a:buFont typeface="+mj-lt"/>
              <a:buAutoNum type="arabicPeriod"/>
            </a:pPr>
            <a:r>
              <a:rPr lang="tr-TR" sz="2000" b="1" dirty="0"/>
              <a:t>Patlayıcı </a:t>
            </a:r>
            <a:r>
              <a:rPr lang="tr-TR" sz="2000" b="1" dirty="0">
                <a:solidFill>
                  <a:srgbClr val="00B0F0"/>
                </a:solidFill>
              </a:rPr>
              <a:t>(E), </a:t>
            </a:r>
          </a:p>
          <a:p>
            <a:pPr>
              <a:lnSpc>
                <a:spcPct val="80000"/>
              </a:lnSpc>
              <a:buFont typeface="+mj-lt"/>
              <a:buAutoNum type="arabicPeriod"/>
            </a:pPr>
            <a:r>
              <a:rPr lang="tr-TR" sz="2000" b="1" dirty="0"/>
              <a:t>Oksitleyici </a:t>
            </a:r>
            <a:r>
              <a:rPr lang="tr-TR" sz="2000" b="1" dirty="0">
                <a:solidFill>
                  <a:srgbClr val="00B0F0"/>
                </a:solidFill>
              </a:rPr>
              <a:t>(O)</a:t>
            </a:r>
            <a:r>
              <a:rPr lang="tr-TR" sz="2000" b="1" dirty="0"/>
              <a:t>, </a:t>
            </a:r>
          </a:p>
          <a:p>
            <a:pPr>
              <a:lnSpc>
                <a:spcPct val="80000"/>
              </a:lnSpc>
              <a:buFont typeface="+mj-lt"/>
              <a:buAutoNum type="arabicPeriod"/>
            </a:pPr>
            <a:r>
              <a:rPr lang="tr-TR" sz="2000" b="1" dirty="0"/>
              <a:t>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kolay 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çok kolay alevlenir </a:t>
            </a:r>
            <a:r>
              <a:rPr lang="tr-TR" sz="2000" b="1" dirty="0">
                <a:solidFill>
                  <a:srgbClr val="00B0F0"/>
                </a:solidFill>
              </a:rPr>
              <a:t>(F+), </a:t>
            </a:r>
          </a:p>
          <a:p>
            <a:pPr>
              <a:lnSpc>
                <a:spcPct val="80000"/>
              </a:lnSpc>
              <a:buFont typeface="+mj-lt"/>
              <a:buAutoNum type="arabicPeriod"/>
            </a:pPr>
            <a:r>
              <a:rPr lang="tr-TR" sz="2000" b="1" dirty="0"/>
              <a:t>Toksik </a:t>
            </a:r>
            <a:r>
              <a:rPr lang="tr-TR" sz="2000" b="1" dirty="0">
                <a:solidFill>
                  <a:srgbClr val="00B0F0"/>
                </a:solidFill>
              </a:rPr>
              <a:t>(T)</a:t>
            </a:r>
            <a:r>
              <a:rPr lang="tr-TR" sz="2000" b="1" dirty="0"/>
              <a:t>, </a:t>
            </a:r>
          </a:p>
          <a:p>
            <a:pPr>
              <a:lnSpc>
                <a:spcPct val="80000"/>
              </a:lnSpc>
              <a:buFont typeface="+mj-lt"/>
              <a:buAutoNum type="arabicPeriod"/>
            </a:pPr>
            <a:r>
              <a:rPr lang="tr-TR" sz="2000" b="1" dirty="0"/>
              <a:t> çok toksik </a:t>
            </a:r>
            <a:r>
              <a:rPr lang="tr-TR" sz="2000" b="1" dirty="0">
                <a:solidFill>
                  <a:srgbClr val="00B0F0"/>
                </a:solidFill>
              </a:rPr>
              <a:t>(T+)</a:t>
            </a:r>
            <a:r>
              <a:rPr lang="tr-TR" sz="2000" b="1" dirty="0"/>
              <a:t>, </a:t>
            </a:r>
          </a:p>
          <a:p>
            <a:pPr>
              <a:lnSpc>
                <a:spcPct val="80000"/>
              </a:lnSpc>
              <a:buFont typeface="+mj-lt"/>
              <a:buAutoNum type="arabicPeriod"/>
            </a:pPr>
            <a:r>
              <a:rPr lang="tr-TR" sz="2000" b="1" dirty="0"/>
              <a:t>Zararlı </a:t>
            </a:r>
            <a:r>
              <a:rPr lang="tr-TR" sz="2000" b="1" dirty="0">
                <a:solidFill>
                  <a:srgbClr val="00B0F0"/>
                </a:solidFill>
              </a:rPr>
              <a:t>(Xn),  </a:t>
            </a:r>
          </a:p>
          <a:p>
            <a:pPr>
              <a:lnSpc>
                <a:spcPct val="80000"/>
              </a:lnSpc>
              <a:buFont typeface="+mj-lt"/>
              <a:buAutoNum type="arabicPeriod"/>
            </a:pPr>
            <a:r>
              <a:rPr lang="tr-TR" sz="2000" b="1" dirty="0"/>
              <a:t>Aşındırıcı </a:t>
            </a:r>
            <a:r>
              <a:rPr lang="tr-TR" sz="2000" b="1" dirty="0">
                <a:solidFill>
                  <a:srgbClr val="00B0F0"/>
                </a:solidFill>
              </a:rPr>
              <a:t>(C)</a:t>
            </a:r>
            <a:r>
              <a:rPr lang="tr-TR" sz="2000" b="1" dirty="0"/>
              <a:t>, </a:t>
            </a:r>
          </a:p>
          <a:p>
            <a:pPr>
              <a:lnSpc>
                <a:spcPct val="80000"/>
              </a:lnSpc>
              <a:buFont typeface="+mj-lt"/>
              <a:buAutoNum type="arabicPeriod"/>
            </a:pPr>
            <a:r>
              <a:rPr lang="tr-TR" sz="2000" b="1" dirty="0"/>
              <a:t>tahriş edici </a:t>
            </a:r>
            <a:r>
              <a:rPr lang="tr-TR" sz="2000" b="1" dirty="0">
                <a:solidFill>
                  <a:srgbClr val="00B0F0"/>
                </a:solidFill>
              </a:rPr>
              <a:t>(Xi), </a:t>
            </a:r>
          </a:p>
          <a:p>
            <a:pPr>
              <a:lnSpc>
                <a:spcPct val="80000"/>
              </a:lnSpc>
              <a:buFont typeface="+mj-lt"/>
              <a:buAutoNum type="arabicPeriod"/>
            </a:pPr>
            <a:r>
              <a:rPr lang="tr-TR" sz="2000" b="1" dirty="0"/>
              <a:t>alerjik, </a:t>
            </a:r>
          </a:p>
          <a:p>
            <a:pPr>
              <a:lnSpc>
                <a:spcPct val="80000"/>
              </a:lnSpc>
              <a:buFont typeface="+mj-lt"/>
              <a:buAutoNum type="arabicPeriod"/>
            </a:pPr>
            <a:r>
              <a:rPr lang="tr-TR" sz="2000" b="1" dirty="0"/>
              <a:t>kanserojen,</a:t>
            </a:r>
            <a:r>
              <a:rPr lang="tr-TR" sz="2800" b="1" dirty="0">
                <a:solidFill>
                  <a:srgbClr val="00B0F0"/>
                </a:solidFill>
              </a:rPr>
              <a:t> (T)</a:t>
            </a:r>
          </a:p>
          <a:p>
            <a:pPr>
              <a:lnSpc>
                <a:spcPct val="80000"/>
              </a:lnSpc>
              <a:buFont typeface="+mj-lt"/>
              <a:buAutoNum type="arabicPeriod"/>
            </a:pPr>
            <a:r>
              <a:rPr lang="tr-TR" sz="2000" b="1" dirty="0" err="1"/>
              <a:t>mutajen</a:t>
            </a:r>
            <a:r>
              <a:rPr lang="tr-TR" sz="2000" b="1" dirty="0"/>
              <a:t>, </a:t>
            </a:r>
          </a:p>
          <a:p>
            <a:pPr>
              <a:lnSpc>
                <a:spcPct val="80000"/>
              </a:lnSpc>
              <a:buFont typeface="+mj-lt"/>
              <a:buAutoNum type="arabicPeriod"/>
            </a:pPr>
            <a:r>
              <a:rPr lang="tr-TR" sz="2000" b="1" dirty="0"/>
              <a:t>üreme için </a:t>
            </a:r>
            <a:r>
              <a:rPr lang="tr-TR" sz="2000" b="1" dirty="0" err="1"/>
              <a:t>toksik</a:t>
            </a:r>
            <a:r>
              <a:rPr lang="tr-TR" sz="2000" b="1" dirty="0"/>
              <a:t> </a:t>
            </a:r>
          </a:p>
          <a:p>
            <a:pPr>
              <a:lnSpc>
                <a:spcPct val="80000"/>
              </a:lnSpc>
              <a:buFont typeface="+mj-lt"/>
              <a:buAutoNum type="arabicPeriod"/>
            </a:pPr>
            <a:r>
              <a:rPr lang="tr-TR" sz="2000" b="1" dirty="0"/>
              <a:t>çevre için tehlikeli </a:t>
            </a:r>
            <a:r>
              <a:rPr lang="tr-TR" sz="2000" b="1" dirty="0">
                <a:solidFill>
                  <a:srgbClr val="00B0F0"/>
                </a:solidFill>
              </a:rPr>
              <a:t>(N)</a:t>
            </a:r>
            <a:r>
              <a:rPr lang="tr-TR" sz="2000" b="1" dirty="0"/>
              <a:t> </a:t>
            </a:r>
          </a:p>
        </p:txBody>
      </p:sp>
      <p:sp>
        <p:nvSpPr>
          <p:cNvPr id="5" name="4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a:t>
            </a:fld>
            <a:endParaRPr lang="tr-TR">
              <a:solidFill>
                <a:prstClr val="black">
                  <a:tint val="75000"/>
                </a:prstClr>
              </a:solidFill>
            </a:endParaRPr>
          </a:p>
        </p:txBody>
      </p:sp>
      <p:pic>
        <p:nvPicPr>
          <p:cNvPr id="6" name="6 Resim"/>
          <p:cNvPicPr/>
          <p:nvPr/>
        </p:nvPicPr>
        <p:blipFill>
          <a:blip r:embed="rId2" cstate="print"/>
          <a:srcRect/>
          <a:stretch>
            <a:fillRect/>
          </a:stretch>
        </p:blipFill>
        <p:spPr bwMode="auto">
          <a:xfrm>
            <a:off x="107504" y="1648361"/>
            <a:ext cx="864096" cy="844536"/>
          </a:xfrm>
          <a:prstGeom prst="rect">
            <a:avLst/>
          </a:prstGeom>
          <a:noFill/>
          <a:ln w="9525">
            <a:noFill/>
            <a:miter lim="800000"/>
            <a:headEnd/>
            <a:tailEnd/>
          </a:ln>
        </p:spPr>
      </p:pic>
      <p:pic>
        <p:nvPicPr>
          <p:cNvPr id="7" name="4 Resim"/>
          <p:cNvPicPr/>
          <p:nvPr/>
        </p:nvPicPr>
        <p:blipFill>
          <a:blip r:embed="rId3" cstate="print"/>
          <a:srcRect/>
          <a:stretch>
            <a:fillRect/>
          </a:stretch>
        </p:blipFill>
        <p:spPr bwMode="auto">
          <a:xfrm rot="5400000">
            <a:off x="251520" y="2492896"/>
            <a:ext cx="576064" cy="864096"/>
          </a:xfrm>
          <a:prstGeom prst="rect">
            <a:avLst/>
          </a:prstGeom>
          <a:noFill/>
          <a:ln w="9525">
            <a:noFill/>
            <a:miter lim="800000"/>
            <a:headEnd/>
            <a:tailEnd/>
          </a:ln>
        </p:spPr>
      </p:pic>
      <p:pic>
        <p:nvPicPr>
          <p:cNvPr id="8" name="Picture 6" descr="http://www.hse.gov.uk/chip/images/fire-l.gif"/>
          <p:cNvPicPr>
            <a:picLocks noChangeAspect="1" noChangeArrowheads="1"/>
          </p:cNvPicPr>
          <p:nvPr/>
        </p:nvPicPr>
        <p:blipFill>
          <a:blip r:embed="rId4" cstate="print"/>
          <a:srcRect/>
          <a:stretch>
            <a:fillRect/>
          </a:stretch>
        </p:blipFill>
        <p:spPr bwMode="auto">
          <a:xfrm>
            <a:off x="107504" y="3413857"/>
            <a:ext cx="864096" cy="866017"/>
          </a:xfrm>
          <a:prstGeom prst="rect">
            <a:avLst/>
          </a:prstGeom>
          <a:noFill/>
        </p:spPr>
      </p:pic>
      <p:sp>
        <p:nvSpPr>
          <p:cNvPr id="3" name="Left Brace 2"/>
          <p:cNvSpPr/>
          <p:nvPr/>
        </p:nvSpPr>
        <p:spPr>
          <a:xfrm>
            <a:off x="1979712" y="2780928"/>
            <a:ext cx="216024" cy="6329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9" name="Picture 8" descr="http://www.hse.gov.uk/chip/images/skull-l.gif"/>
          <p:cNvPicPr>
            <a:picLocks noChangeAspect="1" noChangeArrowheads="1"/>
          </p:cNvPicPr>
          <p:nvPr/>
        </p:nvPicPr>
        <p:blipFill>
          <a:blip r:embed="rId5" cstate="print"/>
          <a:srcRect/>
          <a:stretch>
            <a:fillRect/>
          </a:stretch>
        </p:blipFill>
        <p:spPr bwMode="auto">
          <a:xfrm>
            <a:off x="107504" y="4499992"/>
            <a:ext cx="864096" cy="866017"/>
          </a:xfrm>
          <a:prstGeom prst="rect">
            <a:avLst/>
          </a:prstGeom>
          <a:noFill/>
        </p:spPr>
      </p:pic>
      <p:pic>
        <p:nvPicPr>
          <p:cNvPr id="10" name="Picture 10" descr="http://upload.wikimedia.org/wikipedia/commons/thumb/8/86/Hazard_TT.svg/120px-Hazard_TT.svg.png"/>
          <p:cNvPicPr>
            <a:picLocks noChangeAspect="1" noChangeArrowheads="1"/>
          </p:cNvPicPr>
          <p:nvPr/>
        </p:nvPicPr>
        <p:blipFill>
          <a:blip r:embed="rId6" cstate="print"/>
          <a:srcRect/>
          <a:stretch>
            <a:fillRect/>
          </a:stretch>
        </p:blipFill>
        <p:spPr bwMode="auto">
          <a:xfrm>
            <a:off x="107504" y="5517232"/>
            <a:ext cx="864096" cy="864096"/>
          </a:xfrm>
          <a:prstGeom prst="rect">
            <a:avLst/>
          </a:prstGeom>
          <a:noFill/>
        </p:spPr>
      </p:pic>
      <p:pic>
        <p:nvPicPr>
          <p:cNvPr id="11" name="Picture 2"/>
          <p:cNvPicPr>
            <a:picLocks noChangeAspect="1" noChangeArrowheads="1"/>
          </p:cNvPicPr>
          <p:nvPr/>
        </p:nvPicPr>
        <p:blipFill>
          <a:blip r:embed="rId7" cstate="print"/>
          <a:srcRect/>
          <a:stretch>
            <a:fillRect/>
          </a:stretch>
        </p:blipFill>
        <p:spPr bwMode="auto">
          <a:xfrm>
            <a:off x="6913722" y="4401734"/>
            <a:ext cx="836351" cy="680316"/>
          </a:xfrm>
          <a:prstGeom prst="rect">
            <a:avLst/>
          </a:prstGeom>
          <a:noFill/>
          <a:ln w="9525">
            <a:noFill/>
            <a:miter lim="800000"/>
            <a:headEnd/>
            <a:tailEnd/>
          </a:ln>
        </p:spPr>
      </p:pic>
      <p:pic>
        <p:nvPicPr>
          <p:cNvPr id="12" name="Picture 2" descr="http://upload.wikimedia.org/wikipedia/commons/thumb/8/87/Hazard_C.svg/200px-Hazard_C.svg.png"/>
          <p:cNvPicPr>
            <a:picLocks noChangeAspect="1" noChangeArrowheads="1"/>
          </p:cNvPicPr>
          <p:nvPr/>
        </p:nvPicPr>
        <p:blipFill>
          <a:blip r:embed="rId8" cstate="print"/>
          <a:srcRect/>
          <a:stretch>
            <a:fillRect/>
          </a:stretch>
        </p:blipFill>
        <p:spPr bwMode="auto">
          <a:xfrm>
            <a:off x="6913722" y="3429000"/>
            <a:ext cx="792088" cy="792088"/>
          </a:xfrm>
          <a:prstGeom prst="rect">
            <a:avLst/>
          </a:prstGeom>
          <a:noFill/>
        </p:spPr>
      </p:pic>
      <p:pic>
        <p:nvPicPr>
          <p:cNvPr id="13" name="Picture 2"/>
          <p:cNvPicPr>
            <a:picLocks noChangeAspect="1" noChangeArrowheads="1"/>
          </p:cNvPicPr>
          <p:nvPr/>
        </p:nvPicPr>
        <p:blipFill>
          <a:blip r:embed="rId7" cstate="print"/>
          <a:srcRect/>
          <a:stretch>
            <a:fillRect/>
          </a:stretch>
        </p:blipFill>
        <p:spPr bwMode="auto">
          <a:xfrm>
            <a:off x="6887976" y="2568373"/>
            <a:ext cx="799680" cy="650486"/>
          </a:xfrm>
          <a:prstGeom prst="rect">
            <a:avLst/>
          </a:prstGeom>
          <a:noFill/>
          <a:ln w="9525">
            <a:noFill/>
            <a:miter lim="800000"/>
            <a:headEnd/>
            <a:tailEnd/>
          </a:ln>
        </p:spPr>
      </p:pic>
      <p:pic>
        <p:nvPicPr>
          <p:cNvPr id="14" name="Picture 8" descr="http://www.hse.gov.uk/chip/images/skull-l.gif"/>
          <p:cNvPicPr>
            <a:picLocks noChangeAspect="1" noChangeArrowheads="1"/>
          </p:cNvPicPr>
          <p:nvPr/>
        </p:nvPicPr>
        <p:blipFill>
          <a:blip r:embed="rId5" cstate="print"/>
          <a:srcRect/>
          <a:stretch>
            <a:fillRect/>
          </a:stretch>
        </p:blipFill>
        <p:spPr bwMode="auto">
          <a:xfrm>
            <a:off x="5291282" y="5257442"/>
            <a:ext cx="720878" cy="722481"/>
          </a:xfrm>
          <a:prstGeom prst="rect">
            <a:avLst/>
          </a:prstGeom>
          <a:noFill/>
        </p:spPr>
      </p:pic>
      <p:pic>
        <p:nvPicPr>
          <p:cNvPr id="15" name="Picture 35"/>
          <p:cNvPicPr>
            <a:picLocks noChangeAspect="1" noChangeArrowheads="1"/>
          </p:cNvPicPr>
          <p:nvPr/>
        </p:nvPicPr>
        <p:blipFill>
          <a:blip r:embed="rId9" cstate="print"/>
          <a:srcRect/>
          <a:stretch>
            <a:fillRect/>
          </a:stretch>
        </p:blipFill>
        <p:spPr bwMode="auto">
          <a:xfrm>
            <a:off x="6313930" y="5953050"/>
            <a:ext cx="864894" cy="856555"/>
          </a:xfrm>
          <a:prstGeom prst="rect">
            <a:avLst/>
          </a:prstGeom>
          <a:noFill/>
          <a:ln w="9525">
            <a:noFill/>
            <a:miter lim="800000"/>
            <a:headEnd/>
            <a:tailEnd/>
          </a:ln>
        </p:spPr>
      </p:pic>
      <p:cxnSp>
        <p:nvCxnSpPr>
          <p:cNvPr id="17" name="Straight Arrow Connector 16"/>
          <p:cNvCxnSpPr/>
          <p:nvPr/>
        </p:nvCxnSpPr>
        <p:spPr>
          <a:xfrm>
            <a:off x="5220072" y="6381327"/>
            <a:ext cx="72008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4427984" y="5404595"/>
            <a:ext cx="792088" cy="64807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9" name="Straight Arrow Connector 18"/>
          <p:cNvCxnSpPr/>
          <p:nvPr/>
        </p:nvCxnSpPr>
        <p:spPr>
          <a:xfrm flipH="1">
            <a:off x="1251248" y="2167654"/>
            <a:ext cx="72846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51248" y="2492897"/>
            <a:ext cx="944488" cy="2880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1"/>
          </p:cNvCxnSpPr>
          <p:nvPr/>
        </p:nvCxnSpPr>
        <p:spPr>
          <a:xfrm flipH="1">
            <a:off x="1111424" y="3097393"/>
            <a:ext cx="868288" cy="4433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11424" y="3776079"/>
            <a:ext cx="1084312" cy="849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31824" y="4094277"/>
            <a:ext cx="1199916" cy="15244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31273" y="3207177"/>
            <a:ext cx="2713192" cy="11169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39952" y="3877472"/>
            <a:ext cx="2664296" cy="7483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931273" y="4730293"/>
            <a:ext cx="2800967" cy="3433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44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Mutajen</a:t>
            </a:r>
            <a:r>
              <a:rPr lang="tr-TR" dirty="0"/>
              <a:t> Örnekleri</a:t>
            </a:r>
          </a:p>
        </p:txBody>
      </p:sp>
      <p:sp>
        <p:nvSpPr>
          <p:cNvPr id="3" name="2 İçerik Yer Tutucusu"/>
          <p:cNvSpPr>
            <a:spLocks noGrp="1"/>
          </p:cNvSpPr>
          <p:nvPr>
            <p:ph idx="1"/>
          </p:nvPr>
        </p:nvSpPr>
        <p:spPr>
          <a:xfrm>
            <a:off x="395536" y="1340768"/>
            <a:ext cx="8002136" cy="5112568"/>
          </a:xfrm>
        </p:spPr>
        <p:txBody>
          <a:bodyPr>
            <a:normAutofit/>
          </a:bodyPr>
          <a:lstStyle/>
          <a:p>
            <a:r>
              <a:rPr lang="tr-TR" dirty="0"/>
              <a:t>Arsenik</a:t>
            </a:r>
          </a:p>
          <a:p>
            <a:r>
              <a:rPr lang="tr-TR" dirty="0"/>
              <a:t>İyonlaştırıcı Radyasyon</a:t>
            </a:r>
          </a:p>
          <a:p>
            <a:r>
              <a:rPr lang="tr-TR" dirty="0"/>
              <a:t>Etidyum Bromür</a:t>
            </a:r>
          </a:p>
          <a:p>
            <a:r>
              <a:rPr lang="tr-TR" dirty="0"/>
              <a:t>Alkilleştirici etmenler </a:t>
            </a:r>
          </a:p>
          <a:p>
            <a:pPr>
              <a:buNone/>
            </a:pPr>
            <a:r>
              <a:rPr lang="tr-TR" dirty="0"/>
              <a:t>	( Dimetil Sülfat: </a:t>
            </a:r>
            <a:r>
              <a:rPr lang="tr-TR" dirty="0">
                <a:solidFill>
                  <a:srgbClr val="F719E7"/>
                </a:solidFill>
              </a:rPr>
              <a:t>tekstil yumuşatıcı yapımında </a:t>
            </a:r>
            <a:r>
              <a:rPr lang="tr-TR" dirty="0"/>
              <a:t>kullanılır (ayrıca; ilaç, tarım, böcek zehiri, boyada kullanılır)).</a:t>
            </a:r>
          </a:p>
        </p:txBody>
      </p:sp>
    </p:spTree>
    <p:extLst>
      <p:ext uri="{BB962C8B-B14F-4D97-AF65-F5344CB8AC3E}">
        <p14:creationId xmlns:p14="http://schemas.microsoft.com/office/powerpoint/2010/main" val="184152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1588" y="1588"/>
            <a:ext cx="1123950" cy="1152525"/>
            <a:chOff x="7146" y="3132"/>
            <a:chExt cx="1770" cy="1815"/>
          </a:xfrm>
        </p:grpSpPr>
        <p:sp>
          <p:nvSpPr>
            <p:cNvPr id="48130" name="AutoShape 2"/>
            <p:cNvSpPr>
              <a:spLocks noChangeAspect="1" noChangeArrowheads="1" noTextEdit="1"/>
            </p:cNvSpPr>
            <p:nvPr/>
          </p:nvSpPr>
          <p:spPr bwMode="auto">
            <a:xfrm>
              <a:off x="7146" y="3132"/>
              <a:ext cx="1770" cy="1815"/>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grpSp>
        <p:nvGrpSpPr>
          <p:cNvPr id="3" name="Group 4"/>
          <p:cNvGrpSpPr>
            <a:grpSpLocks noChangeAspect="1"/>
          </p:cNvGrpSpPr>
          <p:nvPr/>
        </p:nvGrpSpPr>
        <p:grpSpPr bwMode="auto">
          <a:xfrm>
            <a:off x="1588" y="1588"/>
            <a:ext cx="1162050" cy="1152525"/>
            <a:chOff x="7146" y="3132"/>
            <a:chExt cx="1831" cy="1815"/>
          </a:xfrm>
        </p:grpSpPr>
        <p:sp>
          <p:nvSpPr>
            <p:cNvPr id="48133" name="AutoShape 5"/>
            <p:cNvSpPr>
              <a:spLocks noChangeAspect="1" noChangeArrowheads="1" noTextEdit="1"/>
            </p:cNvSpPr>
            <p:nvPr/>
          </p:nvSpPr>
          <p:spPr bwMode="auto">
            <a:xfrm>
              <a:off x="7146" y="3132"/>
              <a:ext cx="1831" cy="1815"/>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pic>
        <p:nvPicPr>
          <p:cNvPr id="10" name="Picture 35"/>
          <p:cNvPicPr>
            <a:picLocks noChangeAspect="1" noChangeArrowheads="1"/>
          </p:cNvPicPr>
          <p:nvPr/>
        </p:nvPicPr>
        <p:blipFill>
          <a:blip r:embed="rId2" cstate="print"/>
          <a:srcRect/>
          <a:stretch>
            <a:fillRect/>
          </a:stretch>
        </p:blipFill>
        <p:spPr bwMode="auto">
          <a:xfrm>
            <a:off x="6182104" y="4782314"/>
            <a:ext cx="1152525" cy="1141413"/>
          </a:xfrm>
          <a:prstGeom prst="rect">
            <a:avLst/>
          </a:prstGeom>
          <a:noFill/>
          <a:ln w="9525">
            <a:noFill/>
            <a:miter lim="800000"/>
            <a:headEnd/>
            <a:tailEnd/>
          </a:ln>
        </p:spPr>
      </p:pic>
      <p:sp>
        <p:nvSpPr>
          <p:cNvPr id="12" name="11 Yuvarlatılmış Dikdörtgen"/>
          <p:cNvSpPr/>
          <p:nvPr/>
        </p:nvSpPr>
        <p:spPr>
          <a:xfrm>
            <a:off x="2555776" y="368295"/>
            <a:ext cx="4104456" cy="78581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b="1" dirty="0"/>
              <a:t>Çevre için tehlikeli madde (N) : </a:t>
            </a:r>
            <a:endParaRPr lang="tr-TR" dirty="0"/>
          </a:p>
        </p:txBody>
      </p:sp>
      <p:sp>
        <p:nvSpPr>
          <p:cNvPr id="13" name="12 Yuvarlatılmış Dikdörtgen"/>
          <p:cNvSpPr/>
          <p:nvPr/>
        </p:nvSpPr>
        <p:spPr>
          <a:xfrm>
            <a:off x="4624256" y="1571324"/>
            <a:ext cx="4268223" cy="279377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dirty="0"/>
              <a:t>Çevre ortamına girdiğinde çevrenin bir veya birkaç unsuru için hemen veya sonradan kısa veya uzun süreli tehlikeler gösteren maddelerdir. </a:t>
            </a:r>
            <a:endParaRPr lang="tr-TR" sz="2400" dirty="0">
              <a:ea typeface="Calibri"/>
              <a:cs typeface="Times New Roman"/>
            </a:endParaRPr>
          </a:p>
          <a:p>
            <a:pPr algn="ctr"/>
            <a:endParaRPr lang="tr-TR" sz="2400" dirty="0"/>
          </a:p>
        </p:txBody>
      </p:sp>
      <p:pic>
        <p:nvPicPr>
          <p:cNvPr id="465922" name="Picture 2" descr="C:\Users\Administrator\Documents\Downloads\wate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04365"/>
            <a:ext cx="3960440" cy="5284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2" name="Rechteck 4"/>
          <p:cNvSpPr>
            <a:spLocks noChangeArrowheads="1"/>
          </p:cNvSpPr>
          <p:nvPr/>
        </p:nvSpPr>
        <p:spPr bwMode="auto">
          <a:xfrm>
            <a:off x="225630" y="3737888"/>
            <a:ext cx="8878670" cy="2434313"/>
          </a:xfrm>
          <a:prstGeom prst="rect">
            <a:avLst/>
          </a:prstGeom>
          <a:noFill/>
          <a:ln w="9525" algn="ctr">
            <a:noFill/>
            <a:round/>
            <a:headEnd/>
            <a:tailEnd/>
          </a:ln>
        </p:spPr>
        <p:txBody>
          <a:bodyPr wrap="none" anchor="ctr"/>
          <a:lstStyle/>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Malzeme Güvenlik</a:t>
            </a:r>
          </a:p>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 Bilgi Formu</a:t>
            </a:r>
          </a:p>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MSDS (GBF)</a:t>
            </a:r>
          </a:p>
        </p:txBody>
      </p:sp>
      <p:pic>
        <p:nvPicPr>
          <p:cNvPr id="28676" name="Resim 2"/>
          <p:cNvPicPr>
            <a:picLocks noChangeAspect="1"/>
          </p:cNvPicPr>
          <p:nvPr/>
        </p:nvPicPr>
        <p:blipFill>
          <a:blip r:embed="rId3" cstate="print"/>
          <a:srcRect/>
          <a:stretch>
            <a:fillRect/>
          </a:stretch>
        </p:blipFill>
        <p:spPr bwMode="auto">
          <a:xfrm>
            <a:off x="65088" y="393700"/>
            <a:ext cx="3729037" cy="33734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7" name="Rectangle 3"/>
          <p:cNvSpPr>
            <a:spLocks noGrp="1" noChangeArrowheads="1"/>
          </p:cNvSpPr>
          <p:nvPr>
            <p:ph idx="1"/>
          </p:nvPr>
        </p:nvSpPr>
        <p:spPr>
          <a:xfrm>
            <a:off x="500034" y="1643050"/>
            <a:ext cx="8399462" cy="4840288"/>
          </a:xfrm>
        </p:spPr>
        <p:txBody>
          <a:bodyPr/>
          <a:lstStyle/>
          <a:p>
            <a:pPr marL="0" indent="0">
              <a:buFont typeface="Wingdings" pitchFamily="2" charset="2"/>
              <a:buNone/>
              <a:defRPr/>
            </a:pPr>
            <a:r>
              <a:rPr lang="tr-TR" sz="2400" dirty="0">
                <a:latin typeface="Calibri" pitchFamily="34" charset="0"/>
                <a:cs typeface="Arial" pitchFamily="34" charset="0"/>
              </a:rPr>
              <a:t>Kimyasalların neden olduğu sağlık ve güvenlik tehlikelerinin azaltılmasına yarayan bir sistemin parçasıdır. </a:t>
            </a:r>
          </a:p>
          <a:p>
            <a:pPr marL="0" indent="0">
              <a:buFont typeface="Wingdings" pitchFamily="2" charset="2"/>
              <a:buNone/>
              <a:defRPr/>
            </a:pPr>
            <a:endParaRPr lang="tr-TR" sz="2400" dirty="0">
              <a:latin typeface="Calibri" pitchFamily="34" charset="0"/>
              <a:cs typeface="Arial" pitchFamily="34" charset="0"/>
            </a:endParaRPr>
          </a:p>
          <a:p>
            <a:pPr marL="0" indent="0">
              <a:buFont typeface="Wingdings" pitchFamily="2" charset="2"/>
              <a:buNone/>
              <a:defRPr/>
            </a:pPr>
            <a:r>
              <a:rPr lang="tr-TR" sz="2400" dirty="0">
                <a:latin typeface="Calibri" pitchFamily="34" charset="0"/>
                <a:cs typeface="Arial" pitchFamily="34" charset="0"/>
              </a:rPr>
              <a:t>Kimyasal maddeyi ;</a:t>
            </a:r>
          </a:p>
          <a:p>
            <a:pPr marL="0" indent="0">
              <a:defRPr/>
            </a:pPr>
            <a:r>
              <a:rPr lang="tr-TR" sz="2400" b="1" dirty="0">
                <a:latin typeface="Calibri" pitchFamily="34" charset="0"/>
                <a:cs typeface="Arial" pitchFamily="34" charset="0"/>
              </a:rPr>
              <a:t>Taşıyanların ,</a:t>
            </a:r>
          </a:p>
          <a:p>
            <a:pPr marL="0" indent="0">
              <a:defRPr/>
            </a:pPr>
            <a:r>
              <a:rPr lang="tr-TR" sz="2400" b="1" dirty="0">
                <a:latin typeface="Calibri" pitchFamily="34" charset="0"/>
                <a:cs typeface="Arial" pitchFamily="34" charset="0"/>
              </a:rPr>
              <a:t>Depolayanların, </a:t>
            </a:r>
          </a:p>
          <a:p>
            <a:pPr marL="0" indent="0">
              <a:defRPr/>
            </a:pPr>
            <a:r>
              <a:rPr lang="tr-TR" sz="2400" b="1" dirty="0">
                <a:latin typeface="Calibri" pitchFamily="34" charset="0"/>
                <a:cs typeface="Arial" pitchFamily="34" charset="0"/>
              </a:rPr>
              <a:t>Kullananların ve </a:t>
            </a:r>
          </a:p>
          <a:p>
            <a:pPr marL="0" indent="0">
              <a:defRPr/>
            </a:pPr>
            <a:r>
              <a:rPr lang="tr-TR" sz="2400" b="1" dirty="0">
                <a:latin typeface="Calibri" pitchFamily="34" charset="0"/>
                <a:cs typeface="Arial" pitchFamily="34" charset="0"/>
              </a:rPr>
              <a:t>Üretimde Çalışanların </a:t>
            </a:r>
          </a:p>
          <a:p>
            <a:pPr marL="0" indent="0">
              <a:buNone/>
              <a:defRPr/>
            </a:pPr>
            <a:endParaRPr lang="tr-TR" sz="2400" b="1" dirty="0">
              <a:latin typeface="Calibri" pitchFamily="34" charset="0"/>
              <a:cs typeface="Arial" pitchFamily="34" charset="0"/>
            </a:endParaRPr>
          </a:p>
          <a:p>
            <a:pPr marL="0" indent="0">
              <a:buFont typeface="Wingdings" pitchFamily="2" charset="2"/>
              <a:buNone/>
              <a:defRPr/>
            </a:pPr>
            <a:r>
              <a:rPr lang="tr-TR" sz="2400" dirty="0">
                <a:latin typeface="Calibri" pitchFamily="34" charset="0"/>
                <a:cs typeface="Arial" pitchFamily="34" charset="0"/>
              </a:rPr>
              <a:t>kimyasal maddelerin tehlikeleri konusunda doğru değerlendirme yapmalarını sağlamayı amaçlar.</a:t>
            </a:r>
          </a:p>
        </p:txBody>
      </p:sp>
      <p:sp>
        <p:nvSpPr>
          <p:cNvPr id="4" name="3 Dikdörtgen"/>
          <p:cNvSpPr/>
          <p:nvPr/>
        </p:nvSpPr>
        <p:spPr>
          <a:xfrm>
            <a:off x="539552" y="215960"/>
            <a:ext cx="7992888"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2800" dirty="0">
                <a:solidFill>
                  <a:srgbClr val="FF0000"/>
                </a:solidFill>
              </a:rPr>
              <a:t> </a:t>
            </a:r>
            <a:r>
              <a:rPr lang="tr-TR" sz="2800" dirty="0">
                <a:solidFill>
                  <a:schemeClr val="bg1"/>
                </a:solidFill>
              </a:rPr>
              <a:t>Malzeme Güvenlik Bilgi Formu ( GBF )</a:t>
            </a:r>
          </a:p>
          <a:p>
            <a:pPr algn="ctr"/>
            <a:r>
              <a:rPr lang="tr-TR" sz="2800" dirty="0" err="1">
                <a:solidFill>
                  <a:schemeClr val="bg1"/>
                </a:solidFill>
              </a:rPr>
              <a:t>Material</a:t>
            </a:r>
            <a:r>
              <a:rPr lang="tr-TR" sz="2800" dirty="0">
                <a:solidFill>
                  <a:schemeClr val="bg1"/>
                </a:solidFill>
              </a:rPr>
              <a:t> </a:t>
            </a:r>
            <a:r>
              <a:rPr lang="tr-TR" sz="2800" dirty="0" err="1">
                <a:solidFill>
                  <a:schemeClr val="bg1"/>
                </a:solidFill>
              </a:rPr>
              <a:t>Safety</a:t>
            </a:r>
            <a:r>
              <a:rPr lang="tr-TR" sz="2800" dirty="0">
                <a:solidFill>
                  <a:schemeClr val="bg1"/>
                </a:solidFill>
              </a:rPr>
              <a:t> Data </a:t>
            </a:r>
            <a:r>
              <a:rPr lang="tr-TR" sz="2800" dirty="0" err="1">
                <a:solidFill>
                  <a:schemeClr val="bg1"/>
                </a:solidFill>
              </a:rPr>
              <a:t>Sheet</a:t>
            </a:r>
            <a:r>
              <a:rPr lang="tr-TR" sz="2800" dirty="0">
                <a:solidFill>
                  <a:schemeClr val="bg1"/>
                </a:solidFill>
              </a:rPr>
              <a:t> (MSDS)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animEffect transition="in" filter="wipe(left)">
                                      <p:cBhvr>
                                        <p:cTn id="7" dur="500"/>
                                        <p:tgtEl>
                                          <p:spTgt spid="610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0307">
                                            <p:txEl>
                                              <p:pRg st="2" end="2"/>
                                            </p:txEl>
                                          </p:spTgt>
                                        </p:tgtEl>
                                        <p:attrNameLst>
                                          <p:attrName>style.visibility</p:attrName>
                                        </p:attrNameLst>
                                      </p:cBhvr>
                                      <p:to>
                                        <p:strVal val="visible"/>
                                      </p:to>
                                    </p:set>
                                    <p:animEffect transition="in" filter="wipe(left)">
                                      <p:cBhvr>
                                        <p:cTn id="12" dur="500"/>
                                        <p:tgtEl>
                                          <p:spTgt spid="610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0307">
                                            <p:txEl>
                                              <p:pRg st="3" end="3"/>
                                            </p:txEl>
                                          </p:spTgt>
                                        </p:tgtEl>
                                        <p:attrNameLst>
                                          <p:attrName>style.visibility</p:attrName>
                                        </p:attrNameLst>
                                      </p:cBhvr>
                                      <p:to>
                                        <p:strVal val="visible"/>
                                      </p:to>
                                    </p:set>
                                    <p:animEffect transition="in" filter="wipe(left)">
                                      <p:cBhvr>
                                        <p:cTn id="17" dur="500"/>
                                        <p:tgtEl>
                                          <p:spTgt spid="6103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0307">
                                            <p:txEl>
                                              <p:pRg st="4" end="4"/>
                                            </p:txEl>
                                          </p:spTgt>
                                        </p:tgtEl>
                                        <p:attrNameLst>
                                          <p:attrName>style.visibility</p:attrName>
                                        </p:attrNameLst>
                                      </p:cBhvr>
                                      <p:to>
                                        <p:strVal val="visible"/>
                                      </p:to>
                                    </p:set>
                                    <p:animEffect transition="in" filter="wipe(left)">
                                      <p:cBhvr>
                                        <p:cTn id="22" dur="500"/>
                                        <p:tgtEl>
                                          <p:spTgt spid="6103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0307">
                                            <p:txEl>
                                              <p:pRg st="5" end="5"/>
                                            </p:txEl>
                                          </p:spTgt>
                                        </p:tgtEl>
                                        <p:attrNameLst>
                                          <p:attrName>style.visibility</p:attrName>
                                        </p:attrNameLst>
                                      </p:cBhvr>
                                      <p:to>
                                        <p:strVal val="visible"/>
                                      </p:to>
                                    </p:set>
                                    <p:animEffect transition="in" filter="wipe(left)">
                                      <p:cBhvr>
                                        <p:cTn id="27" dur="500"/>
                                        <p:tgtEl>
                                          <p:spTgt spid="6103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0307">
                                            <p:txEl>
                                              <p:pRg st="6" end="6"/>
                                            </p:txEl>
                                          </p:spTgt>
                                        </p:tgtEl>
                                        <p:attrNameLst>
                                          <p:attrName>style.visibility</p:attrName>
                                        </p:attrNameLst>
                                      </p:cBhvr>
                                      <p:to>
                                        <p:strVal val="visible"/>
                                      </p:to>
                                    </p:set>
                                    <p:animEffect transition="in" filter="wipe(left)">
                                      <p:cBhvr>
                                        <p:cTn id="32" dur="500"/>
                                        <p:tgtEl>
                                          <p:spTgt spid="61030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0307">
                                            <p:txEl>
                                              <p:pRg st="8" end="8"/>
                                            </p:txEl>
                                          </p:spTgt>
                                        </p:tgtEl>
                                        <p:attrNameLst>
                                          <p:attrName>style.visibility</p:attrName>
                                        </p:attrNameLst>
                                      </p:cBhvr>
                                      <p:to>
                                        <p:strVal val="visible"/>
                                      </p:to>
                                    </p:set>
                                    <p:animEffect transition="in" filter="wipe(left)">
                                      <p:cBhvr>
                                        <p:cTn id="37" dur="500"/>
                                        <p:tgtEl>
                                          <p:spTgt spid="610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3108" y="785794"/>
            <a:ext cx="4786346"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dirty="0">
                <a:solidFill>
                  <a:schemeClr val="bg1"/>
                </a:solidFill>
              </a:rPr>
              <a:t>           MSDS  Dağıtılması </a:t>
            </a:r>
          </a:p>
        </p:txBody>
      </p:sp>
      <p:sp>
        <p:nvSpPr>
          <p:cNvPr id="3" name="2 Dikdörtgen"/>
          <p:cNvSpPr/>
          <p:nvPr/>
        </p:nvSpPr>
        <p:spPr>
          <a:xfrm>
            <a:off x="785786" y="1714488"/>
            <a:ext cx="7715304" cy="4893647"/>
          </a:xfrm>
          <a:prstGeom prst="rect">
            <a:avLst/>
          </a:prstGeom>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endParaRPr lang="tr-TR" sz="2400" dirty="0"/>
          </a:p>
          <a:p>
            <a:pPr>
              <a:defRPr/>
            </a:pPr>
            <a:r>
              <a:rPr lang="tr-TR" sz="2400" dirty="0">
                <a:solidFill>
                  <a:schemeClr val="tx1">
                    <a:lumMod val="95000"/>
                    <a:lumOff val="5000"/>
                  </a:schemeClr>
                </a:solidFill>
              </a:rPr>
              <a:t>         Piyasaya arz edenler (Dağıtanlar) ;</a:t>
            </a:r>
          </a:p>
          <a:p>
            <a:pPr>
              <a:defRPr/>
            </a:pPr>
            <a:r>
              <a:rPr lang="tr-TR" sz="2400" dirty="0">
                <a:solidFill>
                  <a:schemeClr val="tx1">
                    <a:lumMod val="95000"/>
                    <a:lumOff val="5000"/>
                  </a:schemeClr>
                </a:solidFill>
              </a:rPr>
              <a:t>         - Üretici ,  İthalatçı ,  Dağıtıcı</a:t>
            </a:r>
          </a:p>
          <a:p>
            <a:pPr>
              <a:defRPr/>
            </a:pPr>
            <a:endParaRPr lang="tr-TR" sz="2400" dirty="0">
              <a:solidFill>
                <a:schemeClr val="tx1">
                  <a:lumMod val="95000"/>
                  <a:lumOff val="5000"/>
                </a:schemeClr>
              </a:solidFill>
            </a:endParaRPr>
          </a:p>
          <a:p>
            <a:pPr>
              <a:defRPr/>
            </a:pPr>
            <a:r>
              <a:rPr lang="tr-TR" sz="2400" dirty="0">
                <a:solidFill>
                  <a:schemeClr val="tx1">
                    <a:lumMod val="95000"/>
                    <a:lumOff val="5000"/>
                  </a:schemeClr>
                </a:solidFill>
              </a:rPr>
              <a:t>      Dağıtım  şekli ;</a:t>
            </a:r>
          </a:p>
          <a:p>
            <a:pPr>
              <a:defRPr/>
            </a:pPr>
            <a:r>
              <a:rPr lang="tr-TR" sz="2400" dirty="0">
                <a:solidFill>
                  <a:schemeClr val="tx1">
                    <a:lumMod val="95000"/>
                    <a:lumOff val="5000"/>
                  </a:schemeClr>
                </a:solidFill>
              </a:rPr>
              <a:t>         - Elektronik ortamda  /  Yazılı metin olarak,</a:t>
            </a:r>
          </a:p>
          <a:p>
            <a:pPr>
              <a:defRPr/>
            </a:pPr>
            <a:r>
              <a:rPr lang="tr-TR" sz="2400" dirty="0">
                <a:solidFill>
                  <a:schemeClr val="tx1">
                    <a:lumMod val="95000"/>
                    <a:lumOff val="5000"/>
                  </a:schemeClr>
                </a:solidFill>
              </a:rPr>
              <a:t>         - Ücretsiz.</a:t>
            </a:r>
          </a:p>
          <a:p>
            <a:pPr>
              <a:defRPr/>
            </a:pPr>
            <a:endParaRPr lang="tr-TR" sz="2400" dirty="0">
              <a:solidFill>
                <a:schemeClr val="tx1">
                  <a:lumMod val="95000"/>
                  <a:lumOff val="5000"/>
                </a:schemeClr>
              </a:solidFill>
            </a:endParaRPr>
          </a:p>
          <a:p>
            <a:pPr>
              <a:defRPr/>
            </a:pPr>
            <a:r>
              <a:rPr lang="tr-TR" sz="2400" dirty="0">
                <a:solidFill>
                  <a:schemeClr val="tx1">
                    <a:lumMod val="95000"/>
                    <a:lumOff val="5000"/>
                  </a:schemeClr>
                </a:solidFill>
              </a:rPr>
              <a:t>      Dağıtım zamanı ;</a:t>
            </a:r>
          </a:p>
          <a:p>
            <a:pPr>
              <a:defRPr/>
            </a:pPr>
            <a:r>
              <a:rPr lang="tr-TR" sz="2400" dirty="0">
                <a:solidFill>
                  <a:schemeClr val="tx1">
                    <a:lumMod val="95000"/>
                    <a:lumOff val="5000"/>
                  </a:schemeClr>
                </a:solidFill>
              </a:rPr>
              <a:t>         - İlk teslimatta ( en geç ),</a:t>
            </a:r>
          </a:p>
          <a:p>
            <a:pPr>
              <a:defRPr/>
            </a:pPr>
            <a:r>
              <a:rPr lang="tr-TR" sz="2400" dirty="0">
                <a:solidFill>
                  <a:schemeClr val="tx1">
                    <a:lumMod val="95000"/>
                    <a:lumOff val="5000"/>
                  </a:schemeClr>
                </a:solidFill>
              </a:rPr>
              <a:t>         - Güncellemede ; güncelleme tarihi dikkate alınarak , 12 ay öncesine kadar tehlikeli kimyasalın verildiği kullanıcıya , en geç 3 ay içinde. </a:t>
            </a:r>
            <a:r>
              <a:rPr lang="tr-TR" sz="2400" i="1" dirty="0">
                <a:solidFill>
                  <a:schemeClr val="tx1">
                    <a:lumMod val="95000"/>
                    <a:lumOff val="5000"/>
                  </a:schemeClr>
                </a:solidFill>
              </a:rPr>
              <a:t>     </a:t>
            </a:r>
            <a:endParaRPr lang="tr-TR" sz="2400" dirty="0">
              <a:solidFill>
                <a:schemeClr val="tx1">
                  <a:lumMod val="95000"/>
                  <a:lumOff val="5000"/>
                </a:schemeClr>
              </a:solidFill>
            </a:endParaRPr>
          </a:p>
        </p:txBody>
      </p:sp>
      <p:sp>
        <p:nvSpPr>
          <p:cNvPr id="4" name="3 Çentikli Sağ Ok"/>
          <p:cNvSpPr/>
          <p:nvPr/>
        </p:nvSpPr>
        <p:spPr>
          <a:xfrm>
            <a:off x="899592" y="2348880"/>
            <a:ext cx="285752" cy="484632"/>
          </a:xfrm>
          <a:prstGeom prst="notchedRightArrow">
            <a:avLst>
              <a:gd name="adj1" fmla="val 676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entikli Sağ Ok"/>
          <p:cNvSpPr/>
          <p:nvPr/>
        </p:nvSpPr>
        <p:spPr>
          <a:xfrm>
            <a:off x="899592" y="3501008"/>
            <a:ext cx="357190"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Çentikli Sağ Ok"/>
          <p:cNvSpPr/>
          <p:nvPr/>
        </p:nvSpPr>
        <p:spPr>
          <a:xfrm>
            <a:off x="899592" y="4941168"/>
            <a:ext cx="285752"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4736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000100" y="571480"/>
            <a:ext cx="685804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r>
              <a:rPr lang="tr-TR" sz="2800" b="1" dirty="0"/>
              <a:t>İçermesi gereken minimum bilgiler </a:t>
            </a:r>
            <a:r>
              <a:rPr lang="tr-TR" dirty="0"/>
              <a:t/>
            </a:r>
            <a:br>
              <a:rPr lang="tr-TR" dirty="0"/>
            </a:br>
            <a:endParaRPr lang="tr-TR" dirty="0"/>
          </a:p>
        </p:txBody>
      </p:sp>
      <p:graphicFrame>
        <p:nvGraphicFramePr>
          <p:cNvPr id="6" name="5 Diyagram"/>
          <p:cNvGraphicFramePr/>
          <p:nvPr/>
        </p:nvGraphicFramePr>
        <p:xfrm>
          <a:off x="928662" y="1857364"/>
          <a:ext cx="7429552" cy="4699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971408242"/>
              </p:ext>
            </p:extLst>
          </p:nvPr>
        </p:nvGraphicFramePr>
        <p:xfrm>
          <a:off x="785786" y="642918"/>
          <a:ext cx="7429552" cy="533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p:cNvSpPr txBox="1"/>
          <p:nvPr/>
        </p:nvSpPr>
        <p:spPr>
          <a:xfrm>
            <a:off x="1259632" y="6165304"/>
            <a:ext cx="2304256" cy="369332"/>
          </a:xfrm>
          <a:prstGeom prst="rect">
            <a:avLst/>
          </a:prstGeom>
          <a:noFill/>
        </p:spPr>
        <p:txBody>
          <a:bodyPr wrap="square" rtlCol="0">
            <a:spAutoFit/>
          </a:bodyPr>
          <a:lstStyle/>
          <a:p>
            <a:r>
              <a:rPr lang="tr-TR" dirty="0"/>
              <a:t>Mevzuat Bilgileri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699792" y="620688"/>
            <a:ext cx="4011034"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Genel </a:t>
            </a:r>
            <a:r>
              <a:rPr lang="tr-TR"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Bİlgİler</a:t>
            </a:r>
            <a:endParaRPr lang="tr-T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Yuvarlatılmış Dikdörtgen"/>
          <p:cNvSpPr/>
          <p:nvPr/>
        </p:nvSpPr>
        <p:spPr>
          <a:xfrm>
            <a:off x="1547664" y="1484784"/>
            <a:ext cx="6500858" cy="857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err="1"/>
              <a:t>MSDS'lerin</a:t>
            </a:r>
            <a:r>
              <a:rPr lang="tr-TR" b="1" dirty="0"/>
              <a:t> hazırlanmasında aşağıdaki genel kuralların uygulanması gerekmektedir</a:t>
            </a:r>
          </a:p>
        </p:txBody>
      </p:sp>
      <p:graphicFrame>
        <p:nvGraphicFramePr>
          <p:cNvPr id="4" name="3 Diyagram"/>
          <p:cNvGraphicFramePr/>
          <p:nvPr>
            <p:extLst>
              <p:ext uri="{D42A27DB-BD31-4B8C-83A1-F6EECF244321}">
                <p14:modId xmlns:p14="http://schemas.microsoft.com/office/powerpoint/2010/main" val="836620716"/>
              </p:ext>
            </p:extLst>
          </p:nvPr>
        </p:nvGraphicFramePr>
        <p:xfrm>
          <a:off x="467544" y="2348880"/>
          <a:ext cx="8319298" cy="408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275856" y="476672"/>
            <a:ext cx="280831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b="1" dirty="0"/>
              <a:t>Patlayıcı madde (E)</a:t>
            </a:r>
            <a:endParaRPr lang="tr-TR" sz="2400" dirty="0"/>
          </a:p>
        </p:txBody>
      </p:sp>
      <p:sp>
        <p:nvSpPr>
          <p:cNvPr id="5" name="4 Yuvarlatılmış Dikdörtgen"/>
          <p:cNvSpPr/>
          <p:nvPr/>
        </p:nvSpPr>
        <p:spPr>
          <a:xfrm>
            <a:off x="1115616" y="1916832"/>
            <a:ext cx="7286676" cy="17145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000" b="1" dirty="0"/>
              <a:t>Atmosferik oksijen olmadan da ani gaz yayılımı ile ekzotermik reaksiyon verebilen ve/veya kısmen kapatıldığında ısınma ile kendiliğinden patlayan veya belirlenmiş test koşullarında patlayan, çabucak parlayan katı, sıvı, macunumsu, jelâtinimsi haldeki maddelerdir. TNT vb..</a:t>
            </a:r>
          </a:p>
        </p:txBody>
      </p:sp>
      <p:sp>
        <p:nvSpPr>
          <p:cNvPr id="6" name="5 Aşağı Ok"/>
          <p:cNvSpPr/>
          <p:nvPr/>
        </p:nvSpPr>
        <p:spPr>
          <a:xfrm>
            <a:off x="3635896" y="1412776"/>
            <a:ext cx="1571636" cy="21431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7" name="6 Resim"/>
          <p:cNvPicPr/>
          <p:nvPr/>
        </p:nvPicPr>
        <p:blipFill>
          <a:blip r:embed="rId2" cstate="print"/>
          <a:srcRect/>
          <a:stretch>
            <a:fillRect/>
          </a:stretch>
        </p:blipFill>
        <p:spPr bwMode="auto">
          <a:xfrm>
            <a:off x="4283968" y="4581128"/>
            <a:ext cx="1028700" cy="1038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3059832" y="1052736"/>
            <a:ext cx="2993368" cy="615964"/>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400" b="1" dirty="0">
                <a:solidFill>
                  <a:schemeClr val="tx1"/>
                </a:solidFill>
              </a:rPr>
              <a:t>Oksitleyici madde (O)</a:t>
            </a:r>
            <a:endParaRPr lang="tr-TR" sz="2400" dirty="0">
              <a:solidFill>
                <a:schemeClr val="tx1"/>
              </a:solidFill>
            </a:endParaRPr>
          </a:p>
        </p:txBody>
      </p:sp>
      <p:sp>
        <p:nvSpPr>
          <p:cNvPr id="3" name="2 Yuvarlatılmış Dikdörtgen"/>
          <p:cNvSpPr/>
          <p:nvPr/>
        </p:nvSpPr>
        <p:spPr>
          <a:xfrm>
            <a:off x="1187624" y="2852936"/>
            <a:ext cx="6992300" cy="7391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Özellikle yanıcı maddelerle olmak üzere diğer maddeler ile de temasında önemli ölçüde ekzotermik reaksiyona neden olan maddelerdir. Sodyum nitrat vb..</a:t>
            </a:r>
          </a:p>
        </p:txBody>
      </p:sp>
      <p:sp>
        <p:nvSpPr>
          <p:cNvPr id="4" name="3 Aşağı Ok"/>
          <p:cNvSpPr/>
          <p:nvPr/>
        </p:nvSpPr>
        <p:spPr>
          <a:xfrm>
            <a:off x="3779912" y="1916832"/>
            <a:ext cx="1489100"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5" name="4 Resim"/>
          <p:cNvPicPr/>
          <p:nvPr/>
        </p:nvPicPr>
        <p:blipFill>
          <a:blip r:embed="rId2" cstate="print"/>
          <a:srcRect/>
          <a:stretch>
            <a:fillRect/>
          </a:stretch>
        </p:blipFill>
        <p:spPr bwMode="auto">
          <a:xfrm rot="5400000">
            <a:off x="2066348" y="4998548"/>
            <a:ext cx="936260" cy="1253548"/>
          </a:xfrm>
          <a:prstGeom prst="rect">
            <a:avLst/>
          </a:prstGeom>
          <a:noFill/>
          <a:ln w="9525">
            <a:noFill/>
            <a:miter lim="800000"/>
            <a:headEnd/>
            <a:tailEnd/>
          </a:ln>
        </p:spPr>
      </p:pic>
      <p:pic>
        <p:nvPicPr>
          <p:cNvPr id="51202" name="Picture 2" descr="http://www.tisk.org.tr/hukuk/images/yonetmelik/image020.gif"/>
          <p:cNvPicPr>
            <a:picLocks noChangeAspect="1" noChangeArrowheads="1"/>
          </p:cNvPicPr>
          <p:nvPr/>
        </p:nvPicPr>
        <p:blipFill>
          <a:blip r:embed="rId3" cstate="print"/>
          <a:srcRect/>
          <a:stretch>
            <a:fillRect/>
          </a:stretch>
        </p:blipFill>
        <p:spPr bwMode="auto">
          <a:xfrm>
            <a:off x="3491880" y="4509120"/>
            <a:ext cx="1712364" cy="1727518"/>
          </a:xfrm>
          <a:prstGeom prst="rect">
            <a:avLst/>
          </a:prstGeom>
          <a:noFill/>
        </p:spPr>
      </p:pic>
      <p:pic>
        <p:nvPicPr>
          <p:cNvPr id="51204" name="Picture 4" descr="http://www.netatrans.com.tr/img/tehlikelimaddeler/image008.gif"/>
          <p:cNvPicPr>
            <a:picLocks noChangeAspect="1" noChangeArrowheads="1"/>
          </p:cNvPicPr>
          <p:nvPr/>
        </p:nvPicPr>
        <p:blipFill>
          <a:blip r:embed="rId4" cstate="print"/>
          <a:srcRect/>
          <a:stretch>
            <a:fillRect/>
          </a:stretch>
        </p:blipFill>
        <p:spPr bwMode="auto">
          <a:xfrm>
            <a:off x="5076056" y="4509120"/>
            <a:ext cx="1977560" cy="16365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467544" y="1628800"/>
            <a:ext cx="3600400" cy="5715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400" b="1" dirty="0"/>
              <a:t>Kolay alevlenir madde (F) </a:t>
            </a:r>
            <a:endParaRPr lang="tr-TR" sz="2400" dirty="0"/>
          </a:p>
        </p:txBody>
      </p:sp>
      <p:sp>
        <p:nvSpPr>
          <p:cNvPr id="3" name="2 Yuvarlatılmış Dikdörtgen"/>
          <p:cNvSpPr/>
          <p:nvPr/>
        </p:nvSpPr>
        <p:spPr>
          <a:xfrm>
            <a:off x="539552" y="2636912"/>
            <a:ext cx="7560840" cy="12961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50177" name="Rectangle 1"/>
          <p:cNvSpPr>
            <a:spLocks noChangeArrowheads="1"/>
          </p:cNvSpPr>
          <p:nvPr/>
        </p:nvSpPr>
        <p:spPr bwMode="auto">
          <a:xfrm rot="10800000" flipV="1">
            <a:off x="683568" y="2564104"/>
            <a:ext cx="7143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effectLst/>
                <a:latin typeface="Arial" pitchFamily="34" charset="0"/>
                <a:ea typeface="Calibri" pitchFamily="34" charset="0"/>
                <a:cs typeface="Times New Roman" pitchFamily="18" charset="0"/>
              </a:rPr>
              <a:t>Enerji uygulaması olmadan, ortam sıcaklığında hava ile temasında ısınabilen ve sonuç olarak alevlenen, Ateş kaynağı ile kısa süreli temasta kendiliğinden yanabilen ve ateş kaynağının uzaklaştırılmasından sonra da yanmaya devam eden katı haldeki,  </a:t>
            </a:r>
            <a:r>
              <a:rPr kumimoji="0" lang="tr-TR" sz="1400" b="1" i="0" u="sng" strike="noStrike" cap="none" normalizeH="0" baseline="0" dirty="0">
                <a:ln>
                  <a:noFill/>
                </a:ln>
                <a:solidFill>
                  <a:srgbClr val="FF0000"/>
                </a:solidFill>
                <a:effectLst/>
                <a:latin typeface="Arial" pitchFamily="34" charset="0"/>
                <a:ea typeface="Calibri" pitchFamily="34" charset="0"/>
                <a:cs typeface="Times New Roman" pitchFamily="18" charset="0"/>
              </a:rPr>
              <a:t>parlama noktası 21 derecenin altında </a:t>
            </a:r>
            <a:r>
              <a:rPr kumimoji="0" lang="tr-TR" sz="1400" b="1" i="0" u="none" strike="noStrike" cap="none" normalizeH="0" baseline="0" dirty="0">
                <a:ln>
                  <a:noFill/>
                </a:ln>
                <a:effectLst/>
                <a:latin typeface="Arial" pitchFamily="34" charset="0"/>
                <a:ea typeface="Calibri" pitchFamily="34" charset="0"/>
                <a:cs typeface="Times New Roman" pitchFamily="18" charset="0"/>
              </a:rPr>
              <a:t>olan sıvı haldeki, su veya nemli hava ile temasında, tehlikeli miktarda, çok kolay alevlenir gaz yayan maddelerdir</a:t>
            </a:r>
            <a:r>
              <a:rPr kumimoji="0" lang="tr-TR" sz="1400" b="1" i="0" u="none" strike="noStrike" cap="none" normalizeH="0" baseline="0" dirty="0">
                <a:ln>
                  <a:noFill/>
                </a:ln>
                <a:effectLst/>
                <a:latin typeface="Arial" pitchFamily="34" charset="0"/>
                <a:cs typeface="Arial" pitchFamily="34" charset="0"/>
              </a:rPr>
              <a:t> . </a:t>
            </a:r>
            <a:r>
              <a:rPr kumimoji="0" lang="tr-TR" sz="1400" i="0" u="none" strike="noStrike" cap="none" normalizeH="0" baseline="0" dirty="0">
                <a:ln>
                  <a:noFill/>
                </a:ln>
                <a:effectLst/>
                <a:latin typeface="Arial" pitchFamily="34" charset="0"/>
                <a:cs typeface="Arial" pitchFamily="34" charset="0"/>
              </a:rPr>
              <a:t>Etanol</a:t>
            </a:r>
          </a:p>
        </p:txBody>
      </p:sp>
      <p:sp>
        <p:nvSpPr>
          <p:cNvPr id="5" name="4 Aşağı Ok"/>
          <p:cNvSpPr/>
          <p:nvPr/>
        </p:nvSpPr>
        <p:spPr>
          <a:xfrm>
            <a:off x="1043608" y="2276872"/>
            <a:ext cx="1714512" cy="214314"/>
          </a:xfrm>
          <a:prstGeom prst="downArrow">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8" name="7 Yuvarlatılmış Dikdörtgen"/>
          <p:cNvSpPr/>
          <p:nvPr/>
        </p:nvSpPr>
        <p:spPr>
          <a:xfrm>
            <a:off x="539552" y="332656"/>
            <a:ext cx="3071834" cy="571504"/>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b="1" dirty="0"/>
              <a:t>Alevlenir madde (F) </a:t>
            </a:r>
            <a:endParaRPr lang="tr-TR" sz="2400" dirty="0"/>
          </a:p>
        </p:txBody>
      </p:sp>
      <p:sp>
        <p:nvSpPr>
          <p:cNvPr id="11" name="10 Yuvarlatılmış Dikdörtgen"/>
          <p:cNvSpPr/>
          <p:nvPr/>
        </p:nvSpPr>
        <p:spPr>
          <a:xfrm>
            <a:off x="3995936" y="188640"/>
            <a:ext cx="3960440" cy="786388"/>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50182" name="Rectangle 6"/>
          <p:cNvSpPr>
            <a:spLocks noChangeArrowheads="1"/>
          </p:cNvSpPr>
          <p:nvPr/>
        </p:nvSpPr>
        <p:spPr bwMode="auto">
          <a:xfrm>
            <a:off x="4139952" y="386517"/>
            <a:ext cx="3816424"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Parlama noktası 21 </a:t>
            </a:r>
            <a:r>
              <a:rPr kumimoji="0" lang="tr-TR" sz="140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0</a:t>
            </a: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C - 55 </a:t>
            </a:r>
            <a:r>
              <a:rPr kumimoji="0" lang="tr-TR" sz="140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0</a:t>
            </a: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C arasında olan sıvı haldeki maddelerdir</a:t>
            </a:r>
            <a:r>
              <a:rPr kumimoji="0" lang="tr-TR" sz="1400" b="0" i="0" u="none" strike="noStrike" cap="none" normalizeH="0" baseline="0" dirty="0">
                <a:ln>
                  <a:noFill/>
                </a:ln>
                <a:solidFill>
                  <a:schemeClr val="tx1"/>
                </a:solidFill>
                <a:effectLst/>
                <a:latin typeface="Arial" pitchFamily="34" charset="0"/>
                <a:cs typeface="Arial" pitchFamily="34" charset="0"/>
              </a:rPr>
              <a:t> . Kükürt , eter, vb..</a:t>
            </a:r>
          </a:p>
        </p:txBody>
      </p:sp>
      <p:sp>
        <p:nvSpPr>
          <p:cNvPr id="13" name="12 Sağ Ok"/>
          <p:cNvSpPr/>
          <p:nvPr/>
        </p:nvSpPr>
        <p:spPr>
          <a:xfrm>
            <a:off x="3779912" y="404664"/>
            <a:ext cx="142876" cy="500066"/>
          </a:xfrm>
          <a:prstGeom prst="right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7" name="16 Yuvarlatılmış Dikdörtgen"/>
          <p:cNvSpPr/>
          <p:nvPr/>
        </p:nvSpPr>
        <p:spPr>
          <a:xfrm>
            <a:off x="467544" y="4365104"/>
            <a:ext cx="4680520" cy="648072"/>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400" b="1" dirty="0"/>
              <a:t>Çok kolay alevlenir madde (F+) </a:t>
            </a:r>
            <a:endParaRPr lang="tr-TR" sz="2400" dirty="0"/>
          </a:p>
        </p:txBody>
      </p:sp>
      <p:sp>
        <p:nvSpPr>
          <p:cNvPr id="18" name="17 Aşağı Ok"/>
          <p:cNvSpPr/>
          <p:nvPr/>
        </p:nvSpPr>
        <p:spPr>
          <a:xfrm>
            <a:off x="1331640" y="5157192"/>
            <a:ext cx="1165384" cy="267208"/>
          </a:xfrm>
          <a:prstGeom prst="downArrow">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9" name="18 Yuvarlatılmış Dikdörtgen"/>
          <p:cNvSpPr/>
          <p:nvPr/>
        </p:nvSpPr>
        <p:spPr>
          <a:xfrm>
            <a:off x="395536" y="5517232"/>
            <a:ext cx="8281180" cy="1052736"/>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u="sng" dirty="0">
                <a:solidFill>
                  <a:srgbClr val="FF0000"/>
                </a:solidFill>
              </a:rPr>
              <a:t>0 °C’den düşük parlama noktası ve 35 °C’den düşük kaynama noktasına </a:t>
            </a:r>
            <a:r>
              <a:rPr lang="tr-TR" b="1" dirty="0">
                <a:solidFill>
                  <a:schemeClr val="tx1"/>
                </a:solidFill>
              </a:rPr>
              <a:t>sahip sıvı haldeki maddeler ile oda sıcaklığında ve basıncı altında hava ile temasında yanabilen, gaz haldeki maddelerdir</a:t>
            </a:r>
            <a:r>
              <a:rPr lang="tr-TR" dirty="0">
                <a:solidFill>
                  <a:schemeClr val="tx1"/>
                </a:solidFill>
              </a:rPr>
              <a:t>. Fenolftaleyn, ispirto vb..</a:t>
            </a:r>
          </a:p>
        </p:txBody>
      </p:sp>
      <p:pic>
        <p:nvPicPr>
          <p:cNvPr id="20" name="Picture 6" descr="http://www.hse.gov.uk/chip/images/fire-l.gif"/>
          <p:cNvPicPr>
            <a:picLocks noChangeAspect="1" noChangeArrowheads="1"/>
          </p:cNvPicPr>
          <p:nvPr/>
        </p:nvPicPr>
        <p:blipFill>
          <a:blip r:embed="rId2" cstate="print"/>
          <a:srcRect/>
          <a:stretch>
            <a:fillRect/>
          </a:stretch>
        </p:blipFill>
        <p:spPr bwMode="auto">
          <a:xfrm>
            <a:off x="5652120" y="1340768"/>
            <a:ext cx="1008112" cy="1010353"/>
          </a:xfrm>
          <a:prstGeom prst="rect">
            <a:avLst/>
          </a:prstGeom>
          <a:noFill/>
        </p:spPr>
      </p:pic>
      <p:pic>
        <p:nvPicPr>
          <p:cNvPr id="463874" name="Picture 2" descr="C:\Users\Administrator\Documents\Downloads\2417164282_3cedc64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761203"/>
            <a:ext cx="1619672" cy="1907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5888"/>
            <a:ext cx="8229600" cy="288925"/>
          </a:xfrm>
        </p:spPr>
        <p:txBody>
          <a:bodyPr/>
          <a:lstStyle/>
          <a:p>
            <a:pPr eaLnBrk="1" hangingPunct="1"/>
            <a:r>
              <a:rPr lang="tr-TR" altLang="tr-TR" sz="1800" b="1">
                <a:solidFill>
                  <a:srgbClr val="FF3300"/>
                </a:solidFill>
              </a:rPr>
              <a:t>Çok kolay alevlenir, Kolay alevlenir ve Alevlenir maddelerin Algoritması</a:t>
            </a:r>
          </a:p>
        </p:txBody>
      </p:sp>
      <p:grpSp>
        <p:nvGrpSpPr>
          <p:cNvPr id="666668" name="Group 44"/>
          <p:cNvGrpSpPr>
            <a:grpSpLocks/>
          </p:cNvGrpSpPr>
          <p:nvPr/>
        </p:nvGrpSpPr>
        <p:grpSpPr bwMode="auto">
          <a:xfrm>
            <a:off x="4572000" y="1412875"/>
            <a:ext cx="1871663" cy="1511300"/>
            <a:chOff x="2862" y="891"/>
            <a:chExt cx="1179" cy="952"/>
          </a:xfrm>
        </p:grpSpPr>
        <p:sp>
          <p:nvSpPr>
            <p:cNvPr id="14384" name="AutoShape 7"/>
            <p:cNvSpPr>
              <a:spLocks noChangeArrowheads="1"/>
            </p:cNvSpPr>
            <p:nvPr/>
          </p:nvSpPr>
          <p:spPr bwMode="auto">
            <a:xfrm>
              <a:off x="2862" y="891"/>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85" name="Text Box 8"/>
            <p:cNvSpPr txBox="1">
              <a:spLocks noChangeArrowheads="1"/>
            </p:cNvSpPr>
            <p:nvPr/>
          </p:nvSpPr>
          <p:spPr bwMode="auto">
            <a:xfrm>
              <a:off x="3088" y="1027"/>
              <a:ext cx="725"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0</a:t>
              </a:r>
              <a:r>
                <a:rPr lang="tr-TR" altLang="tr-TR" sz="1200" b="1" baseline="30000">
                  <a:solidFill>
                    <a:srgbClr val="000000"/>
                  </a:solidFill>
                </a:rPr>
                <a:t>0</a:t>
              </a:r>
              <a:r>
                <a:rPr lang="tr-TR" altLang="tr-TR" sz="1200" b="1">
                  <a:solidFill>
                    <a:srgbClr val="000000"/>
                  </a:solidFill>
                </a:rPr>
                <a:t>C ve Kaynama noktası 35</a:t>
              </a:r>
              <a:r>
                <a:rPr lang="tr-TR" altLang="tr-TR" sz="1200" b="1" baseline="30000">
                  <a:solidFill>
                    <a:srgbClr val="000000"/>
                  </a:solidFill>
                </a:rPr>
                <a:t>0</a:t>
              </a:r>
              <a:r>
                <a:rPr lang="tr-TR" altLang="tr-TR" sz="1200" b="1">
                  <a:solidFill>
                    <a:srgbClr val="000000"/>
                  </a:solidFill>
                </a:rPr>
                <a:t>C altında mı?</a:t>
              </a:r>
            </a:p>
          </p:txBody>
        </p:sp>
      </p:grpSp>
      <p:grpSp>
        <p:nvGrpSpPr>
          <p:cNvPr id="666667" name="Group 43"/>
          <p:cNvGrpSpPr>
            <a:grpSpLocks/>
          </p:cNvGrpSpPr>
          <p:nvPr/>
        </p:nvGrpSpPr>
        <p:grpSpPr bwMode="auto">
          <a:xfrm>
            <a:off x="3032125" y="404813"/>
            <a:ext cx="1871663" cy="1511300"/>
            <a:chOff x="1910" y="255"/>
            <a:chExt cx="1179" cy="952"/>
          </a:xfrm>
        </p:grpSpPr>
        <p:sp>
          <p:nvSpPr>
            <p:cNvPr id="14382" name="Text Box 5"/>
            <p:cNvSpPr txBox="1">
              <a:spLocks noChangeArrowheads="1"/>
            </p:cNvSpPr>
            <p:nvPr/>
          </p:nvSpPr>
          <p:spPr bwMode="auto">
            <a:xfrm>
              <a:off x="2136" y="527"/>
              <a:ext cx="7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Madde Sıvı mı?</a:t>
              </a:r>
            </a:p>
          </p:txBody>
        </p:sp>
        <p:sp>
          <p:nvSpPr>
            <p:cNvPr id="14383" name="AutoShape 9"/>
            <p:cNvSpPr>
              <a:spLocks noChangeArrowheads="1"/>
            </p:cNvSpPr>
            <p:nvPr/>
          </p:nvSpPr>
          <p:spPr bwMode="auto">
            <a:xfrm>
              <a:off x="1910" y="25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4" name="Group 50"/>
          <p:cNvGrpSpPr>
            <a:grpSpLocks/>
          </p:cNvGrpSpPr>
          <p:nvPr/>
        </p:nvGrpSpPr>
        <p:grpSpPr bwMode="auto">
          <a:xfrm>
            <a:off x="3535363" y="1973263"/>
            <a:ext cx="1036637" cy="376237"/>
            <a:chOff x="2227" y="1243"/>
            <a:chExt cx="653" cy="237"/>
          </a:xfrm>
        </p:grpSpPr>
        <p:sp>
          <p:nvSpPr>
            <p:cNvPr id="14380" name="Text Box 6"/>
            <p:cNvSpPr txBox="1">
              <a:spLocks noChangeArrowheads="1"/>
            </p:cNvSpPr>
            <p:nvPr/>
          </p:nvSpPr>
          <p:spPr bwMode="auto">
            <a:xfrm>
              <a:off x="2227" y="1243"/>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81" name="Line 11"/>
            <p:cNvSpPr>
              <a:spLocks noChangeShapeType="1"/>
            </p:cNvSpPr>
            <p:nvPr/>
          </p:nvSpPr>
          <p:spPr bwMode="auto">
            <a:xfrm>
              <a:off x="2744" y="1389"/>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grpSp>
        <p:nvGrpSpPr>
          <p:cNvPr id="666669" name="Group 45"/>
          <p:cNvGrpSpPr>
            <a:grpSpLocks/>
          </p:cNvGrpSpPr>
          <p:nvPr/>
        </p:nvGrpSpPr>
        <p:grpSpPr bwMode="auto">
          <a:xfrm>
            <a:off x="6443663" y="1881188"/>
            <a:ext cx="2635250" cy="650875"/>
            <a:chOff x="4059" y="1185"/>
            <a:chExt cx="1660" cy="410"/>
          </a:xfrm>
        </p:grpSpPr>
        <p:sp>
          <p:nvSpPr>
            <p:cNvPr id="14377" name="Text Box 12"/>
            <p:cNvSpPr txBox="1">
              <a:spLocks noChangeArrowheads="1"/>
            </p:cNvSpPr>
            <p:nvPr/>
          </p:nvSpPr>
          <p:spPr bwMode="auto">
            <a:xfrm>
              <a:off x="4059" y="1253"/>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78" name="Line 13"/>
            <p:cNvSpPr>
              <a:spLocks noChangeShapeType="1"/>
            </p:cNvSpPr>
            <p:nvPr/>
          </p:nvSpPr>
          <p:spPr bwMode="auto">
            <a:xfrm>
              <a:off x="4576" y="1389"/>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79" name="Text Box 15"/>
            <p:cNvSpPr txBox="1">
              <a:spLocks noChangeArrowheads="1"/>
            </p:cNvSpPr>
            <p:nvPr/>
          </p:nvSpPr>
          <p:spPr bwMode="auto">
            <a:xfrm>
              <a:off x="4676" y="1185"/>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ÇOK KOLAY ALEVLENİR</a:t>
              </a:r>
            </a:p>
          </p:txBody>
        </p:sp>
      </p:grpSp>
      <p:sp>
        <p:nvSpPr>
          <p:cNvPr id="666640" name="Text Box 16"/>
          <p:cNvSpPr txBox="1">
            <a:spLocks noChangeArrowheads="1"/>
          </p:cNvSpPr>
          <p:nvPr/>
        </p:nvSpPr>
        <p:spPr bwMode="auto">
          <a:xfrm>
            <a:off x="5003800" y="2924175"/>
            <a:ext cx="97313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grpSp>
        <p:nvGrpSpPr>
          <p:cNvPr id="666670" name="Group 46"/>
          <p:cNvGrpSpPr>
            <a:grpSpLocks/>
          </p:cNvGrpSpPr>
          <p:nvPr/>
        </p:nvGrpSpPr>
        <p:grpSpPr bwMode="auto">
          <a:xfrm>
            <a:off x="4543425" y="3302000"/>
            <a:ext cx="1871663" cy="1511300"/>
            <a:chOff x="2862" y="2080"/>
            <a:chExt cx="1179" cy="952"/>
          </a:xfrm>
        </p:grpSpPr>
        <p:sp>
          <p:nvSpPr>
            <p:cNvPr id="14375" name="AutoShape 17"/>
            <p:cNvSpPr>
              <a:spLocks noChangeArrowheads="1"/>
            </p:cNvSpPr>
            <p:nvPr/>
          </p:nvSpPr>
          <p:spPr bwMode="auto">
            <a:xfrm>
              <a:off x="2862" y="2080"/>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76" name="Text Box 18"/>
            <p:cNvSpPr txBox="1">
              <a:spLocks noChangeArrowheads="1"/>
            </p:cNvSpPr>
            <p:nvPr/>
          </p:nvSpPr>
          <p:spPr bwMode="auto">
            <a:xfrm>
              <a:off x="3088" y="2357"/>
              <a:ext cx="72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21</a:t>
              </a:r>
              <a:r>
                <a:rPr lang="tr-TR" altLang="tr-TR" sz="1200" b="1" baseline="30000">
                  <a:solidFill>
                    <a:srgbClr val="000000"/>
                  </a:solidFill>
                </a:rPr>
                <a:t>0</a:t>
              </a:r>
              <a:r>
                <a:rPr lang="tr-TR" altLang="tr-TR" sz="1200" b="1">
                  <a:solidFill>
                    <a:srgbClr val="000000"/>
                  </a:solidFill>
                </a:rPr>
                <a:t>C altında mı?</a:t>
              </a:r>
            </a:p>
          </p:txBody>
        </p:sp>
      </p:grpSp>
      <p:grpSp>
        <p:nvGrpSpPr>
          <p:cNvPr id="666671" name="Group 47"/>
          <p:cNvGrpSpPr>
            <a:grpSpLocks/>
          </p:cNvGrpSpPr>
          <p:nvPr/>
        </p:nvGrpSpPr>
        <p:grpSpPr bwMode="auto">
          <a:xfrm>
            <a:off x="6445250" y="3760788"/>
            <a:ext cx="2663825" cy="650875"/>
            <a:chOff x="4060" y="2369"/>
            <a:chExt cx="1678" cy="410"/>
          </a:xfrm>
        </p:grpSpPr>
        <p:sp>
          <p:nvSpPr>
            <p:cNvPr id="14372" name="Text Box 19"/>
            <p:cNvSpPr txBox="1">
              <a:spLocks noChangeArrowheads="1"/>
            </p:cNvSpPr>
            <p:nvPr/>
          </p:nvSpPr>
          <p:spPr bwMode="auto">
            <a:xfrm>
              <a:off x="4060" y="2437"/>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73" name="Line 20"/>
            <p:cNvSpPr>
              <a:spLocks noChangeShapeType="1"/>
            </p:cNvSpPr>
            <p:nvPr/>
          </p:nvSpPr>
          <p:spPr bwMode="auto">
            <a:xfrm>
              <a:off x="4558" y="2568"/>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74" name="Text Box 21"/>
            <p:cNvSpPr txBox="1">
              <a:spLocks noChangeArrowheads="1"/>
            </p:cNvSpPr>
            <p:nvPr/>
          </p:nvSpPr>
          <p:spPr bwMode="auto">
            <a:xfrm>
              <a:off x="4695" y="2369"/>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KOLAY ALEVLENİR</a:t>
              </a:r>
            </a:p>
          </p:txBody>
        </p:sp>
      </p:grpSp>
      <p:sp>
        <p:nvSpPr>
          <p:cNvPr id="666646" name="Text Box 22"/>
          <p:cNvSpPr txBox="1">
            <a:spLocks noChangeArrowheads="1"/>
          </p:cNvSpPr>
          <p:nvPr/>
        </p:nvSpPr>
        <p:spPr bwMode="auto">
          <a:xfrm>
            <a:off x="4975225" y="4852988"/>
            <a:ext cx="97313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grpSp>
        <p:nvGrpSpPr>
          <p:cNvPr id="666672" name="Group 48"/>
          <p:cNvGrpSpPr>
            <a:grpSpLocks/>
          </p:cNvGrpSpPr>
          <p:nvPr/>
        </p:nvGrpSpPr>
        <p:grpSpPr bwMode="auto">
          <a:xfrm>
            <a:off x="4543425" y="5230813"/>
            <a:ext cx="1871663" cy="1511300"/>
            <a:chOff x="2862" y="3295"/>
            <a:chExt cx="1179" cy="952"/>
          </a:xfrm>
        </p:grpSpPr>
        <p:sp>
          <p:nvSpPr>
            <p:cNvPr id="14370" name="AutoShape 23"/>
            <p:cNvSpPr>
              <a:spLocks noChangeArrowheads="1"/>
            </p:cNvSpPr>
            <p:nvPr/>
          </p:nvSpPr>
          <p:spPr bwMode="auto">
            <a:xfrm>
              <a:off x="2862" y="329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71" name="Text Box 24"/>
            <p:cNvSpPr txBox="1">
              <a:spLocks noChangeArrowheads="1"/>
            </p:cNvSpPr>
            <p:nvPr/>
          </p:nvSpPr>
          <p:spPr bwMode="auto">
            <a:xfrm>
              <a:off x="3088" y="3502"/>
              <a:ext cx="72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21-55</a:t>
              </a:r>
              <a:r>
                <a:rPr lang="tr-TR" altLang="tr-TR" sz="1200" b="1" baseline="30000">
                  <a:solidFill>
                    <a:srgbClr val="000000"/>
                  </a:solidFill>
                </a:rPr>
                <a:t>0</a:t>
              </a:r>
              <a:r>
                <a:rPr lang="tr-TR" altLang="tr-TR" sz="1200" b="1">
                  <a:solidFill>
                    <a:srgbClr val="000000"/>
                  </a:solidFill>
                </a:rPr>
                <a:t>C arasında mı?</a:t>
              </a:r>
            </a:p>
          </p:txBody>
        </p:sp>
      </p:grpSp>
      <p:grpSp>
        <p:nvGrpSpPr>
          <p:cNvPr id="666673" name="Group 49"/>
          <p:cNvGrpSpPr>
            <a:grpSpLocks/>
          </p:cNvGrpSpPr>
          <p:nvPr/>
        </p:nvGrpSpPr>
        <p:grpSpPr bwMode="auto">
          <a:xfrm>
            <a:off x="6443663" y="5805488"/>
            <a:ext cx="2665412" cy="388937"/>
            <a:chOff x="4059" y="3657"/>
            <a:chExt cx="1679" cy="245"/>
          </a:xfrm>
        </p:grpSpPr>
        <p:sp>
          <p:nvSpPr>
            <p:cNvPr id="14367" name="Text Box 25"/>
            <p:cNvSpPr txBox="1">
              <a:spLocks noChangeArrowheads="1"/>
            </p:cNvSpPr>
            <p:nvPr/>
          </p:nvSpPr>
          <p:spPr bwMode="auto">
            <a:xfrm>
              <a:off x="4059" y="3657"/>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68" name="Line 26"/>
            <p:cNvSpPr>
              <a:spLocks noChangeShapeType="1"/>
            </p:cNvSpPr>
            <p:nvPr/>
          </p:nvSpPr>
          <p:spPr bwMode="auto">
            <a:xfrm>
              <a:off x="4558" y="3793"/>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69" name="Text Box 27"/>
            <p:cNvSpPr txBox="1">
              <a:spLocks noChangeArrowheads="1"/>
            </p:cNvSpPr>
            <p:nvPr/>
          </p:nvSpPr>
          <p:spPr bwMode="auto">
            <a:xfrm>
              <a:off x="4695" y="3665"/>
              <a:ext cx="104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ALEVLENİR</a:t>
              </a:r>
            </a:p>
          </p:txBody>
        </p:sp>
      </p:grpSp>
      <p:grpSp>
        <p:nvGrpSpPr>
          <p:cNvPr id="666678" name="Group 54"/>
          <p:cNvGrpSpPr>
            <a:grpSpLocks/>
          </p:cNvGrpSpPr>
          <p:nvPr/>
        </p:nvGrpSpPr>
        <p:grpSpPr bwMode="auto">
          <a:xfrm>
            <a:off x="1403350" y="1341438"/>
            <a:ext cx="1871663" cy="1511300"/>
            <a:chOff x="884" y="845"/>
            <a:chExt cx="1179" cy="952"/>
          </a:xfrm>
        </p:grpSpPr>
        <p:sp>
          <p:nvSpPr>
            <p:cNvPr id="14365" name="Text Box 29"/>
            <p:cNvSpPr txBox="1">
              <a:spLocks noChangeArrowheads="1"/>
            </p:cNvSpPr>
            <p:nvPr/>
          </p:nvSpPr>
          <p:spPr bwMode="auto">
            <a:xfrm>
              <a:off x="1110" y="1117"/>
              <a:ext cx="7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Madde Gaz mı?</a:t>
              </a:r>
            </a:p>
          </p:txBody>
        </p:sp>
        <p:sp>
          <p:nvSpPr>
            <p:cNvPr id="14366" name="AutoShape 30"/>
            <p:cNvSpPr>
              <a:spLocks noChangeArrowheads="1"/>
            </p:cNvSpPr>
            <p:nvPr/>
          </p:nvSpPr>
          <p:spPr bwMode="auto">
            <a:xfrm>
              <a:off x="884" y="84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9" name="Group 55"/>
          <p:cNvGrpSpPr>
            <a:grpSpLocks/>
          </p:cNvGrpSpPr>
          <p:nvPr/>
        </p:nvGrpSpPr>
        <p:grpSpPr bwMode="auto">
          <a:xfrm>
            <a:off x="1820863" y="952500"/>
            <a:ext cx="1223962" cy="376238"/>
            <a:chOff x="1147" y="600"/>
            <a:chExt cx="771" cy="237"/>
          </a:xfrm>
        </p:grpSpPr>
        <p:sp>
          <p:nvSpPr>
            <p:cNvPr id="14363" name="Text Box 28"/>
            <p:cNvSpPr txBox="1">
              <a:spLocks noChangeArrowheads="1"/>
            </p:cNvSpPr>
            <p:nvPr/>
          </p:nvSpPr>
          <p:spPr bwMode="auto">
            <a:xfrm>
              <a:off x="1147" y="600"/>
              <a:ext cx="61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sp>
          <p:nvSpPr>
            <p:cNvPr id="14364" name="Line 32"/>
            <p:cNvSpPr>
              <a:spLocks noChangeShapeType="1"/>
            </p:cNvSpPr>
            <p:nvPr/>
          </p:nvSpPr>
          <p:spPr bwMode="auto">
            <a:xfrm flipH="1">
              <a:off x="1737" y="727"/>
              <a:ext cx="18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sp>
        <p:nvSpPr>
          <p:cNvPr id="666657" name="Text Box 33"/>
          <p:cNvSpPr txBox="1">
            <a:spLocks noChangeArrowheads="1"/>
          </p:cNvSpPr>
          <p:nvPr/>
        </p:nvSpPr>
        <p:spPr bwMode="auto">
          <a:xfrm>
            <a:off x="1936750" y="2908300"/>
            <a:ext cx="7921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grpSp>
        <p:nvGrpSpPr>
          <p:cNvPr id="666680" name="Group 56"/>
          <p:cNvGrpSpPr>
            <a:grpSpLocks/>
          </p:cNvGrpSpPr>
          <p:nvPr/>
        </p:nvGrpSpPr>
        <p:grpSpPr bwMode="auto">
          <a:xfrm>
            <a:off x="1389063" y="3286125"/>
            <a:ext cx="1871662" cy="1511300"/>
            <a:chOff x="875" y="2070"/>
            <a:chExt cx="1179" cy="952"/>
          </a:xfrm>
        </p:grpSpPr>
        <p:sp>
          <p:nvSpPr>
            <p:cNvPr id="14361" name="Text Box 34"/>
            <p:cNvSpPr txBox="1">
              <a:spLocks noChangeArrowheads="1"/>
            </p:cNvSpPr>
            <p:nvPr/>
          </p:nvSpPr>
          <p:spPr bwMode="auto">
            <a:xfrm>
              <a:off x="1066" y="2277"/>
              <a:ext cx="80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000" b="1" dirty="0">
                  <a:solidFill>
                    <a:srgbClr val="000000"/>
                  </a:solidFill>
                </a:rPr>
                <a:t>oda sıcaklığında ve basıncı altında hava ile temasında yanabilen Gaz mı?</a:t>
              </a:r>
            </a:p>
          </p:txBody>
        </p:sp>
        <p:sp>
          <p:nvSpPr>
            <p:cNvPr id="14362" name="AutoShape 35"/>
            <p:cNvSpPr>
              <a:spLocks noChangeArrowheads="1"/>
            </p:cNvSpPr>
            <p:nvPr/>
          </p:nvSpPr>
          <p:spPr bwMode="auto">
            <a:xfrm>
              <a:off x="875" y="2070"/>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6" name="Group 52"/>
          <p:cNvGrpSpPr>
            <a:grpSpLocks/>
          </p:cNvGrpSpPr>
          <p:nvPr/>
        </p:nvGrpSpPr>
        <p:grpSpPr bwMode="auto">
          <a:xfrm>
            <a:off x="2859088" y="3860800"/>
            <a:ext cx="1655762" cy="1268413"/>
            <a:chOff x="938" y="3039"/>
            <a:chExt cx="1043" cy="799"/>
          </a:xfrm>
        </p:grpSpPr>
        <p:sp>
          <p:nvSpPr>
            <p:cNvPr id="14358" name="Text Box 36"/>
            <p:cNvSpPr txBox="1">
              <a:spLocks noChangeArrowheads="1"/>
            </p:cNvSpPr>
            <p:nvPr/>
          </p:nvSpPr>
          <p:spPr bwMode="auto">
            <a:xfrm>
              <a:off x="1210" y="3039"/>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59" name="Text Box 37"/>
            <p:cNvSpPr txBox="1">
              <a:spLocks noChangeArrowheads="1"/>
            </p:cNvSpPr>
            <p:nvPr/>
          </p:nvSpPr>
          <p:spPr bwMode="auto">
            <a:xfrm>
              <a:off x="938" y="3428"/>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ÇOK KOLAY ALEVLENİR</a:t>
              </a:r>
            </a:p>
          </p:txBody>
        </p:sp>
        <p:sp>
          <p:nvSpPr>
            <p:cNvPr id="14360" name="Line 38"/>
            <p:cNvSpPr>
              <a:spLocks noChangeShapeType="1"/>
            </p:cNvSpPr>
            <p:nvPr/>
          </p:nvSpPr>
          <p:spPr bwMode="auto">
            <a:xfrm>
              <a:off x="1437" y="3294"/>
              <a:ext cx="0" cy="1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grpSp>
        <p:nvGrpSpPr>
          <p:cNvPr id="666681" name="Group 57"/>
          <p:cNvGrpSpPr>
            <a:grpSpLocks/>
          </p:cNvGrpSpPr>
          <p:nvPr/>
        </p:nvGrpSpPr>
        <p:grpSpPr bwMode="auto">
          <a:xfrm>
            <a:off x="35496" y="3860800"/>
            <a:ext cx="2268538" cy="2881313"/>
            <a:chOff x="0" y="2432"/>
            <a:chExt cx="1429" cy="1815"/>
          </a:xfrm>
        </p:grpSpPr>
        <p:sp>
          <p:nvSpPr>
            <p:cNvPr id="14355" name="Text Box 39"/>
            <p:cNvSpPr txBox="1">
              <a:spLocks noChangeArrowheads="1"/>
            </p:cNvSpPr>
            <p:nvPr/>
          </p:nvSpPr>
          <p:spPr bwMode="auto">
            <a:xfrm>
              <a:off x="249" y="2432"/>
              <a:ext cx="61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sp>
          <p:nvSpPr>
            <p:cNvPr id="14356" name="Line 40"/>
            <p:cNvSpPr>
              <a:spLocks noChangeShapeType="1"/>
            </p:cNvSpPr>
            <p:nvPr/>
          </p:nvSpPr>
          <p:spPr bwMode="auto">
            <a:xfrm>
              <a:off x="521" y="2659"/>
              <a:ext cx="0" cy="40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57" name="Text Box 42"/>
            <p:cNvSpPr txBox="1">
              <a:spLocks noChangeArrowheads="1"/>
            </p:cNvSpPr>
            <p:nvPr/>
          </p:nvSpPr>
          <p:spPr bwMode="auto">
            <a:xfrm>
              <a:off x="0" y="3060"/>
              <a:ext cx="1429" cy="1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400" b="1" dirty="0">
                  <a:solidFill>
                    <a:srgbClr val="FF3300"/>
                  </a:solidFill>
                </a:rPr>
                <a:t>KOLAY ALEVLENİR</a:t>
              </a:r>
            </a:p>
            <a:p>
              <a:pPr algn="ctr" fontAlgn="base">
                <a:spcBef>
                  <a:spcPct val="50000"/>
                </a:spcBef>
                <a:spcAft>
                  <a:spcPct val="0"/>
                </a:spcAft>
                <a:buFontTx/>
                <a:buNone/>
              </a:pPr>
              <a:r>
                <a:rPr lang="tr-TR" altLang="tr-TR" sz="900" dirty="0">
                  <a:solidFill>
                    <a:srgbClr val="000000"/>
                  </a:solidFill>
                </a:rPr>
                <a:t>1-Enerji uygulaması olmadan, </a:t>
              </a:r>
              <a:r>
                <a:rPr lang="tr-TR" altLang="tr-TR" sz="900" u="sng" dirty="0">
                  <a:solidFill>
                    <a:srgbClr val="000000"/>
                  </a:solidFill>
                </a:rPr>
                <a:t>ortam sıcaklığında hava ile temasında ısınabilen</a:t>
              </a:r>
              <a:r>
                <a:rPr lang="tr-TR" altLang="tr-TR" sz="900" dirty="0">
                  <a:solidFill>
                    <a:srgbClr val="000000"/>
                  </a:solidFill>
                </a:rPr>
                <a:t> ve sonuç olarak alevlenen</a:t>
              </a:r>
            </a:p>
            <a:p>
              <a:pPr algn="ctr" fontAlgn="base">
                <a:spcBef>
                  <a:spcPct val="50000"/>
                </a:spcBef>
                <a:spcAft>
                  <a:spcPct val="0"/>
                </a:spcAft>
                <a:buFontTx/>
                <a:buNone/>
              </a:pPr>
              <a:r>
                <a:rPr lang="tr-TR" altLang="tr-TR" sz="900" dirty="0">
                  <a:solidFill>
                    <a:srgbClr val="000000"/>
                  </a:solidFill>
                </a:rPr>
                <a:t>2- Ateş kaynağı ile kısa süreli temasta kendiliğinden yanabilen ve ateş kaynağının uzaklaştırılmasından sonra da yanmaya devam eden </a:t>
              </a:r>
              <a:r>
                <a:rPr lang="tr-TR" altLang="tr-TR" sz="900" u="sng" dirty="0">
                  <a:solidFill>
                    <a:srgbClr val="000000"/>
                  </a:solidFill>
                </a:rPr>
                <a:t>katı haldeki</a:t>
              </a:r>
            </a:p>
            <a:p>
              <a:pPr algn="ctr" fontAlgn="base">
                <a:spcBef>
                  <a:spcPct val="50000"/>
                </a:spcBef>
                <a:spcAft>
                  <a:spcPct val="0"/>
                </a:spcAft>
                <a:buFontTx/>
                <a:buNone/>
              </a:pPr>
              <a:r>
                <a:rPr lang="tr-TR" altLang="tr-TR" sz="900" dirty="0">
                  <a:solidFill>
                    <a:srgbClr val="000000"/>
                  </a:solidFill>
                </a:rPr>
                <a:t>3- Su veya nemli hava ile temasında, tehlikeli miktarda, çok kolay alevlenir gaz yayan madde</a:t>
              </a:r>
            </a:p>
          </p:txBody>
        </p:sp>
      </p:grpSp>
    </p:spTree>
    <p:extLst>
      <p:ext uri="{BB962C8B-B14F-4D97-AF65-F5344CB8AC3E}">
        <p14:creationId xmlns:p14="http://schemas.microsoft.com/office/powerpoint/2010/main" val="3763928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6667"/>
                                        </p:tgtEl>
                                        <p:attrNameLst>
                                          <p:attrName>style.visibility</p:attrName>
                                        </p:attrNameLst>
                                      </p:cBhvr>
                                      <p:to>
                                        <p:strVal val="visible"/>
                                      </p:to>
                                    </p:set>
                                    <p:animEffect transition="in" filter="box(in)">
                                      <p:cBhvr>
                                        <p:cTn id="7" dur="500"/>
                                        <p:tgtEl>
                                          <p:spTgt spid="666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66674"/>
                                        </p:tgtEl>
                                        <p:attrNameLst>
                                          <p:attrName>style.visibility</p:attrName>
                                        </p:attrNameLst>
                                      </p:cBhvr>
                                      <p:to>
                                        <p:strVal val="visible"/>
                                      </p:to>
                                    </p:set>
                                    <p:animEffect transition="in" filter="box(in)">
                                      <p:cBhvr>
                                        <p:cTn id="12" dur="500"/>
                                        <p:tgtEl>
                                          <p:spTgt spid="666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66668"/>
                                        </p:tgtEl>
                                        <p:attrNameLst>
                                          <p:attrName>style.visibility</p:attrName>
                                        </p:attrNameLst>
                                      </p:cBhvr>
                                      <p:to>
                                        <p:strVal val="visible"/>
                                      </p:to>
                                    </p:set>
                                    <p:animEffect transition="in" filter="box(in)">
                                      <p:cBhvr>
                                        <p:cTn id="17" dur="500"/>
                                        <p:tgtEl>
                                          <p:spTgt spid="6666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66669"/>
                                        </p:tgtEl>
                                        <p:attrNameLst>
                                          <p:attrName>style.visibility</p:attrName>
                                        </p:attrNameLst>
                                      </p:cBhvr>
                                      <p:to>
                                        <p:strVal val="visible"/>
                                      </p:to>
                                    </p:set>
                                    <p:animEffect transition="in" filter="box(in)">
                                      <p:cBhvr>
                                        <p:cTn id="22" dur="500"/>
                                        <p:tgtEl>
                                          <p:spTgt spid="6666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66640"/>
                                        </p:tgtEl>
                                        <p:attrNameLst>
                                          <p:attrName>style.visibility</p:attrName>
                                        </p:attrNameLst>
                                      </p:cBhvr>
                                      <p:to>
                                        <p:strVal val="visible"/>
                                      </p:to>
                                    </p:set>
                                    <p:animEffect transition="in" filter="box(in)">
                                      <p:cBhvr>
                                        <p:cTn id="27" dur="500"/>
                                        <p:tgtEl>
                                          <p:spTgt spid="666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66670"/>
                                        </p:tgtEl>
                                        <p:attrNameLst>
                                          <p:attrName>style.visibility</p:attrName>
                                        </p:attrNameLst>
                                      </p:cBhvr>
                                      <p:to>
                                        <p:strVal val="visible"/>
                                      </p:to>
                                    </p:set>
                                    <p:animEffect transition="in" filter="box(in)">
                                      <p:cBhvr>
                                        <p:cTn id="32" dur="500"/>
                                        <p:tgtEl>
                                          <p:spTgt spid="6666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66671"/>
                                        </p:tgtEl>
                                        <p:attrNameLst>
                                          <p:attrName>style.visibility</p:attrName>
                                        </p:attrNameLst>
                                      </p:cBhvr>
                                      <p:to>
                                        <p:strVal val="visible"/>
                                      </p:to>
                                    </p:set>
                                    <p:animEffect transition="in" filter="box(in)">
                                      <p:cBhvr>
                                        <p:cTn id="37" dur="500"/>
                                        <p:tgtEl>
                                          <p:spTgt spid="6666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66646"/>
                                        </p:tgtEl>
                                        <p:attrNameLst>
                                          <p:attrName>style.visibility</p:attrName>
                                        </p:attrNameLst>
                                      </p:cBhvr>
                                      <p:to>
                                        <p:strVal val="visible"/>
                                      </p:to>
                                    </p:set>
                                    <p:animEffect transition="in" filter="box(in)">
                                      <p:cBhvr>
                                        <p:cTn id="42" dur="500"/>
                                        <p:tgtEl>
                                          <p:spTgt spid="6666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666672"/>
                                        </p:tgtEl>
                                        <p:attrNameLst>
                                          <p:attrName>style.visibility</p:attrName>
                                        </p:attrNameLst>
                                      </p:cBhvr>
                                      <p:to>
                                        <p:strVal val="visible"/>
                                      </p:to>
                                    </p:set>
                                    <p:animEffect transition="in" filter="box(in)">
                                      <p:cBhvr>
                                        <p:cTn id="47" dur="500"/>
                                        <p:tgtEl>
                                          <p:spTgt spid="66667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666673"/>
                                        </p:tgtEl>
                                        <p:attrNameLst>
                                          <p:attrName>style.visibility</p:attrName>
                                        </p:attrNameLst>
                                      </p:cBhvr>
                                      <p:to>
                                        <p:strVal val="visible"/>
                                      </p:to>
                                    </p:set>
                                    <p:animEffect transition="in" filter="box(in)">
                                      <p:cBhvr>
                                        <p:cTn id="52" dur="500"/>
                                        <p:tgtEl>
                                          <p:spTgt spid="666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666679"/>
                                        </p:tgtEl>
                                        <p:attrNameLst>
                                          <p:attrName>style.visibility</p:attrName>
                                        </p:attrNameLst>
                                      </p:cBhvr>
                                      <p:to>
                                        <p:strVal val="visible"/>
                                      </p:to>
                                    </p:set>
                                    <p:animEffect transition="in" filter="box(in)">
                                      <p:cBhvr>
                                        <p:cTn id="57" dur="500"/>
                                        <p:tgtEl>
                                          <p:spTgt spid="6666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666678"/>
                                        </p:tgtEl>
                                        <p:attrNameLst>
                                          <p:attrName>style.visibility</p:attrName>
                                        </p:attrNameLst>
                                      </p:cBhvr>
                                      <p:to>
                                        <p:strVal val="visible"/>
                                      </p:to>
                                    </p:set>
                                    <p:animEffect transition="in" filter="box(in)">
                                      <p:cBhvr>
                                        <p:cTn id="62" dur="500"/>
                                        <p:tgtEl>
                                          <p:spTgt spid="6666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66657"/>
                                        </p:tgtEl>
                                        <p:attrNameLst>
                                          <p:attrName>style.visibility</p:attrName>
                                        </p:attrNameLst>
                                      </p:cBhvr>
                                      <p:to>
                                        <p:strVal val="visible"/>
                                      </p:to>
                                    </p:set>
                                    <p:animEffect transition="in" filter="box(in)">
                                      <p:cBhvr>
                                        <p:cTn id="67" dur="500"/>
                                        <p:tgtEl>
                                          <p:spTgt spid="66665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666680"/>
                                        </p:tgtEl>
                                        <p:attrNameLst>
                                          <p:attrName>style.visibility</p:attrName>
                                        </p:attrNameLst>
                                      </p:cBhvr>
                                      <p:to>
                                        <p:strVal val="visible"/>
                                      </p:to>
                                    </p:set>
                                    <p:animEffect transition="in" filter="box(in)">
                                      <p:cBhvr>
                                        <p:cTn id="72" dur="500"/>
                                        <p:tgtEl>
                                          <p:spTgt spid="66668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666676"/>
                                        </p:tgtEl>
                                        <p:attrNameLst>
                                          <p:attrName>style.visibility</p:attrName>
                                        </p:attrNameLst>
                                      </p:cBhvr>
                                      <p:to>
                                        <p:strVal val="visible"/>
                                      </p:to>
                                    </p:set>
                                    <p:animEffect transition="in" filter="box(in)">
                                      <p:cBhvr>
                                        <p:cTn id="77" dur="500"/>
                                        <p:tgtEl>
                                          <p:spTgt spid="6666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666681"/>
                                        </p:tgtEl>
                                        <p:attrNameLst>
                                          <p:attrName>style.visibility</p:attrName>
                                        </p:attrNameLst>
                                      </p:cBhvr>
                                      <p:to>
                                        <p:strVal val="visible"/>
                                      </p:to>
                                    </p:set>
                                    <p:animEffect transition="in" filter="box(in)">
                                      <p:cBhvr>
                                        <p:cTn id="82" dur="500"/>
                                        <p:tgtEl>
                                          <p:spTgt spid="66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0" name="Picture 4" descr="C:\Users\Administrator\Documents\Downloads\856010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 y="1297474"/>
            <a:ext cx="3857625" cy="3048001"/>
          </a:xfrm>
          <a:prstGeom prst="rect">
            <a:avLst/>
          </a:prstGeom>
          <a:noFill/>
          <a:extLst>
            <a:ext uri="{909E8E84-426E-40DD-AFC4-6F175D3DCCD1}">
              <a14:hiddenFill xmlns:a14="http://schemas.microsoft.com/office/drawing/2010/main">
                <a:solidFill>
                  <a:srgbClr val="FFFFFF"/>
                </a:solidFill>
              </a14:hiddenFill>
            </a:ext>
          </a:extLst>
        </p:spPr>
      </p:pic>
      <p:sp>
        <p:nvSpPr>
          <p:cNvPr id="14" name="13 Yuvarlatılmış Dikdörtgen"/>
          <p:cNvSpPr/>
          <p:nvPr/>
        </p:nvSpPr>
        <p:spPr>
          <a:xfrm>
            <a:off x="755576" y="4578848"/>
            <a:ext cx="2736304"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t>Çok </a:t>
            </a:r>
            <a:r>
              <a:rPr lang="tr-TR" b="1" dirty="0" err="1"/>
              <a:t>toksik</a:t>
            </a:r>
            <a:r>
              <a:rPr lang="tr-TR" b="1" dirty="0"/>
              <a:t> madde (T+) </a:t>
            </a:r>
            <a:endParaRPr lang="tr-TR" dirty="0"/>
          </a:p>
        </p:txBody>
      </p:sp>
      <p:sp>
        <p:nvSpPr>
          <p:cNvPr id="15" name="14 Yuvarlatılmış Dikdörtgen"/>
          <p:cNvSpPr/>
          <p:nvPr/>
        </p:nvSpPr>
        <p:spPr>
          <a:xfrm>
            <a:off x="538412" y="5784780"/>
            <a:ext cx="807249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Çok az miktarlarda solunduğunda, ağız yoluyla alındığında, deri yoluyla emildiğinde insan sağlığı üzerinde akut veya kronik hasarlara veya ölüme neden olan maddelerdir. Potasyum di kromat, arsenik vb..</a:t>
            </a:r>
          </a:p>
        </p:txBody>
      </p:sp>
      <p:sp>
        <p:nvSpPr>
          <p:cNvPr id="16" name="15 Aşağı Ok"/>
          <p:cNvSpPr/>
          <p:nvPr/>
        </p:nvSpPr>
        <p:spPr>
          <a:xfrm>
            <a:off x="1043608" y="5324690"/>
            <a:ext cx="1714512" cy="28575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pic>
        <p:nvPicPr>
          <p:cNvPr id="50184" name="Picture 8" descr="http://www.hse.gov.uk/chip/images/skull-l.gif"/>
          <p:cNvPicPr>
            <a:picLocks noChangeAspect="1" noChangeArrowheads="1"/>
          </p:cNvPicPr>
          <p:nvPr/>
        </p:nvPicPr>
        <p:blipFill>
          <a:blip r:embed="rId3" cstate="print"/>
          <a:srcRect/>
          <a:stretch>
            <a:fillRect/>
          </a:stretch>
        </p:blipFill>
        <p:spPr bwMode="auto">
          <a:xfrm>
            <a:off x="6396742" y="91060"/>
            <a:ext cx="1080120" cy="1082521"/>
          </a:xfrm>
          <a:prstGeom prst="rect">
            <a:avLst/>
          </a:prstGeom>
          <a:noFill/>
        </p:spPr>
      </p:pic>
      <p:pic>
        <p:nvPicPr>
          <p:cNvPr id="50186" name="Picture 10" descr="http://upload.wikimedia.org/wikipedia/commons/thumb/8/86/Hazard_TT.svg/120px-Hazard_TT.svg.png"/>
          <p:cNvPicPr>
            <a:picLocks noChangeAspect="1" noChangeArrowheads="1"/>
          </p:cNvPicPr>
          <p:nvPr/>
        </p:nvPicPr>
        <p:blipFill>
          <a:blip r:embed="rId4" cstate="print"/>
          <a:srcRect/>
          <a:stretch>
            <a:fillRect/>
          </a:stretch>
        </p:blipFill>
        <p:spPr bwMode="auto">
          <a:xfrm>
            <a:off x="6966517" y="4618605"/>
            <a:ext cx="1143000" cy="1143000"/>
          </a:xfrm>
          <a:prstGeom prst="rect">
            <a:avLst/>
          </a:prstGeom>
          <a:noFill/>
        </p:spPr>
      </p:pic>
      <p:sp>
        <p:nvSpPr>
          <p:cNvPr id="17" name="16 Yuvarlatılmış Dikdörtgen"/>
          <p:cNvSpPr/>
          <p:nvPr/>
        </p:nvSpPr>
        <p:spPr>
          <a:xfrm>
            <a:off x="2821248" y="137829"/>
            <a:ext cx="3071834"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err="1"/>
              <a:t>Toksik</a:t>
            </a:r>
            <a:r>
              <a:rPr lang="tr-TR" b="1" dirty="0"/>
              <a:t> madde (T)</a:t>
            </a:r>
            <a:endParaRPr lang="tr-TR" dirty="0"/>
          </a:p>
        </p:txBody>
      </p:sp>
      <p:sp>
        <p:nvSpPr>
          <p:cNvPr id="18" name="17 Yuvarlatılmış Dikdörtgen"/>
          <p:cNvSpPr/>
          <p:nvPr/>
        </p:nvSpPr>
        <p:spPr>
          <a:xfrm>
            <a:off x="395536" y="1260750"/>
            <a:ext cx="8215370"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t>Az miktarlarda solunduğunda, ağız yoluyla alındığında, deri yoluyla emildiğinde insan sağlığı üzerinde akut veya kronik hasarlara veya ölüme neden olan maddelerdir.</a:t>
            </a:r>
          </a:p>
        </p:txBody>
      </p:sp>
      <p:sp>
        <p:nvSpPr>
          <p:cNvPr id="19" name="18 Aşağı Ok"/>
          <p:cNvSpPr/>
          <p:nvPr/>
        </p:nvSpPr>
        <p:spPr>
          <a:xfrm>
            <a:off x="3203848" y="856489"/>
            <a:ext cx="1714512" cy="28575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pic>
        <p:nvPicPr>
          <p:cNvPr id="464898" name="Picture 2" descr="C:\Users\Administrator\Documents\Downloads\detroit-fire-cp-72234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452" y="2409030"/>
            <a:ext cx="3181350" cy="3324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899592" y="692696"/>
            <a:ext cx="3071834" cy="571504"/>
          </a:xfrm>
          <a:prstGeom prst="round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a:solidFill>
                  <a:schemeClr val="tx1"/>
                </a:solidFill>
              </a:rPr>
              <a:t>Zararlı madde (</a:t>
            </a:r>
            <a:r>
              <a:rPr lang="tr-TR" b="1" dirty="0" err="1">
                <a:solidFill>
                  <a:schemeClr val="tx1"/>
                </a:solidFill>
              </a:rPr>
              <a:t>Xn</a:t>
            </a:r>
            <a:r>
              <a:rPr lang="tr-TR" b="1" dirty="0">
                <a:solidFill>
                  <a:schemeClr val="tx1"/>
                </a:solidFill>
              </a:rPr>
              <a:t>) </a:t>
            </a:r>
            <a:endParaRPr lang="tr-TR" dirty="0">
              <a:solidFill>
                <a:schemeClr val="tx1"/>
              </a:solidFill>
            </a:endParaRPr>
          </a:p>
        </p:txBody>
      </p:sp>
      <p:sp>
        <p:nvSpPr>
          <p:cNvPr id="6" name="5 Yuvarlatılmış Dikdörtgen"/>
          <p:cNvSpPr/>
          <p:nvPr/>
        </p:nvSpPr>
        <p:spPr>
          <a:xfrm>
            <a:off x="643480" y="1625950"/>
            <a:ext cx="8072494" cy="785818"/>
          </a:xfrm>
          <a:prstGeom prst="round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solidFill>
                  <a:schemeClr val="tx1"/>
                </a:solidFill>
              </a:rPr>
              <a:t>Solunduğunda, ağız yoluyla alındığında, deri yoluyla emildiğinde insan sağlığı üzerinde akut veya kronik hasarlara veya ölüme neden olan maddelerdir</a:t>
            </a:r>
          </a:p>
        </p:txBody>
      </p:sp>
      <p:sp>
        <p:nvSpPr>
          <p:cNvPr id="7" name="6 Aşağı Ok"/>
          <p:cNvSpPr/>
          <p:nvPr/>
        </p:nvSpPr>
        <p:spPr>
          <a:xfrm>
            <a:off x="1143546" y="1340198"/>
            <a:ext cx="1714512" cy="21431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11" name="10 Yuvarlatılmış Dikdörtgen"/>
          <p:cNvSpPr/>
          <p:nvPr/>
        </p:nvSpPr>
        <p:spPr>
          <a:xfrm>
            <a:off x="759566" y="3212976"/>
            <a:ext cx="3071834" cy="571504"/>
          </a:xfrm>
          <a:prstGeom prst="round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11 Dikdörtgen"/>
          <p:cNvSpPr/>
          <p:nvPr/>
        </p:nvSpPr>
        <p:spPr>
          <a:xfrm>
            <a:off x="1259632" y="3212976"/>
            <a:ext cx="2100255" cy="646331"/>
          </a:xfrm>
          <a:prstGeom prst="rect">
            <a:avLst/>
          </a:prstGeom>
          <a:solidFill>
            <a:schemeClr val="accent3">
              <a:lumMod val="75000"/>
            </a:schemeClr>
          </a:solidFill>
        </p:spPr>
        <p:txBody>
          <a:bodyPr wrap="none">
            <a:spAutoFit/>
          </a:bodyPr>
          <a:lstStyle/>
          <a:p>
            <a:r>
              <a:rPr lang="tr-TR" b="1" dirty="0">
                <a:solidFill>
                  <a:schemeClr val="bg1"/>
                </a:solidFill>
              </a:rPr>
              <a:t>Aşındırıcı madde (C)</a:t>
            </a:r>
          </a:p>
          <a:p>
            <a:r>
              <a:rPr lang="tr-TR" b="1" dirty="0">
                <a:solidFill>
                  <a:schemeClr val="bg1"/>
                </a:solidFill>
              </a:rPr>
              <a:t>  </a:t>
            </a:r>
            <a:endParaRPr lang="tr-TR" dirty="0">
              <a:solidFill>
                <a:schemeClr val="bg1"/>
              </a:solidFill>
            </a:endParaRPr>
          </a:p>
        </p:txBody>
      </p:sp>
      <p:sp>
        <p:nvSpPr>
          <p:cNvPr id="13" name="12 Yuvarlatılmış Dikdörtgen"/>
          <p:cNvSpPr/>
          <p:nvPr/>
        </p:nvSpPr>
        <p:spPr>
          <a:xfrm>
            <a:off x="759566" y="4141670"/>
            <a:ext cx="8001056" cy="428628"/>
          </a:xfrm>
          <a:prstGeom prst="roundRect">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Canlı doku ile temasında, dokunun tahribatına neden olabilen maddelerdir</a:t>
            </a:r>
          </a:p>
        </p:txBody>
      </p:sp>
      <p:sp>
        <p:nvSpPr>
          <p:cNvPr id="14" name="13 Aşağı Ok"/>
          <p:cNvSpPr/>
          <p:nvPr/>
        </p:nvSpPr>
        <p:spPr>
          <a:xfrm>
            <a:off x="1616822" y="3855918"/>
            <a:ext cx="1214446" cy="21431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Yuvarlatılmış Dikdörtgen"/>
          <p:cNvSpPr/>
          <p:nvPr/>
        </p:nvSpPr>
        <p:spPr>
          <a:xfrm>
            <a:off x="539552" y="5085184"/>
            <a:ext cx="3071834" cy="571504"/>
          </a:xfrm>
          <a:prstGeom prst="roundRect">
            <a:avLst/>
          </a:prstGeom>
          <a:solidFill>
            <a:schemeClr val="accent4"/>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a:solidFill>
                  <a:schemeClr val="bg1"/>
                </a:solidFill>
                <a:ea typeface="Times New Roman"/>
              </a:rPr>
              <a:t>Tahriş Edici Madde (</a:t>
            </a:r>
            <a:r>
              <a:rPr lang="tr-TR" b="1" dirty="0" err="1">
                <a:solidFill>
                  <a:schemeClr val="bg1"/>
                </a:solidFill>
                <a:ea typeface="Times New Roman"/>
              </a:rPr>
              <a:t>Xi</a:t>
            </a:r>
            <a:r>
              <a:rPr lang="tr-TR" b="1" dirty="0">
                <a:solidFill>
                  <a:schemeClr val="bg1"/>
                </a:solidFill>
                <a:ea typeface="Times New Roman"/>
              </a:rPr>
              <a:t>)  </a:t>
            </a:r>
            <a:endParaRPr lang="tr-TR" dirty="0">
              <a:solidFill>
                <a:schemeClr val="bg1"/>
              </a:solidFill>
            </a:endParaRPr>
          </a:p>
        </p:txBody>
      </p:sp>
      <p:sp>
        <p:nvSpPr>
          <p:cNvPr id="17" name="16 Yuvarlatılmış Dikdörtgen"/>
          <p:cNvSpPr/>
          <p:nvPr/>
        </p:nvSpPr>
        <p:spPr>
          <a:xfrm>
            <a:off x="323528" y="6021288"/>
            <a:ext cx="8496944" cy="64465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600" dirty="0">
                <a:solidFill>
                  <a:schemeClr val="bg1"/>
                </a:solidFill>
                <a:ea typeface="Times New Roman"/>
              </a:rPr>
              <a:t>Mukoza veya cilt ile direkt olarak ani, uzun süreli veya tekrarlanan temasında lokal </a:t>
            </a:r>
            <a:r>
              <a:rPr lang="tr-TR" sz="1600" dirty="0" err="1">
                <a:solidFill>
                  <a:schemeClr val="bg1"/>
                </a:solidFill>
                <a:ea typeface="Times New Roman"/>
              </a:rPr>
              <a:t>eritem</a:t>
            </a:r>
            <a:r>
              <a:rPr lang="tr-TR" sz="1600" dirty="0">
                <a:solidFill>
                  <a:schemeClr val="bg1"/>
                </a:solidFill>
                <a:ea typeface="Times New Roman"/>
              </a:rPr>
              <a:t>, </a:t>
            </a:r>
            <a:r>
              <a:rPr lang="tr-TR" sz="1600" dirty="0" err="1">
                <a:solidFill>
                  <a:schemeClr val="bg1"/>
                </a:solidFill>
                <a:ea typeface="Times New Roman"/>
              </a:rPr>
              <a:t>eskar</a:t>
            </a:r>
            <a:r>
              <a:rPr lang="tr-TR" sz="1600" dirty="0">
                <a:solidFill>
                  <a:schemeClr val="bg1"/>
                </a:solidFill>
                <a:ea typeface="Times New Roman"/>
              </a:rPr>
              <a:t> veya ödem oluşumuna neden olabilen, aşındırıcı olarak sınıflandırılmayan madde,</a:t>
            </a:r>
            <a:endParaRPr lang="tr-TR" sz="1600" dirty="0">
              <a:solidFill>
                <a:schemeClr val="bg1"/>
              </a:solidFill>
            </a:endParaRPr>
          </a:p>
        </p:txBody>
      </p:sp>
      <p:sp>
        <p:nvSpPr>
          <p:cNvPr id="18" name="17 Aşağı Ok"/>
          <p:cNvSpPr/>
          <p:nvPr/>
        </p:nvSpPr>
        <p:spPr>
          <a:xfrm>
            <a:off x="1403648" y="5733256"/>
            <a:ext cx="121444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p:cNvPicPr>
            <a:picLocks noChangeAspect="1" noChangeArrowheads="1"/>
          </p:cNvPicPr>
          <p:nvPr/>
        </p:nvPicPr>
        <p:blipFill>
          <a:blip r:embed="rId2" cstate="print"/>
          <a:srcRect/>
          <a:stretch>
            <a:fillRect/>
          </a:stretch>
        </p:blipFill>
        <p:spPr bwMode="auto">
          <a:xfrm>
            <a:off x="5004048" y="5157192"/>
            <a:ext cx="936104" cy="761458"/>
          </a:xfrm>
          <a:prstGeom prst="rect">
            <a:avLst/>
          </a:prstGeom>
          <a:noFill/>
          <a:ln w="9525">
            <a:noFill/>
            <a:miter lim="800000"/>
            <a:headEnd/>
            <a:tailEnd/>
          </a:ln>
        </p:spPr>
      </p:pic>
      <p:pic>
        <p:nvPicPr>
          <p:cNvPr id="873474" name="Picture 2" descr="http://upload.wikimedia.org/wikipedia/commons/thumb/8/87/Hazard_C.svg/200px-Hazard_C.svg.png"/>
          <p:cNvPicPr>
            <a:picLocks noChangeAspect="1" noChangeArrowheads="1"/>
          </p:cNvPicPr>
          <p:nvPr/>
        </p:nvPicPr>
        <p:blipFill>
          <a:blip r:embed="rId3" cstate="print"/>
          <a:srcRect/>
          <a:stretch>
            <a:fillRect/>
          </a:stretch>
        </p:blipFill>
        <p:spPr bwMode="auto">
          <a:xfrm>
            <a:off x="5076056" y="3140968"/>
            <a:ext cx="792088" cy="792088"/>
          </a:xfrm>
          <a:prstGeom prst="rect">
            <a:avLst/>
          </a:prstGeom>
          <a:noFill/>
        </p:spPr>
      </p:pic>
      <p:pic>
        <p:nvPicPr>
          <p:cNvPr id="19" name="Picture 2"/>
          <p:cNvPicPr>
            <a:picLocks noChangeAspect="1" noChangeArrowheads="1"/>
          </p:cNvPicPr>
          <p:nvPr/>
        </p:nvPicPr>
        <p:blipFill>
          <a:blip r:embed="rId2" cstate="print"/>
          <a:srcRect/>
          <a:stretch>
            <a:fillRect/>
          </a:stretch>
        </p:blipFill>
        <p:spPr bwMode="auto">
          <a:xfrm>
            <a:off x="5004048" y="692696"/>
            <a:ext cx="936104" cy="761458"/>
          </a:xfrm>
          <a:prstGeom prst="rect">
            <a:avLst/>
          </a:prstGeom>
          <a:noFill/>
          <a:ln w="9525">
            <a:noFill/>
            <a:miter lim="800000"/>
            <a:headEnd/>
            <a:tailEnd/>
          </a:ln>
        </p:spPr>
      </p:pic>
      <p:pic>
        <p:nvPicPr>
          <p:cNvPr id="873476" name="Picture 4" descr="http://upload.wikimedia.org/wikipedia/commons/thumb/6/6e/Dangclass8.png/200px-Dangclass8.png"/>
          <p:cNvPicPr>
            <a:picLocks noChangeAspect="1" noChangeArrowheads="1"/>
          </p:cNvPicPr>
          <p:nvPr/>
        </p:nvPicPr>
        <p:blipFill>
          <a:blip r:embed="rId4" cstate="print"/>
          <a:srcRect/>
          <a:stretch>
            <a:fillRect/>
          </a:stretch>
        </p:blipFill>
        <p:spPr bwMode="auto">
          <a:xfrm>
            <a:off x="6372200" y="3140968"/>
            <a:ext cx="824880" cy="824880"/>
          </a:xfrm>
          <a:prstGeom prst="rect">
            <a:avLst/>
          </a:prstGeom>
          <a:noFill/>
        </p:spPr>
      </p:pic>
      <p:sp>
        <p:nvSpPr>
          <p:cNvPr id="22" name="21 Metin kutusu"/>
          <p:cNvSpPr txBox="1"/>
          <p:nvPr/>
        </p:nvSpPr>
        <p:spPr>
          <a:xfrm>
            <a:off x="7164288" y="836712"/>
            <a:ext cx="1368152" cy="369332"/>
          </a:xfrm>
          <a:prstGeom prst="rect">
            <a:avLst/>
          </a:prstGeom>
          <a:noFill/>
        </p:spPr>
        <p:txBody>
          <a:bodyPr wrap="square" rtlCol="0">
            <a:spAutoFit/>
          </a:bodyPr>
          <a:lstStyle/>
          <a:p>
            <a:r>
              <a:rPr lang="tr-TR" dirty="0" err="1"/>
              <a:t>Xn</a:t>
            </a:r>
            <a:r>
              <a:rPr lang="tr-TR" dirty="0"/>
              <a:t>: </a:t>
            </a:r>
            <a:r>
              <a:rPr lang="tr-TR" dirty="0" err="1"/>
              <a:t>Nocif</a:t>
            </a:r>
            <a:endParaRPr lang="tr-TR" dirty="0"/>
          </a:p>
        </p:txBody>
      </p:sp>
      <p:sp>
        <p:nvSpPr>
          <p:cNvPr id="23" name="22 Metin kutusu"/>
          <p:cNvSpPr txBox="1"/>
          <p:nvPr/>
        </p:nvSpPr>
        <p:spPr>
          <a:xfrm>
            <a:off x="7020272" y="5157192"/>
            <a:ext cx="1368152" cy="369332"/>
          </a:xfrm>
          <a:prstGeom prst="rect">
            <a:avLst/>
          </a:prstGeom>
          <a:noFill/>
        </p:spPr>
        <p:txBody>
          <a:bodyPr wrap="square" rtlCol="0">
            <a:spAutoFit/>
          </a:bodyPr>
          <a:lstStyle/>
          <a:p>
            <a:r>
              <a:rPr lang="tr-TR" dirty="0" err="1"/>
              <a:t>Xi</a:t>
            </a:r>
            <a:r>
              <a:rPr lang="tr-TR" dirty="0"/>
              <a:t>: </a:t>
            </a:r>
            <a:r>
              <a:rPr lang="tr-TR" dirty="0" err="1"/>
              <a:t>irritant</a:t>
            </a:r>
            <a:endParaRPr lang="tr-TR" dirty="0"/>
          </a:p>
        </p:txBody>
      </p:sp>
      <p:sp>
        <p:nvSpPr>
          <p:cNvPr id="24" name="23 Metin kutusu"/>
          <p:cNvSpPr txBox="1"/>
          <p:nvPr/>
        </p:nvSpPr>
        <p:spPr>
          <a:xfrm>
            <a:off x="7452320" y="3212976"/>
            <a:ext cx="1368152" cy="369332"/>
          </a:xfrm>
          <a:prstGeom prst="rect">
            <a:avLst/>
          </a:prstGeom>
          <a:noFill/>
        </p:spPr>
        <p:txBody>
          <a:bodyPr wrap="square" rtlCol="0">
            <a:spAutoFit/>
          </a:bodyPr>
          <a:lstStyle/>
          <a:p>
            <a:r>
              <a:rPr lang="tr-TR" dirty="0"/>
              <a:t>C:  </a:t>
            </a:r>
            <a:r>
              <a:rPr lang="tr-TR" dirty="0" err="1"/>
              <a:t>Corrosive</a:t>
            </a:r>
            <a:endParaRPr lang="tr-TR" dirty="0"/>
          </a:p>
        </p:txBody>
      </p:sp>
      <p:sp>
        <p:nvSpPr>
          <p:cNvPr id="2" name="Dikdörtgen 1"/>
          <p:cNvSpPr/>
          <p:nvPr/>
        </p:nvSpPr>
        <p:spPr>
          <a:xfrm>
            <a:off x="164510" y="6665940"/>
            <a:ext cx="8814979" cy="246221"/>
          </a:xfrm>
          <a:prstGeom prst="rect">
            <a:avLst/>
          </a:prstGeom>
        </p:spPr>
        <p:txBody>
          <a:bodyPr wrap="square">
            <a:spAutoFit/>
          </a:bodyPr>
          <a:lstStyle/>
          <a:p>
            <a:r>
              <a:rPr lang="tr-TR" sz="1000" b="1" dirty="0" err="1"/>
              <a:t>Eskar</a:t>
            </a:r>
            <a:r>
              <a:rPr lang="tr-TR" sz="1000" dirty="0" err="1"/>
              <a:t>:Deride</a:t>
            </a:r>
            <a:r>
              <a:rPr lang="tr-TR" sz="1000" dirty="0"/>
              <a:t> ya da mukozada oluşan kuru, siyahımsı ölü doku kabuğu   </a:t>
            </a:r>
            <a:r>
              <a:rPr lang="tr-TR" sz="1000" b="1" dirty="0" err="1"/>
              <a:t>Eritem:</a:t>
            </a:r>
            <a:r>
              <a:rPr lang="tr-TR" sz="1000" dirty="0" err="1"/>
              <a:t>Deri</a:t>
            </a:r>
            <a:r>
              <a:rPr lang="tr-TR" sz="1000" dirty="0"/>
              <a:t> altındaki kılcal damarların genişlemesine bağlı olarak deride kızarmış alan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4912</TotalTime>
  <Words>1598</Words>
  <Application>Microsoft Office PowerPoint</Application>
  <PresentationFormat>On-screen Show (4:3)</PresentationFormat>
  <Paragraphs>305</Paragraphs>
  <Slides>38</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comic sans ms</vt:lpstr>
      <vt:lpstr>PT Sans</vt:lpstr>
      <vt:lpstr>Times New Roman</vt:lpstr>
      <vt:lpstr>Wingdings</vt:lpstr>
      <vt:lpstr>Ofis Teması</vt:lpstr>
      <vt:lpstr>1_Tema1</vt:lpstr>
      <vt:lpstr>Varsayılan Tasarım</vt:lpstr>
      <vt:lpstr>PowerPoint Presentation</vt:lpstr>
      <vt:lpstr>PowerPoint Presentation</vt:lpstr>
      <vt:lpstr>KİMYASAL MADDELERLE ÇALIŞMALARDA SAĞLIK VE  GÜVENLİK ÖNLEMLERİ HAKKINDA YÖNETMELİK’E GÖRE SINIFLANDIRMA</vt:lpstr>
      <vt:lpstr>PowerPoint Presentation</vt:lpstr>
      <vt:lpstr>PowerPoint Presentation</vt:lpstr>
      <vt:lpstr>PowerPoint Presentation</vt:lpstr>
      <vt:lpstr>Çok kolay alevlenir, Kolay alevlenir ve Alevlenir maddelerin Algoritması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Kanserojenler</vt:lpstr>
      <vt:lpstr>TOZLAR</vt:lpstr>
      <vt:lpstr>ASBEST</vt:lpstr>
      <vt:lpstr>PowerPoint Presentation</vt:lpstr>
      <vt:lpstr>PowerPoint Presentation</vt:lpstr>
      <vt:lpstr>PowerPoint Presentation</vt:lpstr>
      <vt:lpstr>ASBEST</vt:lpstr>
      <vt:lpstr>Radyoaktif Tozlar</vt:lpstr>
      <vt:lpstr>KURŞUN tozları</vt:lpstr>
      <vt:lpstr>GAZLAR</vt:lpstr>
      <vt:lpstr>PowerPoint Presentation</vt:lpstr>
      <vt:lpstr>PowerPoint Presentation</vt:lpstr>
      <vt:lpstr>PowerPoint Presentation</vt:lpstr>
      <vt:lpstr>Kimyasalların sağlık etkileri</vt:lpstr>
      <vt:lpstr>Mutajen Örnekleri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 KILIÇ</dc:creator>
  <cp:lastModifiedBy>Review</cp:lastModifiedBy>
  <cp:revision>523</cp:revision>
  <dcterms:created xsi:type="dcterms:W3CDTF">2010-02-17T12:06:00Z</dcterms:created>
  <dcterms:modified xsi:type="dcterms:W3CDTF">2020-05-07T10:09:52Z</dcterms:modified>
</cp:coreProperties>
</file>