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6.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2.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ata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6.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2.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18/5/colors/Iconchunking_neutralicon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C0028C09-B6CC-44F9-92D7-2D53DE03D611}" type="doc">
      <dgm:prSet loTypeId="urn:microsoft.com/office/officeart/2018/5/layout/IconCircleLabelList" loCatId="icon" qsTypeId="urn:microsoft.com/office/officeart/2005/8/quickstyle/simple5" qsCatId="simple" csTypeId="urn:microsoft.com/office/officeart/2018/5/colors/Iconchunking_neutralicon_accent0_3" csCatId="mainScheme" phldr="1"/>
      <dgm:spPr/>
      <dgm:t>
        <a:bodyPr/>
        <a:lstStyle/>
        <a:p>
          <a:endParaRPr lang="en-US"/>
        </a:p>
      </dgm:t>
    </dgm:pt>
    <dgm:pt modelId="{59D2CFF7-12CD-4334-B40A-9D6EA0430290}">
      <dgm:prSet/>
      <dgm:spPr/>
      <dgm:t>
        <a:bodyPr/>
        <a:lstStyle/>
        <a:p>
          <a:pPr>
            <a:lnSpc>
              <a:spcPct val="100000"/>
            </a:lnSpc>
            <a:defRPr cap="all"/>
          </a:pPr>
          <a:r>
            <a:rPr lang="tr-TR" dirty="0"/>
            <a:t>Afet Yöneticileri.</a:t>
          </a:r>
          <a:endParaRPr lang="en-US" dirty="0"/>
        </a:p>
      </dgm:t>
    </dgm:pt>
    <dgm:pt modelId="{B67ACD86-AFDC-4441-B5DC-A471C0C99A33}" type="parTrans" cxnId="{75C633E8-EA29-4936-8E09-3D6E32E2A187}">
      <dgm:prSet/>
      <dgm:spPr/>
      <dgm:t>
        <a:bodyPr/>
        <a:lstStyle/>
        <a:p>
          <a:endParaRPr lang="en-US"/>
        </a:p>
      </dgm:t>
    </dgm:pt>
    <dgm:pt modelId="{5AA33E0C-FCC0-4B5E-A7C7-6005BE591B42}" type="sibTrans" cxnId="{75C633E8-EA29-4936-8E09-3D6E32E2A187}">
      <dgm:prSet/>
      <dgm:spPr/>
      <dgm:t>
        <a:bodyPr/>
        <a:lstStyle/>
        <a:p>
          <a:endParaRPr lang="en-US"/>
        </a:p>
      </dgm:t>
    </dgm:pt>
    <dgm:pt modelId="{47D93994-90A1-4002-8384-B080735C69D1}">
      <dgm:prSet/>
      <dgm:spPr/>
      <dgm:t>
        <a:bodyPr/>
        <a:lstStyle/>
        <a:p>
          <a:pPr>
            <a:lnSpc>
              <a:spcPct val="100000"/>
            </a:lnSpc>
            <a:defRPr cap="all"/>
          </a:pPr>
          <a:r>
            <a:rPr lang="tr-TR"/>
            <a:t>Devlet Memurları.</a:t>
          </a:r>
          <a:endParaRPr lang="en-US"/>
        </a:p>
      </dgm:t>
    </dgm:pt>
    <dgm:pt modelId="{B9BFF626-D88E-46B4-9C1D-E9B1BA7E3246}" type="parTrans" cxnId="{BD6963AD-2CB3-4308-B93F-ADDAC84A3930}">
      <dgm:prSet/>
      <dgm:spPr/>
      <dgm:t>
        <a:bodyPr/>
        <a:lstStyle/>
        <a:p>
          <a:endParaRPr lang="en-US"/>
        </a:p>
      </dgm:t>
    </dgm:pt>
    <dgm:pt modelId="{1C978008-7109-4BD0-AF76-23A4096AEC8D}" type="sibTrans" cxnId="{BD6963AD-2CB3-4308-B93F-ADDAC84A3930}">
      <dgm:prSet/>
      <dgm:spPr/>
      <dgm:t>
        <a:bodyPr/>
        <a:lstStyle/>
        <a:p>
          <a:endParaRPr lang="en-US"/>
        </a:p>
      </dgm:t>
    </dgm:pt>
    <dgm:pt modelId="{2A43B2D3-9AB4-406D-B0D0-BE8B0DD83C8C}">
      <dgm:prSet/>
      <dgm:spPr/>
      <dgm:t>
        <a:bodyPr/>
        <a:lstStyle/>
        <a:p>
          <a:pPr>
            <a:lnSpc>
              <a:spcPct val="100000"/>
            </a:lnSpc>
            <a:defRPr cap="all"/>
          </a:pPr>
          <a:r>
            <a:rPr lang="tr-TR"/>
            <a:t>Sivil Toplum Kuruluşları (STK).</a:t>
          </a:r>
          <a:endParaRPr lang="en-US"/>
        </a:p>
      </dgm:t>
    </dgm:pt>
    <dgm:pt modelId="{7E8753DA-6B11-4AFF-8BE2-9962D8B153C0}" type="parTrans" cxnId="{50BECCA6-E7A1-41B5-95D0-F6CCB276672A}">
      <dgm:prSet/>
      <dgm:spPr/>
      <dgm:t>
        <a:bodyPr/>
        <a:lstStyle/>
        <a:p>
          <a:endParaRPr lang="en-US"/>
        </a:p>
      </dgm:t>
    </dgm:pt>
    <dgm:pt modelId="{D9748543-5D07-4142-AE0C-199535022F2D}" type="sibTrans" cxnId="{50BECCA6-E7A1-41B5-95D0-F6CCB276672A}">
      <dgm:prSet/>
      <dgm:spPr/>
      <dgm:t>
        <a:bodyPr/>
        <a:lstStyle/>
        <a:p>
          <a:endParaRPr lang="en-US"/>
        </a:p>
      </dgm:t>
    </dgm:pt>
    <dgm:pt modelId="{9CDD4A2F-F134-4A24-8361-3A4D52F5908A}">
      <dgm:prSet/>
      <dgm:spPr/>
      <dgm:t>
        <a:bodyPr/>
        <a:lstStyle/>
        <a:p>
          <a:pPr>
            <a:lnSpc>
              <a:spcPct val="100000"/>
            </a:lnSpc>
            <a:defRPr cap="all"/>
          </a:pPr>
          <a:r>
            <a:rPr lang="tr-TR"/>
            <a:t>USAR (Kentsel Arama Kurtarma) uygulayıcıları.</a:t>
          </a:r>
          <a:endParaRPr lang="en-US"/>
        </a:p>
      </dgm:t>
    </dgm:pt>
    <dgm:pt modelId="{F438FB50-A61B-4424-97DD-C0B5C88E7AB8}" type="parTrans" cxnId="{ED4B1859-368A-47A6-BDF9-3E9F67C10274}">
      <dgm:prSet/>
      <dgm:spPr/>
      <dgm:t>
        <a:bodyPr/>
        <a:lstStyle/>
        <a:p>
          <a:endParaRPr lang="en-US"/>
        </a:p>
      </dgm:t>
    </dgm:pt>
    <dgm:pt modelId="{315EA534-F398-4DC0-AFE2-49F549B2EA8B}" type="sibTrans" cxnId="{ED4B1859-368A-47A6-BDF9-3E9F67C10274}">
      <dgm:prSet/>
      <dgm:spPr/>
      <dgm:t>
        <a:bodyPr/>
        <a:lstStyle/>
        <a:p>
          <a:endParaRPr lang="en-US"/>
        </a:p>
      </dgm:t>
    </dgm:pt>
    <dgm:pt modelId="{82BC66C6-3485-4AAD-A909-032F756B7217}" type="pres">
      <dgm:prSet presAssocID="{C0028C09-B6CC-44F9-92D7-2D53DE03D611}" presName="root" presStyleCnt="0">
        <dgm:presLayoutVars>
          <dgm:dir/>
          <dgm:resizeHandles val="exact"/>
        </dgm:presLayoutVars>
      </dgm:prSet>
      <dgm:spPr/>
    </dgm:pt>
    <dgm:pt modelId="{E586371D-C83B-4D23-B851-B7D634EBFB90}" type="pres">
      <dgm:prSet presAssocID="{59D2CFF7-12CD-4334-B40A-9D6EA0430290}" presName="compNode" presStyleCnt="0"/>
      <dgm:spPr/>
    </dgm:pt>
    <dgm:pt modelId="{88F46671-4076-43DE-9B69-A080D4A0801C}" type="pres">
      <dgm:prSet presAssocID="{59D2CFF7-12CD-4334-B40A-9D6EA0430290}" presName="iconBgRect" presStyleLbl="bgShp" presStyleIdx="0" presStyleCnt="4"/>
      <dgm:spPr/>
    </dgm:pt>
    <dgm:pt modelId="{AD9A569F-AF5F-4DB3-BA34-E2411A361E1E}" type="pres">
      <dgm:prSet presAssocID="{59D2CFF7-12CD-4334-B40A-9D6EA043029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sers"/>
        </a:ext>
      </dgm:extLst>
    </dgm:pt>
    <dgm:pt modelId="{D2526189-D546-433A-8E8E-F2AA65A1FDC3}" type="pres">
      <dgm:prSet presAssocID="{59D2CFF7-12CD-4334-B40A-9D6EA0430290}" presName="spaceRect" presStyleCnt="0"/>
      <dgm:spPr/>
    </dgm:pt>
    <dgm:pt modelId="{8E9862C7-5DC4-48BD-BA1E-EC8F63A81AE2}" type="pres">
      <dgm:prSet presAssocID="{59D2CFF7-12CD-4334-B40A-9D6EA0430290}" presName="textRect" presStyleLbl="revTx" presStyleIdx="0" presStyleCnt="4">
        <dgm:presLayoutVars>
          <dgm:chMax val="1"/>
          <dgm:chPref val="1"/>
        </dgm:presLayoutVars>
      </dgm:prSet>
      <dgm:spPr/>
    </dgm:pt>
    <dgm:pt modelId="{39D6D11C-7603-4B9C-B643-00DA148FA24E}" type="pres">
      <dgm:prSet presAssocID="{5AA33E0C-FCC0-4B5E-A7C7-6005BE591B42}" presName="sibTrans" presStyleCnt="0"/>
      <dgm:spPr/>
    </dgm:pt>
    <dgm:pt modelId="{2959C406-883E-4063-BD7E-583B4931990C}" type="pres">
      <dgm:prSet presAssocID="{47D93994-90A1-4002-8384-B080735C69D1}" presName="compNode" presStyleCnt="0"/>
      <dgm:spPr/>
    </dgm:pt>
    <dgm:pt modelId="{9E221286-13BE-42E2-9683-93CAC5FF6E54}" type="pres">
      <dgm:prSet presAssocID="{47D93994-90A1-4002-8384-B080735C69D1}" presName="iconBgRect" presStyleLbl="bgShp" presStyleIdx="1" presStyleCnt="4"/>
      <dgm:spPr/>
    </dgm:pt>
    <dgm:pt modelId="{04EF44FF-B4E2-4179-8E44-7DD07E908D13}" type="pres">
      <dgm:prSet presAssocID="{47D93994-90A1-4002-8384-B080735C69D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nk"/>
        </a:ext>
      </dgm:extLst>
    </dgm:pt>
    <dgm:pt modelId="{A6D207CC-72FF-4B75-96AF-80D514698C14}" type="pres">
      <dgm:prSet presAssocID="{47D93994-90A1-4002-8384-B080735C69D1}" presName="spaceRect" presStyleCnt="0"/>
      <dgm:spPr/>
    </dgm:pt>
    <dgm:pt modelId="{D8833545-EB8F-44B7-93A0-35D833CFDDCB}" type="pres">
      <dgm:prSet presAssocID="{47D93994-90A1-4002-8384-B080735C69D1}" presName="textRect" presStyleLbl="revTx" presStyleIdx="1" presStyleCnt="4">
        <dgm:presLayoutVars>
          <dgm:chMax val="1"/>
          <dgm:chPref val="1"/>
        </dgm:presLayoutVars>
      </dgm:prSet>
      <dgm:spPr/>
    </dgm:pt>
    <dgm:pt modelId="{52964703-0F0A-4CB3-A86D-AAA2DD8DD158}" type="pres">
      <dgm:prSet presAssocID="{1C978008-7109-4BD0-AF76-23A4096AEC8D}" presName="sibTrans" presStyleCnt="0"/>
      <dgm:spPr/>
    </dgm:pt>
    <dgm:pt modelId="{A21F3558-CC77-4C7E-872C-BC97DD8B172E}" type="pres">
      <dgm:prSet presAssocID="{2A43B2D3-9AB4-406D-B0D0-BE8B0DD83C8C}" presName="compNode" presStyleCnt="0"/>
      <dgm:spPr/>
    </dgm:pt>
    <dgm:pt modelId="{6603C148-835A-4523-9988-8F1A8B139376}" type="pres">
      <dgm:prSet presAssocID="{2A43B2D3-9AB4-406D-B0D0-BE8B0DD83C8C}" presName="iconBgRect" presStyleLbl="bgShp" presStyleIdx="2" presStyleCnt="4"/>
      <dgm:spPr/>
    </dgm:pt>
    <dgm:pt modelId="{3AD3E929-DBBB-4D41-A7A9-0689C77450B7}" type="pres">
      <dgm:prSet presAssocID="{2A43B2D3-9AB4-406D-B0D0-BE8B0DD83C8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roup"/>
        </a:ext>
      </dgm:extLst>
    </dgm:pt>
    <dgm:pt modelId="{DAF6C870-61AF-4BF3-8588-8F492822BDC4}" type="pres">
      <dgm:prSet presAssocID="{2A43B2D3-9AB4-406D-B0D0-BE8B0DD83C8C}" presName="spaceRect" presStyleCnt="0"/>
      <dgm:spPr/>
    </dgm:pt>
    <dgm:pt modelId="{A0F96126-0189-47E5-A45B-19662829F04E}" type="pres">
      <dgm:prSet presAssocID="{2A43B2D3-9AB4-406D-B0D0-BE8B0DD83C8C}" presName="textRect" presStyleLbl="revTx" presStyleIdx="2" presStyleCnt="4">
        <dgm:presLayoutVars>
          <dgm:chMax val="1"/>
          <dgm:chPref val="1"/>
        </dgm:presLayoutVars>
      </dgm:prSet>
      <dgm:spPr/>
    </dgm:pt>
    <dgm:pt modelId="{CAF4E389-5615-4AFA-B693-9A26BAD39366}" type="pres">
      <dgm:prSet presAssocID="{D9748543-5D07-4142-AE0C-199535022F2D}" presName="sibTrans" presStyleCnt="0"/>
      <dgm:spPr/>
    </dgm:pt>
    <dgm:pt modelId="{073FD2E2-62BF-4DBB-8CF6-316351DDE1DA}" type="pres">
      <dgm:prSet presAssocID="{9CDD4A2F-F134-4A24-8361-3A4D52F5908A}" presName="compNode" presStyleCnt="0"/>
      <dgm:spPr/>
    </dgm:pt>
    <dgm:pt modelId="{D3A89185-90A8-4C81-AC90-939E8BD7D21B}" type="pres">
      <dgm:prSet presAssocID="{9CDD4A2F-F134-4A24-8361-3A4D52F5908A}" presName="iconBgRect" presStyleLbl="bgShp" presStyleIdx="3" presStyleCnt="4"/>
      <dgm:spPr/>
    </dgm:pt>
    <dgm:pt modelId="{C7089E59-AB80-4D64-80F7-CB8C25D07572}" type="pres">
      <dgm:prSet presAssocID="{9CDD4A2F-F134-4A24-8361-3A4D52F5908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Ambulance"/>
        </a:ext>
      </dgm:extLst>
    </dgm:pt>
    <dgm:pt modelId="{5AC6B167-953B-4893-8C94-6C2A0A5F8B64}" type="pres">
      <dgm:prSet presAssocID="{9CDD4A2F-F134-4A24-8361-3A4D52F5908A}" presName="spaceRect" presStyleCnt="0"/>
      <dgm:spPr/>
    </dgm:pt>
    <dgm:pt modelId="{CF9A7437-C59B-4F79-8D6D-569FC402667A}" type="pres">
      <dgm:prSet presAssocID="{9CDD4A2F-F134-4A24-8361-3A4D52F5908A}" presName="textRect" presStyleLbl="revTx" presStyleIdx="3" presStyleCnt="4">
        <dgm:presLayoutVars>
          <dgm:chMax val="1"/>
          <dgm:chPref val="1"/>
        </dgm:presLayoutVars>
      </dgm:prSet>
      <dgm:spPr/>
    </dgm:pt>
  </dgm:ptLst>
  <dgm:cxnLst>
    <dgm:cxn modelId="{B1919904-CDCB-4DDF-8495-1B5F44408041}" type="presOf" srcId="{C0028C09-B6CC-44F9-92D7-2D53DE03D611}" destId="{82BC66C6-3485-4AAD-A909-032F756B7217}" srcOrd="0" destOrd="0" presId="urn:microsoft.com/office/officeart/2018/5/layout/IconCircleLabelList"/>
    <dgm:cxn modelId="{ED4B1859-368A-47A6-BDF9-3E9F67C10274}" srcId="{C0028C09-B6CC-44F9-92D7-2D53DE03D611}" destId="{9CDD4A2F-F134-4A24-8361-3A4D52F5908A}" srcOrd="3" destOrd="0" parTransId="{F438FB50-A61B-4424-97DD-C0B5C88E7AB8}" sibTransId="{315EA534-F398-4DC0-AFE2-49F549B2EA8B}"/>
    <dgm:cxn modelId="{05EAB188-E01C-4B90-A1B7-FBE84E62CC22}" type="presOf" srcId="{59D2CFF7-12CD-4334-B40A-9D6EA0430290}" destId="{8E9862C7-5DC4-48BD-BA1E-EC8F63A81AE2}" srcOrd="0" destOrd="0" presId="urn:microsoft.com/office/officeart/2018/5/layout/IconCircleLabelList"/>
    <dgm:cxn modelId="{50BECCA6-E7A1-41B5-95D0-F6CCB276672A}" srcId="{C0028C09-B6CC-44F9-92D7-2D53DE03D611}" destId="{2A43B2D3-9AB4-406D-B0D0-BE8B0DD83C8C}" srcOrd="2" destOrd="0" parTransId="{7E8753DA-6B11-4AFF-8BE2-9962D8B153C0}" sibTransId="{D9748543-5D07-4142-AE0C-199535022F2D}"/>
    <dgm:cxn modelId="{BD6963AD-2CB3-4308-B93F-ADDAC84A3930}" srcId="{C0028C09-B6CC-44F9-92D7-2D53DE03D611}" destId="{47D93994-90A1-4002-8384-B080735C69D1}" srcOrd="1" destOrd="0" parTransId="{B9BFF626-D88E-46B4-9C1D-E9B1BA7E3246}" sibTransId="{1C978008-7109-4BD0-AF76-23A4096AEC8D}"/>
    <dgm:cxn modelId="{CCE454BA-F69C-4270-A3A8-2D63CBFDA1F4}" type="presOf" srcId="{2A43B2D3-9AB4-406D-B0D0-BE8B0DD83C8C}" destId="{A0F96126-0189-47E5-A45B-19662829F04E}" srcOrd="0" destOrd="0" presId="urn:microsoft.com/office/officeart/2018/5/layout/IconCircleLabelList"/>
    <dgm:cxn modelId="{F97241D9-078C-409D-81BD-835BD73AEB7F}" type="presOf" srcId="{9CDD4A2F-F134-4A24-8361-3A4D52F5908A}" destId="{CF9A7437-C59B-4F79-8D6D-569FC402667A}" srcOrd="0" destOrd="0" presId="urn:microsoft.com/office/officeart/2018/5/layout/IconCircleLabelList"/>
    <dgm:cxn modelId="{75C633E8-EA29-4936-8E09-3D6E32E2A187}" srcId="{C0028C09-B6CC-44F9-92D7-2D53DE03D611}" destId="{59D2CFF7-12CD-4334-B40A-9D6EA0430290}" srcOrd="0" destOrd="0" parTransId="{B67ACD86-AFDC-4441-B5DC-A471C0C99A33}" sibTransId="{5AA33E0C-FCC0-4B5E-A7C7-6005BE591B42}"/>
    <dgm:cxn modelId="{45D182F5-38D3-4565-97F8-0221491896E3}" type="presOf" srcId="{47D93994-90A1-4002-8384-B080735C69D1}" destId="{D8833545-EB8F-44B7-93A0-35D833CFDDCB}" srcOrd="0" destOrd="0" presId="urn:microsoft.com/office/officeart/2018/5/layout/IconCircleLabelList"/>
    <dgm:cxn modelId="{09C91E84-4BDC-45C1-81D4-5042F8E28AA0}" type="presParOf" srcId="{82BC66C6-3485-4AAD-A909-032F756B7217}" destId="{E586371D-C83B-4D23-B851-B7D634EBFB90}" srcOrd="0" destOrd="0" presId="urn:microsoft.com/office/officeart/2018/5/layout/IconCircleLabelList"/>
    <dgm:cxn modelId="{C9D54B12-6BF4-4371-B5EA-B5737E47D9B9}" type="presParOf" srcId="{E586371D-C83B-4D23-B851-B7D634EBFB90}" destId="{88F46671-4076-43DE-9B69-A080D4A0801C}" srcOrd="0" destOrd="0" presId="urn:microsoft.com/office/officeart/2018/5/layout/IconCircleLabelList"/>
    <dgm:cxn modelId="{3D8BF095-38F9-4A47-BC74-C8C6BE1D0C14}" type="presParOf" srcId="{E586371D-C83B-4D23-B851-B7D634EBFB90}" destId="{AD9A569F-AF5F-4DB3-BA34-E2411A361E1E}" srcOrd="1" destOrd="0" presId="urn:microsoft.com/office/officeart/2018/5/layout/IconCircleLabelList"/>
    <dgm:cxn modelId="{FA9C98CB-3632-45FC-A7D6-D8B7A08E2BD5}" type="presParOf" srcId="{E586371D-C83B-4D23-B851-B7D634EBFB90}" destId="{D2526189-D546-433A-8E8E-F2AA65A1FDC3}" srcOrd="2" destOrd="0" presId="urn:microsoft.com/office/officeart/2018/5/layout/IconCircleLabelList"/>
    <dgm:cxn modelId="{95FB193B-12CB-4A74-8232-03D27B547CDF}" type="presParOf" srcId="{E586371D-C83B-4D23-B851-B7D634EBFB90}" destId="{8E9862C7-5DC4-48BD-BA1E-EC8F63A81AE2}" srcOrd="3" destOrd="0" presId="urn:microsoft.com/office/officeart/2018/5/layout/IconCircleLabelList"/>
    <dgm:cxn modelId="{A2A52E83-33FA-4DCB-AE4D-C5351D679FAD}" type="presParOf" srcId="{82BC66C6-3485-4AAD-A909-032F756B7217}" destId="{39D6D11C-7603-4B9C-B643-00DA148FA24E}" srcOrd="1" destOrd="0" presId="urn:microsoft.com/office/officeart/2018/5/layout/IconCircleLabelList"/>
    <dgm:cxn modelId="{57F9481A-331C-45A2-9A6F-CBC390D4C100}" type="presParOf" srcId="{82BC66C6-3485-4AAD-A909-032F756B7217}" destId="{2959C406-883E-4063-BD7E-583B4931990C}" srcOrd="2" destOrd="0" presId="urn:microsoft.com/office/officeart/2018/5/layout/IconCircleLabelList"/>
    <dgm:cxn modelId="{754E344A-357E-4F87-961F-C24BA2A0D845}" type="presParOf" srcId="{2959C406-883E-4063-BD7E-583B4931990C}" destId="{9E221286-13BE-42E2-9683-93CAC5FF6E54}" srcOrd="0" destOrd="0" presId="urn:microsoft.com/office/officeart/2018/5/layout/IconCircleLabelList"/>
    <dgm:cxn modelId="{A08CF49B-868C-4AFA-B67A-EF43807C9E43}" type="presParOf" srcId="{2959C406-883E-4063-BD7E-583B4931990C}" destId="{04EF44FF-B4E2-4179-8E44-7DD07E908D13}" srcOrd="1" destOrd="0" presId="urn:microsoft.com/office/officeart/2018/5/layout/IconCircleLabelList"/>
    <dgm:cxn modelId="{DFB32FBD-5FD7-40B5-8F5A-BC90CB13BC5A}" type="presParOf" srcId="{2959C406-883E-4063-BD7E-583B4931990C}" destId="{A6D207CC-72FF-4B75-96AF-80D514698C14}" srcOrd="2" destOrd="0" presId="urn:microsoft.com/office/officeart/2018/5/layout/IconCircleLabelList"/>
    <dgm:cxn modelId="{74CAB199-1FE4-42F0-8895-47BC98B39C36}" type="presParOf" srcId="{2959C406-883E-4063-BD7E-583B4931990C}" destId="{D8833545-EB8F-44B7-93A0-35D833CFDDCB}" srcOrd="3" destOrd="0" presId="urn:microsoft.com/office/officeart/2018/5/layout/IconCircleLabelList"/>
    <dgm:cxn modelId="{F5A19BBE-E20D-4A3E-B106-80C773500773}" type="presParOf" srcId="{82BC66C6-3485-4AAD-A909-032F756B7217}" destId="{52964703-0F0A-4CB3-A86D-AAA2DD8DD158}" srcOrd="3" destOrd="0" presId="urn:microsoft.com/office/officeart/2018/5/layout/IconCircleLabelList"/>
    <dgm:cxn modelId="{CDFECE12-7083-4F58-AE19-AEC5CBE69BB6}" type="presParOf" srcId="{82BC66C6-3485-4AAD-A909-032F756B7217}" destId="{A21F3558-CC77-4C7E-872C-BC97DD8B172E}" srcOrd="4" destOrd="0" presId="urn:microsoft.com/office/officeart/2018/5/layout/IconCircleLabelList"/>
    <dgm:cxn modelId="{CF8318FC-0E0D-424F-ADBD-51D335399DAE}" type="presParOf" srcId="{A21F3558-CC77-4C7E-872C-BC97DD8B172E}" destId="{6603C148-835A-4523-9988-8F1A8B139376}" srcOrd="0" destOrd="0" presId="urn:microsoft.com/office/officeart/2018/5/layout/IconCircleLabelList"/>
    <dgm:cxn modelId="{82852792-5D69-4908-B117-1F8F45437658}" type="presParOf" srcId="{A21F3558-CC77-4C7E-872C-BC97DD8B172E}" destId="{3AD3E929-DBBB-4D41-A7A9-0689C77450B7}" srcOrd="1" destOrd="0" presId="urn:microsoft.com/office/officeart/2018/5/layout/IconCircleLabelList"/>
    <dgm:cxn modelId="{D3287E0B-B8EF-4C05-B956-1187E4CC3D89}" type="presParOf" srcId="{A21F3558-CC77-4C7E-872C-BC97DD8B172E}" destId="{DAF6C870-61AF-4BF3-8588-8F492822BDC4}" srcOrd="2" destOrd="0" presId="urn:microsoft.com/office/officeart/2018/5/layout/IconCircleLabelList"/>
    <dgm:cxn modelId="{4B7AB2ED-C73A-432B-AF88-079F199A5E43}" type="presParOf" srcId="{A21F3558-CC77-4C7E-872C-BC97DD8B172E}" destId="{A0F96126-0189-47E5-A45B-19662829F04E}" srcOrd="3" destOrd="0" presId="urn:microsoft.com/office/officeart/2018/5/layout/IconCircleLabelList"/>
    <dgm:cxn modelId="{10E5AA9A-2DBF-4DB7-A5EC-D6B9087AD9AD}" type="presParOf" srcId="{82BC66C6-3485-4AAD-A909-032F756B7217}" destId="{CAF4E389-5615-4AFA-B693-9A26BAD39366}" srcOrd="5" destOrd="0" presId="urn:microsoft.com/office/officeart/2018/5/layout/IconCircleLabelList"/>
    <dgm:cxn modelId="{F64F84BC-B8CA-49FA-B576-8D4BB6922821}" type="presParOf" srcId="{82BC66C6-3485-4AAD-A909-032F756B7217}" destId="{073FD2E2-62BF-4DBB-8CF6-316351DDE1DA}" srcOrd="6" destOrd="0" presId="urn:microsoft.com/office/officeart/2018/5/layout/IconCircleLabelList"/>
    <dgm:cxn modelId="{A06BF388-7971-4AC0-B3A6-23B331F1F635}" type="presParOf" srcId="{073FD2E2-62BF-4DBB-8CF6-316351DDE1DA}" destId="{D3A89185-90A8-4C81-AC90-939E8BD7D21B}" srcOrd="0" destOrd="0" presId="urn:microsoft.com/office/officeart/2018/5/layout/IconCircleLabelList"/>
    <dgm:cxn modelId="{A17D11B5-9968-4219-9597-A8BD9AD24E37}" type="presParOf" srcId="{073FD2E2-62BF-4DBB-8CF6-316351DDE1DA}" destId="{C7089E59-AB80-4D64-80F7-CB8C25D07572}" srcOrd="1" destOrd="0" presId="urn:microsoft.com/office/officeart/2018/5/layout/IconCircleLabelList"/>
    <dgm:cxn modelId="{8644BC42-6AE1-4B36-A861-29965D178CC3}" type="presParOf" srcId="{073FD2E2-62BF-4DBB-8CF6-316351DDE1DA}" destId="{5AC6B167-953B-4893-8C94-6C2A0A5F8B64}" srcOrd="2" destOrd="0" presId="urn:microsoft.com/office/officeart/2018/5/layout/IconCircleLabelList"/>
    <dgm:cxn modelId="{F7DC8C34-7334-4E4D-BCD8-0788D7E3BD3D}" type="presParOf" srcId="{073FD2E2-62BF-4DBB-8CF6-316351DDE1DA}" destId="{CF9A7437-C59B-4F79-8D6D-569FC402667A}"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0D82F5-3935-4BF3-B62D-B9114371E585}" type="doc">
      <dgm:prSet loTypeId="urn:microsoft.com/office/officeart/2005/8/layout/hierarchy1" loCatId="hierarchy" qsTypeId="urn:microsoft.com/office/officeart/2005/8/quickstyle/simple5" qsCatId="simple" csTypeId="urn:microsoft.com/office/officeart/2005/8/colors/colorful1" csCatId="colorful"/>
      <dgm:spPr/>
      <dgm:t>
        <a:bodyPr/>
        <a:lstStyle/>
        <a:p>
          <a:endParaRPr lang="en-US"/>
        </a:p>
      </dgm:t>
    </dgm:pt>
    <dgm:pt modelId="{F528DBE5-8818-4915-B383-588DF7FD441C}">
      <dgm:prSet/>
      <dgm:spPr/>
      <dgm:t>
        <a:bodyPr/>
        <a:lstStyle/>
        <a:p>
          <a:r>
            <a:rPr lang="tr-TR" b="1" dirty="0"/>
            <a:t>Ortak Standartlara ve Metodolojiye Bağlılık:</a:t>
          </a:r>
          <a:endParaRPr lang="en-US" dirty="0"/>
        </a:p>
      </dgm:t>
    </dgm:pt>
    <dgm:pt modelId="{414BCE49-F13B-4647-801E-163F34A13C30}" type="parTrans" cxnId="{06010707-9A55-4394-9E03-61BB5B439A54}">
      <dgm:prSet/>
      <dgm:spPr/>
      <dgm:t>
        <a:bodyPr/>
        <a:lstStyle/>
        <a:p>
          <a:endParaRPr lang="en-US"/>
        </a:p>
      </dgm:t>
    </dgm:pt>
    <dgm:pt modelId="{B6AE38FB-5CB5-433B-BCAD-51E1AF8013B3}" type="sibTrans" cxnId="{06010707-9A55-4394-9E03-61BB5B439A54}">
      <dgm:prSet/>
      <dgm:spPr/>
      <dgm:t>
        <a:bodyPr/>
        <a:lstStyle/>
        <a:p>
          <a:endParaRPr lang="en-US"/>
        </a:p>
      </dgm:t>
    </dgm:pt>
    <dgm:pt modelId="{D2AB4F90-3BC0-4722-983C-8CE809033E3E}">
      <dgm:prSet/>
      <dgm:spPr/>
      <dgm:t>
        <a:bodyPr/>
        <a:lstStyle/>
        <a:p>
          <a:pPr algn="just"/>
          <a:r>
            <a:rPr lang="tr-TR" dirty="0"/>
            <a:t>INSARAG üyeleri, uzman bilgisine sahip ve uzun süreli deneyimleri olan kişilerdir. Bu kişiler INSARAG yönergelerine ve metodolojisine sadık kalmayı taahhüt eder. INSARAG paylaşılan ve sürekli öğrenme yoluyla standart ve prosedürlerini sürekli geliştirir.</a:t>
          </a:r>
          <a:endParaRPr lang="en-US" dirty="0"/>
        </a:p>
      </dgm:t>
    </dgm:pt>
    <dgm:pt modelId="{1CACCAA9-D4F4-4125-9171-73CF52421CE2}" type="parTrans" cxnId="{F7F24586-745F-4030-AE31-B3DA9EF7C86F}">
      <dgm:prSet/>
      <dgm:spPr/>
      <dgm:t>
        <a:bodyPr/>
        <a:lstStyle/>
        <a:p>
          <a:endParaRPr lang="en-US"/>
        </a:p>
      </dgm:t>
    </dgm:pt>
    <dgm:pt modelId="{228E83F3-FBF4-4640-9CAA-0AE83EFB8702}" type="sibTrans" cxnId="{F7F24586-745F-4030-AE31-B3DA9EF7C86F}">
      <dgm:prSet/>
      <dgm:spPr/>
      <dgm:t>
        <a:bodyPr/>
        <a:lstStyle/>
        <a:p>
          <a:endParaRPr lang="en-US"/>
        </a:p>
      </dgm:t>
    </dgm:pt>
    <dgm:pt modelId="{44086D61-47DF-4C51-8FEC-CDD5862D0DDF}" type="pres">
      <dgm:prSet presAssocID="{4B0D82F5-3935-4BF3-B62D-B9114371E585}" presName="hierChild1" presStyleCnt="0">
        <dgm:presLayoutVars>
          <dgm:chPref val="1"/>
          <dgm:dir/>
          <dgm:animOne val="branch"/>
          <dgm:animLvl val="lvl"/>
          <dgm:resizeHandles/>
        </dgm:presLayoutVars>
      </dgm:prSet>
      <dgm:spPr/>
    </dgm:pt>
    <dgm:pt modelId="{9B0A609F-9B10-4590-B97F-8989112B6C62}" type="pres">
      <dgm:prSet presAssocID="{F528DBE5-8818-4915-B383-588DF7FD441C}" presName="hierRoot1" presStyleCnt="0"/>
      <dgm:spPr/>
    </dgm:pt>
    <dgm:pt modelId="{937812D4-ADBF-430A-A4C5-516D0E333A43}" type="pres">
      <dgm:prSet presAssocID="{F528DBE5-8818-4915-B383-588DF7FD441C}" presName="composite" presStyleCnt="0"/>
      <dgm:spPr/>
    </dgm:pt>
    <dgm:pt modelId="{E2357841-0188-44FC-BC6D-F9F2FF88A24E}" type="pres">
      <dgm:prSet presAssocID="{F528DBE5-8818-4915-B383-588DF7FD441C}" presName="background" presStyleLbl="node0" presStyleIdx="0" presStyleCnt="2"/>
      <dgm:spPr/>
    </dgm:pt>
    <dgm:pt modelId="{7E6149ED-73AB-4C20-BC67-FF106E1FDBC3}" type="pres">
      <dgm:prSet presAssocID="{F528DBE5-8818-4915-B383-588DF7FD441C}" presName="text" presStyleLbl="fgAcc0" presStyleIdx="0" presStyleCnt="2">
        <dgm:presLayoutVars>
          <dgm:chPref val="3"/>
        </dgm:presLayoutVars>
      </dgm:prSet>
      <dgm:spPr/>
    </dgm:pt>
    <dgm:pt modelId="{B7153DAD-BE75-49B2-BFBD-327838EFC32B}" type="pres">
      <dgm:prSet presAssocID="{F528DBE5-8818-4915-B383-588DF7FD441C}" presName="hierChild2" presStyleCnt="0"/>
      <dgm:spPr/>
    </dgm:pt>
    <dgm:pt modelId="{4A99E41E-9DA5-410A-9474-5252D4FAA11C}" type="pres">
      <dgm:prSet presAssocID="{D2AB4F90-3BC0-4722-983C-8CE809033E3E}" presName="hierRoot1" presStyleCnt="0"/>
      <dgm:spPr/>
    </dgm:pt>
    <dgm:pt modelId="{890E52E1-1B2F-43FB-8D99-FF52143CCA67}" type="pres">
      <dgm:prSet presAssocID="{D2AB4F90-3BC0-4722-983C-8CE809033E3E}" presName="composite" presStyleCnt="0"/>
      <dgm:spPr/>
    </dgm:pt>
    <dgm:pt modelId="{33082E34-08AB-4040-B78B-1F8539A640A9}" type="pres">
      <dgm:prSet presAssocID="{D2AB4F90-3BC0-4722-983C-8CE809033E3E}" presName="background" presStyleLbl="node0" presStyleIdx="1" presStyleCnt="2"/>
      <dgm:spPr/>
    </dgm:pt>
    <dgm:pt modelId="{87BF3CB8-6A3D-4550-A8CD-A48808EC5F78}" type="pres">
      <dgm:prSet presAssocID="{D2AB4F90-3BC0-4722-983C-8CE809033E3E}" presName="text" presStyleLbl="fgAcc0" presStyleIdx="1" presStyleCnt="2">
        <dgm:presLayoutVars>
          <dgm:chPref val="3"/>
        </dgm:presLayoutVars>
      </dgm:prSet>
      <dgm:spPr/>
    </dgm:pt>
    <dgm:pt modelId="{56B06BBB-F723-4F41-A216-51CD42E475BB}" type="pres">
      <dgm:prSet presAssocID="{D2AB4F90-3BC0-4722-983C-8CE809033E3E}" presName="hierChild2" presStyleCnt="0"/>
      <dgm:spPr/>
    </dgm:pt>
  </dgm:ptLst>
  <dgm:cxnLst>
    <dgm:cxn modelId="{06010707-9A55-4394-9E03-61BB5B439A54}" srcId="{4B0D82F5-3935-4BF3-B62D-B9114371E585}" destId="{F528DBE5-8818-4915-B383-588DF7FD441C}" srcOrd="0" destOrd="0" parTransId="{414BCE49-F13B-4647-801E-163F34A13C30}" sibTransId="{B6AE38FB-5CB5-433B-BCAD-51E1AF8013B3}"/>
    <dgm:cxn modelId="{4AE2B507-AE69-4091-986A-C386252CE5BB}" type="presOf" srcId="{4B0D82F5-3935-4BF3-B62D-B9114371E585}" destId="{44086D61-47DF-4C51-8FEC-CDD5862D0DDF}" srcOrd="0" destOrd="0" presId="urn:microsoft.com/office/officeart/2005/8/layout/hierarchy1"/>
    <dgm:cxn modelId="{12080C13-34B4-4981-A22D-3E08BAFA2FDA}" type="presOf" srcId="{F528DBE5-8818-4915-B383-588DF7FD441C}" destId="{7E6149ED-73AB-4C20-BC67-FF106E1FDBC3}" srcOrd="0" destOrd="0" presId="urn:microsoft.com/office/officeart/2005/8/layout/hierarchy1"/>
    <dgm:cxn modelId="{C3D35379-E064-4D2D-898E-22AC3A6F2CBC}" type="presOf" srcId="{D2AB4F90-3BC0-4722-983C-8CE809033E3E}" destId="{87BF3CB8-6A3D-4550-A8CD-A48808EC5F78}" srcOrd="0" destOrd="0" presId="urn:microsoft.com/office/officeart/2005/8/layout/hierarchy1"/>
    <dgm:cxn modelId="{F7F24586-745F-4030-AE31-B3DA9EF7C86F}" srcId="{4B0D82F5-3935-4BF3-B62D-B9114371E585}" destId="{D2AB4F90-3BC0-4722-983C-8CE809033E3E}" srcOrd="1" destOrd="0" parTransId="{1CACCAA9-D4F4-4125-9171-73CF52421CE2}" sibTransId="{228E83F3-FBF4-4640-9CAA-0AE83EFB8702}"/>
    <dgm:cxn modelId="{08A05A69-BB1F-4B9B-B996-8123E4F8775A}" type="presParOf" srcId="{44086D61-47DF-4C51-8FEC-CDD5862D0DDF}" destId="{9B0A609F-9B10-4590-B97F-8989112B6C62}" srcOrd="0" destOrd="0" presId="urn:microsoft.com/office/officeart/2005/8/layout/hierarchy1"/>
    <dgm:cxn modelId="{1D769AA8-B889-46BE-A238-B8151BF1CC0A}" type="presParOf" srcId="{9B0A609F-9B10-4590-B97F-8989112B6C62}" destId="{937812D4-ADBF-430A-A4C5-516D0E333A43}" srcOrd="0" destOrd="0" presId="urn:microsoft.com/office/officeart/2005/8/layout/hierarchy1"/>
    <dgm:cxn modelId="{67177FFB-8EE2-4BCB-AA02-441989543A2B}" type="presParOf" srcId="{937812D4-ADBF-430A-A4C5-516D0E333A43}" destId="{E2357841-0188-44FC-BC6D-F9F2FF88A24E}" srcOrd="0" destOrd="0" presId="urn:microsoft.com/office/officeart/2005/8/layout/hierarchy1"/>
    <dgm:cxn modelId="{A3C5118C-BCB2-4A5B-A3AF-56D662580277}" type="presParOf" srcId="{937812D4-ADBF-430A-A4C5-516D0E333A43}" destId="{7E6149ED-73AB-4C20-BC67-FF106E1FDBC3}" srcOrd="1" destOrd="0" presId="urn:microsoft.com/office/officeart/2005/8/layout/hierarchy1"/>
    <dgm:cxn modelId="{AAA2258E-1943-493B-BDAA-D071576261C6}" type="presParOf" srcId="{9B0A609F-9B10-4590-B97F-8989112B6C62}" destId="{B7153DAD-BE75-49B2-BFBD-327838EFC32B}" srcOrd="1" destOrd="0" presId="urn:microsoft.com/office/officeart/2005/8/layout/hierarchy1"/>
    <dgm:cxn modelId="{D8E7CA94-6100-4B3D-8C18-A95DBD2BA3A3}" type="presParOf" srcId="{44086D61-47DF-4C51-8FEC-CDD5862D0DDF}" destId="{4A99E41E-9DA5-410A-9474-5252D4FAA11C}" srcOrd="1" destOrd="0" presId="urn:microsoft.com/office/officeart/2005/8/layout/hierarchy1"/>
    <dgm:cxn modelId="{895229B6-4471-4BA4-BE5E-174730DB6510}" type="presParOf" srcId="{4A99E41E-9DA5-410A-9474-5252D4FAA11C}" destId="{890E52E1-1B2F-43FB-8D99-FF52143CCA67}" srcOrd="0" destOrd="0" presId="urn:microsoft.com/office/officeart/2005/8/layout/hierarchy1"/>
    <dgm:cxn modelId="{7901A4B8-2866-4B05-8D53-0931670780C9}" type="presParOf" srcId="{890E52E1-1B2F-43FB-8D99-FF52143CCA67}" destId="{33082E34-08AB-4040-B78B-1F8539A640A9}" srcOrd="0" destOrd="0" presId="urn:microsoft.com/office/officeart/2005/8/layout/hierarchy1"/>
    <dgm:cxn modelId="{1FBCA1D2-E87C-40C4-9C6F-238AE0EC1794}" type="presParOf" srcId="{890E52E1-1B2F-43FB-8D99-FF52143CCA67}" destId="{87BF3CB8-6A3D-4550-A8CD-A48808EC5F78}" srcOrd="1" destOrd="0" presId="urn:microsoft.com/office/officeart/2005/8/layout/hierarchy1"/>
    <dgm:cxn modelId="{1F3A4BFA-277F-49EA-A88B-2C6A18AFEF5E}" type="presParOf" srcId="{4A99E41E-9DA5-410A-9474-5252D4FAA11C}" destId="{56B06BBB-F723-4F41-A216-51CD42E475B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0D82F5-3935-4BF3-B62D-B9114371E585}" type="doc">
      <dgm:prSet loTypeId="urn:microsoft.com/office/officeart/2005/8/layout/hierarchy1" loCatId="hierarchy" qsTypeId="urn:microsoft.com/office/officeart/2005/8/quickstyle/simple5" qsCatId="simple" csTypeId="urn:microsoft.com/office/officeart/2005/8/colors/colorful1" csCatId="colorful" phldr="1"/>
      <dgm:spPr/>
      <dgm:t>
        <a:bodyPr/>
        <a:lstStyle/>
        <a:p>
          <a:endParaRPr lang="en-US"/>
        </a:p>
      </dgm:t>
    </dgm:pt>
    <dgm:pt modelId="{F528DBE5-8818-4915-B383-588DF7FD441C}">
      <dgm:prSet custT="1"/>
      <dgm:spPr/>
      <dgm:t>
        <a:bodyPr/>
        <a:lstStyle/>
        <a:p>
          <a:r>
            <a:rPr lang="tr-TR" sz="2800" b="1" dirty="0"/>
            <a:t>Kapsayıcılık:</a:t>
          </a:r>
          <a:endParaRPr lang="en-US" sz="2800" dirty="0"/>
        </a:p>
      </dgm:t>
    </dgm:pt>
    <dgm:pt modelId="{414BCE49-F13B-4647-801E-163F34A13C30}" type="parTrans" cxnId="{06010707-9A55-4394-9E03-61BB5B439A54}">
      <dgm:prSet/>
      <dgm:spPr/>
      <dgm:t>
        <a:bodyPr/>
        <a:lstStyle/>
        <a:p>
          <a:endParaRPr lang="en-US"/>
        </a:p>
      </dgm:t>
    </dgm:pt>
    <dgm:pt modelId="{B6AE38FB-5CB5-433B-BCAD-51E1AF8013B3}" type="sibTrans" cxnId="{06010707-9A55-4394-9E03-61BB5B439A54}">
      <dgm:prSet/>
      <dgm:spPr/>
      <dgm:t>
        <a:bodyPr/>
        <a:lstStyle/>
        <a:p>
          <a:endParaRPr lang="en-US"/>
        </a:p>
      </dgm:t>
    </dgm:pt>
    <dgm:pt modelId="{D2AB4F90-3BC0-4722-983C-8CE809033E3E}">
      <dgm:prSet custT="1"/>
      <dgm:spPr/>
      <dgm:t>
        <a:bodyPr/>
        <a:lstStyle/>
        <a:p>
          <a:pPr algn="just"/>
          <a:r>
            <a:rPr lang="tr-TR" sz="2200" b="0" dirty="0"/>
            <a:t>INSARAG; Hükümetleri, devlet kurumlarını, STK’ları, afet hazırlık ve müdahale uzmanlarını bir araya getirir. INSARAG özellikle afete yatkın ülkeleri ağa katılmaya teşvik eder.</a:t>
          </a:r>
          <a:endParaRPr lang="en-US" sz="2200" b="0" dirty="0"/>
        </a:p>
      </dgm:t>
    </dgm:pt>
    <dgm:pt modelId="{1CACCAA9-D4F4-4125-9171-73CF52421CE2}" type="parTrans" cxnId="{F7F24586-745F-4030-AE31-B3DA9EF7C86F}">
      <dgm:prSet/>
      <dgm:spPr/>
      <dgm:t>
        <a:bodyPr/>
        <a:lstStyle/>
        <a:p>
          <a:endParaRPr lang="en-US"/>
        </a:p>
      </dgm:t>
    </dgm:pt>
    <dgm:pt modelId="{228E83F3-FBF4-4640-9CAA-0AE83EFB8702}" type="sibTrans" cxnId="{F7F24586-745F-4030-AE31-B3DA9EF7C86F}">
      <dgm:prSet/>
      <dgm:spPr/>
      <dgm:t>
        <a:bodyPr/>
        <a:lstStyle/>
        <a:p>
          <a:endParaRPr lang="en-US"/>
        </a:p>
      </dgm:t>
    </dgm:pt>
    <dgm:pt modelId="{44086D61-47DF-4C51-8FEC-CDD5862D0DDF}" type="pres">
      <dgm:prSet presAssocID="{4B0D82F5-3935-4BF3-B62D-B9114371E585}" presName="hierChild1" presStyleCnt="0">
        <dgm:presLayoutVars>
          <dgm:chPref val="1"/>
          <dgm:dir/>
          <dgm:animOne val="branch"/>
          <dgm:animLvl val="lvl"/>
          <dgm:resizeHandles/>
        </dgm:presLayoutVars>
      </dgm:prSet>
      <dgm:spPr/>
    </dgm:pt>
    <dgm:pt modelId="{9B0A609F-9B10-4590-B97F-8989112B6C62}" type="pres">
      <dgm:prSet presAssocID="{F528DBE5-8818-4915-B383-588DF7FD441C}" presName="hierRoot1" presStyleCnt="0"/>
      <dgm:spPr/>
    </dgm:pt>
    <dgm:pt modelId="{937812D4-ADBF-430A-A4C5-516D0E333A43}" type="pres">
      <dgm:prSet presAssocID="{F528DBE5-8818-4915-B383-588DF7FD441C}" presName="composite" presStyleCnt="0"/>
      <dgm:spPr/>
    </dgm:pt>
    <dgm:pt modelId="{E2357841-0188-44FC-BC6D-F9F2FF88A24E}" type="pres">
      <dgm:prSet presAssocID="{F528DBE5-8818-4915-B383-588DF7FD441C}" presName="background" presStyleLbl="node0" presStyleIdx="0" presStyleCnt="2"/>
      <dgm:spPr/>
    </dgm:pt>
    <dgm:pt modelId="{7E6149ED-73AB-4C20-BC67-FF106E1FDBC3}" type="pres">
      <dgm:prSet presAssocID="{F528DBE5-8818-4915-B383-588DF7FD441C}" presName="text" presStyleLbl="fgAcc0" presStyleIdx="0" presStyleCnt="2">
        <dgm:presLayoutVars>
          <dgm:chPref val="3"/>
        </dgm:presLayoutVars>
      </dgm:prSet>
      <dgm:spPr/>
    </dgm:pt>
    <dgm:pt modelId="{B7153DAD-BE75-49B2-BFBD-327838EFC32B}" type="pres">
      <dgm:prSet presAssocID="{F528DBE5-8818-4915-B383-588DF7FD441C}" presName="hierChild2" presStyleCnt="0"/>
      <dgm:spPr/>
    </dgm:pt>
    <dgm:pt modelId="{4A99E41E-9DA5-410A-9474-5252D4FAA11C}" type="pres">
      <dgm:prSet presAssocID="{D2AB4F90-3BC0-4722-983C-8CE809033E3E}" presName="hierRoot1" presStyleCnt="0"/>
      <dgm:spPr/>
    </dgm:pt>
    <dgm:pt modelId="{890E52E1-1B2F-43FB-8D99-FF52143CCA67}" type="pres">
      <dgm:prSet presAssocID="{D2AB4F90-3BC0-4722-983C-8CE809033E3E}" presName="composite" presStyleCnt="0"/>
      <dgm:spPr/>
    </dgm:pt>
    <dgm:pt modelId="{33082E34-08AB-4040-B78B-1F8539A640A9}" type="pres">
      <dgm:prSet presAssocID="{D2AB4F90-3BC0-4722-983C-8CE809033E3E}" presName="background" presStyleLbl="node0" presStyleIdx="1" presStyleCnt="2"/>
      <dgm:spPr/>
    </dgm:pt>
    <dgm:pt modelId="{87BF3CB8-6A3D-4550-A8CD-A48808EC5F78}" type="pres">
      <dgm:prSet presAssocID="{D2AB4F90-3BC0-4722-983C-8CE809033E3E}" presName="text" presStyleLbl="fgAcc0" presStyleIdx="1" presStyleCnt="2">
        <dgm:presLayoutVars>
          <dgm:chPref val="3"/>
        </dgm:presLayoutVars>
      </dgm:prSet>
      <dgm:spPr/>
    </dgm:pt>
    <dgm:pt modelId="{56B06BBB-F723-4F41-A216-51CD42E475BB}" type="pres">
      <dgm:prSet presAssocID="{D2AB4F90-3BC0-4722-983C-8CE809033E3E}" presName="hierChild2" presStyleCnt="0"/>
      <dgm:spPr/>
    </dgm:pt>
  </dgm:ptLst>
  <dgm:cxnLst>
    <dgm:cxn modelId="{06010707-9A55-4394-9E03-61BB5B439A54}" srcId="{4B0D82F5-3935-4BF3-B62D-B9114371E585}" destId="{F528DBE5-8818-4915-B383-588DF7FD441C}" srcOrd="0" destOrd="0" parTransId="{414BCE49-F13B-4647-801E-163F34A13C30}" sibTransId="{B6AE38FB-5CB5-433B-BCAD-51E1AF8013B3}"/>
    <dgm:cxn modelId="{4AE2B507-AE69-4091-986A-C386252CE5BB}" type="presOf" srcId="{4B0D82F5-3935-4BF3-B62D-B9114371E585}" destId="{44086D61-47DF-4C51-8FEC-CDD5862D0DDF}" srcOrd="0" destOrd="0" presId="urn:microsoft.com/office/officeart/2005/8/layout/hierarchy1"/>
    <dgm:cxn modelId="{12080C13-34B4-4981-A22D-3E08BAFA2FDA}" type="presOf" srcId="{F528DBE5-8818-4915-B383-588DF7FD441C}" destId="{7E6149ED-73AB-4C20-BC67-FF106E1FDBC3}" srcOrd="0" destOrd="0" presId="urn:microsoft.com/office/officeart/2005/8/layout/hierarchy1"/>
    <dgm:cxn modelId="{C3D35379-E064-4D2D-898E-22AC3A6F2CBC}" type="presOf" srcId="{D2AB4F90-3BC0-4722-983C-8CE809033E3E}" destId="{87BF3CB8-6A3D-4550-A8CD-A48808EC5F78}" srcOrd="0" destOrd="0" presId="urn:microsoft.com/office/officeart/2005/8/layout/hierarchy1"/>
    <dgm:cxn modelId="{F7F24586-745F-4030-AE31-B3DA9EF7C86F}" srcId="{4B0D82F5-3935-4BF3-B62D-B9114371E585}" destId="{D2AB4F90-3BC0-4722-983C-8CE809033E3E}" srcOrd="1" destOrd="0" parTransId="{1CACCAA9-D4F4-4125-9171-73CF52421CE2}" sibTransId="{228E83F3-FBF4-4640-9CAA-0AE83EFB8702}"/>
    <dgm:cxn modelId="{08A05A69-BB1F-4B9B-B996-8123E4F8775A}" type="presParOf" srcId="{44086D61-47DF-4C51-8FEC-CDD5862D0DDF}" destId="{9B0A609F-9B10-4590-B97F-8989112B6C62}" srcOrd="0" destOrd="0" presId="urn:microsoft.com/office/officeart/2005/8/layout/hierarchy1"/>
    <dgm:cxn modelId="{1D769AA8-B889-46BE-A238-B8151BF1CC0A}" type="presParOf" srcId="{9B0A609F-9B10-4590-B97F-8989112B6C62}" destId="{937812D4-ADBF-430A-A4C5-516D0E333A43}" srcOrd="0" destOrd="0" presId="urn:microsoft.com/office/officeart/2005/8/layout/hierarchy1"/>
    <dgm:cxn modelId="{67177FFB-8EE2-4BCB-AA02-441989543A2B}" type="presParOf" srcId="{937812D4-ADBF-430A-A4C5-516D0E333A43}" destId="{E2357841-0188-44FC-BC6D-F9F2FF88A24E}" srcOrd="0" destOrd="0" presId="urn:microsoft.com/office/officeart/2005/8/layout/hierarchy1"/>
    <dgm:cxn modelId="{A3C5118C-BCB2-4A5B-A3AF-56D662580277}" type="presParOf" srcId="{937812D4-ADBF-430A-A4C5-516D0E333A43}" destId="{7E6149ED-73AB-4C20-BC67-FF106E1FDBC3}" srcOrd="1" destOrd="0" presId="urn:microsoft.com/office/officeart/2005/8/layout/hierarchy1"/>
    <dgm:cxn modelId="{AAA2258E-1943-493B-BDAA-D071576261C6}" type="presParOf" srcId="{9B0A609F-9B10-4590-B97F-8989112B6C62}" destId="{B7153DAD-BE75-49B2-BFBD-327838EFC32B}" srcOrd="1" destOrd="0" presId="urn:microsoft.com/office/officeart/2005/8/layout/hierarchy1"/>
    <dgm:cxn modelId="{D8E7CA94-6100-4B3D-8C18-A95DBD2BA3A3}" type="presParOf" srcId="{44086D61-47DF-4C51-8FEC-CDD5862D0DDF}" destId="{4A99E41E-9DA5-410A-9474-5252D4FAA11C}" srcOrd="1" destOrd="0" presId="urn:microsoft.com/office/officeart/2005/8/layout/hierarchy1"/>
    <dgm:cxn modelId="{895229B6-4471-4BA4-BE5E-174730DB6510}" type="presParOf" srcId="{4A99E41E-9DA5-410A-9474-5252D4FAA11C}" destId="{890E52E1-1B2F-43FB-8D99-FF52143CCA67}" srcOrd="0" destOrd="0" presId="urn:microsoft.com/office/officeart/2005/8/layout/hierarchy1"/>
    <dgm:cxn modelId="{7901A4B8-2866-4B05-8D53-0931670780C9}" type="presParOf" srcId="{890E52E1-1B2F-43FB-8D99-FF52143CCA67}" destId="{33082E34-08AB-4040-B78B-1F8539A640A9}" srcOrd="0" destOrd="0" presId="urn:microsoft.com/office/officeart/2005/8/layout/hierarchy1"/>
    <dgm:cxn modelId="{1FBCA1D2-E87C-40C4-9C6F-238AE0EC1794}" type="presParOf" srcId="{890E52E1-1B2F-43FB-8D99-FF52143CCA67}" destId="{87BF3CB8-6A3D-4550-A8CD-A48808EC5F78}" srcOrd="1" destOrd="0" presId="urn:microsoft.com/office/officeart/2005/8/layout/hierarchy1"/>
    <dgm:cxn modelId="{1F3A4BFA-277F-49EA-A88B-2C6A18AFEF5E}" type="presParOf" srcId="{4A99E41E-9DA5-410A-9474-5252D4FAA11C}" destId="{56B06BBB-F723-4F41-A216-51CD42E475B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0D82F5-3935-4BF3-B62D-B9114371E585}" type="doc">
      <dgm:prSet loTypeId="urn:microsoft.com/office/officeart/2005/8/layout/hierarchy1" loCatId="hierarchy" qsTypeId="urn:microsoft.com/office/officeart/2005/8/quickstyle/simple5" qsCatId="simple" csTypeId="urn:microsoft.com/office/officeart/2005/8/colors/colorful1" csCatId="colorful" phldr="1"/>
      <dgm:spPr/>
      <dgm:t>
        <a:bodyPr/>
        <a:lstStyle/>
        <a:p>
          <a:endParaRPr lang="en-US"/>
        </a:p>
      </dgm:t>
    </dgm:pt>
    <dgm:pt modelId="{F528DBE5-8818-4915-B383-588DF7FD441C}">
      <dgm:prSet custT="1"/>
      <dgm:spPr/>
      <dgm:t>
        <a:bodyPr/>
        <a:lstStyle/>
        <a:p>
          <a:r>
            <a:rPr lang="tr-TR" sz="2800" b="1" dirty="0"/>
            <a:t>Profesyonellik:</a:t>
          </a:r>
          <a:endParaRPr lang="en-US" sz="2800" dirty="0"/>
        </a:p>
      </dgm:t>
    </dgm:pt>
    <dgm:pt modelId="{414BCE49-F13B-4647-801E-163F34A13C30}" type="parTrans" cxnId="{06010707-9A55-4394-9E03-61BB5B439A54}">
      <dgm:prSet/>
      <dgm:spPr/>
      <dgm:t>
        <a:bodyPr/>
        <a:lstStyle/>
        <a:p>
          <a:endParaRPr lang="en-US"/>
        </a:p>
      </dgm:t>
    </dgm:pt>
    <dgm:pt modelId="{B6AE38FB-5CB5-433B-BCAD-51E1AF8013B3}" type="sibTrans" cxnId="{06010707-9A55-4394-9E03-61BB5B439A54}">
      <dgm:prSet/>
      <dgm:spPr/>
      <dgm:t>
        <a:bodyPr/>
        <a:lstStyle/>
        <a:p>
          <a:endParaRPr lang="en-US"/>
        </a:p>
      </dgm:t>
    </dgm:pt>
    <dgm:pt modelId="{D2AB4F90-3BC0-4722-983C-8CE809033E3E}">
      <dgm:prSet custT="1"/>
      <dgm:spPr/>
      <dgm:t>
        <a:bodyPr/>
        <a:lstStyle/>
        <a:p>
          <a:pPr algn="just"/>
          <a:r>
            <a:rPr lang="tr-TR" sz="2200" b="0" dirty="0"/>
            <a:t>INSARAG, USAR ekipleri ve diğer kuruluşlar arasında sorumlu ve profesyonel standartları destekler.</a:t>
          </a:r>
          <a:endParaRPr lang="en-US" sz="2200" b="0" dirty="0"/>
        </a:p>
      </dgm:t>
    </dgm:pt>
    <dgm:pt modelId="{1CACCAA9-D4F4-4125-9171-73CF52421CE2}" type="parTrans" cxnId="{F7F24586-745F-4030-AE31-B3DA9EF7C86F}">
      <dgm:prSet/>
      <dgm:spPr/>
      <dgm:t>
        <a:bodyPr/>
        <a:lstStyle/>
        <a:p>
          <a:endParaRPr lang="en-US"/>
        </a:p>
      </dgm:t>
    </dgm:pt>
    <dgm:pt modelId="{228E83F3-FBF4-4640-9CAA-0AE83EFB8702}" type="sibTrans" cxnId="{F7F24586-745F-4030-AE31-B3DA9EF7C86F}">
      <dgm:prSet/>
      <dgm:spPr/>
      <dgm:t>
        <a:bodyPr/>
        <a:lstStyle/>
        <a:p>
          <a:endParaRPr lang="en-US"/>
        </a:p>
      </dgm:t>
    </dgm:pt>
    <dgm:pt modelId="{44086D61-47DF-4C51-8FEC-CDD5862D0DDF}" type="pres">
      <dgm:prSet presAssocID="{4B0D82F5-3935-4BF3-B62D-B9114371E585}" presName="hierChild1" presStyleCnt="0">
        <dgm:presLayoutVars>
          <dgm:chPref val="1"/>
          <dgm:dir/>
          <dgm:animOne val="branch"/>
          <dgm:animLvl val="lvl"/>
          <dgm:resizeHandles/>
        </dgm:presLayoutVars>
      </dgm:prSet>
      <dgm:spPr/>
    </dgm:pt>
    <dgm:pt modelId="{9B0A609F-9B10-4590-B97F-8989112B6C62}" type="pres">
      <dgm:prSet presAssocID="{F528DBE5-8818-4915-B383-588DF7FD441C}" presName="hierRoot1" presStyleCnt="0"/>
      <dgm:spPr/>
    </dgm:pt>
    <dgm:pt modelId="{937812D4-ADBF-430A-A4C5-516D0E333A43}" type="pres">
      <dgm:prSet presAssocID="{F528DBE5-8818-4915-B383-588DF7FD441C}" presName="composite" presStyleCnt="0"/>
      <dgm:spPr/>
    </dgm:pt>
    <dgm:pt modelId="{E2357841-0188-44FC-BC6D-F9F2FF88A24E}" type="pres">
      <dgm:prSet presAssocID="{F528DBE5-8818-4915-B383-588DF7FD441C}" presName="background" presStyleLbl="node0" presStyleIdx="0" presStyleCnt="2"/>
      <dgm:spPr/>
    </dgm:pt>
    <dgm:pt modelId="{7E6149ED-73AB-4C20-BC67-FF106E1FDBC3}" type="pres">
      <dgm:prSet presAssocID="{F528DBE5-8818-4915-B383-588DF7FD441C}" presName="text" presStyleLbl="fgAcc0" presStyleIdx="0" presStyleCnt="2">
        <dgm:presLayoutVars>
          <dgm:chPref val="3"/>
        </dgm:presLayoutVars>
      </dgm:prSet>
      <dgm:spPr/>
    </dgm:pt>
    <dgm:pt modelId="{B7153DAD-BE75-49B2-BFBD-327838EFC32B}" type="pres">
      <dgm:prSet presAssocID="{F528DBE5-8818-4915-B383-588DF7FD441C}" presName="hierChild2" presStyleCnt="0"/>
      <dgm:spPr/>
    </dgm:pt>
    <dgm:pt modelId="{4A99E41E-9DA5-410A-9474-5252D4FAA11C}" type="pres">
      <dgm:prSet presAssocID="{D2AB4F90-3BC0-4722-983C-8CE809033E3E}" presName="hierRoot1" presStyleCnt="0"/>
      <dgm:spPr/>
    </dgm:pt>
    <dgm:pt modelId="{890E52E1-1B2F-43FB-8D99-FF52143CCA67}" type="pres">
      <dgm:prSet presAssocID="{D2AB4F90-3BC0-4722-983C-8CE809033E3E}" presName="composite" presStyleCnt="0"/>
      <dgm:spPr/>
    </dgm:pt>
    <dgm:pt modelId="{33082E34-08AB-4040-B78B-1F8539A640A9}" type="pres">
      <dgm:prSet presAssocID="{D2AB4F90-3BC0-4722-983C-8CE809033E3E}" presName="background" presStyleLbl="node0" presStyleIdx="1" presStyleCnt="2"/>
      <dgm:spPr/>
    </dgm:pt>
    <dgm:pt modelId="{87BF3CB8-6A3D-4550-A8CD-A48808EC5F78}" type="pres">
      <dgm:prSet presAssocID="{D2AB4F90-3BC0-4722-983C-8CE809033E3E}" presName="text" presStyleLbl="fgAcc0" presStyleIdx="1" presStyleCnt="2">
        <dgm:presLayoutVars>
          <dgm:chPref val="3"/>
        </dgm:presLayoutVars>
      </dgm:prSet>
      <dgm:spPr/>
    </dgm:pt>
    <dgm:pt modelId="{56B06BBB-F723-4F41-A216-51CD42E475BB}" type="pres">
      <dgm:prSet presAssocID="{D2AB4F90-3BC0-4722-983C-8CE809033E3E}" presName="hierChild2" presStyleCnt="0"/>
      <dgm:spPr/>
    </dgm:pt>
  </dgm:ptLst>
  <dgm:cxnLst>
    <dgm:cxn modelId="{06010707-9A55-4394-9E03-61BB5B439A54}" srcId="{4B0D82F5-3935-4BF3-B62D-B9114371E585}" destId="{F528DBE5-8818-4915-B383-588DF7FD441C}" srcOrd="0" destOrd="0" parTransId="{414BCE49-F13B-4647-801E-163F34A13C30}" sibTransId="{B6AE38FB-5CB5-433B-BCAD-51E1AF8013B3}"/>
    <dgm:cxn modelId="{4AE2B507-AE69-4091-986A-C386252CE5BB}" type="presOf" srcId="{4B0D82F5-3935-4BF3-B62D-B9114371E585}" destId="{44086D61-47DF-4C51-8FEC-CDD5862D0DDF}" srcOrd="0" destOrd="0" presId="urn:microsoft.com/office/officeart/2005/8/layout/hierarchy1"/>
    <dgm:cxn modelId="{12080C13-34B4-4981-A22D-3E08BAFA2FDA}" type="presOf" srcId="{F528DBE5-8818-4915-B383-588DF7FD441C}" destId="{7E6149ED-73AB-4C20-BC67-FF106E1FDBC3}" srcOrd="0" destOrd="0" presId="urn:microsoft.com/office/officeart/2005/8/layout/hierarchy1"/>
    <dgm:cxn modelId="{C3D35379-E064-4D2D-898E-22AC3A6F2CBC}" type="presOf" srcId="{D2AB4F90-3BC0-4722-983C-8CE809033E3E}" destId="{87BF3CB8-6A3D-4550-A8CD-A48808EC5F78}" srcOrd="0" destOrd="0" presId="urn:microsoft.com/office/officeart/2005/8/layout/hierarchy1"/>
    <dgm:cxn modelId="{F7F24586-745F-4030-AE31-B3DA9EF7C86F}" srcId="{4B0D82F5-3935-4BF3-B62D-B9114371E585}" destId="{D2AB4F90-3BC0-4722-983C-8CE809033E3E}" srcOrd="1" destOrd="0" parTransId="{1CACCAA9-D4F4-4125-9171-73CF52421CE2}" sibTransId="{228E83F3-FBF4-4640-9CAA-0AE83EFB8702}"/>
    <dgm:cxn modelId="{08A05A69-BB1F-4B9B-B996-8123E4F8775A}" type="presParOf" srcId="{44086D61-47DF-4C51-8FEC-CDD5862D0DDF}" destId="{9B0A609F-9B10-4590-B97F-8989112B6C62}" srcOrd="0" destOrd="0" presId="urn:microsoft.com/office/officeart/2005/8/layout/hierarchy1"/>
    <dgm:cxn modelId="{1D769AA8-B889-46BE-A238-B8151BF1CC0A}" type="presParOf" srcId="{9B0A609F-9B10-4590-B97F-8989112B6C62}" destId="{937812D4-ADBF-430A-A4C5-516D0E333A43}" srcOrd="0" destOrd="0" presId="urn:microsoft.com/office/officeart/2005/8/layout/hierarchy1"/>
    <dgm:cxn modelId="{67177FFB-8EE2-4BCB-AA02-441989543A2B}" type="presParOf" srcId="{937812D4-ADBF-430A-A4C5-516D0E333A43}" destId="{E2357841-0188-44FC-BC6D-F9F2FF88A24E}" srcOrd="0" destOrd="0" presId="urn:microsoft.com/office/officeart/2005/8/layout/hierarchy1"/>
    <dgm:cxn modelId="{A3C5118C-BCB2-4A5B-A3AF-56D662580277}" type="presParOf" srcId="{937812D4-ADBF-430A-A4C5-516D0E333A43}" destId="{7E6149ED-73AB-4C20-BC67-FF106E1FDBC3}" srcOrd="1" destOrd="0" presId="urn:microsoft.com/office/officeart/2005/8/layout/hierarchy1"/>
    <dgm:cxn modelId="{AAA2258E-1943-493B-BDAA-D071576261C6}" type="presParOf" srcId="{9B0A609F-9B10-4590-B97F-8989112B6C62}" destId="{B7153DAD-BE75-49B2-BFBD-327838EFC32B}" srcOrd="1" destOrd="0" presId="urn:microsoft.com/office/officeart/2005/8/layout/hierarchy1"/>
    <dgm:cxn modelId="{D8E7CA94-6100-4B3D-8C18-A95DBD2BA3A3}" type="presParOf" srcId="{44086D61-47DF-4C51-8FEC-CDD5862D0DDF}" destId="{4A99E41E-9DA5-410A-9474-5252D4FAA11C}" srcOrd="1" destOrd="0" presId="urn:microsoft.com/office/officeart/2005/8/layout/hierarchy1"/>
    <dgm:cxn modelId="{895229B6-4471-4BA4-BE5E-174730DB6510}" type="presParOf" srcId="{4A99E41E-9DA5-410A-9474-5252D4FAA11C}" destId="{890E52E1-1B2F-43FB-8D99-FF52143CCA67}" srcOrd="0" destOrd="0" presId="urn:microsoft.com/office/officeart/2005/8/layout/hierarchy1"/>
    <dgm:cxn modelId="{7901A4B8-2866-4B05-8D53-0931670780C9}" type="presParOf" srcId="{890E52E1-1B2F-43FB-8D99-FF52143CCA67}" destId="{33082E34-08AB-4040-B78B-1F8539A640A9}" srcOrd="0" destOrd="0" presId="urn:microsoft.com/office/officeart/2005/8/layout/hierarchy1"/>
    <dgm:cxn modelId="{1FBCA1D2-E87C-40C4-9C6F-238AE0EC1794}" type="presParOf" srcId="{890E52E1-1B2F-43FB-8D99-FF52143CCA67}" destId="{87BF3CB8-6A3D-4550-A8CD-A48808EC5F78}" srcOrd="1" destOrd="0" presId="urn:microsoft.com/office/officeart/2005/8/layout/hierarchy1"/>
    <dgm:cxn modelId="{1F3A4BFA-277F-49EA-A88B-2C6A18AFEF5E}" type="presParOf" srcId="{4A99E41E-9DA5-410A-9474-5252D4FAA11C}" destId="{56B06BBB-F723-4F41-A216-51CD42E475B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5632522-B03B-4D25-B0C2-00D518C54668}" type="doc">
      <dgm:prSet loTypeId="urn:microsoft.com/office/officeart/2005/8/layout/vList2" loCatId="list" qsTypeId="urn:microsoft.com/office/officeart/2005/8/quickstyle/simple5" qsCatId="simple" csTypeId="urn:microsoft.com/office/officeart/2005/8/colors/colorful5" csCatId="colorful"/>
      <dgm:spPr/>
      <dgm:t>
        <a:bodyPr/>
        <a:lstStyle/>
        <a:p>
          <a:endParaRPr lang="en-US"/>
        </a:p>
      </dgm:t>
    </dgm:pt>
    <dgm:pt modelId="{200ECD30-7C3E-4A7E-AA72-4EA7DD2B5217}">
      <dgm:prSet/>
      <dgm:spPr/>
      <dgm:t>
        <a:bodyPr/>
        <a:lstStyle/>
        <a:p>
          <a:pPr algn="just"/>
          <a:r>
            <a:rPr lang="tr-TR" dirty="0"/>
            <a:t>BM sekreterliği kapsamında acil durumlara müdahale olarak çok taraflı insani eylemi seferber etmek ve eşgüdümlemekle yetkilendirilmiş bölümdür.</a:t>
          </a:r>
          <a:endParaRPr lang="en-US" dirty="0"/>
        </a:p>
      </dgm:t>
    </dgm:pt>
    <dgm:pt modelId="{C89DC27E-7421-484D-BDAA-0BF663C5F49C}" type="parTrans" cxnId="{EE9036BE-A126-4F9F-AAB4-953094229599}">
      <dgm:prSet/>
      <dgm:spPr/>
      <dgm:t>
        <a:bodyPr/>
        <a:lstStyle/>
        <a:p>
          <a:endParaRPr lang="en-US"/>
        </a:p>
      </dgm:t>
    </dgm:pt>
    <dgm:pt modelId="{D0BB14F2-3E38-4F74-8FB3-C60A7FA7A4B7}" type="sibTrans" cxnId="{EE9036BE-A126-4F9F-AAB4-953094229599}">
      <dgm:prSet/>
      <dgm:spPr/>
      <dgm:t>
        <a:bodyPr/>
        <a:lstStyle/>
        <a:p>
          <a:endParaRPr lang="en-US"/>
        </a:p>
      </dgm:t>
    </dgm:pt>
    <dgm:pt modelId="{EECCD341-0DE8-41A0-A699-985D5F82AA07}">
      <dgm:prSet/>
      <dgm:spPr/>
      <dgm:t>
        <a:bodyPr/>
        <a:lstStyle/>
        <a:p>
          <a:pPr algn="just"/>
          <a:r>
            <a:rPr lang="tr-TR" dirty="0"/>
            <a:t>Sekreterlik; Küresel ve Bölgesel Başkanlıklar, INSARAG Odak Noktaları, USAR ekipleri ve INSARAG ağı arasında doğrudan bir bağlantı olarak hizmet verir aynı zamanda INSARAG internet sitesinin yönetimi ve bakımından sorumludur.</a:t>
          </a:r>
          <a:endParaRPr lang="en-US" dirty="0"/>
        </a:p>
      </dgm:t>
    </dgm:pt>
    <dgm:pt modelId="{6BCA7E29-2E3B-4451-BA4D-BF33F45BD7D8}" type="parTrans" cxnId="{22974AA9-E367-4D7E-8753-C9DA0FC7C944}">
      <dgm:prSet/>
      <dgm:spPr/>
      <dgm:t>
        <a:bodyPr/>
        <a:lstStyle/>
        <a:p>
          <a:endParaRPr lang="en-US"/>
        </a:p>
      </dgm:t>
    </dgm:pt>
    <dgm:pt modelId="{210C11E2-02C0-4BBC-8E5E-86AEEAEA9F7F}" type="sibTrans" cxnId="{22974AA9-E367-4D7E-8753-C9DA0FC7C944}">
      <dgm:prSet/>
      <dgm:spPr/>
      <dgm:t>
        <a:bodyPr/>
        <a:lstStyle/>
        <a:p>
          <a:endParaRPr lang="en-US"/>
        </a:p>
      </dgm:t>
    </dgm:pt>
    <dgm:pt modelId="{B4B98A53-075C-46B3-AEFB-CF8B3DE42A92}">
      <dgm:prSet/>
      <dgm:spPr/>
      <dgm:t>
        <a:bodyPr/>
        <a:lstStyle/>
        <a:p>
          <a:pPr algn="just"/>
          <a:r>
            <a:rPr lang="tr-TR" dirty="0"/>
            <a:t>INSARAG ağı tarafından başlatılmış her türlü projeyi kolaylaştırır.</a:t>
          </a:r>
          <a:endParaRPr lang="en-US" dirty="0"/>
        </a:p>
      </dgm:t>
    </dgm:pt>
    <dgm:pt modelId="{4AC69659-BA66-41B0-B25D-01302A9220D7}" type="parTrans" cxnId="{94E03F25-1279-4F37-B21F-4A9FF8867DCB}">
      <dgm:prSet/>
      <dgm:spPr/>
      <dgm:t>
        <a:bodyPr/>
        <a:lstStyle/>
        <a:p>
          <a:endParaRPr lang="en-US"/>
        </a:p>
      </dgm:t>
    </dgm:pt>
    <dgm:pt modelId="{718ED1CD-B32A-48F2-9DE8-E800FB94766D}" type="sibTrans" cxnId="{94E03F25-1279-4F37-B21F-4A9FF8867DCB}">
      <dgm:prSet/>
      <dgm:spPr/>
      <dgm:t>
        <a:bodyPr/>
        <a:lstStyle/>
        <a:p>
          <a:endParaRPr lang="en-US"/>
        </a:p>
      </dgm:t>
    </dgm:pt>
    <dgm:pt modelId="{70B794C6-5E7F-4A5C-A64F-C1109D14132B}" type="pres">
      <dgm:prSet presAssocID="{65632522-B03B-4D25-B0C2-00D518C54668}" presName="linear" presStyleCnt="0">
        <dgm:presLayoutVars>
          <dgm:animLvl val="lvl"/>
          <dgm:resizeHandles val="exact"/>
        </dgm:presLayoutVars>
      </dgm:prSet>
      <dgm:spPr/>
    </dgm:pt>
    <dgm:pt modelId="{F00B9A5C-2646-451C-B4EA-17F321F0622C}" type="pres">
      <dgm:prSet presAssocID="{200ECD30-7C3E-4A7E-AA72-4EA7DD2B5217}" presName="parentText" presStyleLbl="node1" presStyleIdx="0" presStyleCnt="3">
        <dgm:presLayoutVars>
          <dgm:chMax val="0"/>
          <dgm:bulletEnabled val="1"/>
        </dgm:presLayoutVars>
      </dgm:prSet>
      <dgm:spPr/>
    </dgm:pt>
    <dgm:pt modelId="{297C7EB6-D061-48F3-9FCF-CF1711DFDA66}" type="pres">
      <dgm:prSet presAssocID="{D0BB14F2-3E38-4F74-8FB3-C60A7FA7A4B7}" presName="spacer" presStyleCnt="0"/>
      <dgm:spPr/>
    </dgm:pt>
    <dgm:pt modelId="{757CE6B5-5920-4397-8CF8-DD58201B866E}" type="pres">
      <dgm:prSet presAssocID="{EECCD341-0DE8-41A0-A699-985D5F82AA07}" presName="parentText" presStyleLbl="node1" presStyleIdx="1" presStyleCnt="3">
        <dgm:presLayoutVars>
          <dgm:chMax val="0"/>
          <dgm:bulletEnabled val="1"/>
        </dgm:presLayoutVars>
      </dgm:prSet>
      <dgm:spPr/>
    </dgm:pt>
    <dgm:pt modelId="{0EA0151C-5CA3-43A2-B4B5-779CD5E5CFCB}" type="pres">
      <dgm:prSet presAssocID="{210C11E2-02C0-4BBC-8E5E-86AEEAEA9F7F}" presName="spacer" presStyleCnt="0"/>
      <dgm:spPr/>
    </dgm:pt>
    <dgm:pt modelId="{F0E418EC-40B6-44E0-A5EE-3AE67DEDC8A3}" type="pres">
      <dgm:prSet presAssocID="{B4B98A53-075C-46B3-AEFB-CF8B3DE42A92}" presName="parentText" presStyleLbl="node1" presStyleIdx="2" presStyleCnt="3">
        <dgm:presLayoutVars>
          <dgm:chMax val="0"/>
          <dgm:bulletEnabled val="1"/>
        </dgm:presLayoutVars>
      </dgm:prSet>
      <dgm:spPr/>
    </dgm:pt>
  </dgm:ptLst>
  <dgm:cxnLst>
    <dgm:cxn modelId="{363BC01F-7178-426B-A15C-B9E9006FA58F}" type="presOf" srcId="{65632522-B03B-4D25-B0C2-00D518C54668}" destId="{70B794C6-5E7F-4A5C-A64F-C1109D14132B}" srcOrd="0" destOrd="0" presId="urn:microsoft.com/office/officeart/2005/8/layout/vList2"/>
    <dgm:cxn modelId="{94E03F25-1279-4F37-B21F-4A9FF8867DCB}" srcId="{65632522-B03B-4D25-B0C2-00D518C54668}" destId="{B4B98A53-075C-46B3-AEFB-CF8B3DE42A92}" srcOrd="2" destOrd="0" parTransId="{4AC69659-BA66-41B0-B25D-01302A9220D7}" sibTransId="{718ED1CD-B32A-48F2-9DE8-E800FB94766D}"/>
    <dgm:cxn modelId="{288E8C6D-2E48-4FB4-B561-7556704D1FD4}" type="presOf" srcId="{EECCD341-0DE8-41A0-A699-985D5F82AA07}" destId="{757CE6B5-5920-4397-8CF8-DD58201B866E}" srcOrd="0" destOrd="0" presId="urn:microsoft.com/office/officeart/2005/8/layout/vList2"/>
    <dgm:cxn modelId="{ED2AA073-ADC8-439B-94F8-FC718DA15D9D}" type="presOf" srcId="{B4B98A53-075C-46B3-AEFB-CF8B3DE42A92}" destId="{F0E418EC-40B6-44E0-A5EE-3AE67DEDC8A3}" srcOrd="0" destOrd="0" presId="urn:microsoft.com/office/officeart/2005/8/layout/vList2"/>
    <dgm:cxn modelId="{22974AA9-E367-4D7E-8753-C9DA0FC7C944}" srcId="{65632522-B03B-4D25-B0C2-00D518C54668}" destId="{EECCD341-0DE8-41A0-A699-985D5F82AA07}" srcOrd="1" destOrd="0" parTransId="{6BCA7E29-2E3B-4451-BA4D-BF33F45BD7D8}" sibTransId="{210C11E2-02C0-4BBC-8E5E-86AEEAEA9F7F}"/>
    <dgm:cxn modelId="{EE9036BE-A126-4F9F-AAB4-953094229599}" srcId="{65632522-B03B-4D25-B0C2-00D518C54668}" destId="{200ECD30-7C3E-4A7E-AA72-4EA7DD2B5217}" srcOrd="0" destOrd="0" parTransId="{C89DC27E-7421-484D-BDAA-0BF663C5F49C}" sibTransId="{D0BB14F2-3E38-4F74-8FB3-C60A7FA7A4B7}"/>
    <dgm:cxn modelId="{BC55F4F0-6E0A-4018-95D1-6510E7894465}" type="presOf" srcId="{200ECD30-7C3E-4A7E-AA72-4EA7DD2B5217}" destId="{F00B9A5C-2646-451C-B4EA-17F321F0622C}" srcOrd="0" destOrd="0" presId="urn:microsoft.com/office/officeart/2005/8/layout/vList2"/>
    <dgm:cxn modelId="{BF912AF6-C970-4045-931E-973D338BF01D}" type="presParOf" srcId="{70B794C6-5E7F-4A5C-A64F-C1109D14132B}" destId="{F00B9A5C-2646-451C-B4EA-17F321F0622C}" srcOrd="0" destOrd="0" presId="urn:microsoft.com/office/officeart/2005/8/layout/vList2"/>
    <dgm:cxn modelId="{F6E25FD8-D471-4166-B880-7B9FC72B2F5C}" type="presParOf" srcId="{70B794C6-5E7F-4A5C-A64F-C1109D14132B}" destId="{297C7EB6-D061-48F3-9FCF-CF1711DFDA66}" srcOrd="1" destOrd="0" presId="urn:microsoft.com/office/officeart/2005/8/layout/vList2"/>
    <dgm:cxn modelId="{EF9C71FD-01F5-4280-808E-03FB87215014}" type="presParOf" srcId="{70B794C6-5E7F-4A5C-A64F-C1109D14132B}" destId="{757CE6B5-5920-4397-8CF8-DD58201B866E}" srcOrd="2" destOrd="0" presId="urn:microsoft.com/office/officeart/2005/8/layout/vList2"/>
    <dgm:cxn modelId="{3DDD3CDA-31C7-44F0-9B19-21A348EC81BF}" type="presParOf" srcId="{70B794C6-5E7F-4A5C-A64F-C1109D14132B}" destId="{0EA0151C-5CA3-43A2-B4B5-779CD5E5CFCB}" srcOrd="3" destOrd="0" presId="urn:microsoft.com/office/officeart/2005/8/layout/vList2"/>
    <dgm:cxn modelId="{CFC4AE39-0988-4BF8-833C-4D2AA7452A2E}" type="presParOf" srcId="{70B794C6-5E7F-4A5C-A64F-C1109D14132B}" destId="{F0E418EC-40B6-44E0-A5EE-3AE67DEDC8A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E5BF5A-5A8B-41CA-8613-301D57470180}" type="doc">
      <dgm:prSet loTypeId="urn:microsoft.com/office/officeart/2018/2/layout/IconCircleList" loCatId="icon" qsTypeId="urn:microsoft.com/office/officeart/2005/8/quickstyle/simple5" qsCatId="simple" csTypeId="urn:microsoft.com/office/officeart/2018/5/colors/Iconchunking_coloredtext_accent0_3" csCatId="mainScheme" phldr="1"/>
      <dgm:spPr/>
      <dgm:t>
        <a:bodyPr/>
        <a:lstStyle/>
        <a:p>
          <a:endParaRPr lang="en-US"/>
        </a:p>
      </dgm:t>
    </dgm:pt>
    <dgm:pt modelId="{96DDFFB6-0BC3-40A9-9952-9D93840F3ABB}">
      <dgm:prSet custT="1"/>
      <dgm:spPr/>
      <dgm:t>
        <a:bodyPr/>
        <a:lstStyle/>
        <a:p>
          <a:pPr>
            <a:lnSpc>
              <a:spcPct val="100000"/>
            </a:lnSpc>
          </a:pPr>
          <a:r>
            <a:rPr lang="tr-TR" sz="1600" dirty="0"/>
            <a:t>Yürütme Grubu, Bölge grupları veya ekip liderleri tarafından talep edildiğinde ve Yürütme grubu tarafından uygun bulunduğunda göreve özgü çalıştırma grupları oluşturabilir.</a:t>
          </a:r>
          <a:endParaRPr lang="en-US" sz="1600" dirty="0"/>
        </a:p>
      </dgm:t>
    </dgm:pt>
    <dgm:pt modelId="{02AE2C29-2BB9-4CC5-BF98-8A05904E101A}" type="parTrans" cxnId="{A16FF539-B8EE-4795-BC0F-B7C72E82CAB4}">
      <dgm:prSet/>
      <dgm:spPr/>
      <dgm:t>
        <a:bodyPr/>
        <a:lstStyle/>
        <a:p>
          <a:endParaRPr lang="en-US"/>
        </a:p>
      </dgm:t>
    </dgm:pt>
    <dgm:pt modelId="{06E25C2D-F278-4A15-9BD2-F2B085258BBB}" type="sibTrans" cxnId="{A16FF539-B8EE-4795-BC0F-B7C72E82CAB4}">
      <dgm:prSet/>
      <dgm:spPr/>
      <dgm:t>
        <a:bodyPr/>
        <a:lstStyle/>
        <a:p>
          <a:pPr>
            <a:lnSpc>
              <a:spcPct val="100000"/>
            </a:lnSpc>
          </a:pPr>
          <a:endParaRPr lang="en-US"/>
        </a:p>
      </dgm:t>
    </dgm:pt>
    <dgm:pt modelId="{8A84A282-8876-42AC-AF50-BE7DD5AC356D}">
      <dgm:prSet custT="1"/>
      <dgm:spPr/>
      <dgm:t>
        <a:bodyPr/>
        <a:lstStyle/>
        <a:p>
          <a:pPr>
            <a:lnSpc>
              <a:spcPct val="100000"/>
            </a:lnSpc>
          </a:pPr>
          <a:r>
            <a:rPr lang="tr-TR" sz="1600" dirty="0"/>
            <a:t>Bu oluşturulan grupların amacı, özel teknik konular üzerinde çözüm üretmektir. Ayrıca INSARAG deprem simülasyon uygulaması gibi ilgili eğitim ve uygulamalara ilişkin eğitimlerin hazırlanması ve geliştirilmesiyle ilgili görevlendirilebilir.</a:t>
          </a:r>
          <a:endParaRPr lang="en-US" sz="1600" dirty="0"/>
        </a:p>
      </dgm:t>
    </dgm:pt>
    <dgm:pt modelId="{53075F62-CFFF-4544-A06F-A50E67A6CA89}" type="parTrans" cxnId="{E644D302-298B-4583-993F-BF6A1E7CBB20}">
      <dgm:prSet/>
      <dgm:spPr/>
      <dgm:t>
        <a:bodyPr/>
        <a:lstStyle/>
        <a:p>
          <a:endParaRPr lang="en-US"/>
        </a:p>
      </dgm:t>
    </dgm:pt>
    <dgm:pt modelId="{88DF2E7A-E6D2-4969-973D-9E51797654B8}" type="sibTrans" cxnId="{E644D302-298B-4583-993F-BF6A1E7CBB20}">
      <dgm:prSet/>
      <dgm:spPr/>
      <dgm:t>
        <a:bodyPr/>
        <a:lstStyle/>
        <a:p>
          <a:pPr>
            <a:lnSpc>
              <a:spcPct val="100000"/>
            </a:lnSpc>
          </a:pPr>
          <a:endParaRPr lang="en-US"/>
        </a:p>
      </dgm:t>
    </dgm:pt>
    <dgm:pt modelId="{C35AA948-CED7-4A50-A703-5F5B5423A76C}">
      <dgm:prSet custT="1"/>
      <dgm:spPr/>
      <dgm:t>
        <a:bodyPr/>
        <a:lstStyle/>
        <a:p>
          <a:pPr>
            <a:lnSpc>
              <a:spcPct val="100000"/>
            </a:lnSpc>
          </a:pPr>
          <a:r>
            <a:rPr lang="tr-TR" sz="1600" dirty="0"/>
            <a:t>Her Çalışma Grubunun bir başkanı ve her bölgeden aday gösterilmiş iki veya üç üyesi vardır.</a:t>
          </a:r>
          <a:endParaRPr lang="en-US" sz="1600" dirty="0"/>
        </a:p>
      </dgm:t>
    </dgm:pt>
    <dgm:pt modelId="{890FCE52-2B6C-4D89-B5E7-41793700510A}" type="parTrans" cxnId="{FF66B257-EF34-431A-9574-0DE343EF3FC9}">
      <dgm:prSet/>
      <dgm:spPr/>
      <dgm:t>
        <a:bodyPr/>
        <a:lstStyle/>
        <a:p>
          <a:endParaRPr lang="en-US"/>
        </a:p>
      </dgm:t>
    </dgm:pt>
    <dgm:pt modelId="{4229A0A0-AFBA-420B-9749-EC3CE45321FD}" type="sibTrans" cxnId="{FF66B257-EF34-431A-9574-0DE343EF3FC9}">
      <dgm:prSet/>
      <dgm:spPr/>
      <dgm:t>
        <a:bodyPr/>
        <a:lstStyle/>
        <a:p>
          <a:pPr>
            <a:lnSpc>
              <a:spcPct val="100000"/>
            </a:lnSpc>
          </a:pPr>
          <a:endParaRPr lang="en-US"/>
        </a:p>
      </dgm:t>
    </dgm:pt>
    <dgm:pt modelId="{B993C6C9-2692-40FE-9232-B5DC04D24763}">
      <dgm:prSet custT="1"/>
      <dgm:spPr/>
      <dgm:t>
        <a:bodyPr/>
        <a:lstStyle/>
        <a:p>
          <a:pPr>
            <a:lnSpc>
              <a:spcPct val="100000"/>
            </a:lnSpc>
          </a:pPr>
          <a:r>
            <a:rPr lang="tr-TR" sz="1600" dirty="0"/>
            <a:t>Kendilerine verilen görevleri tamamladıklarında Çalışma Gruplarına son verilir.</a:t>
          </a:r>
          <a:endParaRPr lang="en-US" sz="1600" dirty="0"/>
        </a:p>
      </dgm:t>
    </dgm:pt>
    <dgm:pt modelId="{1D55FC67-0158-482B-B3D3-BF5E4222E0CC}" type="parTrans" cxnId="{03B8854C-1DEE-4401-B8DE-A5FF1C880BA4}">
      <dgm:prSet/>
      <dgm:spPr/>
      <dgm:t>
        <a:bodyPr/>
        <a:lstStyle/>
        <a:p>
          <a:endParaRPr lang="en-US"/>
        </a:p>
      </dgm:t>
    </dgm:pt>
    <dgm:pt modelId="{1F10D007-9916-421C-A308-A68413C10BDB}" type="sibTrans" cxnId="{03B8854C-1DEE-4401-B8DE-A5FF1C880BA4}">
      <dgm:prSet/>
      <dgm:spPr/>
      <dgm:t>
        <a:bodyPr/>
        <a:lstStyle/>
        <a:p>
          <a:endParaRPr lang="en-US"/>
        </a:p>
      </dgm:t>
    </dgm:pt>
    <dgm:pt modelId="{4013477E-131D-4D97-999C-9C757A70F07C}" type="pres">
      <dgm:prSet presAssocID="{66E5BF5A-5A8B-41CA-8613-301D57470180}" presName="root" presStyleCnt="0">
        <dgm:presLayoutVars>
          <dgm:dir/>
          <dgm:resizeHandles val="exact"/>
        </dgm:presLayoutVars>
      </dgm:prSet>
      <dgm:spPr/>
    </dgm:pt>
    <dgm:pt modelId="{185C9C2E-D7D7-4323-B861-C7082CB92632}" type="pres">
      <dgm:prSet presAssocID="{66E5BF5A-5A8B-41CA-8613-301D57470180}" presName="container" presStyleCnt="0">
        <dgm:presLayoutVars>
          <dgm:dir/>
          <dgm:resizeHandles val="exact"/>
        </dgm:presLayoutVars>
      </dgm:prSet>
      <dgm:spPr/>
    </dgm:pt>
    <dgm:pt modelId="{DDEDE9A5-FCA3-4D88-9839-0D979FE5E9D4}" type="pres">
      <dgm:prSet presAssocID="{96DDFFB6-0BC3-40A9-9952-9D93840F3ABB}" presName="compNode" presStyleCnt="0"/>
      <dgm:spPr/>
    </dgm:pt>
    <dgm:pt modelId="{10B406AD-3D0E-43AB-AD45-F3600B20D65E}" type="pres">
      <dgm:prSet presAssocID="{96DDFFB6-0BC3-40A9-9952-9D93840F3ABB}" presName="iconBgRect" presStyleLbl="bgShp" presStyleIdx="0" presStyleCnt="4"/>
      <dgm:spPr/>
    </dgm:pt>
    <dgm:pt modelId="{D0BC44FB-2DC5-4F22-B01F-A64051475FF0}" type="pres">
      <dgm:prSet presAssocID="{96DDFFB6-0BC3-40A9-9952-9D93840F3AB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sers"/>
        </a:ext>
      </dgm:extLst>
    </dgm:pt>
    <dgm:pt modelId="{44ECB413-CDA3-4FC2-9661-E56E670EA39E}" type="pres">
      <dgm:prSet presAssocID="{96DDFFB6-0BC3-40A9-9952-9D93840F3ABB}" presName="spaceRect" presStyleCnt="0"/>
      <dgm:spPr/>
    </dgm:pt>
    <dgm:pt modelId="{6781760E-C657-4283-AED7-7D8B2D4ED8E7}" type="pres">
      <dgm:prSet presAssocID="{96DDFFB6-0BC3-40A9-9952-9D93840F3ABB}" presName="textRect" presStyleLbl="revTx" presStyleIdx="0" presStyleCnt="4">
        <dgm:presLayoutVars>
          <dgm:chMax val="1"/>
          <dgm:chPref val="1"/>
        </dgm:presLayoutVars>
      </dgm:prSet>
      <dgm:spPr/>
    </dgm:pt>
    <dgm:pt modelId="{994632A8-7B48-480D-A569-462F738EEA1F}" type="pres">
      <dgm:prSet presAssocID="{06E25C2D-F278-4A15-9BD2-F2B085258BBB}" presName="sibTrans" presStyleLbl="sibTrans2D1" presStyleIdx="0" presStyleCnt="0"/>
      <dgm:spPr/>
    </dgm:pt>
    <dgm:pt modelId="{BECF8D34-D58D-4060-9F9D-A2B15B7758F1}" type="pres">
      <dgm:prSet presAssocID="{8A84A282-8876-42AC-AF50-BE7DD5AC356D}" presName="compNode" presStyleCnt="0"/>
      <dgm:spPr/>
    </dgm:pt>
    <dgm:pt modelId="{9AE940BA-D893-4E43-84AD-FCA67CFD2155}" type="pres">
      <dgm:prSet presAssocID="{8A84A282-8876-42AC-AF50-BE7DD5AC356D}" presName="iconBgRect" presStyleLbl="bgShp" presStyleIdx="1" presStyleCnt="4"/>
      <dgm:spPr/>
    </dgm:pt>
    <dgm:pt modelId="{3CCC7D5B-B472-49B1-B0A8-31CBB004431C}" type="pres">
      <dgm:prSet presAssocID="{8A84A282-8876-42AC-AF50-BE7DD5AC356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oks"/>
        </a:ext>
      </dgm:extLst>
    </dgm:pt>
    <dgm:pt modelId="{81EC6179-3204-411E-9205-DDC99106106D}" type="pres">
      <dgm:prSet presAssocID="{8A84A282-8876-42AC-AF50-BE7DD5AC356D}" presName="spaceRect" presStyleCnt="0"/>
      <dgm:spPr/>
    </dgm:pt>
    <dgm:pt modelId="{A55BC8DA-7EF4-46D2-8249-266A28EDAE2E}" type="pres">
      <dgm:prSet presAssocID="{8A84A282-8876-42AC-AF50-BE7DD5AC356D}" presName="textRect" presStyleLbl="revTx" presStyleIdx="1" presStyleCnt="4">
        <dgm:presLayoutVars>
          <dgm:chMax val="1"/>
          <dgm:chPref val="1"/>
        </dgm:presLayoutVars>
      </dgm:prSet>
      <dgm:spPr/>
    </dgm:pt>
    <dgm:pt modelId="{D836137B-4111-46D0-B086-4C5A5049AB26}" type="pres">
      <dgm:prSet presAssocID="{88DF2E7A-E6D2-4969-973D-9E51797654B8}" presName="sibTrans" presStyleLbl="sibTrans2D1" presStyleIdx="0" presStyleCnt="0"/>
      <dgm:spPr/>
    </dgm:pt>
    <dgm:pt modelId="{EA311B9D-BD02-4C3C-8B52-D034A105548C}" type="pres">
      <dgm:prSet presAssocID="{C35AA948-CED7-4A50-A703-5F5B5423A76C}" presName="compNode" presStyleCnt="0"/>
      <dgm:spPr/>
    </dgm:pt>
    <dgm:pt modelId="{CB6A0F57-3036-4357-9904-633571668F2E}" type="pres">
      <dgm:prSet presAssocID="{C35AA948-CED7-4A50-A703-5F5B5423A76C}" presName="iconBgRect" presStyleLbl="bgShp" presStyleIdx="2" presStyleCnt="4"/>
      <dgm:spPr/>
    </dgm:pt>
    <dgm:pt modelId="{234961A7-DEA1-4154-9A26-40D3D8F8936B}" type="pres">
      <dgm:prSet presAssocID="{C35AA948-CED7-4A50-A703-5F5B5423A76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keleton"/>
        </a:ext>
      </dgm:extLst>
    </dgm:pt>
    <dgm:pt modelId="{D2E397AB-DF2C-4476-9D37-39507977D76D}" type="pres">
      <dgm:prSet presAssocID="{C35AA948-CED7-4A50-A703-5F5B5423A76C}" presName="spaceRect" presStyleCnt="0"/>
      <dgm:spPr/>
    </dgm:pt>
    <dgm:pt modelId="{55CBF1D3-FF46-470A-ACC3-ACC183918558}" type="pres">
      <dgm:prSet presAssocID="{C35AA948-CED7-4A50-A703-5F5B5423A76C}" presName="textRect" presStyleLbl="revTx" presStyleIdx="2" presStyleCnt="4">
        <dgm:presLayoutVars>
          <dgm:chMax val="1"/>
          <dgm:chPref val="1"/>
        </dgm:presLayoutVars>
      </dgm:prSet>
      <dgm:spPr/>
    </dgm:pt>
    <dgm:pt modelId="{60A8A225-4200-48F7-962A-2F8F6C3B1DAB}" type="pres">
      <dgm:prSet presAssocID="{4229A0A0-AFBA-420B-9749-EC3CE45321FD}" presName="sibTrans" presStyleLbl="sibTrans2D1" presStyleIdx="0" presStyleCnt="0"/>
      <dgm:spPr/>
    </dgm:pt>
    <dgm:pt modelId="{C38B3FEE-1D36-482B-A97E-C0BEC332D419}" type="pres">
      <dgm:prSet presAssocID="{B993C6C9-2692-40FE-9232-B5DC04D24763}" presName="compNode" presStyleCnt="0"/>
      <dgm:spPr/>
    </dgm:pt>
    <dgm:pt modelId="{D605C780-99B7-4179-A690-A5C47B1E132A}" type="pres">
      <dgm:prSet presAssocID="{B993C6C9-2692-40FE-9232-B5DC04D24763}" presName="iconBgRect" presStyleLbl="bgShp" presStyleIdx="3" presStyleCnt="4"/>
      <dgm:spPr/>
    </dgm:pt>
    <dgm:pt modelId="{7E0183E4-8ECE-46B8-A225-C14AF7C744BB}" type="pres">
      <dgm:prSet presAssocID="{B993C6C9-2692-40FE-9232-B5DC04D2476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Questions"/>
        </a:ext>
      </dgm:extLst>
    </dgm:pt>
    <dgm:pt modelId="{753F7544-2743-4456-B4F3-0788B48FB7D2}" type="pres">
      <dgm:prSet presAssocID="{B993C6C9-2692-40FE-9232-B5DC04D24763}" presName="spaceRect" presStyleCnt="0"/>
      <dgm:spPr/>
    </dgm:pt>
    <dgm:pt modelId="{8DF92C18-B36C-4081-A7F9-75AEE1A2F437}" type="pres">
      <dgm:prSet presAssocID="{B993C6C9-2692-40FE-9232-B5DC04D24763}" presName="textRect" presStyleLbl="revTx" presStyleIdx="3" presStyleCnt="4">
        <dgm:presLayoutVars>
          <dgm:chMax val="1"/>
          <dgm:chPref val="1"/>
        </dgm:presLayoutVars>
      </dgm:prSet>
      <dgm:spPr/>
    </dgm:pt>
  </dgm:ptLst>
  <dgm:cxnLst>
    <dgm:cxn modelId="{E644D302-298B-4583-993F-BF6A1E7CBB20}" srcId="{66E5BF5A-5A8B-41CA-8613-301D57470180}" destId="{8A84A282-8876-42AC-AF50-BE7DD5AC356D}" srcOrd="1" destOrd="0" parTransId="{53075F62-CFFF-4544-A06F-A50E67A6CA89}" sibTransId="{88DF2E7A-E6D2-4969-973D-9E51797654B8}"/>
    <dgm:cxn modelId="{4333B518-03CB-4A46-85FE-9A8C19A7A807}" type="presOf" srcId="{88DF2E7A-E6D2-4969-973D-9E51797654B8}" destId="{D836137B-4111-46D0-B086-4C5A5049AB26}" srcOrd="0" destOrd="0" presId="urn:microsoft.com/office/officeart/2018/2/layout/IconCircleList"/>
    <dgm:cxn modelId="{7E59EE30-F1D3-4FF2-92E3-2B15689560A3}" type="presOf" srcId="{4229A0A0-AFBA-420B-9749-EC3CE45321FD}" destId="{60A8A225-4200-48F7-962A-2F8F6C3B1DAB}" srcOrd="0" destOrd="0" presId="urn:microsoft.com/office/officeart/2018/2/layout/IconCircleList"/>
    <dgm:cxn modelId="{91C55634-73C2-4CD7-A3FF-6E9745B5C961}" type="presOf" srcId="{C35AA948-CED7-4A50-A703-5F5B5423A76C}" destId="{55CBF1D3-FF46-470A-ACC3-ACC183918558}" srcOrd="0" destOrd="0" presId="urn:microsoft.com/office/officeart/2018/2/layout/IconCircleList"/>
    <dgm:cxn modelId="{7D2E2138-9015-407D-B85E-3F74D57ECB06}" type="presOf" srcId="{66E5BF5A-5A8B-41CA-8613-301D57470180}" destId="{4013477E-131D-4D97-999C-9C757A70F07C}" srcOrd="0" destOrd="0" presId="urn:microsoft.com/office/officeart/2018/2/layout/IconCircleList"/>
    <dgm:cxn modelId="{A16FF539-B8EE-4795-BC0F-B7C72E82CAB4}" srcId="{66E5BF5A-5A8B-41CA-8613-301D57470180}" destId="{96DDFFB6-0BC3-40A9-9952-9D93840F3ABB}" srcOrd="0" destOrd="0" parTransId="{02AE2C29-2BB9-4CC5-BF98-8A05904E101A}" sibTransId="{06E25C2D-F278-4A15-9BD2-F2B085258BBB}"/>
    <dgm:cxn modelId="{09612B62-2515-41B1-A914-7D2D744915E3}" type="presOf" srcId="{06E25C2D-F278-4A15-9BD2-F2B085258BBB}" destId="{994632A8-7B48-480D-A569-462F738EEA1F}" srcOrd="0" destOrd="0" presId="urn:microsoft.com/office/officeart/2018/2/layout/IconCircleList"/>
    <dgm:cxn modelId="{03B8854C-1DEE-4401-B8DE-A5FF1C880BA4}" srcId="{66E5BF5A-5A8B-41CA-8613-301D57470180}" destId="{B993C6C9-2692-40FE-9232-B5DC04D24763}" srcOrd="3" destOrd="0" parTransId="{1D55FC67-0158-482B-B3D3-BF5E4222E0CC}" sibTransId="{1F10D007-9916-421C-A308-A68413C10BDB}"/>
    <dgm:cxn modelId="{DC7B1874-2DE4-43AA-8FC7-D7E231974B69}" type="presOf" srcId="{B993C6C9-2692-40FE-9232-B5DC04D24763}" destId="{8DF92C18-B36C-4081-A7F9-75AEE1A2F437}" srcOrd="0" destOrd="0" presId="urn:microsoft.com/office/officeart/2018/2/layout/IconCircleList"/>
    <dgm:cxn modelId="{FF66B257-EF34-431A-9574-0DE343EF3FC9}" srcId="{66E5BF5A-5A8B-41CA-8613-301D57470180}" destId="{C35AA948-CED7-4A50-A703-5F5B5423A76C}" srcOrd="2" destOrd="0" parTransId="{890FCE52-2B6C-4D89-B5E7-41793700510A}" sibTransId="{4229A0A0-AFBA-420B-9749-EC3CE45321FD}"/>
    <dgm:cxn modelId="{6DF3DB91-512B-4997-84CD-F3A0350D6684}" type="presOf" srcId="{96DDFFB6-0BC3-40A9-9952-9D93840F3ABB}" destId="{6781760E-C657-4283-AED7-7D8B2D4ED8E7}" srcOrd="0" destOrd="0" presId="urn:microsoft.com/office/officeart/2018/2/layout/IconCircleList"/>
    <dgm:cxn modelId="{FACE13E9-86A0-4A1D-8227-B7E442FD715A}" type="presOf" srcId="{8A84A282-8876-42AC-AF50-BE7DD5AC356D}" destId="{A55BC8DA-7EF4-46D2-8249-266A28EDAE2E}" srcOrd="0" destOrd="0" presId="urn:microsoft.com/office/officeart/2018/2/layout/IconCircleList"/>
    <dgm:cxn modelId="{F793EA60-3A40-49BC-AE28-91BDB72A518A}" type="presParOf" srcId="{4013477E-131D-4D97-999C-9C757A70F07C}" destId="{185C9C2E-D7D7-4323-B861-C7082CB92632}" srcOrd="0" destOrd="0" presId="urn:microsoft.com/office/officeart/2018/2/layout/IconCircleList"/>
    <dgm:cxn modelId="{0DCF63BA-4A19-4D83-90CC-AA24044A9F75}" type="presParOf" srcId="{185C9C2E-D7D7-4323-B861-C7082CB92632}" destId="{DDEDE9A5-FCA3-4D88-9839-0D979FE5E9D4}" srcOrd="0" destOrd="0" presId="urn:microsoft.com/office/officeart/2018/2/layout/IconCircleList"/>
    <dgm:cxn modelId="{34A566F4-4F2C-40A0-9982-A4AAFA3C04B1}" type="presParOf" srcId="{DDEDE9A5-FCA3-4D88-9839-0D979FE5E9D4}" destId="{10B406AD-3D0E-43AB-AD45-F3600B20D65E}" srcOrd="0" destOrd="0" presId="urn:microsoft.com/office/officeart/2018/2/layout/IconCircleList"/>
    <dgm:cxn modelId="{0964A2A9-8545-4E09-9864-78343B07994B}" type="presParOf" srcId="{DDEDE9A5-FCA3-4D88-9839-0D979FE5E9D4}" destId="{D0BC44FB-2DC5-4F22-B01F-A64051475FF0}" srcOrd="1" destOrd="0" presId="urn:microsoft.com/office/officeart/2018/2/layout/IconCircleList"/>
    <dgm:cxn modelId="{8404473D-B9A2-439F-BF6C-46D9AA267FFE}" type="presParOf" srcId="{DDEDE9A5-FCA3-4D88-9839-0D979FE5E9D4}" destId="{44ECB413-CDA3-4FC2-9661-E56E670EA39E}" srcOrd="2" destOrd="0" presId="urn:microsoft.com/office/officeart/2018/2/layout/IconCircleList"/>
    <dgm:cxn modelId="{2F3202B3-487A-42FD-9DE4-45CE8A1D868F}" type="presParOf" srcId="{DDEDE9A5-FCA3-4D88-9839-0D979FE5E9D4}" destId="{6781760E-C657-4283-AED7-7D8B2D4ED8E7}" srcOrd="3" destOrd="0" presId="urn:microsoft.com/office/officeart/2018/2/layout/IconCircleList"/>
    <dgm:cxn modelId="{DFEE3B89-A04D-4E50-8614-FABC31EF93FA}" type="presParOf" srcId="{185C9C2E-D7D7-4323-B861-C7082CB92632}" destId="{994632A8-7B48-480D-A569-462F738EEA1F}" srcOrd="1" destOrd="0" presId="urn:microsoft.com/office/officeart/2018/2/layout/IconCircleList"/>
    <dgm:cxn modelId="{8962E8D8-7F3E-4D57-BF62-F98A42AAC7F6}" type="presParOf" srcId="{185C9C2E-D7D7-4323-B861-C7082CB92632}" destId="{BECF8D34-D58D-4060-9F9D-A2B15B7758F1}" srcOrd="2" destOrd="0" presId="urn:microsoft.com/office/officeart/2018/2/layout/IconCircleList"/>
    <dgm:cxn modelId="{7DA9171F-EE37-4FDD-8B52-3F1039152DD7}" type="presParOf" srcId="{BECF8D34-D58D-4060-9F9D-A2B15B7758F1}" destId="{9AE940BA-D893-4E43-84AD-FCA67CFD2155}" srcOrd="0" destOrd="0" presId="urn:microsoft.com/office/officeart/2018/2/layout/IconCircleList"/>
    <dgm:cxn modelId="{EA62241D-F451-4FE0-8DCB-096895C1EEE8}" type="presParOf" srcId="{BECF8D34-D58D-4060-9F9D-A2B15B7758F1}" destId="{3CCC7D5B-B472-49B1-B0A8-31CBB004431C}" srcOrd="1" destOrd="0" presId="urn:microsoft.com/office/officeart/2018/2/layout/IconCircleList"/>
    <dgm:cxn modelId="{83448131-DCBE-40AE-B4A4-7F93DFCBCEC5}" type="presParOf" srcId="{BECF8D34-D58D-4060-9F9D-A2B15B7758F1}" destId="{81EC6179-3204-411E-9205-DDC99106106D}" srcOrd="2" destOrd="0" presId="urn:microsoft.com/office/officeart/2018/2/layout/IconCircleList"/>
    <dgm:cxn modelId="{8A34D21C-8A9B-4CBE-BB23-F87333C3F586}" type="presParOf" srcId="{BECF8D34-D58D-4060-9F9D-A2B15B7758F1}" destId="{A55BC8DA-7EF4-46D2-8249-266A28EDAE2E}" srcOrd="3" destOrd="0" presId="urn:microsoft.com/office/officeart/2018/2/layout/IconCircleList"/>
    <dgm:cxn modelId="{CC618AF0-799A-4BD9-B7FB-F0CEC3695CF5}" type="presParOf" srcId="{185C9C2E-D7D7-4323-B861-C7082CB92632}" destId="{D836137B-4111-46D0-B086-4C5A5049AB26}" srcOrd="3" destOrd="0" presId="urn:microsoft.com/office/officeart/2018/2/layout/IconCircleList"/>
    <dgm:cxn modelId="{C8406E9C-7ADD-4D63-87A9-52B4E0AF2EF9}" type="presParOf" srcId="{185C9C2E-D7D7-4323-B861-C7082CB92632}" destId="{EA311B9D-BD02-4C3C-8B52-D034A105548C}" srcOrd="4" destOrd="0" presId="urn:microsoft.com/office/officeart/2018/2/layout/IconCircleList"/>
    <dgm:cxn modelId="{B59DE2C0-F9F9-479C-A6F0-7B7DBFBEE262}" type="presParOf" srcId="{EA311B9D-BD02-4C3C-8B52-D034A105548C}" destId="{CB6A0F57-3036-4357-9904-633571668F2E}" srcOrd="0" destOrd="0" presId="urn:microsoft.com/office/officeart/2018/2/layout/IconCircleList"/>
    <dgm:cxn modelId="{09E5B49F-2FC5-4462-B5A2-DF6457AFDE37}" type="presParOf" srcId="{EA311B9D-BD02-4C3C-8B52-D034A105548C}" destId="{234961A7-DEA1-4154-9A26-40D3D8F8936B}" srcOrd="1" destOrd="0" presId="urn:microsoft.com/office/officeart/2018/2/layout/IconCircleList"/>
    <dgm:cxn modelId="{80497674-4DF7-4DCB-B7C2-D3E8774D4A22}" type="presParOf" srcId="{EA311B9D-BD02-4C3C-8B52-D034A105548C}" destId="{D2E397AB-DF2C-4476-9D37-39507977D76D}" srcOrd="2" destOrd="0" presId="urn:microsoft.com/office/officeart/2018/2/layout/IconCircleList"/>
    <dgm:cxn modelId="{264ECB0B-BF4D-40C2-AF27-D561EEF409BA}" type="presParOf" srcId="{EA311B9D-BD02-4C3C-8B52-D034A105548C}" destId="{55CBF1D3-FF46-470A-ACC3-ACC183918558}" srcOrd="3" destOrd="0" presId="urn:microsoft.com/office/officeart/2018/2/layout/IconCircleList"/>
    <dgm:cxn modelId="{DC1CC8C2-6DC9-4083-82B8-5A41AEC07BDB}" type="presParOf" srcId="{185C9C2E-D7D7-4323-B861-C7082CB92632}" destId="{60A8A225-4200-48F7-962A-2F8F6C3B1DAB}" srcOrd="5" destOrd="0" presId="urn:microsoft.com/office/officeart/2018/2/layout/IconCircleList"/>
    <dgm:cxn modelId="{1F33ADF9-49CF-4AA8-B424-634F861B0572}" type="presParOf" srcId="{185C9C2E-D7D7-4323-B861-C7082CB92632}" destId="{C38B3FEE-1D36-482B-A97E-C0BEC332D419}" srcOrd="6" destOrd="0" presId="urn:microsoft.com/office/officeart/2018/2/layout/IconCircleList"/>
    <dgm:cxn modelId="{75AF4EF1-D308-4362-BCC8-3F6357BB3B5C}" type="presParOf" srcId="{C38B3FEE-1D36-482B-A97E-C0BEC332D419}" destId="{D605C780-99B7-4179-A690-A5C47B1E132A}" srcOrd="0" destOrd="0" presId="urn:microsoft.com/office/officeart/2018/2/layout/IconCircleList"/>
    <dgm:cxn modelId="{5A28319A-87F0-42DB-8426-4A15AEA52659}" type="presParOf" srcId="{C38B3FEE-1D36-482B-A97E-C0BEC332D419}" destId="{7E0183E4-8ECE-46B8-A225-C14AF7C744BB}" srcOrd="1" destOrd="0" presId="urn:microsoft.com/office/officeart/2018/2/layout/IconCircleList"/>
    <dgm:cxn modelId="{2B83D1C2-7568-40D0-B644-2602FD0ED7DA}" type="presParOf" srcId="{C38B3FEE-1D36-482B-A97E-C0BEC332D419}" destId="{753F7544-2743-4456-B4F3-0788B48FB7D2}" srcOrd="2" destOrd="0" presId="urn:microsoft.com/office/officeart/2018/2/layout/IconCircleList"/>
    <dgm:cxn modelId="{AC3F738F-58E0-42FE-BF83-5D138DA7E408}" type="presParOf" srcId="{C38B3FEE-1D36-482B-A97E-C0BEC332D419}" destId="{8DF92C18-B36C-4081-A7F9-75AEE1A2F437}"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8AA570-F59F-4F27-9AEA-D5EF012CB3FA}" type="doc">
      <dgm:prSet loTypeId="urn:microsoft.com/office/officeart/2018/2/layout/IconVerticalSolidList" loCatId="icon" qsTypeId="urn:microsoft.com/office/officeart/2005/8/quickstyle/simple5" qsCatId="simple" csTypeId="urn:microsoft.com/office/officeart/2018/5/colors/Iconchunking_neutralicontext_colorful1" csCatId="colorful" phldr="1"/>
      <dgm:spPr/>
      <dgm:t>
        <a:bodyPr/>
        <a:lstStyle/>
        <a:p>
          <a:endParaRPr lang="en-US"/>
        </a:p>
      </dgm:t>
    </dgm:pt>
    <dgm:pt modelId="{04101133-DD4E-4B48-B02E-8076082E1545}">
      <dgm:prSet/>
      <dgm:spPr/>
      <dgm:t>
        <a:bodyPr/>
        <a:lstStyle/>
        <a:p>
          <a:pPr algn="just">
            <a:lnSpc>
              <a:spcPct val="100000"/>
            </a:lnSpc>
          </a:pPr>
          <a:r>
            <a:rPr lang="tr-TR"/>
            <a:t>Göçük vakalarına ve uygun görüldüğü halde diğer afetlere müdahale eden deneyimli ulusal ve uluslararası USAR uygulamacılarından oluşan bir ağdır.</a:t>
          </a:r>
          <a:endParaRPr lang="en-US"/>
        </a:p>
      </dgm:t>
    </dgm:pt>
    <dgm:pt modelId="{93E36909-6D45-4797-ABE3-1DC99DF4AD42}" type="parTrans" cxnId="{E4AE8E41-2922-4E7E-A223-BF480A8663F3}">
      <dgm:prSet/>
      <dgm:spPr/>
      <dgm:t>
        <a:bodyPr/>
        <a:lstStyle/>
        <a:p>
          <a:endParaRPr lang="en-US"/>
        </a:p>
      </dgm:t>
    </dgm:pt>
    <dgm:pt modelId="{B0D65EBF-713E-4F62-8DCB-3C3884DDDC6D}" type="sibTrans" cxnId="{E4AE8E41-2922-4E7E-A223-BF480A8663F3}">
      <dgm:prSet/>
      <dgm:spPr/>
      <dgm:t>
        <a:bodyPr/>
        <a:lstStyle/>
        <a:p>
          <a:endParaRPr lang="en-US"/>
        </a:p>
      </dgm:t>
    </dgm:pt>
    <dgm:pt modelId="{4A9E956B-1214-4F3D-9C8A-96902C202032}">
      <dgm:prSet/>
      <dgm:spPr/>
      <dgm:t>
        <a:bodyPr/>
        <a:lstStyle/>
        <a:p>
          <a:pPr algn="just">
            <a:lnSpc>
              <a:spcPct val="100000"/>
            </a:lnSpc>
          </a:pPr>
          <a:r>
            <a:rPr lang="tr-TR"/>
            <a:t>Üye ülkelerden USAR Ekip Liderleri ve INSARAG Operasyonel Odak Noktalarından oluşur.</a:t>
          </a:r>
          <a:endParaRPr lang="en-US"/>
        </a:p>
      </dgm:t>
    </dgm:pt>
    <dgm:pt modelId="{13C65C40-8B86-4965-87D0-A88D9599A26B}" type="parTrans" cxnId="{7EA50CA3-95D7-4012-A1B0-27D0CD67B027}">
      <dgm:prSet/>
      <dgm:spPr/>
      <dgm:t>
        <a:bodyPr/>
        <a:lstStyle/>
        <a:p>
          <a:endParaRPr lang="en-US"/>
        </a:p>
      </dgm:t>
    </dgm:pt>
    <dgm:pt modelId="{3ACEB371-C729-40E1-A3F5-9E13FFDC8B42}" type="sibTrans" cxnId="{7EA50CA3-95D7-4012-A1B0-27D0CD67B027}">
      <dgm:prSet/>
      <dgm:spPr/>
      <dgm:t>
        <a:bodyPr/>
        <a:lstStyle/>
        <a:p>
          <a:endParaRPr lang="en-US"/>
        </a:p>
      </dgm:t>
    </dgm:pt>
    <dgm:pt modelId="{F4B4D482-2463-4F44-9A49-B883905AB700}">
      <dgm:prSet/>
      <dgm:spPr/>
      <dgm:t>
        <a:bodyPr/>
        <a:lstStyle/>
        <a:p>
          <a:pPr algn="just">
            <a:lnSpc>
              <a:spcPct val="100000"/>
            </a:lnSpc>
          </a:pPr>
          <a:r>
            <a:rPr lang="tr-TR"/>
            <a:t>Bu uzman grup her yıl en iyi uygulama, teknik fikir ve işletme konularını paylaşmak için INSARAG ekip liderleri toplantısında buluşur.</a:t>
          </a:r>
          <a:endParaRPr lang="en-US"/>
        </a:p>
      </dgm:t>
    </dgm:pt>
    <dgm:pt modelId="{4EA734B2-0AEC-44E1-9DC5-6F29BD864440}" type="parTrans" cxnId="{D8F09040-7A81-4C3F-9723-3DF29F0BA438}">
      <dgm:prSet/>
      <dgm:spPr/>
      <dgm:t>
        <a:bodyPr/>
        <a:lstStyle/>
        <a:p>
          <a:endParaRPr lang="en-US"/>
        </a:p>
      </dgm:t>
    </dgm:pt>
    <dgm:pt modelId="{2D63D8C3-9E1C-4A0F-855C-3B181EB39764}" type="sibTrans" cxnId="{D8F09040-7A81-4C3F-9723-3DF29F0BA438}">
      <dgm:prSet/>
      <dgm:spPr/>
      <dgm:t>
        <a:bodyPr/>
        <a:lstStyle/>
        <a:p>
          <a:endParaRPr lang="en-US"/>
        </a:p>
      </dgm:t>
    </dgm:pt>
    <dgm:pt modelId="{66B415F0-43A0-4298-8AF0-1855424AA90A}" type="pres">
      <dgm:prSet presAssocID="{E58AA570-F59F-4F27-9AEA-D5EF012CB3FA}" presName="root" presStyleCnt="0">
        <dgm:presLayoutVars>
          <dgm:dir/>
          <dgm:resizeHandles val="exact"/>
        </dgm:presLayoutVars>
      </dgm:prSet>
      <dgm:spPr/>
    </dgm:pt>
    <dgm:pt modelId="{25A3DD80-3848-45A5-9623-DE9FEE8A2573}" type="pres">
      <dgm:prSet presAssocID="{04101133-DD4E-4B48-B02E-8076082E1545}" presName="compNode" presStyleCnt="0"/>
      <dgm:spPr/>
    </dgm:pt>
    <dgm:pt modelId="{AFF96F1D-CBBC-4943-AE4F-950219E6E771}" type="pres">
      <dgm:prSet presAssocID="{04101133-DD4E-4B48-B02E-8076082E1545}" presName="bgRect" presStyleLbl="bgShp" presStyleIdx="0" presStyleCnt="3"/>
      <dgm:spPr/>
    </dgm:pt>
    <dgm:pt modelId="{DACB81EB-D635-4F3F-858D-707C9FF6AA91}" type="pres">
      <dgm:prSet presAssocID="{04101133-DD4E-4B48-B02E-8076082E154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resentation with Checklist"/>
        </a:ext>
      </dgm:extLst>
    </dgm:pt>
    <dgm:pt modelId="{87D72374-F562-4777-A984-D040DABEC555}" type="pres">
      <dgm:prSet presAssocID="{04101133-DD4E-4B48-B02E-8076082E1545}" presName="spaceRect" presStyleCnt="0"/>
      <dgm:spPr/>
    </dgm:pt>
    <dgm:pt modelId="{399EC382-D62A-4DBC-9831-063B7C5DA92E}" type="pres">
      <dgm:prSet presAssocID="{04101133-DD4E-4B48-B02E-8076082E1545}" presName="parTx" presStyleLbl="revTx" presStyleIdx="0" presStyleCnt="3">
        <dgm:presLayoutVars>
          <dgm:chMax val="0"/>
          <dgm:chPref val="0"/>
        </dgm:presLayoutVars>
      </dgm:prSet>
      <dgm:spPr/>
    </dgm:pt>
    <dgm:pt modelId="{DD9C0C18-2C6F-450C-B08F-6248976FE687}" type="pres">
      <dgm:prSet presAssocID="{B0D65EBF-713E-4F62-8DCB-3C3884DDDC6D}" presName="sibTrans" presStyleCnt="0"/>
      <dgm:spPr/>
    </dgm:pt>
    <dgm:pt modelId="{FCCC6424-40C9-4B88-918C-5DB2D05C041E}" type="pres">
      <dgm:prSet presAssocID="{4A9E956B-1214-4F3D-9C8A-96902C202032}" presName="compNode" presStyleCnt="0"/>
      <dgm:spPr/>
    </dgm:pt>
    <dgm:pt modelId="{4B8A8D8D-68DC-4204-B9BD-9D6C99CF5E5F}" type="pres">
      <dgm:prSet presAssocID="{4A9E956B-1214-4F3D-9C8A-96902C202032}" presName="bgRect" presStyleLbl="bgShp" presStyleIdx="1" presStyleCnt="3"/>
      <dgm:spPr/>
    </dgm:pt>
    <dgm:pt modelId="{638A2A1E-D633-4CF8-8497-37E8397E1BB8}" type="pres">
      <dgm:prSet presAssocID="{4A9E956B-1214-4F3D-9C8A-96902C20203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Family"/>
        </a:ext>
      </dgm:extLst>
    </dgm:pt>
    <dgm:pt modelId="{24C2EBDA-226C-497B-B41A-069D72DC2EE6}" type="pres">
      <dgm:prSet presAssocID="{4A9E956B-1214-4F3D-9C8A-96902C202032}" presName="spaceRect" presStyleCnt="0"/>
      <dgm:spPr/>
    </dgm:pt>
    <dgm:pt modelId="{A35BCD0B-82C2-4D02-B349-5938CACCF2D9}" type="pres">
      <dgm:prSet presAssocID="{4A9E956B-1214-4F3D-9C8A-96902C202032}" presName="parTx" presStyleLbl="revTx" presStyleIdx="1" presStyleCnt="3">
        <dgm:presLayoutVars>
          <dgm:chMax val="0"/>
          <dgm:chPref val="0"/>
        </dgm:presLayoutVars>
      </dgm:prSet>
      <dgm:spPr/>
    </dgm:pt>
    <dgm:pt modelId="{7344B384-2CFF-4F89-A7B1-066829E3A160}" type="pres">
      <dgm:prSet presAssocID="{3ACEB371-C729-40E1-A3F5-9E13FFDC8B42}" presName="sibTrans" presStyleCnt="0"/>
      <dgm:spPr/>
    </dgm:pt>
    <dgm:pt modelId="{1DEF514B-7512-43D6-8E56-46BC5FD1A17C}" type="pres">
      <dgm:prSet presAssocID="{F4B4D482-2463-4F44-9A49-B883905AB700}" presName="compNode" presStyleCnt="0"/>
      <dgm:spPr/>
    </dgm:pt>
    <dgm:pt modelId="{B6A17E37-5BFA-49DA-A01E-B1737CBA7139}" type="pres">
      <dgm:prSet presAssocID="{F4B4D482-2463-4F44-9A49-B883905AB700}" presName="bgRect" presStyleLbl="bgShp" presStyleIdx="2" presStyleCnt="3"/>
      <dgm:spPr/>
    </dgm:pt>
    <dgm:pt modelId="{288968CD-B12B-4550-83FA-39E22C9C2ADC}" type="pres">
      <dgm:prSet presAssocID="{F4B4D482-2463-4F44-9A49-B883905AB70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Laptop Secure"/>
        </a:ext>
      </dgm:extLst>
    </dgm:pt>
    <dgm:pt modelId="{1A404C13-0E79-464F-AB27-6B7033C5E36F}" type="pres">
      <dgm:prSet presAssocID="{F4B4D482-2463-4F44-9A49-B883905AB700}" presName="spaceRect" presStyleCnt="0"/>
      <dgm:spPr/>
    </dgm:pt>
    <dgm:pt modelId="{A99762BE-87D4-472A-81F0-C60BD0D6BF1A}" type="pres">
      <dgm:prSet presAssocID="{F4B4D482-2463-4F44-9A49-B883905AB700}" presName="parTx" presStyleLbl="revTx" presStyleIdx="2" presStyleCnt="3">
        <dgm:presLayoutVars>
          <dgm:chMax val="0"/>
          <dgm:chPref val="0"/>
        </dgm:presLayoutVars>
      </dgm:prSet>
      <dgm:spPr/>
    </dgm:pt>
  </dgm:ptLst>
  <dgm:cxnLst>
    <dgm:cxn modelId="{CE5D3924-3E82-4B90-A2D0-EFA4C20C2330}" type="presOf" srcId="{4A9E956B-1214-4F3D-9C8A-96902C202032}" destId="{A35BCD0B-82C2-4D02-B349-5938CACCF2D9}" srcOrd="0" destOrd="0" presId="urn:microsoft.com/office/officeart/2018/2/layout/IconVerticalSolidList"/>
    <dgm:cxn modelId="{D8F09040-7A81-4C3F-9723-3DF29F0BA438}" srcId="{E58AA570-F59F-4F27-9AEA-D5EF012CB3FA}" destId="{F4B4D482-2463-4F44-9A49-B883905AB700}" srcOrd="2" destOrd="0" parTransId="{4EA734B2-0AEC-44E1-9DC5-6F29BD864440}" sibTransId="{2D63D8C3-9E1C-4A0F-855C-3B181EB39764}"/>
    <dgm:cxn modelId="{E4AE8E41-2922-4E7E-A223-BF480A8663F3}" srcId="{E58AA570-F59F-4F27-9AEA-D5EF012CB3FA}" destId="{04101133-DD4E-4B48-B02E-8076082E1545}" srcOrd="0" destOrd="0" parTransId="{93E36909-6D45-4797-ABE3-1DC99DF4AD42}" sibTransId="{B0D65EBF-713E-4F62-8DCB-3C3884DDDC6D}"/>
    <dgm:cxn modelId="{189E8255-4979-4911-AB39-D338AF5E0897}" type="presOf" srcId="{F4B4D482-2463-4F44-9A49-B883905AB700}" destId="{A99762BE-87D4-472A-81F0-C60BD0D6BF1A}" srcOrd="0" destOrd="0" presId="urn:microsoft.com/office/officeart/2018/2/layout/IconVerticalSolidList"/>
    <dgm:cxn modelId="{7EA50CA3-95D7-4012-A1B0-27D0CD67B027}" srcId="{E58AA570-F59F-4F27-9AEA-D5EF012CB3FA}" destId="{4A9E956B-1214-4F3D-9C8A-96902C202032}" srcOrd="1" destOrd="0" parTransId="{13C65C40-8B86-4965-87D0-A88D9599A26B}" sibTransId="{3ACEB371-C729-40E1-A3F5-9E13FFDC8B42}"/>
    <dgm:cxn modelId="{428B14C4-310B-4A71-ACE9-F51332316F48}" type="presOf" srcId="{04101133-DD4E-4B48-B02E-8076082E1545}" destId="{399EC382-D62A-4DBC-9831-063B7C5DA92E}" srcOrd="0" destOrd="0" presId="urn:microsoft.com/office/officeart/2018/2/layout/IconVerticalSolidList"/>
    <dgm:cxn modelId="{5673FAD0-B83E-4C4E-BB7B-3469AA475224}" type="presOf" srcId="{E58AA570-F59F-4F27-9AEA-D5EF012CB3FA}" destId="{66B415F0-43A0-4298-8AF0-1855424AA90A}" srcOrd="0" destOrd="0" presId="urn:microsoft.com/office/officeart/2018/2/layout/IconVerticalSolidList"/>
    <dgm:cxn modelId="{F7825B18-71DB-4A99-B7AD-CC5BAF202AF1}" type="presParOf" srcId="{66B415F0-43A0-4298-8AF0-1855424AA90A}" destId="{25A3DD80-3848-45A5-9623-DE9FEE8A2573}" srcOrd="0" destOrd="0" presId="urn:microsoft.com/office/officeart/2018/2/layout/IconVerticalSolidList"/>
    <dgm:cxn modelId="{99F3B484-030D-46F3-A6E9-D8EF62AFFB90}" type="presParOf" srcId="{25A3DD80-3848-45A5-9623-DE9FEE8A2573}" destId="{AFF96F1D-CBBC-4943-AE4F-950219E6E771}" srcOrd="0" destOrd="0" presId="urn:microsoft.com/office/officeart/2018/2/layout/IconVerticalSolidList"/>
    <dgm:cxn modelId="{E103AEA7-1C1A-43CF-B102-225148EA78F3}" type="presParOf" srcId="{25A3DD80-3848-45A5-9623-DE9FEE8A2573}" destId="{DACB81EB-D635-4F3F-858D-707C9FF6AA91}" srcOrd="1" destOrd="0" presId="urn:microsoft.com/office/officeart/2018/2/layout/IconVerticalSolidList"/>
    <dgm:cxn modelId="{944848E3-A203-445D-86AC-50400503C31E}" type="presParOf" srcId="{25A3DD80-3848-45A5-9623-DE9FEE8A2573}" destId="{87D72374-F562-4777-A984-D040DABEC555}" srcOrd="2" destOrd="0" presId="urn:microsoft.com/office/officeart/2018/2/layout/IconVerticalSolidList"/>
    <dgm:cxn modelId="{E4DF3E0E-FC74-477D-B0DC-369FB68F40BF}" type="presParOf" srcId="{25A3DD80-3848-45A5-9623-DE9FEE8A2573}" destId="{399EC382-D62A-4DBC-9831-063B7C5DA92E}" srcOrd="3" destOrd="0" presId="urn:microsoft.com/office/officeart/2018/2/layout/IconVerticalSolidList"/>
    <dgm:cxn modelId="{E46432BF-FA61-453B-A717-F9F7F4F62997}" type="presParOf" srcId="{66B415F0-43A0-4298-8AF0-1855424AA90A}" destId="{DD9C0C18-2C6F-450C-B08F-6248976FE687}" srcOrd="1" destOrd="0" presId="urn:microsoft.com/office/officeart/2018/2/layout/IconVerticalSolidList"/>
    <dgm:cxn modelId="{0C4F960C-3800-4F66-8BD3-C9E5B9D96F20}" type="presParOf" srcId="{66B415F0-43A0-4298-8AF0-1855424AA90A}" destId="{FCCC6424-40C9-4B88-918C-5DB2D05C041E}" srcOrd="2" destOrd="0" presId="urn:microsoft.com/office/officeart/2018/2/layout/IconVerticalSolidList"/>
    <dgm:cxn modelId="{386860F5-E326-4BCC-9BD5-8BD79E191647}" type="presParOf" srcId="{FCCC6424-40C9-4B88-918C-5DB2D05C041E}" destId="{4B8A8D8D-68DC-4204-B9BD-9D6C99CF5E5F}" srcOrd="0" destOrd="0" presId="urn:microsoft.com/office/officeart/2018/2/layout/IconVerticalSolidList"/>
    <dgm:cxn modelId="{3A95FDE2-2AED-42B4-8447-8A6807D5A9D5}" type="presParOf" srcId="{FCCC6424-40C9-4B88-918C-5DB2D05C041E}" destId="{638A2A1E-D633-4CF8-8497-37E8397E1BB8}" srcOrd="1" destOrd="0" presId="urn:microsoft.com/office/officeart/2018/2/layout/IconVerticalSolidList"/>
    <dgm:cxn modelId="{454C7F1E-475E-47F4-AE27-C2E829E262FF}" type="presParOf" srcId="{FCCC6424-40C9-4B88-918C-5DB2D05C041E}" destId="{24C2EBDA-226C-497B-B41A-069D72DC2EE6}" srcOrd="2" destOrd="0" presId="urn:microsoft.com/office/officeart/2018/2/layout/IconVerticalSolidList"/>
    <dgm:cxn modelId="{59776F56-ED5E-4FB4-9A9C-A898B5D69F5A}" type="presParOf" srcId="{FCCC6424-40C9-4B88-918C-5DB2D05C041E}" destId="{A35BCD0B-82C2-4D02-B349-5938CACCF2D9}" srcOrd="3" destOrd="0" presId="urn:microsoft.com/office/officeart/2018/2/layout/IconVerticalSolidList"/>
    <dgm:cxn modelId="{A21C4DD9-10E9-4274-B932-B62A234FFAB3}" type="presParOf" srcId="{66B415F0-43A0-4298-8AF0-1855424AA90A}" destId="{7344B384-2CFF-4F89-A7B1-066829E3A160}" srcOrd="3" destOrd="0" presId="urn:microsoft.com/office/officeart/2018/2/layout/IconVerticalSolidList"/>
    <dgm:cxn modelId="{4B2246BA-2045-4E61-86D9-D83E9216DCAC}" type="presParOf" srcId="{66B415F0-43A0-4298-8AF0-1855424AA90A}" destId="{1DEF514B-7512-43D6-8E56-46BC5FD1A17C}" srcOrd="4" destOrd="0" presId="urn:microsoft.com/office/officeart/2018/2/layout/IconVerticalSolidList"/>
    <dgm:cxn modelId="{4376CF71-8DF0-4F10-B854-EEAF43443EE7}" type="presParOf" srcId="{1DEF514B-7512-43D6-8E56-46BC5FD1A17C}" destId="{B6A17E37-5BFA-49DA-A01E-B1737CBA7139}" srcOrd="0" destOrd="0" presId="urn:microsoft.com/office/officeart/2018/2/layout/IconVerticalSolidList"/>
    <dgm:cxn modelId="{98A9FDCD-576C-413A-B277-5921BC8B07C4}" type="presParOf" srcId="{1DEF514B-7512-43D6-8E56-46BC5FD1A17C}" destId="{288968CD-B12B-4550-83FA-39E22C9C2ADC}" srcOrd="1" destOrd="0" presId="urn:microsoft.com/office/officeart/2018/2/layout/IconVerticalSolidList"/>
    <dgm:cxn modelId="{48C3DB31-F103-44C2-98C2-3E9D26EDB966}" type="presParOf" srcId="{1DEF514B-7512-43D6-8E56-46BC5FD1A17C}" destId="{1A404C13-0E79-464F-AB27-6B7033C5E36F}" srcOrd="2" destOrd="0" presId="urn:microsoft.com/office/officeart/2018/2/layout/IconVerticalSolidList"/>
    <dgm:cxn modelId="{D58A5E3A-1A15-4185-82F7-2D42FDA46965}" type="presParOf" srcId="{1DEF514B-7512-43D6-8E56-46BC5FD1A17C}" destId="{A99762BE-87D4-472A-81F0-C60BD0D6BF1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46671-4076-43DE-9B69-A080D4A0801C}">
      <dsp:nvSpPr>
        <dsp:cNvPr id="0" name=""/>
        <dsp:cNvSpPr/>
      </dsp:nvSpPr>
      <dsp:spPr>
        <a:xfrm>
          <a:off x="1124440" y="12702"/>
          <a:ext cx="1457412" cy="1457412"/>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D9A569F-AF5F-4DB3-BA34-E2411A361E1E}">
      <dsp:nvSpPr>
        <dsp:cNvPr id="0" name=""/>
        <dsp:cNvSpPr/>
      </dsp:nvSpPr>
      <dsp:spPr>
        <a:xfrm>
          <a:off x="1435036" y="323298"/>
          <a:ext cx="836220" cy="8362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E9862C7-5DC4-48BD-BA1E-EC8F63A81AE2}">
      <dsp:nvSpPr>
        <dsp:cNvPr id="0" name=""/>
        <dsp:cNvSpPr/>
      </dsp:nvSpPr>
      <dsp:spPr>
        <a:xfrm>
          <a:off x="658546" y="1924062"/>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tr-TR" sz="1500" kern="1200" dirty="0"/>
            <a:t>Afet Yöneticileri.</a:t>
          </a:r>
          <a:endParaRPr lang="en-US" sz="1500" kern="1200" dirty="0"/>
        </a:p>
      </dsp:txBody>
      <dsp:txXfrm>
        <a:off x="658546" y="1924062"/>
        <a:ext cx="2389200" cy="720000"/>
      </dsp:txXfrm>
    </dsp:sp>
    <dsp:sp modelId="{9E221286-13BE-42E2-9683-93CAC5FF6E54}">
      <dsp:nvSpPr>
        <dsp:cNvPr id="0" name=""/>
        <dsp:cNvSpPr/>
      </dsp:nvSpPr>
      <dsp:spPr>
        <a:xfrm>
          <a:off x="3931751" y="12702"/>
          <a:ext cx="1457412" cy="1457412"/>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4EF44FF-B4E2-4179-8E44-7DD07E908D13}">
      <dsp:nvSpPr>
        <dsp:cNvPr id="0" name=""/>
        <dsp:cNvSpPr/>
      </dsp:nvSpPr>
      <dsp:spPr>
        <a:xfrm>
          <a:off x="4242347" y="323298"/>
          <a:ext cx="836220" cy="8362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8833545-EB8F-44B7-93A0-35D833CFDDCB}">
      <dsp:nvSpPr>
        <dsp:cNvPr id="0" name=""/>
        <dsp:cNvSpPr/>
      </dsp:nvSpPr>
      <dsp:spPr>
        <a:xfrm>
          <a:off x="3465857" y="1924062"/>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tr-TR" sz="1500" kern="1200"/>
            <a:t>Devlet Memurları.</a:t>
          </a:r>
          <a:endParaRPr lang="en-US" sz="1500" kern="1200"/>
        </a:p>
      </dsp:txBody>
      <dsp:txXfrm>
        <a:off x="3465857" y="1924062"/>
        <a:ext cx="2389200" cy="720000"/>
      </dsp:txXfrm>
    </dsp:sp>
    <dsp:sp modelId="{6603C148-835A-4523-9988-8F1A8B139376}">
      <dsp:nvSpPr>
        <dsp:cNvPr id="0" name=""/>
        <dsp:cNvSpPr/>
      </dsp:nvSpPr>
      <dsp:spPr>
        <a:xfrm>
          <a:off x="1124440" y="3241363"/>
          <a:ext cx="1457412" cy="1457412"/>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AD3E929-DBBB-4D41-A7A9-0689C77450B7}">
      <dsp:nvSpPr>
        <dsp:cNvPr id="0" name=""/>
        <dsp:cNvSpPr/>
      </dsp:nvSpPr>
      <dsp:spPr>
        <a:xfrm>
          <a:off x="1435036" y="3551959"/>
          <a:ext cx="836220" cy="8362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0F96126-0189-47E5-A45B-19662829F04E}">
      <dsp:nvSpPr>
        <dsp:cNvPr id="0" name=""/>
        <dsp:cNvSpPr/>
      </dsp:nvSpPr>
      <dsp:spPr>
        <a:xfrm>
          <a:off x="658546" y="5152723"/>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tr-TR" sz="1500" kern="1200"/>
            <a:t>Sivil Toplum Kuruluşları (STK).</a:t>
          </a:r>
          <a:endParaRPr lang="en-US" sz="1500" kern="1200"/>
        </a:p>
      </dsp:txBody>
      <dsp:txXfrm>
        <a:off x="658546" y="5152723"/>
        <a:ext cx="2389200" cy="720000"/>
      </dsp:txXfrm>
    </dsp:sp>
    <dsp:sp modelId="{D3A89185-90A8-4C81-AC90-939E8BD7D21B}">
      <dsp:nvSpPr>
        <dsp:cNvPr id="0" name=""/>
        <dsp:cNvSpPr/>
      </dsp:nvSpPr>
      <dsp:spPr>
        <a:xfrm>
          <a:off x="3931751" y="3241363"/>
          <a:ext cx="1457412" cy="1457412"/>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7089E59-AB80-4D64-80F7-CB8C25D07572}">
      <dsp:nvSpPr>
        <dsp:cNvPr id="0" name=""/>
        <dsp:cNvSpPr/>
      </dsp:nvSpPr>
      <dsp:spPr>
        <a:xfrm>
          <a:off x="4242347" y="3551959"/>
          <a:ext cx="836220" cy="8362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F9A7437-C59B-4F79-8D6D-569FC402667A}">
      <dsp:nvSpPr>
        <dsp:cNvPr id="0" name=""/>
        <dsp:cNvSpPr/>
      </dsp:nvSpPr>
      <dsp:spPr>
        <a:xfrm>
          <a:off x="3465857" y="5152723"/>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tr-TR" sz="1500" kern="1200"/>
            <a:t>USAR (Kentsel Arama Kurtarma) uygulayıcıları.</a:t>
          </a:r>
          <a:endParaRPr lang="en-US" sz="1500" kern="1200"/>
        </a:p>
      </dsp:txBody>
      <dsp:txXfrm>
        <a:off x="3465857" y="5152723"/>
        <a:ext cx="23892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57841-0188-44FC-BC6D-F9F2FF88A24E}">
      <dsp:nvSpPr>
        <dsp:cNvPr id="0" name=""/>
        <dsp:cNvSpPr/>
      </dsp:nvSpPr>
      <dsp:spPr>
        <a:xfrm>
          <a:off x="1283"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E6149ED-73AB-4C20-BC67-FF106E1FDBC3}">
      <dsp:nvSpPr>
        <dsp:cNvPr id="0" name=""/>
        <dsp:cNvSpPr/>
      </dsp:nvSpPr>
      <dsp:spPr>
        <a:xfrm>
          <a:off x="501904" y="982940"/>
          <a:ext cx="4505585" cy="286104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tr-TR" sz="2200" b="1" kern="1200" dirty="0"/>
            <a:t>Ortak Standartlara ve Metodolojiye Bağlılık:</a:t>
          </a:r>
          <a:endParaRPr lang="en-US" sz="2200" kern="1200" dirty="0"/>
        </a:p>
      </dsp:txBody>
      <dsp:txXfrm>
        <a:off x="585701" y="1066737"/>
        <a:ext cx="4337991" cy="2693452"/>
      </dsp:txXfrm>
    </dsp:sp>
    <dsp:sp modelId="{33082E34-08AB-4040-B78B-1F8539A640A9}">
      <dsp:nvSpPr>
        <dsp:cNvPr id="0" name=""/>
        <dsp:cNvSpPr/>
      </dsp:nvSpPr>
      <dsp:spPr>
        <a:xfrm>
          <a:off x="5508110"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7BF3CB8-6A3D-4550-A8CD-A48808EC5F78}">
      <dsp:nvSpPr>
        <dsp:cNvPr id="0" name=""/>
        <dsp:cNvSpPr/>
      </dsp:nvSpPr>
      <dsp:spPr>
        <a:xfrm>
          <a:off x="6008730" y="982940"/>
          <a:ext cx="4505585" cy="286104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tr-TR" sz="2200" kern="1200" dirty="0"/>
            <a:t>INSARAG üyeleri, uzman bilgisine sahip ve uzun süreli deneyimleri olan kişilerdir. Bu kişiler INSARAG yönergelerine ve metodolojisine sadık kalmayı taahhüt eder. INSARAG paylaşılan ve sürekli öğrenme yoluyla standart ve prosedürlerini sürekli geliştirir.</a:t>
          </a:r>
          <a:endParaRPr lang="en-US" sz="2200" kern="1200" dirty="0"/>
        </a:p>
      </dsp:txBody>
      <dsp:txXfrm>
        <a:off x="6092527" y="1066737"/>
        <a:ext cx="4337991" cy="26934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57841-0188-44FC-BC6D-F9F2FF88A24E}">
      <dsp:nvSpPr>
        <dsp:cNvPr id="0" name=""/>
        <dsp:cNvSpPr/>
      </dsp:nvSpPr>
      <dsp:spPr>
        <a:xfrm>
          <a:off x="1283"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E6149ED-73AB-4C20-BC67-FF106E1FDBC3}">
      <dsp:nvSpPr>
        <dsp:cNvPr id="0" name=""/>
        <dsp:cNvSpPr/>
      </dsp:nvSpPr>
      <dsp:spPr>
        <a:xfrm>
          <a:off x="501904" y="982940"/>
          <a:ext cx="4505585" cy="286104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b="1" kern="1200" dirty="0"/>
            <a:t>Kapsayıcılık:</a:t>
          </a:r>
          <a:endParaRPr lang="en-US" sz="2800" kern="1200" dirty="0"/>
        </a:p>
      </dsp:txBody>
      <dsp:txXfrm>
        <a:off x="585701" y="1066737"/>
        <a:ext cx="4337991" cy="2693452"/>
      </dsp:txXfrm>
    </dsp:sp>
    <dsp:sp modelId="{33082E34-08AB-4040-B78B-1F8539A640A9}">
      <dsp:nvSpPr>
        <dsp:cNvPr id="0" name=""/>
        <dsp:cNvSpPr/>
      </dsp:nvSpPr>
      <dsp:spPr>
        <a:xfrm>
          <a:off x="5508110"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7BF3CB8-6A3D-4550-A8CD-A48808EC5F78}">
      <dsp:nvSpPr>
        <dsp:cNvPr id="0" name=""/>
        <dsp:cNvSpPr/>
      </dsp:nvSpPr>
      <dsp:spPr>
        <a:xfrm>
          <a:off x="6008730" y="982940"/>
          <a:ext cx="4505585" cy="286104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tr-TR" sz="2200" b="0" kern="1200" dirty="0"/>
            <a:t>INSARAG; Hükümetleri, devlet kurumlarını, STK’ları, afet hazırlık ve müdahale uzmanlarını bir araya getirir. INSARAG özellikle afete yatkın ülkeleri ağa katılmaya teşvik eder.</a:t>
          </a:r>
          <a:endParaRPr lang="en-US" sz="2200" b="0" kern="1200" dirty="0"/>
        </a:p>
      </dsp:txBody>
      <dsp:txXfrm>
        <a:off x="6092527" y="1066737"/>
        <a:ext cx="4337991" cy="26934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57841-0188-44FC-BC6D-F9F2FF88A24E}">
      <dsp:nvSpPr>
        <dsp:cNvPr id="0" name=""/>
        <dsp:cNvSpPr/>
      </dsp:nvSpPr>
      <dsp:spPr>
        <a:xfrm>
          <a:off x="1283"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E6149ED-73AB-4C20-BC67-FF106E1FDBC3}">
      <dsp:nvSpPr>
        <dsp:cNvPr id="0" name=""/>
        <dsp:cNvSpPr/>
      </dsp:nvSpPr>
      <dsp:spPr>
        <a:xfrm>
          <a:off x="501904" y="982940"/>
          <a:ext cx="4505585" cy="286104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b="1" kern="1200" dirty="0"/>
            <a:t>Profesyonellik:</a:t>
          </a:r>
          <a:endParaRPr lang="en-US" sz="2800" kern="1200" dirty="0"/>
        </a:p>
      </dsp:txBody>
      <dsp:txXfrm>
        <a:off x="585701" y="1066737"/>
        <a:ext cx="4337991" cy="2693452"/>
      </dsp:txXfrm>
    </dsp:sp>
    <dsp:sp modelId="{33082E34-08AB-4040-B78B-1F8539A640A9}">
      <dsp:nvSpPr>
        <dsp:cNvPr id="0" name=""/>
        <dsp:cNvSpPr/>
      </dsp:nvSpPr>
      <dsp:spPr>
        <a:xfrm>
          <a:off x="5508110"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7BF3CB8-6A3D-4550-A8CD-A48808EC5F78}">
      <dsp:nvSpPr>
        <dsp:cNvPr id="0" name=""/>
        <dsp:cNvSpPr/>
      </dsp:nvSpPr>
      <dsp:spPr>
        <a:xfrm>
          <a:off x="6008730" y="982940"/>
          <a:ext cx="4505585" cy="286104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tr-TR" sz="2200" b="0" kern="1200" dirty="0"/>
            <a:t>INSARAG, USAR ekipleri ve diğer kuruluşlar arasında sorumlu ve profesyonel standartları destekler.</a:t>
          </a:r>
          <a:endParaRPr lang="en-US" sz="2200" b="0" kern="1200" dirty="0"/>
        </a:p>
      </dsp:txBody>
      <dsp:txXfrm>
        <a:off x="6092527" y="1066737"/>
        <a:ext cx="4337991" cy="26934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0B9A5C-2646-451C-B4EA-17F321F0622C}">
      <dsp:nvSpPr>
        <dsp:cNvPr id="0" name=""/>
        <dsp:cNvSpPr/>
      </dsp:nvSpPr>
      <dsp:spPr>
        <a:xfrm>
          <a:off x="0" y="43931"/>
          <a:ext cx="6513603" cy="1890281"/>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tr-TR" sz="2200" kern="1200" dirty="0"/>
            <a:t>BM sekreterliği kapsamında acil durumlara müdahale olarak çok taraflı insani eylemi seferber etmek ve eşgüdümlemekle yetkilendirilmiş bölümdür.</a:t>
          </a:r>
          <a:endParaRPr lang="en-US" sz="2200" kern="1200" dirty="0"/>
        </a:p>
      </dsp:txBody>
      <dsp:txXfrm>
        <a:off x="92276" y="136207"/>
        <a:ext cx="6329051" cy="1705729"/>
      </dsp:txXfrm>
    </dsp:sp>
    <dsp:sp modelId="{757CE6B5-5920-4397-8CF8-DD58201B866E}">
      <dsp:nvSpPr>
        <dsp:cNvPr id="0" name=""/>
        <dsp:cNvSpPr/>
      </dsp:nvSpPr>
      <dsp:spPr>
        <a:xfrm>
          <a:off x="0" y="1997572"/>
          <a:ext cx="6513603" cy="1890281"/>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tr-TR" sz="2200" kern="1200" dirty="0"/>
            <a:t>Sekreterlik; Küresel ve Bölgesel Başkanlıklar, INSARAG Odak Noktaları, USAR ekipleri ve INSARAG ağı arasında doğrudan bir bağlantı olarak hizmet verir aynı zamanda INSARAG internet sitesinin yönetimi ve bakımından sorumludur.</a:t>
          </a:r>
          <a:endParaRPr lang="en-US" sz="2200" kern="1200" dirty="0"/>
        </a:p>
      </dsp:txBody>
      <dsp:txXfrm>
        <a:off x="92276" y="2089848"/>
        <a:ext cx="6329051" cy="1705729"/>
      </dsp:txXfrm>
    </dsp:sp>
    <dsp:sp modelId="{F0E418EC-40B6-44E0-A5EE-3AE67DEDC8A3}">
      <dsp:nvSpPr>
        <dsp:cNvPr id="0" name=""/>
        <dsp:cNvSpPr/>
      </dsp:nvSpPr>
      <dsp:spPr>
        <a:xfrm>
          <a:off x="0" y="3951213"/>
          <a:ext cx="6513603" cy="1890281"/>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tr-TR" sz="2200" kern="1200" dirty="0"/>
            <a:t>INSARAG ağı tarafından başlatılmış her türlü projeyi kolaylaştırır.</a:t>
          </a:r>
          <a:endParaRPr lang="en-US" sz="2200" kern="1200" dirty="0"/>
        </a:p>
      </dsp:txBody>
      <dsp:txXfrm>
        <a:off x="92276" y="4043489"/>
        <a:ext cx="6329051" cy="17057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406AD-3D0E-43AB-AD45-F3600B20D65E}">
      <dsp:nvSpPr>
        <dsp:cNvPr id="0" name=""/>
        <dsp:cNvSpPr/>
      </dsp:nvSpPr>
      <dsp:spPr>
        <a:xfrm>
          <a:off x="212335" y="469890"/>
          <a:ext cx="1335915" cy="1335915"/>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0BC44FB-2DC5-4F22-B01F-A64051475FF0}">
      <dsp:nvSpPr>
        <dsp:cNvPr id="0" name=""/>
        <dsp:cNvSpPr/>
      </dsp:nvSpPr>
      <dsp:spPr>
        <a:xfrm>
          <a:off x="492877" y="7504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6781760E-C657-4283-AED7-7D8B2D4ED8E7}">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tr-TR" sz="1600" kern="1200" dirty="0"/>
            <a:t>Yürütme Grubu, Bölge grupları veya ekip liderleri tarafından talep edildiğinde ve Yürütme grubu tarafından uygun bulunduğunda göreve özgü çalıştırma grupları oluşturabilir.</a:t>
          </a:r>
          <a:endParaRPr lang="en-US" sz="1600" kern="1200" dirty="0"/>
        </a:p>
      </dsp:txBody>
      <dsp:txXfrm>
        <a:off x="1834517" y="469890"/>
        <a:ext cx="3148942" cy="1335915"/>
      </dsp:txXfrm>
    </dsp:sp>
    <dsp:sp modelId="{9AE940BA-D893-4E43-84AD-FCA67CFD2155}">
      <dsp:nvSpPr>
        <dsp:cNvPr id="0" name=""/>
        <dsp:cNvSpPr/>
      </dsp:nvSpPr>
      <dsp:spPr>
        <a:xfrm>
          <a:off x="5532139" y="469890"/>
          <a:ext cx="1335915" cy="1335915"/>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CCC7D5B-B472-49B1-B0A8-31CBB004431C}">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55BC8DA-7EF4-46D2-8249-266A28EDAE2E}">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tr-TR" sz="1600" kern="1200" dirty="0"/>
            <a:t>Bu oluşturulan grupların amacı, özel teknik konular üzerinde çözüm üretmektir. Ayrıca INSARAG deprem simülasyon uygulaması gibi ilgili eğitim ve uygulamalara ilişkin eğitimlerin hazırlanması ve geliştirilmesiyle ilgili görevlendirilebilir.</a:t>
          </a:r>
          <a:endParaRPr lang="en-US" sz="1600" kern="1200" dirty="0"/>
        </a:p>
      </dsp:txBody>
      <dsp:txXfrm>
        <a:off x="7154322" y="469890"/>
        <a:ext cx="3148942" cy="1335915"/>
      </dsp:txXfrm>
    </dsp:sp>
    <dsp:sp modelId="{CB6A0F57-3036-4357-9904-633571668F2E}">
      <dsp:nvSpPr>
        <dsp:cNvPr id="0" name=""/>
        <dsp:cNvSpPr/>
      </dsp:nvSpPr>
      <dsp:spPr>
        <a:xfrm>
          <a:off x="212335" y="2545532"/>
          <a:ext cx="1335915" cy="1335915"/>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34961A7-DEA1-4154-9A26-40D3D8F8936B}">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5CBF1D3-FF46-470A-ACC3-ACC183918558}">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tr-TR" sz="1600" kern="1200" dirty="0"/>
            <a:t>Her Çalışma Grubunun bir başkanı ve her bölgeden aday gösterilmiş iki veya üç üyesi vardır.</a:t>
          </a:r>
          <a:endParaRPr lang="en-US" sz="1600" kern="1200" dirty="0"/>
        </a:p>
      </dsp:txBody>
      <dsp:txXfrm>
        <a:off x="1834517" y="2545532"/>
        <a:ext cx="3148942" cy="1335915"/>
      </dsp:txXfrm>
    </dsp:sp>
    <dsp:sp modelId="{D605C780-99B7-4179-A690-A5C47B1E132A}">
      <dsp:nvSpPr>
        <dsp:cNvPr id="0" name=""/>
        <dsp:cNvSpPr/>
      </dsp:nvSpPr>
      <dsp:spPr>
        <a:xfrm>
          <a:off x="5532139" y="2545532"/>
          <a:ext cx="1335915" cy="1335915"/>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E0183E4-8ECE-46B8-A225-C14AF7C744BB}">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DF92C18-B36C-4081-A7F9-75AEE1A2F437}">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tr-TR" sz="1600" kern="1200" dirty="0"/>
            <a:t>Kendilerine verilen görevleri tamamladıklarında Çalışma Gruplarına son verilir.</a:t>
          </a:r>
          <a:endParaRPr lang="en-US" sz="1600" kern="1200" dirty="0"/>
        </a:p>
      </dsp:txBody>
      <dsp:txXfrm>
        <a:off x="7154322" y="2545532"/>
        <a:ext cx="3148942" cy="13359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F96F1D-CBBC-4943-AE4F-950219E6E771}">
      <dsp:nvSpPr>
        <dsp:cNvPr id="0" name=""/>
        <dsp:cNvSpPr/>
      </dsp:nvSpPr>
      <dsp:spPr>
        <a:xfrm>
          <a:off x="0" y="531"/>
          <a:ext cx="10515600" cy="124293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ACB81EB-D635-4F3F-858D-707C9FF6AA91}">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99EC382-D62A-4DBC-9831-063B7C5DA92E}">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just" defTabSz="1022350">
            <a:lnSpc>
              <a:spcPct val="100000"/>
            </a:lnSpc>
            <a:spcBef>
              <a:spcPct val="0"/>
            </a:spcBef>
            <a:spcAft>
              <a:spcPct val="35000"/>
            </a:spcAft>
            <a:buNone/>
          </a:pPr>
          <a:r>
            <a:rPr lang="tr-TR" sz="2300" kern="1200"/>
            <a:t>Göçük vakalarına ve uygun görüldüğü halde diğer afetlere müdahale eden deneyimli ulusal ve uluslararası USAR uygulamacılarından oluşan bir ağdır.</a:t>
          </a:r>
          <a:endParaRPr lang="en-US" sz="2300" kern="1200"/>
        </a:p>
      </dsp:txBody>
      <dsp:txXfrm>
        <a:off x="1435590" y="531"/>
        <a:ext cx="9080009" cy="1242935"/>
      </dsp:txXfrm>
    </dsp:sp>
    <dsp:sp modelId="{4B8A8D8D-68DC-4204-B9BD-9D6C99CF5E5F}">
      <dsp:nvSpPr>
        <dsp:cNvPr id="0" name=""/>
        <dsp:cNvSpPr/>
      </dsp:nvSpPr>
      <dsp:spPr>
        <a:xfrm>
          <a:off x="0" y="1554201"/>
          <a:ext cx="10515600" cy="124293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38A2A1E-D633-4CF8-8497-37E8397E1BB8}">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35BCD0B-82C2-4D02-B349-5938CACCF2D9}">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just" defTabSz="1022350">
            <a:lnSpc>
              <a:spcPct val="100000"/>
            </a:lnSpc>
            <a:spcBef>
              <a:spcPct val="0"/>
            </a:spcBef>
            <a:spcAft>
              <a:spcPct val="35000"/>
            </a:spcAft>
            <a:buNone/>
          </a:pPr>
          <a:r>
            <a:rPr lang="tr-TR" sz="2300" kern="1200"/>
            <a:t>Üye ülkelerden USAR Ekip Liderleri ve INSARAG Operasyonel Odak Noktalarından oluşur.</a:t>
          </a:r>
          <a:endParaRPr lang="en-US" sz="2300" kern="1200"/>
        </a:p>
      </dsp:txBody>
      <dsp:txXfrm>
        <a:off x="1435590" y="1554201"/>
        <a:ext cx="9080009" cy="1242935"/>
      </dsp:txXfrm>
    </dsp:sp>
    <dsp:sp modelId="{B6A17E37-5BFA-49DA-A01E-B1737CBA7139}">
      <dsp:nvSpPr>
        <dsp:cNvPr id="0" name=""/>
        <dsp:cNvSpPr/>
      </dsp:nvSpPr>
      <dsp:spPr>
        <a:xfrm>
          <a:off x="0" y="3107870"/>
          <a:ext cx="10515600" cy="124293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88968CD-B12B-4550-83FA-39E22C9C2ADC}">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99762BE-87D4-472A-81F0-C60BD0D6BF1A}">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just" defTabSz="1022350">
            <a:lnSpc>
              <a:spcPct val="100000"/>
            </a:lnSpc>
            <a:spcBef>
              <a:spcPct val="0"/>
            </a:spcBef>
            <a:spcAft>
              <a:spcPct val="35000"/>
            </a:spcAft>
            <a:buNone/>
          </a:pPr>
          <a:r>
            <a:rPr lang="tr-TR" sz="2300" kern="1200"/>
            <a:t>Bu uzman grup her yıl en iyi uygulama, teknik fikir ve işletme konularını paylaşmak için INSARAG ekip liderleri toplantısında buluşur.</a:t>
          </a:r>
          <a:endParaRPr lang="en-US" sz="2300" kern="1200"/>
        </a:p>
      </dsp:txBody>
      <dsp:txXfrm>
        <a:off x="1435590" y="3107870"/>
        <a:ext cx="9080009" cy="1242935"/>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C07570-9D69-4427-8040-26DA4BFBA51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E074235-0EAF-4048-91B5-13015EBB9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5B905F9-0678-4493-9EF0-63484DD220BE}"/>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Alt Bilgi Yer Tutucusu 4">
            <a:extLst>
              <a:ext uri="{FF2B5EF4-FFF2-40B4-BE49-F238E27FC236}">
                <a16:creationId xmlns:a16="http://schemas.microsoft.com/office/drawing/2014/main" id="{1A481B23-CDB6-4099-AC0E-A2A63B5704F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8853FFD-A0A8-4744-9B24-50CFE28BDB7C}"/>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1615698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785B4C-FED8-4728-8375-1EBA5DA85F8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486EB01-93BE-4214-A5C1-D3E8BFC11F2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7B9F9F8-B7F4-447C-A561-D483B361F681}"/>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Alt Bilgi Yer Tutucusu 4">
            <a:extLst>
              <a:ext uri="{FF2B5EF4-FFF2-40B4-BE49-F238E27FC236}">
                <a16:creationId xmlns:a16="http://schemas.microsoft.com/office/drawing/2014/main" id="{3A2A0692-CD1D-48D2-AC52-4AFE39EF8C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6AEFF15-BD00-49E3-9ED8-D9B09DC1FF0E}"/>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1697720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3BE3C32-CFAE-4F15-A2B1-1A8D249080E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9FC203A-D807-47DA-BA75-AE788F454F4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BA2F53D-EE77-40BA-BE84-1B3AD7176CE7}"/>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Alt Bilgi Yer Tutucusu 4">
            <a:extLst>
              <a:ext uri="{FF2B5EF4-FFF2-40B4-BE49-F238E27FC236}">
                <a16:creationId xmlns:a16="http://schemas.microsoft.com/office/drawing/2014/main" id="{9CDCAE97-B84C-4B17-8368-5C2CF0E1158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3B5B0DD-C3A6-4AD3-B2BC-315D79348F48}"/>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1525261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835426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3740835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504439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6219B1B-6B2B-44CE-AFC9-D8E89038D6EF}" type="datetimeFigureOut">
              <a:rPr lang="tr-TR" smtClean="0"/>
              <a:t>2.12.2019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1428589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6219B1B-6B2B-44CE-AFC9-D8E89038D6EF}" type="datetimeFigureOut">
              <a:rPr lang="tr-TR" smtClean="0"/>
              <a:t>2.12.2019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1452639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6219B1B-6B2B-44CE-AFC9-D8E89038D6EF}" type="datetimeFigureOut">
              <a:rPr lang="tr-TR" smtClean="0"/>
              <a:t>2.12.2019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763920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19B1B-6B2B-44CE-AFC9-D8E89038D6EF}" type="datetimeFigureOut">
              <a:rPr lang="tr-TR" smtClean="0"/>
              <a:t>2.12.2019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729214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6219B1B-6B2B-44CE-AFC9-D8E89038D6EF}" type="datetimeFigureOut">
              <a:rPr lang="tr-TR" smtClean="0"/>
              <a:t>2.12.2019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2815186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659657-D993-4E59-B844-A663CED9D20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C14E0D2-586F-4A28-A512-59C761087E3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93F8F5E-3DC8-40D6-AA59-F80D214D81D8}"/>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Alt Bilgi Yer Tutucusu 4">
            <a:extLst>
              <a:ext uri="{FF2B5EF4-FFF2-40B4-BE49-F238E27FC236}">
                <a16:creationId xmlns:a16="http://schemas.microsoft.com/office/drawing/2014/main" id="{719F3419-4593-437E-A0CA-AE540ECA0E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389B06-8E56-4329-ADF0-A109E86C314A}"/>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27695659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6219B1B-6B2B-44CE-AFC9-D8E89038D6EF}" type="datetimeFigureOut">
              <a:rPr lang="tr-TR" smtClean="0"/>
              <a:t>2.12.2019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98837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1723656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81789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5BBF78-93D8-4603-957B-FF8E5A1250C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06ECB64-751A-4708-A645-6CC35AA83E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1831F72-3B20-414B-98D3-B5D7E320FE5E}"/>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5" name="Alt Bilgi Yer Tutucusu 4">
            <a:extLst>
              <a:ext uri="{FF2B5EF4-FFF2-40B4-BE49-F238E27FC236}">
                <a16:creationId xmlns:a16="http://schemas.microsoft.com/office/drawing/2014/main" id="{C8451AFA-3749-4106-9EF9-05BA574A38B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29AB03-25EB-4130-A7D0-FCE5464D1468}"/>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2545673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147229-CE97-4FC2-959E-29827684EB9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F33FC1C-DF39-4241-8CB7-788F9BC9182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CA2EBCB-B71D-4563-815F-5C3A49409B5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7A46CF8-0B77-4F4E-BF10-61E56E0B0822}"/>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6" name="Alt Bilgi Yer Tutucusu 5">
            <a:extLst>
              <a:ext uri="{FF2B5EF4-FFF2-40B4-BE49-F238E27FC236}">
                <a16:creationId xmlns:a16="http://schemas.microsoft.com/office/drawing/2014/main" id="{9116BC5A-29DE-42B1-A441-7ABC3BC05F8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7083843-39C2-41FA-8DE2-3A3070CEAE0A}"/>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1988684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9724E1-00DB-4332-BA34-C6D4F7BE5B7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AEA349A-633B-43BD-99E0-E770957897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66D8281-0A03-491A-A8D2-B30AEE88A78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8E9DB46-DD84-487D-AA0A-BA482ADDEE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E6220E2-E135-42C8-A254-ED1A651CB9F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F117FD5-7AE8-49B6-A0F1-46B8ABF05D0A}"/>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8" name="Alt Bilgi Yer Tutucusu 7">
            <a:extLst>
              <a:ext uri="{FF2B5EF4-FFF2-40B4-BE49-F238E27FC236}">
                <a16:creationId xmlns:a16="http://schemas.microsoft.com/office/drawing/2014/main" id="{51ED3E66-8B89-428F-9375-64AD16E211A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3815EAF-3E4E-4E47-B49E-7278151D106F}"/>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1783665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AE90A9-4EE2-4857-A7A2-9AE32AA0581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51267C6-FB12-4C9C-8216-2434F6D27D38}"/>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4" name="Alt Bilgi Yer Tutucusu 3">
            <a:extLst>
              <a:ext uri="{FF2B5EF4-FFF2-40B4-BE49-F238E27FC236}">
                <a16:creationId xmlns:a16="http://schemas.microsoft.com/office/drawing/2014/main" id="{B9097164-F6D0-4F24-B791-D4FACE17292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BBD290E-BE41-4650-8E03-FBD4B84BCED1}"/>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2093430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420778F-E05E-43F7-AF06-6FDE533C2EAA}"/>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3" name="Alt Bilgi Yer Tutucusu 2">
            <a:extLst>
              <a:ext uri="{FF2B5EF4-FFF2-40B4-BE49-F238E27FC236}">
                <a16:creationId xmlns:a16="http://schemas.microsoft.com/office/drawing/2014/main" id="{16BA207C-1003-4BDF-9DFA-C1897274721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E5111B3-158F-44D0-BADA-CA743CBA9B2C}"/>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27259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C9A944-68ED-42CB-A2B8-59D2844C5AD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180133C-DD3F-4E40-BA1A-DC85ACBA88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DB11ED3-BEA0-4F7B-894D-FB0A3D4AFE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39BF241-6C6C-4A11-83EF-D8EDD7255537}"/>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6" name="Alt Bilgi Yer Tutucusu 5">
            <a:extLst>
              <a:ext uri="{FF2B5EF4-FFF2-40B4-BE49-F238E27FC236}">
                <a16:creationId xmlns:a16="http://schemas.microsoft.com/office/drawing/2014/main" id="{86952670-F14D-4C1D-9CEE-8DC3CBF8B19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7D5F2F1-1CEB-4847-82C6-F2532286BE47}"/>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2385766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4BB765-759C-413E-B7B1-9530D94E5E6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9E24A17-4C67-45FE-9B0C-304DA630D2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EF35E57-9017-441D-A2AF-4635870CE8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BE2FF26-EAA6-4B7D-B59A-D0F28125B5FB}"/>
              </a:ext>
            </a:extLst>
          </p:cNvPr>
          <p:cNvSpPr>
            <a:spLocks noGrp="1"/>
          </p:cNvSpPr>
          <p:nvPr>
            <p:ph type="dt" sz="half" idx="10"/>
          </p:nvPr>
        </p:nvSpPr>
        <p:spPr/>
        <p:txBody>
          <a:bodyPr/>
          <a:lstStyle/>
          <a:p>
            <a:fld id="{76219B1B-6B2B-44CE-AFC9-D8E89038D6EF}" type="datetimeFigureOut">
              <a:rPr lang="tr-TR" smtClean="0"/>
              <a:t>2.12.2019</a:t>
            </a:fld>
            <a:endParaRPr lang="tr-TR"/>
          </a:p>
        </p:txBody>
      </p:sp>
      <p:sp>
        <p:nvSpPr>
          <p:cNvPr id="6" name="Alt Bilgi Yer Tutucusu 5">
            <a:extLst>
              <a:ext uri="{FF2B5EF4-FFF2-40B4-BE49-F238E27FC236}">
                <a16:creationId xmlns:a16="http://schemas.microsoft.com/office/drawing/2014/main" id="{F3725BB9-021F-4BEF-BEE7-8B5E8532163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ACA5114-D2D3-491C-A4B2-A1140173A37F}"/>
              </a:ext>
            </a:extLst>
          </p:cNvPr>
          <p:cNvSpPr>
            <a:spLocks noGrp="1"/>
          </p:cNvSpPr>
          <p:nvPr>
            <p:ph type="sldNum" sz="quarter" idx="12"/>
          </p:nvPr>
        </p:nvSpPr>
        <p:spPr/>
        <p:txBody>
          <a:bodyPr/>
          <a:lstStyle/>
          <a:p>
            <a:fld id="{BCA9923C-BC49-4CF9-93A6-CFFCA581D0B8}" type="slidenum">
              <a:rPr lang="tr-TR" smtClean="0"/>
              <a:t>‹#›</a:t>
            </a:fld>
            <a:endParaRPr lang="tr-TR"/>
          </a:p>
        </p:txBody>
      </p:sp>
    </p:spTree>
    <p:extLst>
      <p:ext uri="{BB962C8B-B14F-4D97-AF65-F5344CB8AC3E}">
        <p14:creationId xmlns:p14="http://schemas.microsoft.com/office/powerpoint/2010/main" val="3347768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5A06B510-A3F7-4ECE-A2E9-6C8F7AFBE6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85576AA-86C0-4C9E-86C9-1D2604384F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B4688D3-A948-423E-BF19-6B551A8545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19B1B-6B2B-44CE-AFC9-D8E89038D6EF}" type="datetimeFigureOut">
              <a:rPr lang="tr-TR" smtClean="0"/>
              <a:t>2.12.2019</a:t>
            </a:fld>
            <a:endParaRPr lang="tr-TR"/>
          </a:p>
        </p:txBody>
      </p:sp>
      <p:sp>
        <p:nvSpPr>
          <p:cNvPr id="5" name="Alt Bilgi Yer Tutucusu 4">
            <a:extLst>
              <a:ext uri="{FF2B5EF4-FFF2-40B4-BE49-F238E27FC236}">
                <a16:creationId xmlns:a16="http://schemas.microsoft.com/office/drawing/2014/main" id="{653E7001-9AF2-4E81-9E41-D692C32A9D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AA70FB6-0AB5-4C82-9FB4-59DFD2FBDE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9923C-BC49-4CF9-93A6-CFFCA581D0B8}" type="slidenum">
              <a:rPr lang="tr-TR" smtClean="0"/>
              <a:t>‹#›</a:t>
            </a:fld>
            <a:endParaRPr lang="tr-TR"/>
          </a:p>
        </p:txBody>
      </p:sp>
    </p:spTree>
    <p:extLst>
      <p:ext uri="{BB962C8B-B14F-4D97-AF65-F5344CB8AC3E}">
        <p14:creationId xmlns:p14="http://schemas.microsoft.com/office/powerpoint/2010/main" val="391566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19B1B-6B2B-44CE-AFC9-D8E89038D6EF}" type="datetimeFigureOut">
              <a:rPr lang="tr-TR" smtClean="0"/>
              <a:t>2.12.2019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9923C-BC49-4CF9-93A6-CFFCA581D0B8}" type="slidenum">
              <a:rPr lang="tr-TR" smtClean="0"/>
              <a:t>‹#›</a:t>
            </a:fld>
            <a:endParaRPr lang="tr-TR"/>
          </a:p>
        </p:txBody>
      </p:sp>
    </p:spTree>
    <p:extLst>
      <p:ext uri="{BB962C8B-B14F-4D97-AF65-F5344CB8AC3E}">
        <p14:creationId xmlns:p14="http://schemas.microsoft.com/office/powerpoint/2010/main" val="38259224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799817-2CC3-4AA1-8638-2CDEF6C16F8D}"/>
              </a:ext>
            </a:extLst>
          </p:cNvPr>
          <p:cNvSpPr>
            <a:spLocks noGrp="1"/>
          </p:cNvSpPr>
          <p:nvPr>
            <p:ph type="ctrTitle"/>
          </p:nvPr>
        </p:nvSpPr>
        <p:spPr>
          <a:xfrm>
            <a:off x="433136" y="5091762"/>
            <a:ext cx="7834193" cy="1264588"/>
          </a:xfrm>
        </p:spPr>
        <p:txBody>
          <a:bodyPr anchor="ctr">
            <a:normAutofit/>
          </a:bodyPr>
          <a:lstStyle/>
          <a:p>
            <a:r>
              <a:rPr lang="tr-TR" dirty="0"/>
              <a:t>INSARAG</a:t>
            </a:r>
          </a:p>
        </p:txBody>
      </p:sp>
      <p:sp>
        <p:nvSpPr>
          <p:cNvPr id="3" name="Alt Başlık 2">
            <a:extLst>
              <a:ext uri="{FF2B5EF4-FFF2-40B4-BE49-F238E27FC236}">
                <a16:creationId xmlns:a16="http://schemas.microsoft.com/office/drawing/2014/main" id="{0FE414B5-56E6-475A-9162-9B55DD4A5D61}"/>
              </a:ext>
            </a:extLst>
          </p:cNvPr>
          <p:cNvSpPr>
            <a:spLocks noGrp="1"/>
          </p:cNvSpPr>
          <p:nvPr>
            <p:ph type="subTitle" idx="1"/>
          </p:nvPr>
        </p:nvSpPr>
        <p:spPr>
          <a:xfrm>
            <a:off x="5980591" y="5176376"/>
            <a:ext cx="5377314" cy="1264587"/>
          </a:xfrm>
        </p:spPr>
        <p:txBody>
          <a:bodyPr anchor="ctr">
            <a:normAutofit/>
          </a:bodyPr>
          <a:lstStyle/>
          <a:p>
            <a:r>
              <a:rPr lang="tr-TR" sz="2000" dirty="0"/>
              <a:t>Uluslararası Arama      Kurtarma Danışma Grubu</a:t>
            </a:r>
          </a:p>
        </p:txBody>
      </p:sp>
      <p:pic>
        <p:nvPicPr>
          <p:cNvPr id="1026" name="Picture 2" descr="INSARAG ile ilgili görsel sonucu">
            <a:extLst>
              <a:ext uri="{FF2B5EF4-FFF2-40B4-BE49-F238E27FC236}">
                <a16:creationId xmlns:a16="http://schemas.microsoft.com/office/drawing/2014/main" id="{EAC19E2E-A604-4DDD-B2CA-B7403AFB09F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635"/>
          <a:stretch/>
        </p:blipFill>
        <p:spPr bwMode="auto">
          <a:xfrm>
            <a:off x="0" y="0"/>
            <a:ext cx="12192000" cy="4571990"/>
          </a:xfrm>
          <a:prstGeom prst="rect">
            <a:avLst/>
          </a:prstGeom>
          <a:noFill/>
          <a:extLst>
            <a:ext uri="{909E8E84-426E-40DD-AFC4-6F175D3DCCD1}">
              <a14:hiddenFill xmlns:a14="http://schemas.microsoft.com/office/drawing/2010/main">
                <a:solidFill>
                  <a:srgbClr val="FFFFFF"/>
                </a:solidFill>
              </a14:hiddenFill>
            </a:ext>
          </a:extLst>
        </p:spPr>
      </p:pic>
      <p:cxnSp>
        <p:nvCxnSpPr>
          <p:cNvPr id="1028" name="Straight Connector 70">
            <a:extLst>
              <a:ext uri="{FF2B5EF4-FFF2-40B4-BE49-F238E27FC236}">
                <a16:creationId xmlns:a16="http://schemas.microsoft.com/office/drawing/2014/main" id="{E126E481-B945-4179-BD79-05E96E9B29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5" name="Dikdörtgen 4">
            <a:extLst>
              <a:ext uri="{FF2B5EF4-FFF2-40B4-BE49-F238E27FC236}">
                <a16:creationId xmlns:a16="http://schemas.microsoft.com/office/drawing/2014/main" id="{D5C9FA8A-BEEC-4A90-8EF3-195A66A1177E}"/>
              </a:ext>
            </a:extLst>
          </p:cNvPr>
          <p:cNvSpPr/>
          <p:nvPr/>
        </p:nvSpPr>
        <p:spPr>
          <a:xfrm>
            <a:off x="8325306" y="5114170"/>
            <a:ext cx="152869" cy="132679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41644517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68C65D90-DC59-400C-BF77-D317AA0578D9}"/>
              </a:ext>
            </a:extLst>
          </p:cNvPr>
          <p:cNvSpPr>
            <a:spLocks noGrp="1"/>
          </p:cNvSpPr>
          <p:nvPr>
            <p:ph type="title"/>
          </p:nvPr>
        </p:nvSpPr>
        <p:spPr>
          <a:xfrm>
            <a:off x="863029" y="1012004"/>
            <a:ext cx="3416158" cy="4795408"/>
          </a:xfrm>
        </p:spPr>
        <p:txBody>
          <a:bodyPr>
            <a:normAutofit/>
          </a:bodyPr>
          <a:lstStyle/>
          <a:p>
            <a:pPr algn="ctr"/>
            <a:r>
              <a:rPr lang="tr-TR" dirty="0">
                <a:solidFill>
                  <a:srgbClr val="FFFFFF"/>
                </a:solidFill>
              </a:rPr>
              <a:t>INSARAG Sekreterliği</a:t>
            </a:r>
          </a:p>
        </p:txBody>
      </p:sp>
      <p:graphicFrame>
        <p:nvGraphicFramePr>
          <p:cNvPr id="5" name="İçerik Yer Tutucusu 2">
            <a:extLst>
              <a:ext uri="{FF2B5EF4-FFF2-40B4-BE49-F238E27FC236}">
                <a16:creationId xmlns:a16="http://schemas.microsoft.com/office/drawing/2014/main" id="{45B99C6A-466A-499D-85BD-2DBDC82EAEC7}"/>
              </a:ext>
            </a:extLst>
          </p:cNvPr>
          <p:cNvGraphicFramePr>
            <a:graphicFrameLocks noGrp="1"/>
          </p:cNvGraphicFramePr>
          <p:nvPr>
            <p:ph idx="1"/>
            <p:extLst>
              <p:ext uri="{D42A27DB-BD31-4B8C-83A1-F6EECF244321}">
                <p14:modId xmlns:p14="http://schemas.microsoft.com/office/powerpoint/2010/main" val="356061984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8558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6F96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6E40BB8F-F28E-49D9-A56D-2BEDE0D5B033}"/>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tr-TR" sz="2600">
                <a:solidFill>
                  <a:srgbClr val="FFFFFF"/>
                </a:solidFill>
              </a:rPr>
              <a:t>INSARAG Bölge Grupları</a:t>
            </a:r>
          </a:p>
        </p:txBody>
      </p:sp>
      <p:pic>
        <p:nvPicPr>
          <p:cNvPr id="4" name="İçerik Yer Tutucusu 3">
            <a:extLst>
              <a:ext uri="{FF2B5EF4-FFF2-40B4-BE49-F238E27FC236}">
                <a16:creationId xmlns:a16="http://schemas.microsoft.com/office/drawing/2014/main" id="{6C7B3BEB-5217-4177-A8C6-2C2B865DB459}"/>
              </a:ext>
            </a:extLst>
          </p:cNvPr>
          <p:cNvPicPr>
            <a:picLocks noChangeAspect="1"/>
          </p:cNvPicPr>
          <p:nvPr/>
        </p:nvPicPr>
        <p:blipFill>
          <a:blip r:embed="rId2"/>
          <a:stretch>
            <a:fillRect/>
          </a:stretch>
        </p:blipFill>
        <p:spPr>
          <a:xfrm>
            <a:off x="4038600" y="989941"/>
            <a:ext cx="7188199" cy="1868931"/>
          </a:xfrm>
          <a:prstGeom prst="rect">
            <a:avLst/>
          </a:prstGeom>
        </p:spPr>
      </p:pic>
      <p:sp>
        <p:nvSpPr>
          <p:cNvPr id="8" name="Content Placeholder 7">
            <a:extLst>
              <a:ext uri="{FF2B5EF4-FFF2-40B4-BE49-F238E27FC236}">
                <a16:creationId xmlns:a16="http://schemas.microsoft.com/office/drawing/2014/main" id="{1DA0E735-3044-42BC-9C5E-8D01E01699D1}"/>
              </a:ext>
            </a:extLst>
          </p:cNvPr>
          <p:cNvSpPr>
            <a:spLocks noGrp="1"/>
          </p:cNvSpPr>
          <p:nvPr>
            <p:ph idx="1"/>
          </p:nvPr>
        </p:nvSpPr>
        <p:spPr>
          <a:xfrm>
            <a:off x="4038600" y="3433701"/>
            <a:ext cx="7188199" cy="1946491"/>
          </a:xfrm>
        </p:spPr>
        <p:txBody>
          <a:bodyPr>
            <a:normAutofit lnSpcReduction="10000"/>
          </a:bodyPr>
          <a:lstStyle/>
          <a:p>
            <a:pPr algn="just"/>
            <a:r>
              <a:rPr lang="tr-TR" sz="1800" dirty="0"/>
              <a:t>Bu bölge grupları ulusal ve bölgesel afete hazırlık ve USAR müdahalesini güçlendirmeye yönelik önlemler almak amacıyla her yıl toplanır.</a:t>
            </a:r>
          </a:p>
          <a:p>
            <a:pPr algn="just"/>
            <a:r>
              <a:rPr lang="tr-TR" sz="1800" dirty="0"/>
              <a:t> Bölge grupları, Yürütme Grubundan gelen stratejik talimat ve politikaların uygulanmasını sağlamak ve yeniden yürütme grubuna sunmak üzere kendi ülkelerinden aldıkları bilgiyi özümsemek için çalışır.</a:t>
            </a:r>
          </a:p>
          <a:p>
            <a:pPr algn="just"/>
            <a:r>
              <a:rPr lang="tr-TR" sz="1800" dirty="0"/>
              <a:t>Bölge Grupları, Yürütme Grubunun kararlarının bölgesel seviyede uygulanmasından sorumludur.</a:t>
            </a:r>
            <a:endParaRPr lang="en-US" sz="1800" dirty="0"/>
          </a:p>
        </p:txBody>
      </p:sp>
    </p:spTree>
    <p:extLst>
      <p:ext uri="{BB962C8B-B14F-4D97-AF65-F5344CB8AC3E}">
        <p14:creationId xmlns:p14="http://schemas.microsoft.com/office/powerpoint/2010/main" val="3770808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C99440-40EC-45F7-A7D5-B839F961611E}"/>
              </a:ext>
            </a:extLst>
          </p:cNvPr>
          <p:cNvSpPr>
            <a:spLocks noGrp="1"/>
          </p:cNvSpPr>
          <p:nvPr>
            <p:ph type="title"/>
          </p:nvPr>
        </p:nvSpPr>
        <p:spPr>
          <a:xfrm>
            <a:off x="838200" y="365125"/>
            <a:ext cx="10515600" cy="1325563"/>
          </a:xfrm>
        </p:spPr>
        <p:txBody>
          <a:bodyPr>
            <a:normAutofit/>
          </a:bodyPr>
          <a:lstStyle/>
          <a:p>
            <a:pPr algn="ctr"/>
            <a:r>
              <a:rPr lang="tr-TR" b="1" dirty="0">
                <a:solidFill>
                  <a:schemeClr val="accent1"/>
                </a:solidFill>
              </a:rPr>
              <a:t>INSARAG Çalışma Grupları</a:t>
            </a:r>
          </a:p>
        </p:txBody>
      </p:sp>
      <p:graphicFrame>
        <p:nvGraphicFramePr>
          <p:cNvPr id="5" name="İçerik Yer Tutucusu 2">
            <a:extLst>
              <a:ext uri="{FF2B5EF4-FFF2-40B4-BE49-F238E27FC236}">
                <a16:creationId xmlns:a16="http://schemas.microsoft.com/office/drawing/2014/main" id="{1249AD06-50D5-4356-A400-E363E2DD1037}"/>
              </a:ext>
            </a:extLst>
          </p:cNvPr>
          <p:cNvGraphicFramePr>
            <a:graphicFrameLocks noGrp="1"/>
          </p:cNvGraphicFramePr>
          <p:nvPr>
            <p:ph idx="1"/>
            <p:extLst>
              <p:ext uri="{D42A27DB-BD31-4B8C-83A1-F6EECF244321}">
                <p14:modId xmlns:p14="http://schemas.microsoft.com/office/powerpoint/2010/main" val="17560686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8080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8D1A02-BC12-413D-A617-EEC4DFDCFF0A}"/>
              </a:ext>
            </a:extLst>
          </p:cNvPr>
          <p:cNvSpPr>
            <a:spLocks noGrp="1"/>
          </p:cNvSpPr>
          <p:nvPr>
            <p:ph type="title"/>
          </p:nvPr>
        </p:nvSpPr>
        <p:spPr>
          <a:xfrm>
            <a:off x="838200" y="365125"/>
            <a:ext cx="10515600" cy="1325563"/>
          </a:xfrm>
        </p:spPr>
        <p:txBody>
          <a:bodyPr>
            <a:normAutofit/>
          </a:bodyPr>
          <a:lstStyle/>
          <a:p>
            <a:pPr algn="ctr"/>
            <a:r>
              <a:rPr lang="tr-TR" b="1" dirty="0"/>
              <a:t>INSARAG USAR Ekip Liderleri</a:t>
            </a:r>
          </a:p>
        </p:txBody>
      </p:sp>
      <p:graphicFrame>
        <p:nvGraphicFramePr>
          <p:cNvPr id="5" name="İçerik Yer Tutucusu 2">
            <a:extLst>
              <a:ext uri="{FF2B5EF4-FFF2-40B4-BE49-F238E27FC236}">
                <a16:creationId xmlns:a16="http://schemas.microsoft.com/office/drawing/2014/main" id="{8FD13DE8-C1EC-4F51-B830-A8AAF5E26A5F}"/>
              </a:ext>
            </a:extLst>
          </p:cNvPr>
          <p:cNvGraphicFramePr>
            <a:graphicFrameLocks noGrp="1"/>
          </p:cNvGraphicFramePr>
          <p:nvPr>
            <p:ph idx="1"/>
            <p:extLst>
              <p:ext uri="{D42A27DB-BD31-4B8C-83A1-F6EECF244321}">
                <p14:modId xmlns:p14="http://schemas.microsoft.com/office/powerpoint/2010/main" val="37673842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1935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7D9C26F2-DF6E-4438-9D72-F1B0D698B63B}"/>
              </a:ext>
            </a:extLst>
          </p:cNvPr>
          <p:cNvSpPr>
            <a:spLocks noGrp="1"/>
          </p:cNvSpPr>
          <p:nvPr>
            <p:ph type="title"/>
          </p:nvPr>
        </p:nvSpPr>
        <p:spPr>
          <a:xfrm>
            <a:off x="655320" y="365125"/>
            <a:ext cx="9013052" cy="1623312"/>
          </a:xfrm>
        </p:spPr>
        <p:txBody>
          <a:bodyPr anchor="b">
            <a:normAutofit/>
          </a:bodyPr>
          <a:lstStyle/>
          <a:p>
            <a:pPr algn="ctr"/>
            <a:r>
              <a:rPr lang="tr-TR" sz="4000" b="1" dirty="0"/>
              <a:t>Nasıl Oluşmuştur</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3715CA31-EC9A-4206-BDCE-564DA455E99A}"/>
              </a:ext>
            </a:extLst>
          </p:cNvPr>
          <p:cNvSpPr>
            <a:spLocks noGrp="1"/>
          </p:cNvSpPr>
          <p:nvPr>
            <p:ph idx="1"/>
          </p:nvPr>
        </p:nvSpPr>
        <p:spPr>
          <a:xfrm>
            <a:off x="655320" y="2644518"/>
            <a:ext cx="9013052" cy="3327251"/>
          </a:xfrm>
        </p:spPr>
        <p:txBody>
          <a:bodyPr>
            <a:normAutofit/>
          </a:bodyPr>
          <a:lstStyle/>
          <a:p>
            <a:pPr algn="just"/>
            <a:r>
              <a:rPr lang="tr-TR" sz="2000" dirty="0"/>
              <a:t>1958 Meksika ve 1988 Ermenistan depreminde birlikte faaliyet gösteren, alanında uzman uluslararası USAR ( Kentsel Arama Kurtarma) ekipleri tarafından 1991 yılında Birleşmiş Milletler çatısı altında kurulmuştur.</a:t>
            </a:r>
          </a:p>
        </p:txBody>
      </p:sp>
    </p:spTree>
    <p:extLst>
      <p:ext uri="{BB962C8B-B14F-4D97-AF65-F5344CB8AC3E}">
        <p14:creationId xmlns:p14="http://schemas.microsoft.com/office/powerpoint/2010/main" val="117730026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5728214E-3236-433F-84A2-2E57B80757FE}"/>
              </a:ext>
            </a:extLst>
          </p:cNvPr>
          <p:cNvSpPr>
            <a:spLocks noGrp="1"/>
          </p:cNvSpPr>
          <p:nvPr>
            <p:ph type="title"/>
          </p:nvPr>
        </p:nvSpPr>
        <p:spPr>
          <a:xfrm>
            <a:off x="863029" y="1012004"/>
            <a:ext cx="3416158" cy="4795408"/>
          </a:xfrm>
        </p:spPr>
        <p:txBody>
          <a:bodyPr>
            <a:normAutofit/>
          </a:bodyPr>
          <a:lstStyle/>
          <a:p>
            <a:pPr algn="ctr"/>
            <a:r>
              <a:rPr lang="tr-TR" b="1" dirty="0">
                <a:solidFill>
                  <a:srgbClr val="FFFFFF"/>
                </a:solidFill>
              </a:rPr>
              <a:t>Kimlerden Oluşur</a:t>
            </a:r>
          </a:p>
        </p:txBody>
      </p:sp>
      <p:graphicFrame>
        <p:nvGraphicFramePr>
          <p:cNvPr id="5" name="İçerik Yer Tutucusu 2">
            <a:extLst>
              <a:ext uri="{FF2B5EF4-FFF2-40B4-BE49-F238E27FC236}">
                <a16:creationId xmlns:a16="http://schemas.microsoft.com/office/drawing/2014/main" id="{610BE507-ED0B-4486-89BB-5EF766869B41}"/>
              </a:ext>
            </a:extLst>
          </p:cNvPr>
          <p:cNvGraphicFramePr>
            <a:graphicFrameLocks noGrp="1"/>
          </p:cNvGraphicFramePr>
          <p:nvPr>
            <p:ph idx="1"/>
            <p:extLst>
              <p:ext uri="{D42A27DB-BD31-4B8C-83A1-F6EECF244321}">
                <p14:modId xmlns:p14="http://schemas.microsoft.com/office/powerpoint/2010/main" val="426506151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658753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7000"/>
              </a:schemeClr>
            </a:gs>
            <a:gs pos="24000">
              <a:schemeClr val="accent1">
                <a:lumMod val="97000"/>
                <a:lumOff val="3000"/>
              </a:schemeClr>
            </a:gs>
            <a:gs pos="100000">
              <a:schemeClr val="accent1">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9088FBCE-8744-4650-8FD3-2F684C45D0C3}"/>
              </a:ext>
            </a:extLst>
          </p:cNvPr>
          <p:cNvSpPr>
            <a:spLocks noGrp="1"/>
          </p:cNvSpPr>
          <p:nvPr>
            <p:ph type="title"/>
          </p:nvPr>
        </p:nvSpPr>
        <p:spPr>
          <a:xfrm>
            <a:off x="838200" y="963877"/>
            <a:ext cx="3494362" cy="4930246"/>
          </a:xfrm>
        </p:spPr>
        <p:txBody>
          <a:bodyPr>
            <a:normAutofit/>
          </a:bodyPr>
          <a:lstStyle/>
          <a:p>
            <a:pPr algn="ctr"/>
            <a:r>
              <a:rPr lang="tr-TR" b="1" dirty="0"/>
              <a:t>Amacı Nedir?</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6C6377FC-93AF-49DC-ACC7-B326D871BAFC}"/>
              </a:ext>
            </a:extLst>
          </p:cNvPr>
          <p:cNvSpPr>
            <a:spLocks noGrp="1"/>
          </p:cNvSpPr>
          <p:nvPr>
            <p:ph idx="1"/>
          </p:nvPr>
        </p:nvSpPr>
        <p:spPr>
          <a:xfrm>
            <a:off x="4976031" y="963877"/>
            <a:ext cx="6377769" cy="4930246"/>
          </a:xfrm>
        </p:spPr>
        <p:txBody>
          <a:bodyPr anchor="ctr">
            <a:normAutofit/>
          </a:bodyPr>
          <a:lstStyle/>
          <a:p>
            <a:pPr algn="just"/>
            <a:r>
              <a:rPr lang="tr-TR" sz="2400" dirty="0" err="1"/>
              <a:t>INSARAG’ın</a:t>
            </a:r>
            <a:r>
              <a:rPr lang="tr-TR" sz="2400" dirty="0"/>
              <a:t> vizyonu kendi çalışma ve uygulama prensiplerini uygulayarak, ulusal ve uluslararası USAR ekipleri arasındaki verimliliği arttırmak, artan kaliteyi ve uyumu destekleyerek hayat kurtarmaktır.</a:t>
            </a:r>
          </a:p>
        </p:txBody>
      </p:sp>
    </p:spTree>
    <p:extLst>
      <p:ext uri="{BB962C8B-B14F-4D97-AF65-F5344CB8AC3E}">
        <p14:creationId xmlns:p14="http://schemas.microsoft.com/office/powerpoint/2010/main" val="623615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94AED63E-6417-4C12-9A72-CD97F3D9ECEF}"/>
              </a:ext>
            </a:extLst>
          </p:cNvPr>
          <p:cNvSpPr>
            <a:spLocks noGrp="1"/>
          </p:cNvSpPr>
          <p:nvPr>
            <p:ph type="title"/>
          </p:nvPr>
        </p:nvSpPr>
        <p:spPr>
          <a:xfrm>
            <a:off x="655320" y="365125"/>
            <a:ext cx="9013052" cy="1623312"/>
          </a:xfrm>
        </p:spPr>
        <p:txBody>
          <a:bodyPr anchor="b">
            <a:normAutofit/>
          </a:bodyPr>
          <a:lstStyle/>
          <a:p>
            <a:pPr algn="ctr"/>
            <a:r>
              <a:rPr lang="tr-TR" sz="4000" b="1" dirty="0"/>
              <a:t>Rolü Nedir</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338D3D19-CD27-487C-BF18-E79E07EE3503}"/>
              </a:ext>
            </a:extLst>
          </p:cNvPr>
          <p:cNvSpPr>
            <a:spLocks noGrp="1"/>
          </p:cNvSpPr>
          <p:nvPr>
            <p:ph idx="1"/>
          </p:nvPr>
        </p:nvSpPr>
        <p:spPr>
          <a:xfrm>
            <a:off x="655320" y="2644518"/>
            <a:ext cx="9013052" cy="3327251"/>
          </a:xfrm>
        </p:spPr>
        <p:txBody>
          <a:bodyPr>
            <a:normAutofit/>
          </a:bodyPr>
          <a:lstStyle/>
          <a:p>
            <a:pPr algn="just"/>
            <a:r>
              <a:rPr lang="tr-TR" sz="2000" dirty="0" err="1"/>
              <a:t>INSARAG’ın</a:t>
            </a:r>
            <a:r>
              <a:rPr lang="tr-TR" sz="2000" dirty="0"/>
              <a:t> rolü çökmüş yapıların bulunduğu acil durumlarda afetten etkilenen bir ülkeyi desteklemek için etkili ve ilkeli uluslararası USAR yardımını hazırlamak, seferber etmek ve koordine etmek; uluslararası, bölgesel ve ulusal seviyede kapasite geliştirmeyi desteklemektedir.</a:t>
            </a:r>
          </a:p>
        </p:txBody>
      </p:sp>
    </p:spTree>
    <p:extLst>
      <p:ext uri="{BB962C8B-B14F-4D97-AF65-F5344CB8AC3E}">
        <p14:creationId xmlns:p14="http://schemas.microsoft.com/office/powerpoint/2010/main" val="134395514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5CAD60-7DCA-4C6F-AA11-EA322C572E39}"/>
              </a:ext>
            </a:extLst>
          </p:cNvPr>
          <p:cNvSpPr>
            <a:spLocks noGrp="1"/>
          </p:cNvSpPr>
          <p:nvPr>
            <p:ph type="title"/>
          </p:nvPr>
        </p:nvSpPr>
        <p:spPr>
          <a:xfrm>
            <a:off x="838200" y="365125"/>
            <a:ext cx="10515600" cy="1325563"/>
          </a:xfrm>
        </p:spPr>
        <p:txBody>
          <a:bodyPr>
            <a:normAutofit/>
          </a:bodyPr>
          <a:lstStyle/>
          <a:p>
            <a:r>
              <a:rPr lang="tr-TR" b="1"/>
              <a:t>Değerler, İşletim Kuralları ve İnsani İlkeler</a:t>
            </a:r>
          </a:p>
        </p:txBody>
      </p:sp>
      <p:graphicFrame>
        <p:nvGraphicFramePr>
          <p:cNvPr id="31" name="İçerik Yer Tutucusu 2">
            <a:extLst>
              <a:ext uri="{FF2B5EF4-FFF2-40B4-BE49-F238E27FC236}">
                <a16:creationId xmlns:a16="http://schemas.microsoft.com/office/drawing/2014/main" id="{7592AC9C-2694-48FF-AACC-902EE3908B1F}"/>
              </a:ext>
            </a:extLst>
          </p:cNvPr>
          <p:cNvGraphicFramePr>
            <a:graphicFrameLocks noGrp="1"/>
          </p:cNvGraphicFramePr>
          <p:nvPr>
            <p:ph idx="1"/>
            <p:extLst>
              <p:ext uri="{D42A27DB-BD31-4B8C-83A1-F6EECF244321}">
                <p14:modId xmlns:p14="http://schemas.microsoft.com/office/powerpoint/2010/main" val="298393036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0969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5CAD60-7DCA-4C6F-AA11-EA322C572E39}"/>
              </a:ext>
            </a:extLst>
          </p:cNvPr>
          <p:cNvSpPr>
            <a:spLocks noGrp="1"/>
          </p:cNvSpPr>
          <p:nvPr>
            <p:ph type="title"/>
          </p:nvPr>
        </p:nvSpPr>
        <p:spPr>
          <a:xfrm>
            <a:off x="838200" y="365125"/>
            <a:ext cx="10515600" cy="1325563"/>
          </a:xfrm>
        </p:spPr>
        <p:txBody>
          <a:bodyPr>
            <a:normAutofit/>
          </a:bodyPr>
          <a:lstStyle/>
          <a:p>
            <a:r>
              <a:rPr lang="tr-TR" b="1"/>
              <a:t>Değerler, İşletim Kuralları ve İnsani İlkeler</a:t>
            </a:r>
          </a:p>
        </p:txBody>
      </p:sp>
      <p:graphicFrame>
        <p:nvGraphicFramePr>
          <p:cNvPr id="31" name="İçerik Yer Tutucusu 2">
            <a:extLst>
              <a:ext uri="{FF2B5EF4-FFF2-40B4-BE49-F238E27FC236}">
                <a16:creationId xmlns:a16="http://schemas.microsoft.com/office/drawing/2014/main" id="{7592AC9C-2694-48FF-AACC-902EE3908B1F}"/>
              </a:ext>
            </a:extLst>
          </p:cNvPr>
          <p:cNvGraphicFramePr>
            <a:graphicFrameLocks noGrp="1"/>
          </p:cNvGraphicFramePr>
          <p:nvPr>
            <p:ph idx="1"/>
            <p:extLst>
              <p:ext uri="{D42A27DB-BD31-4B8C-83A1-F6EECF244321}">
                <p14:modId xmlns:p14="http://schemas.microsoft.com/office/powerpoint/2010/main" val="122887126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0484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5CAD60-7DCA-4C6F-AA11-EA322C572E39}"/>
              </a:ext>
            </a:extLst>
          </p:cNvPr>
          <p:cNvSpPr>
            <a:spLocks noGrp="1"/>
          </p:cNvSpPr>
          <p:nvPr>
            <p:ph type="title"/>
          </p:nvPr>
        </p:nvSpPr>
        <p:spPr>
          <a:xfrm>
            <a:off x="838200" y="365125"/>
            <a:ext cx="10515600" cy="1325563"/>
          </a:xfrm>
        </p:spPr>
        <p:txBody>
          <a:bodyPr>
            <a:normAutofit/>
          </a:bodyPr>
          <a:lstStyle/>
          <a:p>
            <a:r>
              <a:rPr lang="tr-TR" b="1"/>
              <a:t>Değerler, İşletim Kuralları ve İnsani İlkeler</a:t>
            </a:r>
          </a:p>
        </p:txBody>
      </p:sp>
      <p:graphicFrame>
        <p:nvGraphicFramePr>
          <p:cNvPr id="31" name="İçerik Yer Tutucusu 2">
            <a:extLst>
              <a:ext uri="{FF2B5EF4-FFF2-40B4-BE49-F238E27FC236}">
                <a16:creationId xmlns:a16="http://schemas.microsoft.com/office/drawing/2014/main" id="{7592AC9C-2694-48FF-AACC-902EE3908B1F}"/>
              </a:ext>
            </a:extLst>
          </p:cNvPr>
          <p:cNvGraphicFramePr>
            <a:graphicFrameLocks noGrp="1"/>
          </p:cNvGraphicFramePr>
          <p:nvPr>
            <p:ph idx="1"/>
            <p:extLst>
              <p:ext uri="{D42A27DB-BD31-4B8C-83A1-F6EECF244321}">
                <p14:modId xmlns:p14="http://schemas.microsoft.com/office/powerpoint/2010/main" val="236127053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3040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4351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6E0064D-98D3-4918-A64D-B6F285D8830A}"/>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tr-TR" sz="2600" dirty="0">
                <a:solidFill>
                  <a:srgbClr val="FFFFFF"/>
                </a:solidFill>
              </a:rPr>
              <a:t>INSARAG Yürütme Grubu</a:t>
            </a:r>
          </a:p>
        </p:txBody>
      </p:sp>
      <p:pic>
        <p:nvPicPr>
          <p:cNvPr id="3074" name="Picture 2" descr="INSARAG yürütme grubu ile ilgili görsel sonucu">
            <a:extLst>
              <a:ext uri="{FF2B5EF4-FFF2-40B4-BE49-F238E27FC236}">
                <a16:creationId xmlns:a16="http://schemas.microsoft.com/office/drawing/2014/main" id="{5A3B1EDE-636C-45B6-94E8-BB123FC5613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38600" y="1538040"/>
            <a:ext cx="7188199" cy="2641663"/>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a:extLst>
              <a:ext uri="{FF2B5EF4-FFF2-40B4-BE49-F238E27FC236}">
                <a16:creationId xmlns:a16="http://schemas.microsoft.com/office/drawing/2014/main" id="{415AD9C4-EB61-4D8F-8008-F4D397EDDC7C}"/>
              </a:ext>
            </a:extLst>
          </p:cNvPr>
          <p:cNvSpPr>
            <a:spLocks noGrp="1"/>
          </p:cNvSpPr>
          <p:nvPr>
            <p:ph idx="1"/>
          </p:nvPr>
        </p:nvSpPr>
        <p:spPr>
          <a:xfrm>
            <a:off x="4038600" y="4884873"/>
            <a:ext cx="7188199" cy="1292090"/>
          </a:xfrm>
        </p:spPr>
        <p:txBody>
          <a:bodyPr>
            <a:normAutofit fontScale="92500" lnSpcReduction="10000"/>
          </a:bodyPr>
          <a:lstStyle/>
          <a:p>
            <a:pPr algn="just"/>
            <a:r>
              <a:rPr lang="tr-TR" sz="1800" dirty="0"/>
              <a:t>Sekreterliğin desteklediği yürütme grubu politika geliştirir ve </a:t>
            </a:r>
            <a:r>
              <a:rPr lang="tr-TR" sz="1800" dirty="0" err="1"/>
              <a:t>INSARAG’ın</a:t>
            </a:r>
            <a:r>
              <a:rPr lang="tr-TR" sz="1800" dirty="0"/>
              <a:t> stratejik yönünün sağlanmasından sorumludur.</a:t>
            </a:r>
          </a:p>
          <a:p>
            <a:pPr algn="just"/>
            <a:r>
              <a:rPr lang="tr-TR" sz="1800" dirty="0"/>
              <a:t>Genel Başkan, Üç Bölge Grubu Başkanı ve Başkan Yardımcıları, Çalışma Grupları, Sekreterlik ve Uluslararası Kızıl Haç ve Kızılay Dernekleri federasyonundan oluşur.</a:t>
            </a:r>
          </a:p>
        </p:txBody>
      </p:sp>
    </p:spTree>
    <p:extLst>
      <p:ext uri="{BB962C8B-B14F-4D97-AF65-F5344CB8AC3E}">
        <p14:creationId xmlns:p14="http://schemas.microsoft.com/office/powerpoint/2010/main" val="14211726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Override1.xml><?xml version="1.0" encoding="utf-8"?>
<a:themeOverride xmlns:a="http://schemas.openxmlformats.org/drawingml/2006/main">
  <a:clrScheme name="Mavi">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2</TotalTime>
  <Words>539</Words>
  <Application>Microsoft Office PowerPoint</Application>
  <PresentationFormat>Geniş ekran</PresentationFormat>
  <Paragraphs>42</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13</vt:i4>
      </vt:variant>
    </vt:vector>
  </HeadingPairs>
  <TitlesOfParts>
    <vt:vector size="18" baseType="lpstr">
      <vt:lpstr>Arial</vt:lpstr>
      <vt:lpstr>Calibri</vt:lpstr>
      <vt:lpstr>Calibri Light</vt:lpstr>
      <vt:lpstr>Office Teması</vt:lpstr>
      <vt:lpstr>Office Theme</vt:lpstr>
      <vt:lpstr>INSARAG</vt:lpstr>
      <vt:lpstr>Nasıl Oluşmuştur</vt:lpstr>
      <vt:lpstr>Kimlerden Oluşur</vt:lpstr>
      <vt:lpstr>Amacı Nedir?</vt:lpstr>
      <vt:lpstr>Rolü Nedir</vt:lpstr>
      <vt:lpstr>Değerler, İşletim Kuralları ve İnsani İlkeler</vt:lpstr>
      <vt:lpstr>Değerler, İşletim Kuralları ve İnsani İlkeler</vt:lpstr>
      <vt:lpstr>Değerler, İşletim Kuralları ve İnsani İlkeler</vt:lpstr>
      <vt:lpstr>INSARAG Yürütme Grubu</vt:lpstr>
      <vt:lpstr>INSARAG Sekreterliği</vt:lpstr>
      <vt:lpstr>INSARAG Bölge Grupları</vt:lpstr>
      <vt:lpstr>INSARAG Çalışma Grupları</vt:lpstr>
      <vt:lpstr>INSARAG USAR Ekip Liderleri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INSARAG</dc:title>
  <dc:creator>ABRA</dc:creator>
  <cp:lastModifiedBy>ABRA</cp:lastModifiedBy>
  <cp:revision>1</cp:revision>
  <dcterms:created xsi:type="dcterms:W3CDTF">2019-12-02T12:54:34Z</dcterms:created>
  <dcterms:modified xsi:type="dcterms:W3CDTF">2019-12-02T12:57:08Z</dcterms:modified>
</cp:coreProperties>
</file>