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3" r:id="rId9"/>
    <p:sldId id="267" r:id="rId10"/>
    <p:sldId id="269" r:id="rId11"/>
    <p:sldId id="262" r:id="rId12"/>
    <p:sldId id="264" r:id="rId13"/>
    <p:sldId id="265" r:id="rId14"/>
    <p:sldId id="266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AC93C40-EC81-4180-9C75-FDF554BF3B17}" type="datetimeFigureOut">
              <a:rPr lang="tr-TR" smtClean="0"/>
              <a:t>10.05.2020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4F16108-A6E8-4D14-90E6-5CA1809856A8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DOĞUM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7030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Serviksin Silinme ve Dilate Olma Özelliği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984776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64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Fetüs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Fetüsün,</a:t>
            </a:r>
          </a:p>
          <a:p>
            <a:r>
              <a:rPr lang="tr-TR" dirty="0"/>
              <a:t> </a:t>
            </a:r>
            <a:r>
              <a:rPr lang="tr-TR" dirty="0" smtClean="0"/>
              <a:t> Başı</a:t>
            </a:r>
          </a:p>
          <a:p>
            <a:r>
              <a:rPr lang="tr-TR" dirty="0"/>
              <a:t> </a:t>
            </a:r>
            <a:r>
              <a:rPr lang="tr-TR" dirty="0" smtClean="0"/>
              <a:t> Duruşu</a:t>
            </a:r>
          </a:p>
          <a:p>
            <a:r>
              <a:rPr lang="tr-TR" dirty="0"/>
              <a:t> </a:t>
            </a:r>
            <a:r>
              <a:rPr lang="tr-TR" dirty="0" smtClean="0"/>
              <a:t> Yatışı</a:t>
            </a:r>
          </a:p>
          <a:p>
            <a:r>
              <a:rPr lang="tr-TR" dirty="0"/>
              <a:t> </a:t>
            </a:r>
            <a:r>
              <a:rPr lang="tr-TR" dirty="0" smtClean="0"/>
              <a:t> Pozisyonu</a:t>
            </a:r>
          </a:p>
          <a:p>
            <a:r>
              <a:rPr lang="tr-TR" dirty="0"/>
              <a:t> </a:t>
            </a:r>
            <a:r>
              <a:rPr lang="tr-TR" dirty="0" smtClean="0"/>
              <a:t> Prezentasyonu</a:t>
            </a:r>
          </a:p>
        </p:txBody>
      </p:sp>
    </p:spTree>
    <p:extLst>
      <p:ext uri="{BB962C8B-B14F-4D97-AF65-F5344CB8AC3E}">
        <p14:creationId xmlns:p14="http://schemas.microsoft.com/office/powerpoint/2010/main" val="199645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Fetüs Başı</a:t>
            </a:r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532859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39552" y="2636912"/>
            <a:ext cx="2232248" cy="266429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İki Paryatel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İki Temporal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Bir Frontal</a:t>
            </a:r>
          </a:p>
          <a:p>
            <a:pPr algn="ctr"/>
            <a:r>
              <a:rPr lang="tr-TR" b="1" dirty="0" smtClean="0">
                <a:solidFill>
                  <a:schemeClr val="tx1"/>
                </a:solidFill>
              </a:rPr>
              <a:t>Bir Oksiputal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Molding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Doğum seyrinde fetüs başının doğum kanalının şekil ve </a:t>
            </a:r>
            <a:r>
              <a:rPr lang="tr-TR" dirty="0" smtClean="0"/>
              <a:t>hacmine </a:t>
            </a:r>
            <a:r>
              <a:rPr lang="tr-TR" dirty="0"/>
              <a:t>uyabilmek </a:t>
            </a:r>
            <a:r>
              <a:rPr lang="tr-TR" dirty="0" smtClean="0"/>
              <a:t>için kafa kemiklerinin </a:t>
            </a:r>
            <a:r>
              <a:rPr lang="tr-TR" dirty="0"/>
              <a:t>aralarındaki esnek kıkırdak doku sayesinde birbirne yaklaşması, hatta 0,5 cm kadar birbiri üstüne binişi.</a:t>
            </a:r>
          </a:p>
        </p:txBody>
      </p:sp>
    </p:spTree>
    <p:extLst>
      <p:ext uri="{BB962C8B-B14F-4D97-AF65-F5344CB8AC3E}">
        <p14:creationId xmlns:p14="http://schemas.microsoft.com/office/powerpoint/2010/main" val="334065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Fetüsün Prezentasyonu=Gelen Kısım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Baş Prezentasyonu</a:t>
            </a:r>
          </a:p>
          <a:p>
            <a:endParaRPr lang="tr-TR" dirty="0"/>
          </a:p>
          <a:p>
            <a:r>
              <a:rPr lang="tr-TR" dirty="0" smtClean="0"/>
              <a:t>Makat Prezentasyonu</a:t>
            </a:r>
          </a:p>
          <a:p>
            <a:endParaRPr lang="tr-TR" dirty="0"/>
          </a:p>
          <a:p>
            <a:r>
              <a:rPr lang="tr-TR" dirty="0" smtClean="0"/>
              <a:t>Transvers (Omuz) Prezentasyonu</a:t>
            </a:r>
          </a:p>
        </p:txBody>
      </p:sp>
    </p:spTree>
    <p:extLst>
      <p:ext uri="{BB962C8B-B14F-4D97-AF65-F5344CB8AC3E}">
        <p14:creationId xmlns:p14="http://schemas.microsoft.com/office/powerpoint/2010/main" val="32002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/>
              <a:t/>
            </a:r>
            <a:br>
              <a:rPr lang="tr-TR" b="1" dirty="0" smtClean="0"/>
            </a:br>
            <a:r>
              <a:rPr lang="tr-TR" b="1" dirty="0" smtClean="0"/>
              <a:t>Baş </a:t>
            </a:r>
            <a:r>
              <a:rPr lang="tr-TR" b="1" dirty="0"/>
              <a:t>Prezentasyonu </a:t>
            </a:r>
            <a:br>
              <a:rPr lang="tr-TR" b="1" dirty="0"/>
            </a:br>
            <a:r>
              <a:rPr lang="tr-TR" sz="2700" b="1" dirty="0"/>
              <a:t>Fetüs başının ekstansiyon ya da fleksiyon derecesine göre sınıflandırılır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8488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5085184"/>
            <a:ext cx="1584176" cy="1479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Fetüs başı ve çene, göğüse değecek kadar fleksiyondadır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43808" y="5085184"/>
            <a:ext cx="1656184" cy="1479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Fetüs başı hafif defleksiyonda.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5099604"/>
            <a:ext cx="1656184" cy="1479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Fetüs başı tamamen ekstansiyonda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32240" y="5105640"/>
            <a:ext cx="2232248" cy="1479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smtClean="0">
                <a:solidFill>
                  <a:schemeClr val="tx1"/>
                </a:solidFill>
              </a:rPr>
              <a:t>Fetüs başı tamamen hiperekst</a:t>
            </a:r>
            <a:r>
              <a:rPr lang="tr-TR" dirty="0" smtClean="0">
                <a:solidFill>
                  <a:schemeClr val="tx1"/>
                </a:solidFill>
              </a:rPr>
              <a:t>ansiyonda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Makat Prezentasyonu</a:t>
            </a:r>
            <a:br>
              <a:rPr lang="tr-TR" dirty="0"/>
            </a:br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120680" cy="255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59832" y="4653136"/>
            <a:ext cx="3146648" cy="19225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Makat prezentasyonlarının tümünde işaret noktası sacrumdur </a:t>
            </a:r>
          </a:p>
        </p:txBody>
      </p:sp>
    </p:spTree>
    <p:extLst>
      <p:ext uri="{BB962C8B-B14F-4D97-AF65-F5344CB8AC3E}">
        <p14:creationId xmlns:p14="http://schemas.microsoft.com/office/powerpoint/2010/main" val="397050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Transvers (Omuz) Prezentasyonu</a:t>
            </a:r>
            <a:br>
              <a:rPr lang="tr-TR" dirty="0"/>
            </a:b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Omuz prezentasyonlarında scapula, muayene de işaret noktası olarak kullanılır.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741682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07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/>
              <a:t>Doğum Eyleminin Gerçekleşmesini Sağlayan Güçler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b="1" u="sng" dirty="0" smtClean="0"/>
              <a:t>Birincil Güç</a:t>
            </a:r>
          </a:p>
          <a:p>
            <a:pPr marL="109728" indent="0">
              <a:buNone/>
            </a:pPr>
            <a:r>
              <a:rPr lang="tr-TR" b="1" i="1" u="sng" dirty="0">
                <a:solidFill>
                  <a:srgbClr val="C00000"/>
                </a:solidFill>
              </a:rPr>
              <a:t>Uterus </a:t>
            </a:r>
            <a:r>
              <a:rPr lang="tr-TR" b="1" i="1" u="sng" dirty="0" smtClean="0">
                <a:solidFill>
                  <a:srgbClr val="C00000"/>
                </a:solidFill>
              </a:rPr>
              <a:t>kontraksiyonları</a:t>
            </a:r>
          </a:p>
          <a:p>
            <a:pPr fontAlgn="base"/>
            <a:r>
              <a:rPr lang="tr-TR" b="1" dirty="0"/>
              <a:t>Sıklık, </a:t>
            </a:r>
            <a:r>
              <a:rPr lang="tr-TR" dirty="0"/>
              <a:t>bir kontraksiyonun bitiminden, diğer kontraksiyonun başlangıcına kadar geçen süredir. </a:t>
            </a:r>
            <a:endParaRPr lang="tr-TR" dirty="0" smtClean="0"/>
          </a:p>
          <a:p>
            <a:pPr marL="109728" indent="0" fontAlgn="base">
              <a:buNone/>
            </a:pPr>
            <a:endParaRPr lang="tr-TR" b="1" dirty="0"/>
          </a:p>
          <a:p>
            <a:pPr fontAlgn="base"/>
            <a:r>
              <a:rPr lang="tr-TR" b="1" dirty="0"/>
              <a:t>Süre, </a:t>
            </a:r>
            <a:r>
              <a:rPr lang="tr-TR" dirty="0"/>
              <a:t>kontraksiyonların başlangıcından bitimine kadar geçen süredir</a:t>
            </a:r>
            <a:r>
              <a:rPr lang="tr-TR" b="1" dirty="0"/>
              <a:t>. </a:t>
            </a:r>
            <a:endParaRPr lang="tr-TR" b="1" dirty="0" smtClean="0"/>
          </a:p>
          <a:p>
            <a:pPr marL="109728" indent="0" fontAlgn="base">
              <a:buNone/>
            </a:pPr>
            <a:endParaRPr lang="tr-TR" b="1" dirty="0"/>
          </a:p>
          <a:p>
            <a:pPr fontAlgn="base"/>
            <a:r>
              <a:rPr lang="tr-TR" b="1" dirty="0"/>
              <a:t>Şiddet, </a:t>
            </a:r>
            <a:r>
              <a:rPr lang="tr-TR" dirty="0"/>
              <a:t>uterus kaslarının kasılma gücüdür</a:t>
            </a:r>
            <a:r>
              <a:rPr lang="tr-TR" b="1" dirty="0"/>
              <a:t>. </a:t>
            </a:r>
            <a:endParaRPr lang="tr-TR" b="1" dirty="0" smtClean="0"/>
          </a:p>
          <a:p>
            <a:pPr marL="109728" indent="0" fontAlgn="base">
              <a:buNone/>
            </a:pPr>
            <a:endParaRPr lang="tr-TR" b="1" dirty="0"/>
          </a:p>
          <a:p>
            <a:pPr fontAlgn="base"/>
            <a:r>
              <a:rPr lang="tr-TR" dirty="0"/>
              <a:t>Kontraksiyonların şiddeti, </a:t>
            </a:r>
            <a:r>
              <a:rPr lang="tr-TR" b="1" dirty="0"/>
              <a:t>palpasyon</a:t>
            </a:r>
            <a:r>
              <a:rPr lang="tr-TR" dirty="0"/>
              <a:t> ve </a:t>
            </a:r>
            <a:r>
              <a:rPr lang="tr-TR" b="1" dirty="0"/>
              <a:t>elektronik fetal monitörle </a:t>
            </a:r>
            <a:r>
              <a:rPr lang="tr-TR" dirty="0"/>
              <a:t>saptanabilir.</a:t>
            </a:r>
            <a:endParaRPr lang="tr-TR" b="1" dirty="0"/>
          </a:p>
          <a:p>
            <a:pPr marL="109728" indent="0">
              <a:buNone/>
            </a:pPr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32085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/>
              <a:t>Doğum Eyleminin Gerçekleşmesini Sağlayan Güçler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smtClean="0"/>
              <a:t>İkincil Güç</a:t>
            </a:r>
          </a:p>
          <a:p>
            <a:pPr fontAlgn="base"/>
            <a:r>
              <a:rPr lang="tr-TR" dirty="0"/>
              <a:t>D</a:t>
            </a:r>
            <a:r>
              <a:rPr lang="tr-TR" dirty="0" smtClean="0"/>
              <a:t>oğum </a:t>
            </a:r>
            <a:r>
              <a:rPr lang="tr-TR" dirty="0"/>
              <a:t>eyleminin ikinci devresinde </a:t>
            </a:r>
            <a:r>
              <a:rPr lang="tr-TR" b="1" dirty="0"/>
              <a:t>annenin bebeğini itmek için diyafrağma ve karın kaslarını kullanması sonucu oluşur.</a:t>
            </a:r>
          </a:p>
          <a:p>
            <a:pPr fontAlgn="base"/>
            <a:r>
              <a:rPr lang="tr-TR" dirty="0"/>
              <a:t>Bu sırada gelişen ıkınma hissi eylemin ilerlemesine yardım eder.</a:t>
            </a:r>
          </a:p>
          <a:p>
            <a:pPr fontAlgn="base"/>
            <a:r>
              <a:rPr lang="tr-TR" dirty="0"/>
              <a:t>İkincil güçler silinme ve dilatasyonun tamamlanmasından sonra bebeğin doğumuna yardım eden en önemli gücü oluşturur. </a:t>
            </a:r>
          </a:p>
          <a:p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28776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GİRİŞ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Doğum</a:t>
            </a:r>
          </a:p>
          <a:p>
            <a:r>
              <a:rPr lang="tr-TR" dirty="0" smtClean="0"/>
              <a:t>Postpartum Dönem</a:t>
            </a:r>
          </a:p>
          <a:p>
            <a:r>
              <a:rPr lang="tr-TR" dirty="0" smtClean="0"/>
              <a:t>Yenidoğan Değerlendirmesi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21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DOĞUM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Son menstrual periyotton </a:t>
            </a:r>
            <a:r>
              <a:rPr lang="tr-TR" b="1" dirty="0" smtClean="0"/>
              <a:t>40 hafta </a:t>
            </a:r>
            <a:r>
              <a:rPr lang="tr-TR" dirty="0" smtClean="0"/>
              <a:t>sonra gebelik ürünü olan </a:t>
            </a:r>
            <a:r>
              <a:rPr lang="tr-TR" b="1" dirty="0" smtClean="0"/>
              <a:t>fetüs ve eklerinin</a:t>
            </a:r>
            <a:r>
              <a:rPr lang="tr-TR" dirty="0" smtClean="0"/>
              <a:t> uterustan </a:t>
            </a:r>
            <a:r>
              <a:rPr lang="tr-TR" b="1" dirty="0" smtClean="0"/>
              <a:t>doğal ortama </a:t>
            </a:r>
            <a:r>
              <a:rPr lang="tr-TR" dirty="0" smtClean="0"/>
              <a:t>atıldığı </a:t>
            </a:r>
            <a:r>
              <a:rPr lang="tr-TR" b="1" dirty="0" smtClean="0"/>
              <a:t>süreçtir.</a:t>
            </a:r>
            <a:endParaRPr lang="tr-TR" b="1" dirty="0"/>
          </a:p>
        </p:txBody>
      </p:sp>
      <p:pic>
        <p:nvPicPr>
          <p:cNvPr id="1026" name="Picture 2" descr="doğum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836712"/>
            <a:ext cx="2825105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5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Normal Doğum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tr-TR" dirty="0" smtClean="0"/>
          </a:p>
          <a:p>
            <a:r>
              <a:rPr lang="tr-TR" dirty="0" smtClean="0"/>
              <a:t>Termde </a:t>
            </a:r>
          </a:p>
          <a:p>
            <a:r>
              <a:rPr lang="tr-TR" dirty="0" smtClean="0"/>
              <a:t>Kendiliğinden</a:t>
            </a:r>
          </a:p>
          <a:p>
            <a:r>
              <a:rPr lang="tr-TR" dirty="0" smtClean="0"/>
              <a:t>Verteks pozisyonda</a:t>
            </a:r>
          </a:p>
          <a:p>
            <a:r>
              <a:rPr lang="tr-TR" dirty="0" smtClean="0"/>
              <a:t>Baş pelvis uyuşmazlığı olmadan</a:t>
            </a:r>
          </a:p>
          <a:p>
            <a:r>
              <a:rPr lang="tr-TR" dirty="0" smtClean="0"/>
              <a:t>Sağlıklı bir anne ve fetüsla gerçekleşir.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240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Doğum Eyleminde Rol Oynayan Faktörler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tr-TR" dirty="0" smtClean="0"/>
          </a:p>
          <a:p>
            <a:pPr marL="624078" indent="-514350">
              <a:buFont typeface="+mj-lt"/>
              <a:buAutoNum type="arabicPeriod"/>
            </a:pPr>
            <a:r>
              <a:rPr lang="tr-TR" dirty="0" smtClean="0"/>
              <a:t>Doğum Kanalı (Passage)</a:t>
            </a:r>
          </a:p>
          <a:p>
            <a:pPr marL="624078" indent="-514350">
              <a:buFont typeface="+mj-lt"/>
              <a:buAutoNum type="arabicPeriod"/>
            </a:pPr>
            <a:r>
              <a:rPr lang="tr-TR" dirty="0" smtClean="0"/>
              <a:t>Fetüs (Passanger)</a:t>
            </a:r>
          </a:p>
          <a:p>
            <a:pPr marL="624078" indent="-514350">
              <a:buFont typeface="+mj-lt"/>
              <a:buAutoNum type="arabicPeriod"/>
            </a:pPr>
            <a:r>
              <a:rPr lang="tr-TR" dirty="0" smtClean="0"/>
              <a:t>Doğum eylemindeki güçler (Powers)</a:t>
            </a:r>
          </a:p>
          <a:p>
            <a:pPr marL="624078" indent="-514350">
              <a:buFont typeface="+mj-lt"/>
              <a:buAutoNum type="arabicPeriod"/>
            </a:pPr>
            <a:r>
              <a:rPr lang="tr-TR" dirty="0" smtClean="0"/>
              <a:t>Annenin psikolojisi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3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Doğum yoluyla ilgili olan faktörler şunlardır: </a:t>
            </a:r>
          </a:p>
          <a:p>
            <a:r>
              <a:rPr lang="tr-TR" dirty="0"/>
              <a:t>1** Kemik </a:t>
            </a:r>
            <a:r>
              <a:rPr lang="tr-TR" dirty="0" smtClean="0"/>
              <a:t>pelvis</a:t>
            </a:r>
            <a:endParaRPr lang="tr-TR" dirty="0"/>
          </a:p>
          <a:p>
            <a:r>
              <a:rPr lang="tr-TR" dirty="0"/>
              <a:t>2** Pelvis tipleri </a:t>
            </a:r>
            <a:endParaRPr lang="tr-TR" dirty="0" smtClean="0"/>
          </a:p>
          <a:p>
            <a:r>
              <a:rPr lang="tr-TR" dirty="0" smtClean="0"/>
              <a:t>3</a:t>
            </a:r>
            <a:r>
              <a:rPr lang="tr-TR" dirty="0"/>
              <a:t>** Serviks'in silinme ve dilate olma özelliği ile vajinal kanal ve vajinanın dış açıklığının esnekliği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913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066800"/>
          </a:xfrm>
        </p:spPr>
        <p:txBody>
          <a:bodyPr/>
          <a:lstStyle/>
          <a:p>
            <a:r>
              <a:rPr lang="tr-TR" dirty="0" smtClean="0"/>
              <a:t>1.Doğum Kanalı </a:t>
            </a:r>
            <a:endParaRPr lang="tr-T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3844"/>
            <a:ext cx="5614903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88224" y="980728"/>
            <a:ext cx="2232248" cy="20882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3 ana kemik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İki koksa kemiği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Sacrum</a:t>
            </a:r>
          </a:p>
          <a:p>
            <a:pPr algn="ctr"/>
            <a:r>
              <a:rPr lang="tr-TR" sz="2000" dirty="0" smtClean="0">
                <a:solidFill>
                  <a:schemeClr val="tx1"/>
                </a:solidFill>
              </a:rPr>
              <a:t>Koksis</a:t>
            </a:r>
            <a:endParaRPr lang="tr-TR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88224" y="4005064"/>
            <a:ext cx="2232248" cy="19225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4 Eklem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Simfisis Pubis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Sakro-koksigeal </a:t>
            </a:r>
          </a:p>
          <a:p>
            <a:pPr algn="ctr"/>
            <a:r>
              <a:rPr lang="tr-TR" dirty="0" smtClean="0">
                <a:solidFill>
                  <a:schemeClr val="tx1"/>
                </a:solidFill>
              </a:rPr>
              <a:t>İki tane Sakro-iliak 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8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1.Doğum Kanalı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tr-TR" b="1" dirty="0" smtClean="0"/>
              <a:t>Pelvis Tipleri</a:t>
            </a:r>
          </a:p>
          <a:p>
            <a:r>
              <a:rPr lang="tr-TR" b="1" u="sng" dirty="0"/>
              <a:t>Jinekoid </a:t>
            </a:r>
            <a:r>
              <a:rPr lang="tr-TR" b="1" u="sng" dirty="0" smtClean="0"/>
              <a:t>pelvis: </a:t>
            </a:r>
          </a:p>
          <a:p>
            <a:r>
              <a:rPr lang="tr-TR" dirty="0"/>
              <a:t>Girimi yuvarlak kalp şeklinde, kadın tipi pelvistir</a:t>
            </a:r>
            <a:r>
              <a:rPr lang="tr-TR" dirty="0" smtClean="0"/>
              <a:t>.</a:t>
            </a:r>
          </a:p>
          <a:p>
            <a:r>
              <a:rPr lang="tr-TR" dirty="0"/>
              <a:t>Pubis açısının  da geniş olması nedeniyle  fetüsün geçişini kolaylaştırır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Normal </a:t>
            </a:r>
            <a:r>
              <a:rPr lang="tr-TR" dirty="0"/>
              <a:t>doğum için </a:t>
            </a:r>
            <a:r>
              <a:rPr lang="tr-TR" b="1" dirty="0"/>
              <a:t>en uygun</a:t>
            </a:r>
            <a:r>
              <a:rPr lang="tr-TR" dirty="0"/>
              <a:t> pelvistir.  </a:t>
            </a:r>
            <a:endParaRPr lang="tr-TR" dirty="0" smtClean="0"/>
          </a:p>
          <a:p>
            <a:r>
              <a:rPr lang="tr-TR" dirty="0" smtClean="0"/>
              <a:t>Kadında </a:t>
            </a:r>
            <a:r>
              <a:rPr lang="tr-TR" b="1" dirty="0"/>
              <a:t>en </a:t>
            </a:r>
            <a:r>
              <a:rPr lang="tr-TR" b="1" dirty="0" smtClean="0"/>
              <a:t>çok </a:t>
            </a:r>
            <a:r>
              <a:rPr lang="tr-TR" b="1" dirty="0"/>
              <a:t>görülen </a:t>
            </a:r>
            <a:r>
              <a:rPr lang="tr-TR" dirty="0"/>
              <a:t>pelvis tipidir.</a:t>
            </a:r>
          </a:p>
        </p:txBody>
      </p:sp>
    </p:spTree>
    <p:extLst>
      <p:ext uri="{BB962C8B-B14F-4D97-AF65-F5344CB8AC3E}">
        <p14:creationId xmlns:p14="http://schemas.microsoft.com/office/powerpoint/2010/main" val="517647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4900" dirty="0"/>
              <a:t>Pelvis Tipleri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712879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282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1026</TotalTime>
  <Words>372</Words>
  <Application>Microsoft Office PowerPoint</Application>
  <PresentationFormat>Ekran Gösterisi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Georgia</vt:lpstr>
      <vt:lpstr>Trebuchet MS</vt:lpstr>
      <vt:lpstr>Wingdings 2</vt:lpstr>
      <vt:lpstr>Urban</vt:lpstr>
      <vt:lpstr>DOĞUM</vt:lpstr>
      <vt:lpstr>GİRİŞ</vt:lpstr>
      <vt:lpstr>DOĞUM</vt:lpstr>
      <vt:lpstr>Normal Doğum</vt:lpstr>
      <vt:lpstr>Doğum Eyleminde Rol Oynayan Faktörler</vt:lpstr>
      <vt:lpstr>PowerPoint Sunusu</vt:lpstr>
      <vt:lpstr>1.Doğum Kanalı </vt:lpstr>
      <vt:lpstr>1.Doğum Kanalı </vt:lpstr>
      <vt:lpstr>Pelvis Tipleri </vt:lpstr>
      <vt:lpstr>Serviksin Silinme ve Dilate Olma Özelliği </vt:lpstr>
      <vt:lpstr>2. Fetüs</vt:lpstr>
      <vt:lpstr>Fetüs Başı</vt:lpstr>
      <vt:lpstr>Molding</vt:lpstr>
      <vt:lpstr>Fetüsün Prezentasyonu=Gelen Kısım</vt:lpstr>
      <vt:lpstr> Baş Prezentasyonu  Fetüs başının ekstansiyon ya da fleksiyon derecesine göre sınıflandırılır</vt:lpstr>
      <vt:lpstr>Makat Prezentasyonu </vt:lpstr>
      <vt:lpstr>Transvers (Omuz) Prezentasyonu </vt:lpstr>
      <vt:lpstr>Doğum Eyleminin Gerçekleşmesini Sağlayan Güçler</vt:lpstr>
      <vt:lpstr>Doğum Eyleminin Gerçekleşmesini Sağlayan Güçler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Hatice DÖNMEZ</dc:title>
  <dc:creator>C-52 star</dc:creator>
  <cp:lastModifiedBy>HP</cp:lastModifiedBy>
  <cp:revision>51</cp:revision>
  <dcterms:created xsi:type="dcterms:W3CDTF">2015-11-02T17:51:04Z</dcterms:created>
  <dcterms:modified xsi:type="dcterms:W3CDTF">2020-05-09T22:46:10Z</dcterms:modified>
</cp:coreProperties>
</file>