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74" r:id="rId9"/>
    <p:sldId id="26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24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38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561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51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79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655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760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32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10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46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84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03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0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82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0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86DB-C68D-4DCE-8E93-419B7AE3DEA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09703C-C5BD-4959-B521-5569779AEC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3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6DFC4B-1CFC-47C8-AC26-204542E5C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309" y="1440873"/>
            <a:ext cx="7891627" cy="1988127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 413 ÇEŞİTLİ 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hi-IN" sz="2800" dirty="0">
                <a:solidFill>
                  <a:schemeClr val="accent1">
                    <a:lumMod val="50000"/>
                  </a:schemeClr>
                </a:solidFill>
              </a:rPr>
              <a:t>राष्ट्रपिता महात्मा गांधी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</a:rPr>
              <a:t>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9.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4DF4BEC-9F71-4743-A614-512A22FCC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7766936" cy="152399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66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F6E82F9-8489-4663-8B83-CAD3FE877698}"/>
              </a:ext>
            </a:extLst>
          </p:cNvPr>
          <p:cNvSpPr/>
          <p:nvPr/>
        </p:nvSpPr>
        <p:spPr>
          <a:xfrm>
            <a:off x="2159000" y="2078335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अन्त में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1914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ई०में आपको सफलता मिली | इस आन्दोलन के कारण दिक्षिण अफ्रीका में भारतीयों पर किए जाने वाले अत्याछ्र बंद हो गए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1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C5493DF-0300-4E1C-9BA9-52CA8EA10F9C}"/>
              </a:ext>
            </a:extLst>
          </p:cNvPr>
          <p:cNvSpPr/>
          <p:nvPr/>
        </p:nvSpPr>
        <p:spPr>
          <a:xfrm>
            <a:off x="2057400" y="774427"/>
            <a:ext cx="5588000" cy="4127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राष्ट्रपिता महात्मा गांधी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राष्ट्रपित महात्मा गांधी का जन्म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अक्टूबर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1869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को गुजरात के काठियावाड़ जिले के पोरबंदर नामक सठन पर हुआ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था | आपका बचपन का नाम मोहनदास था |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2E731F6-0C6B-4349-BDAA-F420A53E8D1B}"/>
              </a:ext>
            </a:extLst>
          </p:cNvPr>
          <p:cNvSpPr/>
          <p:nvPr/>
        </p:nvSpPr>
        <p:spPr>
          <a:xfrm>
            <a:off x="2387600" y="239463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आपके पिटा करमचंद राजकोट रियासत के दीवान थे | आपकी माता पुतलीबाई धार्मिक विचारों वाली सरल महिला थीं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5230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B3CC8CA-288D-4B2A-8CDA-CC69CAA97FF7}"/>
              </a:ext>
            </a:extLst>
          </p:cNvPr>
          <p:cNvSpPr/>
          <p:nvPr/>
        </p:nvSpPr>
        <p:spPr>
          <a:xfrm>
            <a:off x="1801091" y="1573646"/>
            <a:ext cx="5679209" cy="3021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राजकोट में ही रहकर हाईस्कूल की परीक्षा उत्तीर्ण की थी |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15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वर्ष की आयु में आप कानूनी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शिक्षा प्राप्त करने के लिए इंग्लैण्ड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गए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8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B6C1165-99BD-4C5A-BCD2-48346C2AEC0F}"/>
              </a:ext>
            </a:extLst>
          </p:cNvPr>
          <p:cNvSpPr/>
          <p:nvPr/>
        </p:nvSpPr>
        <p:spPr>
          <a:xfrm>
            <a:off x="2247900" y="1773535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विदेश जाते समय अपने माता के सामने ली गई तीन प्रतिज्ञाओं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मांस नहीं खाऊँगा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शराब नहीं पिऊँगा और परस्त्री को माता के सामान समझूँगा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का पूर्ण रूप से पालन किया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0970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4876D89-2B68-4DD1-8A05-24CCA90CB96C}"/>
              </a:ext>
            </a:extLst>
          </p:cNvPr>
          <p:cNvSpPr/>
          <p:nvPr/>
        </p:nvSpPr>
        <p:spPr>
          <a:xfrm>
            <a:off x="1534391" y="1237674"/>
            <a:ext cx="7606145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इंग्लैंड से वकालत की परीक्षा पास करके आप भारत लौट | मुम्बई में वकालत आरंभ की | इन्हीं दिनों एक मुकदमे की पैरवी करने के ‘इए आपको दक्षिणी अफ्रीका जाना पड़ा | यहाँ आपने देख कि गोर शासक भारतीयों साथ बड़े दुर्व्यवहार करते हैं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2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914F50F-20BD-4EBA-B046-9395B14F6C1A}"/>
              </a:ext>
            </a:extLst>
          </p:cNvPr>
          <p:cNvSpPr/>
          <p:nvPr/>
        </p:nvSpPr>
        <p:spPr>
          <a:xfrm>
            <a:off x="1854199" y="1475509"/>
            <a:ext cx="6019801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यहाँ आपको एक भारतीय होने के कारण नागरिक अधिकारों से वंचित रखा गया | गोर और काले भेदभाव से आपका मन बहुत दुःखी हुआ |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3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9F525AD-B662-46AF-AA3E-BC8826B0F42F}"/>
              </a:ext>
            </a:extLst>
          </p:cNvPr>
          <p:cNvSpPr/>
          <p:nvPr/>
        </p:nvSpPr>
        <p:spPr>
          <a:xfrm>
            <a:off x="2247900" y="216723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आपसे भातीय की यह दीन अवस्था न देखी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गई | आपने भारतीयों के अधिकारों के लिए सत्याग्रह आन्दोलन आरम्भ किया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9419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F254425-AF42-4084-888E-256E43613F56}"/>
              </a:ext>
            </a:extLst>
          </p:cNvPr>
          <p:cNvSpPr/>
          <p:nvPr/>
        </p:nvSpPr>
        <p:spPr>
          <a:xfrm>
            <a:off x="2047009" y="1579418"/>
            <a:ext cx="6398491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सत्याग्रह आन्दोलन के द्वारा जाती भेद की नीति का विरोध किया और  सन्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1894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ई०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नेटाल कांग्रेस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की नींव डाली | फिरतो आन्दोलन और सत्याग्रह की बढ़ आ गई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79112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304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राष्ट्रपिता महात्मा गांधी I  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राष्ट्रपिता महात्मा गांधी  9. Hafta</dc:title>
  <dc:creator>Casper</dc:creator>
  <cp:lastModifiedBy>Casper</cp:lastModifiedBy>
  <cp:revision>8</cp:revision>
  <dcterms:created xsi:type="dcterms:W3CDTF">2020-05-07T05:57:55Z</dcterms:created>
  <dcterms:modified xsi:type="dcterms:W3CDTF">2020-05-10T04:01:15Z</dcterms:modified>
</cp:coreProperties>
</file>