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içecek planlaması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6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6338"/>
            <a:ext cx="91440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2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94318"/>
            <a:ext cx="8712968" cy="421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1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" y="1736196"/>
            <a:ext cx="8909296" cy="392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3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5735">
            <a:off x="328505" y="1820873"/>
            <a:ext cx="8607736" cy="290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6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58074"/>
            <a:ext cx="7416824" cy="499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02270"/>
            <a:ext cx="8568952" cy="44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4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93088"/>
            <a:ext cx="8136904" cy="328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3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Ekran Gösterisi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içecek planlaması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Velittin Balcı</dc:creator>
  <cp:lastModifiedBy>win</cp:lastModifiedBy>
  <cp:revision>2</cp:revision>
  <dcterms:created xsi:type="dcterms:W3CDTF">2020-05-10T14:11:25Z</dcterms:created>
  <dcterms:modified xsi:type="dcterms:W3CDTF">2020-05-10T14:26:11Z</dcterms:modified>
</cp:coreProperties>
</file>