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74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45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76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9327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947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231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85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985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55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47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05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559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22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110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825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88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70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6DEC5-85A5-483F-8824-3E6EF995578E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5A6E0-AA06-496F-9CD0-639853CED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3060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B4F148-C935-41D7-AC8A-99883312AC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3600" dirty="0">
                <a:latin typeface="Comic Sans MS" panose="030F0702030302020204" pitchFamily="66" charset="0"/>
              </a:rPr>
              <a:t>ANDHRA DÖNEMİ </a:t>
            </a:r>
            <a:br>
              <a:rPr lang="tr-TR" sz="3600" dirty="0">
                <a:latin typeface="Comic Sans MS" panose="030F0702030302020204" pitchFamily="66" charset="0"/>
              </a:rPr>
            </a:br>
            <a:r>
              <a:rPr lang="tr-TR" sz="3600" dirty="0">
                <a:latin typeface="Comic Sans MS" panose="030F0702030302020204" pitchFamily="66" charset="0"/>
              </a:rPr>
              <a:t>11. Hafta</a:t>
            </a:r>
            <a:endParaRPr lang="tr-TR" sz="36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49E59B4-7EFD-4C9F-8D76-AED33A99C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18000"/>
            <a:ext cx="8298578" cy="1373069"/>
          </a:xfrm>
        </p:spPr>
        <p:txBody>
          <a:bodyPr>
            <a:normAutofit fontScale="70000" lnSpcReduction="20000"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Prof. Dr. H. Derya CAN</a:t>
            </a:r>
          </a:p>
          <a:p>
            <a:r>
              <a:rPr lang="tr-TR" dirty="0">
                <a:latin typeface="Comic Sans MS" panose="030F0702030302020204" pitchFamily="66" charset="0"/>
              </a:rPr>
              <a:t>Ankara Üniversitesi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Dil ve Tarih-Coğrafya Fakültesi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Doğu Dilleri ve Edebiyatları Bölümü</a:t>
            </a:r>
          </a:p>
          <a:p>
            <a:r>
              <a:rPr lang="tr-TR" dirty="0">
                <a:latin typeface="Comic Sans MS" panose="030F0702030302020204" pitchFamily="66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9444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B0DF97C-40F5-4860-8E7A-37212D2EBB59}"/>
              </a:ext>
            </a:extLst>
          </p:cNvPr>
          <p:cNvSpPr/>
          <p:nvPr/>
        </p:nvSpPr>
        <p:spPr>
          <a:xfrm>
            <a:off x="1765300" y="333358"/>
            <a:ext cx="7391400" cy="5571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ctr">
              <a:lnSpc>
                <a:spcPct val="150000"/>
              </a:lnSpc>
              <a:spcAft>
                <a:spcPts val="12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Belki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Bharhut’taki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kız kardeşleriyle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Yakşi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heykelleriyle) arasında yüz yıl bile yoktur, fakat buradaki blok taşlar üzerine işlenmiş olan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Shalabhanika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heykelleri çok daha eski bir döneme aittir. Heykeller, açık kolları ve hareketliymişçesine şekillendirilen bacakları ile bir insan vücudunu taklit eder ve klasik Hint heykeli olarak bilinen üç kısımdan oluşan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tribhanga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vücut yapısının bilinen ilk örneklerini oluşturur.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614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8507710-9DB5-41BE-BFD8-7957B33D9ED6}"/>
              </a:ext>
            </a:extLst>
          </p:cNvPr>
          <p:cNvSpPr/>
          <p:nvPr/>
        </p:nvSpPr>
        <p:spPr>
          <a:xfrm>
            <a:off x="2336800" y="653043"/>
            <a:ext cx="6096000" cy="503246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580" algn="just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Kapının kare sütunları ve kesişen elemanlarında,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Şakayamuni'nin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hayatından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Catakalar'dan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çeşitli sahneler yer almaktadır. Bu betimlemeler,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Yakşa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, Sineklik Taşıyıcısı,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Buddhizm’in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üç cevherini sembolize eden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trişula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, fil, tavus kuşu, güneş diski ve diğer birtakım şeylerle tamamlanmıştır.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087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2F2E388-BDAC-4CDE-B186-7EB8824682A0}"/>
              </a:ext>
            </a:extLst>
          </p:cNvPr>
          <p:cNvSpPr/>
          <p:nvPr/>
        </p:nvSpPr>
        <p:spPr>
          <a:xfrm>
            <a:off x="1968500" y="920460"/>
            <a:ext cx="6096000" cy="501707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580" indent="449580" algn="ctr">
              <a:lnSpc>
                <a:spcPct val="150000"/>
              </a:lnSpc>
              <a:spcAft>
                <a:spcPts val="12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 karmaşık taş galerisinin üzerinde görülen ve görülmeyen dünyalara ait yaratıkların izleri yer almaktadır ve bazı heykeller her iki taraftan da görülebilmesi için çift yüzlü olarak betimlenirken,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stupayı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ziyarete gelen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inanırların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kapıya yaklaşırken, heykelin yüzünün her taraftan görülmesi istenmiştir. 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788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AB8A5DC-FC2F-4510-86BA-E37024E8E1C9}"/>
              </a:ext>
            </a:extLst>
          </p:cNvPr>
          <p:cNvSpPr/>
          <p:nvPr/>
        </p:nvSpPr>
        <p:spPr>
          <a:xfrm>
            <a:off x="2565400" y="1197459"/>
            <a:ext cx="6096000" cy="44630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inanırların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stupadaki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dini ritüelleri, doğu kapısından başlar ve saat yönünde dönerek girdikleri yere ulaşırlar. Bu hareket, güneşin dünyanın çevresinde dönüşü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duğu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, güney, batı) ile ilişkilendirilmektedir, böylelikle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inanırların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kosmos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ile uyumu sağlanmış olur. 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081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4B0F355-FC51-48C5-A444-249B56450946}"/>
              </a:ext>
            </a:extLst>
          </p:cNvPr>
          <p:cNvSpPr/>
          <p:nvPr/>
        </p:nvSpPr>
        <p:spPr>
          <a:xfrm>
            <a:off x="2273300" y="931205"/>
            <a:ext cx="6096000" cy="44630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580" algn="ctr">
              <a:lnSpc>
                <a:spcPct val="150000"/>
              </a:lnSpc>
              <a:spcAft>
                <a:spcPts val="1200"/>
              </a:spcAft>
              <a:tabLst>
                <a:tab pos="449580" algn="l"/>
                <a:tab pos="899160" algn="l"/>
                <a:tab pos="1781175" algn="l"/>
              </a:tabLs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Aslında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stupanın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etrafında gerçekleştirilen bu ritüel, üç boyutlu bir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mandalanın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etrafında dönme ya da evrenin sistematik düzenine ayak uydurma olarak tanımlanırken, bedenin dünyevi yaşamdan manevi hayata geçişi sırasındaki kutsal dönüşü olarak da nitelendirilmektedir.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4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FE42058D-0FB5-48C2-8CBE-341F1093B2E1}"/>
              </a:ext>
            </a:extLst>
          </p:cNvPr>
          <p:cNvSpPr/>
          <p:nvPr/>
        </p:nvSpPr>
        <p:spPr>
          <a:xfrm>
            <a:off x="2628900" y="1169938"/>
            <a:ext cx="64262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Bu arada güneyde, kendilerini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Aşoka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İmparatorluğu’nun uzantısı olarak gören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Maurya’nın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iktidar mantosunu giyerek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Dekkan’daki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güçlerini arttıran yerli bir halk vardı. Onlar, Orta Hindistan’ın batısından gelen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Satavahanalar’dır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. 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15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BCCD87D-6D04-4528-B945-98B26C5C2B63}"/>
              </a:ext>
            </a:extLst>
          </p:cNvPr>
          <p:cNvSpPr/>
          <p:nvPr/>
        </p:nvSpPr>
        <p:spPr>
          <a:xfrm>
            <a:off x="2489200" y="1193800"/>
            <a:ext cx="6654800" cy="335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Sonraları,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Gupta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dönemine ait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Puranalar’da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onlardan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Andharalılar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olarak bahsedilmiştir ve sonunda Doğu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Dekkan’da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egemen olmuşlar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Andhra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Pradeş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olarak bilinen bölgenin kültürel tarihine büyük katkılarda bulunmuşlardır. </a:t>
            </a:r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35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C0845AB3-EBC8-43CE-BB49-EF4BCFBBAB11}"/>
              </a:ext>
            </a:extLst>
          </p:cNvPr>
          <p:cNvSpPr/>
          <p:nvPr/>
        </p:nvSpPr>
        <p:spPr>
          <a:xfrm>
            <a:off x="2044700" y="1121705"/>
            <a:ext cx="6096000" cy="390908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580" algn="ctr">
              <a:lnSpc>
                <a:spcPct val="150000"/>
              </a:lnSpc>
              <a:spcAft>
                <a:spcPts val="12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MS 2. yüzyılda, güçleri zirveye ulaşmış ve Orta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Dekkan’da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egemen olan güçleri, bir kıyıdan diğerine kadar ulaşmıştır. Böylelikle Hindistan’ın zengin ticaret yollarının sahibi ve önemli limanlarının çoğunun kontrolünü ellerine geçirmişlerdir. 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71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88639AD-AD83-4865-89C9-556FA12016C6}"/>
              </a:ext>
            </a:extLst>
          </p:cNvPr>
          <p:cNvSpPr/>
          <p:nvPr/>
        </p:nvSpPr>
        <p:spPr>
          <a:xfrm>
            <a:off x="2209800" y="643461"/>
            <a:ext cx="6096000" cy="35089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9580" algn="ctr">
              <a:lnSpc>
                <a:spcPct val="150000"/>
              </a:lnSpc>
              <a:spcAft>
                <a:spcPts val="1200"/>
              </a:spcAft>
            </a:pP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449580" algn="ctr">
              <a:lnSpc>
                <a:spcPct val="150000"/>
              </a:lnSpc>
              <a:spcAft>
                <a:spcPts val="12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Erken dönem manastır sahası olarak bilinen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Sançi’de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, 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Aşoka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yaklaşık on sekiz metre yükseklikte ve sekiz metre çapında bir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stupa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inşa ettirmiştir. 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10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D0F7191-9946-4E4F-A6AE-0FDE6D6B938B}"/>
              </a:ext>
            </a:extLst>
          </p:cNvPr>
          <p:cNvSpPr/>
          <p:nvPr/>
        </p:nvSpPr>
        <p:spPr>
          <a:xfrm>
            <a:off x="2362200" y="1155700"/>
            <a:ext cx="7277100" cy="2799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MÖ ikinci yüzyılın ortalarında bu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stupanın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büyüklüğü iki katına çıkartılmış ve eski büyük ahşap korkuluklar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vedika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yerini yaklaşık üç metre yüksekliğindeki yeni büyük süslemeli taşlara bırakmıştır. </a:t>
            </a:r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843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DCBBCF6-2F7E-413F-89F2-DEBDB9E8B753}"/>
              </a:ext>
            </a:extLst>
          </p:cNvPr>
          <p:cNvSpPr/>
          <p:nvPr/>
        </p:nvSpPr>
        <p:spPr>
          <a:xfrm>
            <a:off x="2082800" y="1587500"/>
            <a:ext cx="74041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580" algn="ctr">
              <a:lnSpc>
                <a:spcPct val="150000"/>
              </a:lnSpc>
              <a:spcAft>
                <a:spcPts val="12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Yarım daire biçimindeki kubbe (anda) taş bloklarla çevrilidir ve üç sıralı şemsiye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çattra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en tepeye yerleştirilmiştir. Şemsiyenin her bir katmanı,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Buddhizm’in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üç kıymetli cevherini temsil etmektedir: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Kanunlar ve Ermişler Topluluğu. 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276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839264B-EA51-47C2-A3A9-A3844B48B70F}"/>
              </a:ext>
            </a:extLst>
          </p:cNvPr>
          <p:cNvSpPr/>
          <p:nvPr/>
        </p:nvSpPr>
        <p:spPr>
          <a:xfrm>
            <a:off x="2235200" y="1676400"/>
            <a:ext cx="6908800" cy="2799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Şemsiye’nin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etrafı korkuluklarla çevrilidir ve bu korkuluklar kare (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harmika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) şeklinde bir korunak alanı oluşturmaktadır, bu gelenek kutsal ağaçların etrafını çevirerek muhafaza altına alma geleneğine benzemektedir. </a:t>
            </a:r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538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0C0E96E-E8A8-4BBC-B374-49AB9D1B800B}"/>
              </a:ext>
            </a:extLst>
          </p:cNvPr>
          <p:cNvSpPr/>
          <p:nvPr/>
        </p:nvSpPr>
        <p:spPr>
          <a:xfrm>
            <a:off x="2362200" y="1267936"/>
            <a:ext cx="6096000" cy="39090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Bharhut’ta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olduğu gibi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Sançi’de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de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Buddha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, çeşitli semboller vasıtasıyla tasvir edilmiştir; boş tahtlar, ayak izleri, şemsiyeler vb. Yeryüzü ruhları olarak bilinen güzel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Yakşi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heykelleri de buradaki taştan kapı köşebentlerinin üzerinde ustalıkla betimlenmiştir. 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75422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20</TotalTime>
  <Words>512</Words>
  <Application>Microsoft Office PowerPoint</Application>
  <PresentationFormat>Geniş ekran</PresentationFormat>
  <Paragraphs>21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Trebuchet MS</vt:lpstr>
      <vt:lpstr>Berlin</vt:lpstr>
      <vt:lpstr>ANDHRA DÖNEMİ  11.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ANDHRA DÖNEMİ  11. Hafta</dc:title>
  <dc:creator>Casper</dc:creator>
  <cp:lastModifiedBy>Casper</cp:lastModifiedBy>
  <cp:revision>3</cp:revision>
  <dcterms:created xsi:type="dcterms:W3CDTF">2020-05-09T15:06:35Z</dcterms:created>
  <dcterms:modified xsi:type="dcterms:W3CDTF">2020-05-09T15:26:54Z</dcterms:modified>
</cp:coreProperties>
</file>