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BE8F4-7534-4240-882C-66151F36E42F}" type="datetimeFigureOut">
              <a:rPr lang="tr-TR" smtClean="0"/>
              <a:pPr/>
              <a:t>14.4.2017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2F1FA0-1FE2-4C32-95D9-4FFCBCB80EB3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solidFill>
                  <a:srgbClr val="FF0000"/>
                </a:solidFill>
              </a:rPr>
              <a:t>Actinomyces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Birçok yönleri ile bakteri ve bazı yönleriyle mantarlara benzeyen mikroorganizmalar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birçoğu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toprak ve organizma dışında saprofit hayat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İsraelii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 A.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insan ve hayvan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hastalıkları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NOCARDİA</a:t>
            </a:r>
            <a:br>
              <a:rPr lang="tr-TR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Doğuda yaygın, birçoğu saprofit bazısı organizmada lokal veya yayılabilen enfeksiyona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Yaklaşık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eninde, dallanan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mikroorganizmalar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Bazı türleri basil veya kok görünümünde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Bazı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türleri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asido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rezistan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Genellikle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aerop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fakat yavaş üreyen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mikroorganizmalar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772816"/>
            <a:ext cx="8229600" cy="4525963"/>
          </a:xfrm>
        </p:spPr>
        <p:txBody>
          <a:bodyPr>
            <a:noAutofit/>
          </a:bodyPr>
          <a:lstStyle/>
          <a:p>
            <a:r>
              <a:rPr lang="tr-TR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tr-TR" sz="24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asteroides</a:t>
            </a:r>
            <a:r>
              <a:rPr lang="tr-TR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Organizmada lezyonlardan alınan salgılarda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granüllerine benzer beyaz granüller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Gram (+)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Asido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rezistandır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Aerop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, 37 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̊C’de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Üremeleri yavaştır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Kolonileri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buruşuk, granüllü, R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Sarı-turuncu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veya kırmızı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pigmentli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Karbonhidratlara etkisiz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indol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ve H</a:t>
            </a:r>
            <a:r>
              <a:rPr lang="tr-TR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yapmaz 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İnvazyon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özellikleri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yok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Ölüm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toksik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etki ile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Daha çok sistemik, kısmen lokalize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mycetoma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şeklinde enfeksiyonlar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Sistemik enfeksiyonlarda özellikle karaciğer ve plevrada yalancı tüberküloz görünümünde lezyonlar 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Hematojen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yayılması ile beyin ve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menenjlerde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yerleşmeler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Lokalize enfeksiyonlarda deri altı ve kemik dokusunda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süregen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irinli ve tümöre benzer şişlikler gösteren,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fistülize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oldukları zaman beyaz-sarı granüller içeren irinin aktığı lezyonlar (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mycetomalar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yapar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Tanı </a:t>
            </a:r>
          </a:p>
          <a:p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Hast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. şekline göre muayene mad.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İrinde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açık sarı renkli granüller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Balgam % 4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ile yarı yarıya karıştırılır. 10’ çalkalanır ve 2NHCl ile nötralize edilerek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santrifüjlenir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, hem preparat hazırlanır hem de kültürü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yapılır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Gram (+) ve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asido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rezistan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çomakçıkların görülmesi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tanı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Sağaltım </a:t>
            </a:r>
          </a:p>
          <a:p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Sülfonamidler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sikloserin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ile birlikte verilir. 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trimethoxazole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Gerektiğinde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cerrahi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müdahale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N. </a:t>
            </a:r>
            <a:r>
              <a:rPr lang="tr-TR" i="1" dirty="0" err="1" smtClean="0">
                <a:solidFill>
                  <a:srgbClr val="FF0000"/>
                </a:solidFill>
              </a:rPr>
              <a:t>madurae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br>
              <a:rPr lang="tr-TR" i="1" dirty="0" smtClean="0">
                <a:solidFill>
                  <a:srgbClr val="FF0000"/>
                </a:solidFill>
              </a:rPr>
            </a:br>
            <a:endParaRPr lang="tr-TR" i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Gram (+)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Aside dirençli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değil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Daha çok tropikal iklimde görülen ve ayakta sık rastlanan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mycetoma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şeklinde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enfeksiyonlar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Nadiren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el ve vücudun diğer kısımları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Önce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deri altında görülen gittikçe büyüyerek yumuşayan bir şişlikle başlar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Şişlikten derine doğru, diğer dokulara ve deriden dışarıya doğru çeşitli fistüller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oluşturur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Ayak şişer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Dışarıya akan koyu, kısmen irinli salgı içerisinde küçük granüller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bulunur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i="1" dirty="0">
                <a:latin typeface="Times New Roman" pitchFamily="18" charset="0"/>
                <a:cs typeface="Times New Roman" pitchFamily="18" charset="0"/>
              </a:rPr>
              <a:t>N. </a:t>
            </a:r>
            <a:r>
              <a:rPr lang="tr-TR" sz="2000" i="1" dirty="0" err="1">
                <a:latin typeface="Times New Roman" pitchFamily="18" charset="0"/>
                <a:cs typeface="Times New Roman" pitchFamily="18" charset="0"/>
              </a:rPr>
              <a:t>madurae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’nin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oluşturduğu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mycetomaların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granülleri daha çok beyaz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renkte  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Actinomycosis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hastalığında genellikle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fistülize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olmuş lezyonların fistüllerinden dışarıya akan irin içerisinde 30-40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μm’den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200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μm’ye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kadar ve bazen gözle görülebilecek büyüklükte sarı tanecikler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Sülfür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granülleri</a:t>
            </a:r>
          </a:p>
          <a:p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Şekilsiz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ipliklerin karışmasından meydana gelmiş yumak şeklinde orta kısmından dışarıya doğru ışınsal şekilde uzanan iplikler ve bu ipliklerin uçlarında oval veya yuvarlak şekilde şişmiş topuzlar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Kültürden hazırlanan preparatlarda daha çok basiller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Gram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(+)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Asido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rezistan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değiller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Hareketsizdir</a:t>
            </a: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Anaerop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sz="20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karşısında birkaç pasajdan sonra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üreyebilir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%5-10 CO</a:t>
            </a:r>
            <a:r>
              <a:rPr lang="tr-TR" sz="20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’li ortamda daha iyi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ürer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Glikoz, maltoz, laktoz gibi karbonhidratlarla gaz yapmadan asit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israelii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nişastaya etki etmez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ise hidroliz eder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.’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lerin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A,B,C,D dört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serotipi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israelii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sağlam kimselerin ağız boşluğundan ve taşlı diş etlerinden,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tonsillalardan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farinksten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izole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klinik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şekli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Servikofasiyal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Torasik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tip</a:t>
            </a:r>
          </a:p>
          <a:p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Abdominal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şekil</a:t>
            </a:r>
          </a:p>
          <a:p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Jeneralize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şekil</a:t>
            </a: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Servikofasiyal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Yüzün yumuşak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dokularında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Dokuda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şişlik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Zamanla delinerek dışarı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fistülize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Kanlı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irinli bir salgı 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İçinde mikroskobik ve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makroskobik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sarı renkli </a:t>
            </a:r>
            <a:r>
              <a:rPr lang="tr-TR" sz="2600" dirty="0" err="1"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granülleri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Fistüllerin etrafındaki deri önce kırmızı ve sonra esmer renkte olup dokununca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kösele gibi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sertlik </a:t>
            </a:r>
            <a:endParaRPr lang="tr-TR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600" dirty="0" err="1" smtClean="0">
                <a:latin typeface="Times New Roman" pitchFamily="18" charset="0"/>
                <a:cs typeface="Times New Roman" pitchFamily="18" charset="0"/>
              </a:rPr>
              <a:t>Servikofasiyal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şekilde enfeksiyon bir diş çürüğü veya yarası gibi lezyonlardan kaynak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bulur</a:t>
            </a:r>
          </a:p>
          <a:p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600" dirty="0">
                <a:latin typeface="Times New Roman" pitchFamily="18" charset="0"/>
                <a:cs typeface="Times New Roman" pitchFamily="18" charset="0"/>
              </a:rPr>
              <a:t>Hastalık selim seyreder ve tedaviye </a:t>
            </a:r>
            <a:r>
              <a:rPr lang="tr-TR" sz="2600" dirty="0" smtClean="0">
                <a:latin typeface="Times New Roman" pitchFamily="18" charset="0"/>
                <a:cs typeface="Times New Roman" pitchFamily="18" charset="0"/>
              </a:rPr>
              <a:t>duyarlı</a:t>
            </a:r>
            <a:endParaRPr lang="tr-TR" sz="26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Torasik</a:t>
            </a:r>
            <a:r>
              <a:rPr lang="tr-TR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tip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Akciğerler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tüberküloza benzer şekilde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enfekte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Gögüs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ağrısı, ateş ve balgamla seyreden öksürük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Zamanla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göğüsten deriye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fistülizasyon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Abdominal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şekilde yerleşme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çekum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apendiskte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olur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Ağrı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, ateş, ishal veya kabız, ağır kusmalar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Çekum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kısmında deriye yapışık bir kitle ortaya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çıkar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Karın 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derisine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fistülize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olur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Jeneralize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şekil</a:t>
            </a: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kan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yolu ile yayılması ile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Çeşitli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organlarda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sekonder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yerleşme lokalizasyonları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karaciğer, böbrek,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organları)  </a:t>
            </a:r>
          </a:p>
          <a:p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bovis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sığır ve diğer bazı hayvanlarda insanlarınkine benzer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aktinomikoz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hastalığı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Tanı</a:t>
            </a:r>
          </a:p>
          <a:p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İrin, balgam,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biyopsi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materyali 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İrin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içindeki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actinomyces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granülleri 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Kültür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için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anaerop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ve % 10 CO</a:t>
            </a:r>
            <a:r>
              <a:rPr lang="tr-TR" sz="29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ortamında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tiyoglikolatlı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buyyon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, % 2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agarlı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beyin-kalp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buyyonu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Kabarık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opak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kolonilerden yapılan preparatlarda dallı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micelyumlar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ve gram (+)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difteroidlere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benzer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çomakçıklar</a:t>
            </a:r>
            <a:endParaRPr lang="tr-TR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Epidemiyoloji</a:t>
            </a:r>
          </a:p>
          <a:p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Hastadan hastaya bulaşma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saptanmamıştır</a:t>
            </a:r>
          </a:p>
          <a:p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isrelii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birçok kimselerin normal ağız florasında ve çürük dişlerde zarar vermeden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bulunabilir</a:t>
            </a:r>
          </a:p>
          <a:p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Bulunduğu yerden yara ve nekrotik dokulara giren </a:t>
            </a:r>
            <a:r>
              <a:rPr lang="tr-TR" sz="2900" i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tr-TR" sz="2900" i="1" dirty="0" err="1">
                <a:latin typeface="Times New Roman" pitchFamily="18" charset="0"/>
                <a:cs typeface="Times New Roman" pitchFamily="18" charset="0"/>
              </a:rPr>
              <a:t>israelii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900" dirty="0" err="1" smtClean="0">
                <a:latin typeface="Times New Roman" pitchFamily="18" charset="0"/>
                <a:cs typeface="Times New Roman" pitchFamily="18" charset="0"/>
              </a:rPr>
              <a:t>aktinomikozis’i</a:t>
            </a:r>
            <a:endParaRPr lang="tr-TR" sz="2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Sağaltım </a:t>
            </a:r>
          </a:p>
          <a:p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Sülfonamid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, penisilin,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karbenisilin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tetrasiklin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gibi </a:t>
            </a:r>
            <a:r>
              <a:rPr lang="tr-TR" sz="2900" dirty="0" err="1">
                <a:latin typeface="Times New Roman" pitchFamily="18" charset="0"/>
                <a:cs typeface="Times New Roman" pitchFamily="18" charset="0"/>
              </a:rPr>
              <a:t>kemoterapötikler</a:t>
            </a:r>
            <a:r>
              <a:rPr lang="tr-TR" sz="2900" dirty="0">
                <a:latin typeface="Times New Roman" pitchFamily="18" charset="0"/>
                <a:cs typeface="Times New Roman" pitchFamily="18" charset="0"/>
              </a:rPr>
              <a:t> yüksek doz ve uzun </a:t>
            </a:r>
            <a:r>
              <a:rPr lang="tr-TR" sz="2900" dirty="0" smtClean="0">
                <a:latin typeface="Times New Roman" pitchFamily="18" charset="0"/>
                <a:cs typeface="Times New Roman" pitchFamily="18" charset="0"/>
              </a:rPr>
              <a:t>süre</a:t>
            </a:r>
            <a:endParaRPr lang="tr-TR" sz="29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658</Words>
  <Application>Microsoft Office PowerPoint</Application>
  <PresentationFormat>Ekran Gösterisi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Actinomyces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NOCARDİA </vt:lpstr>
      <vt:lpstr>Slayt 11</vt:lpstr>
      <vt:lpstr>Slayt 12</vt:lpstr>
      <vt:lpstr>Slayt 13</vt:lpstr>
      <vt:lpstr>N. madurae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Nurten</dc:creator>
  <cp:lastModifiedBy>Nurten</cp:lastModifiedBy>
  <cp:revision>20</cp:revision>
  <dcterms:created xsi:type="dcterms:W3CDTF">2015-05-12T07:42:08Z</dcterms:created>
  <dcterms:modified xsi:type="dcterms:W3CDTF">2017-04-14T08:57:39Z</dcterms:modified>
</cp:coreProperties>
</file>