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63" r:id="rId4"/>
    <p:sldId id="265" r:id="rId5"/>
    <p:sldId id="267" r:id="rId6"/>
    <p:sldId id="271" r:id="rId7"/>
    <p:sldId id="275" r:id="rId8"/>
    <p:sldId id="276" r:id="rId9"/>
    <p:sldId id="277" r:id="rId10"/>
    <p:sldId id="279" r:id="rId11"/>
    <p:sldId id="283" r:id="rId12"/>
    <p:sldId id="284" r:id="rId13"/>
    <p:sldId id="285" r:id="rId14"/>
    <p:sldId id="286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1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0515600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/>
              <a:t>Farklı</a:t>
            </a:r>
            <a:r>
              <a:rPr lang="en-US" sz="2400" dirty="0" smtClean="0"/>
              <a:t> </a:t>
            </a:r>
            <a:r>
              <a:rPr lang="en-US" sz="2400" dirty="0" err="1" smtClean="0"/>
              <a:t>malzmeler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dislokasyon</a:t>
            </a:r>
            <a:r>
              <a:rPr lang="en-US" sz="2400" dirty="0" smtClean="0"/>
              <a:t> </a:t>
            </a:r>
            <a:r>
              <a:rPr lang="en-US" sz="2400" dirty="0" err="1" smtClean="0"/>
              <a:t>hareketi</a:t>
            </a:r>
            <a:r>
              <a:rPr lang="en-US" sz="2400" dirty="0" smtClean="0"/>
              <a:t>:</a:t>
            </a:r>
          </a:p>
          <a:p>
            <a:r>
              <a:rPr lang="en-US" sz="2400" dirty="0" err="1" smtClean="0"/>
              <a:t>Metallerde</a:t>
            </a:r>
            <a:r>
              <a:rPr lang="en-US" sz="2400" dirty="0" smtClean="0"/>
              <a:t> </a:t>
            </a:r>
            <a:r>
              <a:rPr lang="en-US" sz="2400" dirty="0" err="1" smtClean="0"/>
              <a:t>dislokasyon</a:t>
            </a:r>
            <a:r>
              <a:rPr lang="en-US" sz="2400" dirty="0" smtClean="0"/>
              <a:t> </a:t>
            </a:r>
            <a:r>
              <a:rPr lang="en-US" sz="2400" dirty="0" err="1" smtClean="0"/>
              <a:t>hareketi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kolaydır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Kovalent</a:t>
            </a:r>
            <a:r>
              <a:rPr lang="en-US" sz="2400" dirty="0" smtClean="0"/>
              <a:t> </a:t>
            </a:r>
            <a:r>
              <a:rPr lang="en-US" sz="2400" dirty="0" err="1" smtClean="0"/>
              <a:t>bağlı</a:t>
            </a:r>
            <a:r>
              <a:rPr lang="en-US" sz="2400" dirty="0" smtClean="0"/>
              <a:t> </a:t>
            </a:r>
            <a:r>
              <a:rPr lang="en-US" sz="2400" dirty="0" err="1" smtClean="0"/>
              <a:t>seramikler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iyonik</a:t>
            </a:r>
            <a:r>
              <a:rPr lang="en-US" sz="2400" dirty="0" smtClean="0"/>
              <a:t> </a:t>
            </a:r>
            <a:r>
              <a:rPr lang="en-US" sz="2400" dirty="0" err="1" smtClean="0"/>
              <a:t>bağlı</a:t>
            </a:r>
            <a:r>
              <a:rPr lang="en-US" sz="2400" dirty="0" smtClean="0"/>
              <a:t> </a:t>
            </a:r>
            <a:r>
              <a:rPr lang="en-US" sz="2400" dirty="0" err="1" smtClean="0"/>
              <a:t>seramikler</a:t>
            </a:r>
            <a:r>
              <a:rPr lang="en-US" sz="2400" dirty="0" smtClean="0"/>
              <a:t> </a:t>
            </a:r>
            <a:r>
              <a:rPr lang="en-US" sz="2400" dirty="0" err="1" smtClean="0"/>
              <a:t>içinde</a:t>
            </a:r>
            <a:r>
              <a:rPr lang="en-US" sz="2400" dirty="0" smtClean="0"/>
              <a:t> </a:t>
            </a:r>
            <a:r>
              <a:rPr lang="en-US" sz="2400" dirty="0" err="1" smtClean="0"/>
              <a:t>dislokasyon</a:t>
            </a:r>
            <a:r>
              <a:rPr lang="en-US" sz="2400" dirty="0" smtClean="0"/>
              <a:t> </a:t>
            </a:r>
            <a:r>
              <a:rPr lang="en-US" sz="2400" dirty="0" err="1" smtClean="0"/>
              <a:t>hareketi</a:t>
            </a:r>
            <a:r>
              <a:rPr lang="en-US" sz="2400" dirty="0" smtClean="0"/>
              <a:t> </a:t>
            </a:r>
            <a:r>
              <a:rPr lang="en-US" sz="2400" dirty="0" err="1" smtClean="0"/>
              <a:t>zordur</a:t>
            </a:r>
            <a:r>
              <a:rPr lang="en-US" sz="2400" dirty="0" smtClean="0"/>
              <a:t>. </a:t>
            </a:r>
          </a:p>
          <a:p>
            <a:endParaRPr lang="tr-TR" sz="2400" dirty="0" smtClean="0"/>
          </a:p>
          <a:p>
            <a:endParaRPr lang="tr-TR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36" y="2652615"/>
            <a:ext cx="5486400" cy="1828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6870" y="2652615"/>
            <a:ext cx="4713659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203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3231"/>
            <a:ext cx="9651730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Gerinim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ile</a:t>
            </a:r>
            <a:r>
              <a:rPr lang="en-US" sz="2400" b="1" dirty="0" smtClean="0"/>
              <a:t> </a:t>
            </a:r>
            <a:r>
              <a:rPr lang="en-US" sz="2400" b="1" dirty="0" err="1"/>
              <a:t>G</a:t>
            </a:r>
            <a:r>
              <a:rPr lang="en-US" sz="2400" b="1" dirty="0" err="1" smtClean="0"/>
              <a:t>üçlendirme</a:t>
            </a:r>
            <a:r>
              <a:rPr lang="en-US" sz="2400" b="1" dirty="0" smtClean="0"/>
              <a:t> – </a:t>
            </a:r>
            <a:r>
              <a:rPr lang="en-US" sz="2400" b="1" dirty="0" err="1" smtClean="0"/>
              <a:t>Soğuk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Şekillendirme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Sünek</a:t>
            </a:r>
            <a:r>
              <a:rPr lang="en-US" sz="2400" dirty="0" smtClean="0"/>
              <a:t> </a:t>
            </a:r>
            <a:r>
              <a:rPr lang="en-US" sz="2400" dirty="0" err="1" smtClean="0"/>
              <a:t>metaller</a:t>
            </a:r>
            <a:r>
              <a:rPr lang="en-US" sz="2400" dirty="0" smtClean="0"/>
              <a:t> </a:t>
            </a:r>
            <a:r>
              <a:rPr lang="en-US" sz="2400" dirty="0" err="1" smtClean="0"/>
              <a:t>erime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sıcaklığının</a:t>
            </a:r>
            <a:r>
              <a:rPr lang="en-US" sz="2400" dirty="0" smtClean="0"/>
              <a:t> </a:t>
            </a:r>
            <a:r>
              <a:rPr lang="en-US" sz="2400" dirty="0" err="1" smtClean="0"/>
              <a:t>oldukça</a:t>
            </a:r>
            <a:r>
              <a:rPr lang="en-US" sz="2400" dirty="0" smtClean="0"/>
              <a:t> </a:t>
            </a:r>
            <a:r>
              <a:rPr lang="en-US" sz="2400" dirty="0" err="1" smtClean="0"/>
              <a:t>altında</a:t>
            </a:r>
            <a:r>
              <a:rPr lang="en-US" sz="2400" dirty="0" smtClean="0"/>
              <a:t> </a:t>
            </a:r>
            <a:r>
              <a:rPr lang="en-US" sz="2400" dirty="0" err="1" smtClean="0"/>
              <a:t>palstik</a:t>
            </a:r>
            <a:r>
              <a:rPr lang="en-US" sz="2400" dirty="0" smtClean="0"/>
              <a:t> </a:t>
            </a:r>
            <a:r>
              <a:rPr lang="en-US" sz="2400" dirty="0" err="1" smtClean="0"/>
              <a:t>deformasyona</a:t>
            </a:r>
            <a:r>
              <a:rPr lang="en-US" sz="2400" dirty="0" smtClean="0"/>
              <a:t> </a:t>
            </a:r>
            <a:r>
              <a:rPr lang="en-US" sz="2400" dirty="0" err="1" smtClean="0"/>
              <a:t>maruz</a:t>
            </a:r>
            <a:r>
              <a:rPr lang="en-US" sz="2400" dirty="0" smtClean="0"/>
              <a:t> </a:t>
            </a:r>
            <a:r>
              <a:rPr lang="en-US" sz="2400" dirty="0" err="1" smtClean="0"/>
              <a:t>bırakılırsa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güçlü</a:t>
            </a:r>
            <a:r>
              <a:rPr lang="en-US" sz="2400" dirty="0" smtClean="0"/>
              <a:t> hale </a:t>
            </a:r>
            <a:r>
              <a:rPr lang="en-US" sz="2400" dirty="0" err="1" smtClean="0"/>
              <a:t>gelir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Buna </a:t>
            </a:r>
            <a:r>
              <a:rPr lang="en-US" sz="2400" dirty="0" err="1" smtClean="0"/>
              <a:t>soğuk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(</a:t>
            </a:r>
            <a:r>
              <a:rPr lang="en-US" sz="2400" dirty="0" err="1" smtClean="0"/>
              <a:t>şekillendirme</a:t>
            </a:r>
            <a:r>
              <a:rPr lang="en-US" sz="2400" dirty="0" smtClean="0"/>
              <a:t>) </a:t>
            </a:r>
            <a:r>
              <a:rPr lang="en-US" sz="2400" dirty="0" err="1" smtClean="0"/>
              <a:t>denir</a:t>
            </a:r>
            <a:r>
              <a:rPr lang="en-US" sz="2400" dirty="0" smtClean="0"/>
              <a:t>. </a:t>
            </a:r>
            <a:r>
              <a:rPr lang="en-US" sz="2400" dirty="0" err="1" smtClean="0"/>
              <a:t>Genellikle</a:t>
            </a:r>
            <a:r>
              <a:rPr lang="en-US" sz="2400" dirty="0" smtClean="0"/>
              <a:t> </a:t>
            </a:r>
            <a:r>
              <a:rPr lang="en-US" sz="2400" dirty="0" err="1" smtClean="0"/>
              <a:t>oda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sıcaklığında</a:t>
            </a:r>
            <a:r>
              <a:rPr lang="en-US" sz="2400" dirty="0" smtClean="0"/>
              <a:t> </a:t>
            </a:r>
            <a:r>
              <a:rPr lang="en-US" sz="2400" dirty="0" err="1" smtClean="0"/>
              <a:t>yapılır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Genel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işlemlerden</a:t>
            </a:r>
            <a:r>
              <a:rPr lang="en-US" sz="2400" dirty="0" smtClean="0"/>
              <a:t> sonar </a:t>
            </a:r>
            <a:r>
              <a:rPr lang="en-US" sz="2400" dirty="0" err="1" smtClean="0"/>
              <a:t>malzemenin</a:t>
            </a:r>
            <a:r>
              <a:rPr lang="en-US" sz="2400" dirty="0" smtClean="0"/>
              <a:t> </a:t>
            </a:r>
            <a:r>
              <a:rPr lang="en-US" sz="2400" dirty="0" err="1" smtClean="0"/>
              <a:t>kesit</a:t>
            </a:r>
            <a:r>
              <a:rPr lang="en-US" sz="2400" dirty="0" smtClean="0"/>
              <a:t> </a:t>
            </a:r>
            <a:r>
              <a:rPr lang="en-US" sz="2400" dirty="0" err="1" smtClean="0"/>
              <a:t>alanı</a:t>
            </a:r>
            <a:r>
              <a:rPr lang="en-US" sz="2400" dirty="0" smtClean="0"/>
              <a:t> </a:t>
            </a:r>
            <a:r>
              <a:rPr lang="en-US" sz="2400" dirty="0" err="1" smtClean="0"/>
              <a:t>azalır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/>
              <a:t>Soğuk</a:t>
            </a:r>
            <a:r>
              <a:rPr lang="en-US" sz="2400" dirty="0"/>
              <a:t> </a:t>
            </a:r>
            <a:r>
              <a:rPr lang="en-US" sz="2400" dirty="0" err="1"/>
              <a:t>işlem</a:t>
            </a:r>
            <a:r>
              <a:rPr lang="en-US" sz="2400" dirty="0"/>
              <a:t> </a:t>
            </a:r>
            <a:r>
              <a:rPr lang="en-US" sz="2400" dirty="0" err="1"/>
              <a:t>sonrası</a:t>
            </a:r>
            <a:r>
              <a:rPr lang="en-US" sz="2400" dirty="0"/>
              <a:t> </a:t>
            </a:r>
            <a:r>
              <a:rPr lang="en-US" sz="2400" dirty="0" err="1"/>
              <a:t>dislokasyon</a:t>
            </a:r>
            <a:r>
              <a:rPr lang="en-US" sz="2400" dirty="0"/>
              <a:t> </a:t>
            </a:r>
            <a:r>
              <a:rPr lang="en-US" sz="2400" dirty="0" err="1"/>
              <a:t>sayısı</a:t>
            </a:r>
            <a:r>
              <a:rPr lang="en-US" sz="2400" dirty="0"/>
              <a:t> </a:t>
            </a:r>
            <a:r>
              <a:rPr lang="en-US" sz="2400" dirty="0" err="1"/>
              <a:t>değişir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Dislokasyonlar</a:t>
            </a:r>
            <a:r>
              <a:rPr lang="en-US" sz="2400" dirty="0"/>
              <a:t> </a:t>
            </a:r>
            <a:r>
              <a:rPr lang="en-US" sz="2400" dirty="0" err="1"/>
              <a:t>birbirine</a:t>
            </a:r>
            <a:r>
              <a:rPr lang="en-US" sz="2400" dirty="0"/>
              <a:t> </a:t>
            </a:r>
            <a:r>
              <a:rPr lang="en-US" sz="2400" dirty="0" err="1"/>
              <a:t>dolanır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Dislokasyon</a:t>
            </a:r>
            <a:r>
              <a:rPr lang="en-US" sz="2400" dirty="0"/>
              <a:t> </a:t>
            </a:r>
            <a:r>
              <a:rPr lang="en-US" sz="2400" dirty="0" err="1"/>
              <a:t>hareketi</a:t>
            </a:r>
            <a:r>
              <a:rPr lang="en-US" sz="2400" dirty="0"/>
              <a:t> </a:t>
            </a:r>
            <a:r>
              <a:rPr lang="en-US" sz="2400" dirty="0" err="1"/>
              <a:t>zorlaşır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Soğuk</a:t>
            </a:r>
            <a:r>
              <a:rPr lang="en-US" sz="2400" dirty="0"/>
              <a:t> </a:t>
            </a:r>
            <a:r>
              <a:rPr lang="en-US" sz="2400" dirty="0" err="1"/>
              <a:t>işlem</a:t>
            </a:r>
            <a:r>
              <a:rPr lang="en-US" sz="2400" dirty="0"/>
              <a:t> </a:t>
            </a:r>
            <a:r>
              <a:rPr lang="en-US" sz="2400" dirty="0" err="1"/>
              <a:t>yüzdesi</a:t>
            </a:r>
            <a:r>
              <a:rPr lang="en-US" sz="2400" dirty="0"/>
              <a:t> </a:t>
            </a:r>
            <a:r>
              <a:rPr lang="en-US" sz="2400" dirty="0" err="1"/>
              <a:t>arttıkça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Akma</a:t>
            </a:r>
            <a:r>
              <a:rPr lang="en-US" sz="2400" dirty="0"/>
              <a:t> </a:t>
            </a:r>
            <a:r>
              <a:rPr lang="en-US" sz="2400" dirty="0" err="1"/>
              <a:t>dayanımı</a:t>
            </a:r>
            <a:r>
              <a:rPr lang="en-US" sz="2400" dirty="0"/>
              <a:t> </a:t>
            </a:r>
            <a:r>
              <a:rPr lang="en-US" sz="2400" dirty="0" err="1"/>
              <a:t>artar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Çekme</a:t>
            </a:r>
            <a:r>
              <a:rPr lang="en-US" sz="2400" dirty="0"/>
              <a:t> </a:t>
            </a:r>
            <a:r>
              <a:rPr lang="en-US" sz="2400" dirty="0" err="1"/>
              <a:t>dayanımı</a:t>
            </a:r>
            <a:r>
              <a:rPr lang="en-US" sz="2400" dirty="0"/>
              <a:t> </a:t>
            </a:r>
            <a:r>
              <a:rPr lang="en-US" sz="2400" dirty="0" err="1"/>
              <a:t>artar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Süneklik</a:t>
            </a:r>
            <a:r>
              <a:rPr lang="en-US" sz="2400" dirty="0"/>
              <a:t> </a:t>
            </a:r>
            <a:r>
              <a:rPr lang="en-US" sz="2400" dirty="0" err="1"/>
              <a:t>azalır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Akma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çekme</a:t>
            </a:r>
            <a:r>
              <a:rPr lang="en-US" sz="2400" dirty="0"/>
              <a:t> </a:t>
            </a:r>
            <a:r>
              <a:rPr lang="en-US" sz="2400" dirty="0" err="1"/>
              <a:t>dayanımlarında</a:t>
            </a:r>
            <a:r>
              <a:rPr lang="en-US" sz="2400" dirty="0"/>
              <a:t> </a:t>
            </a:r>
            <a:r>
              <a:rPr lang="en-US" sz="2400" dirty="0" err="1"/>
              <a:t>artışın</a:t>
            </a:r>
            <a:r>
              <a:rPr lang="en-US" sz="2400" dirty="0"/>
              <a:t> </a:t>
            </a:r>
            <a:r>
              <a:rPr lang="en-US" sz="2400" dirty="0" err="1"/>
              <a:t>bedelini</a:t>
            </a:r>
            <a:r>
              <a:rPr lang="en-US" sz="2400" dirty="0"/>
              <a:t> </a:t>
            </a:r>
            <a:r>
              <a:rPr lang="en-US" sz="2400" dirty="0" err="1"/>
              <a:t>süneklikte</a:t>
            </a:r>
            <a:r>
              <a:rPr lang="en-US" sz="2400" dirty="0"/>
              <a:t> </a:t>
            </a:r>
            <a:r>
              <a:rPr lang="en-US" sz="2400" dirty="0" err="1"/>
              <a:t>azalma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öderiz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b="1" dirty="0" smtClean="0"/>
          </a:p>
          <a:p>
            <a:endParaRPr lang="tr-TR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564389" y="2902059"/>
            <a:ext cx="32202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Genellikle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metalin</a:t>
            </a:r>
            <a:r>
              <a:rPr lang="en-US" sz="2400" dirty="0" smtClean="0"/>
              <a:t> ne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plastik</a:t>
            </a:r>
            <a:r>
              <a:rPr lang="en-US" sz="2400" dirty="0" smtClean="0"/>
              <a:t> </a:t>
            </a:r>
            <a:r>
              <a:rPr lang="en-US" sz="2400" dirty="0" err="1" smtClean="0"/>
              <a:t>deformasyona</a:t>
            </a:r>
            <a:r>
              <a:rPr lang="en-US" sz="2400" dirty="0" smtClean="0"/>
              <a:t> </a:t>
            </a:r>
            <a:r>
              <a:rPr lang="en-US" sz="2400" dirty="0" err="1" smtClean="0"/>
              <a:t>uğradığı</a:t>
            </a:r>
            <a:r>
              <a:rPr lang="en-US" sz="2400" dirty="0" smtClean="0"/>
              <a:t> </a:t>
            </a:r>
            <a:r>
              <a:rPr lang="en-US" sz="2400" dirty="0" err="1" smtClean="0"/>
              <a:t>soğuk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yüzdesi</a:t>
            </a:r>
            <a:r>
              <a:rPr lang="en-US" sz="2400" dirty="0" smtClean="0"/>
              <a:t> (%)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belirtilir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4386" y="4904445"/>
            <a:ext cx="3359455" cy="100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385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523559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Toparlanma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Yeniden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Kristalleşme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Tane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Büyümesi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Soğuk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sırasında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malzemelerin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özelliklerinde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mikroyapılarında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değişiklikler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: </a:t>
            </a:r>
            <a:r>
              <a:rPr lang="en-US" sz="2400" dirty="0" err="1" smtClean="0"/>
              <a:t>Tane</a:t>
            </a:r>
            <a:r>
              <a:rPr lang="en-US" sz="2400" dirty="0" smtClean="0"/>
              <a:t> </a:t>
            </a:r>
            <a:r>
              <a:rPr lang="en-US" sz="2400" dirty="0" err="1" smtClean="0"/>
              <a:t>şekilleri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değişir</a:t>
            </a:r>
            <a:r>
              <a:rPr lang="en-US" sz="2400" dirty="0" smtClean="0"/>
              <a:t>, </a:t>
            </a:r>
            <a:r>
              <a:rPr lang="en-US" sz="2400" dirty="0" err="1" smtClean="0"/>
              <a:t>dislokasyon</a:t>
            </a:r>
            <a:r>
              <a:rPr lang="en-US" sz="2400" dirty="0" smtClean="0"/>
              <a:t> </a:t>
            </a:r>
            <a:r>
              <a:rPr lang="en-US" sz="2400" dirty="0" err="1" smtClean="0"/>
              <a:t>yoğunluğu</a:t>
            </a:r>
            <a:r>
              <a:rPr lang="en-US" sz="2400" dirty="0" smtClean="0"/>
              <a:t> </a:t>
            </a:r>
            <a:r>
              <a:rPr lang="en-US" sz="2400" dirty="0" err="1" smtClean="0"/>
              <a:t>artar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b="1" dirty="0" err="1" smtClean="0"/>
              <a:t>Tavlama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Malzemenin</a:t>
            </a:r>
            <a:r>
              <a:rPr lang="en-US" sz="2400" dirty="0" smtClean="0"/>
              <a:t> </a:t>
            </a:r>
            <a:r>
              <a:rPr lang="en-US" sz="2400" dirty="0" err="1" smtClean="0"/>
              <a:t>yeteri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sıcaklıkta</a:t>
            </a:r>
            <a:r>
              <a:rPr lang="en-US" sz="2400" dirty="0" smtClean="0"/>
              <a:t> </a:t>
            </a:r>
            <a:r>
              <a:rPr lang="en-US" sz="2400" dirty="0" err="1" smtClean="0"/>
              <a:t>yeteri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uzun</a:t>
            </a:r>
            <a:r>
              <a:rPr lang="en-US" sz="2400" dirty="0" smtClean="0"/>
              <a:t> </a:t>
            </a:r>
            <a:r>
              <a:rPr lang="en-US" sz="2400" dirty="0" err="1" smtClean="0"/>
              <a:t>süre</a:t>
            </a:r>
            <a:r>
              <a:rPr lang="en-US" sz="2400" dirty="0" smtClean="0"/>
              <a:t> </a:t>
            </a:r>
            <a:r>
              <a:rPr lang="en-US" sz="2400" dirty="0" err="1" smtClean="0"/>
              <a:t>bekletilmesine</a:t>
            </a:r>
            <a:r>
              <a:rPr lang="en-US" sz="2400" dirty="0" smtClean="0"/>
              <a:t> </a:t>
            </a:r>
            <a:r>
              <a:rPr lang="en-US" sz="2400" dirty="0" err="1" smtClean="0"/>
              <a:t>denir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Tavlama</a:t>
            </a:r>
            <a:r>
              <a:rPr lang="en-US" sz="2400" dirty="0" smtClean="0"/>
              <a:t> </a:t>
            </a:r>
            <a:r>
              <a:rPr lang="en-US" sz="2400" dirty="0" err="1" smtClean="0"/>
              <a:t>işlemi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değişiklikler</a:t>
            </a:r>
            <a:r>
              <a:rPr lang="en-US" sz="2400" dirty="0" smtClean="0"/>
              <a:t> </a:t>
            </a:r>
            <a:r>
              <a:rPr lang="en-US" sz="2400" dirty="0" err="1" smtClean="0"/>
              <a:t>kısmen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tamamen</a:t>
            </a:r>
            <a:r>
              <a:rPr lang="en-US" sz="2400" dirty="0" smtClean="0"/>
              <a:t> </a:t>
            </a:r>
            <a:r>
              <a:rPr lang="en-US" sz="2400" dirty="0" err="1" smtClean="0"/>
              <a:t>geri</a:t>
            </a:r>
            <a:r>
              <a:rPr lang="en-US" sz="2400" dirty="0" smtClean="0"/>
              <a:t> </a:t>
            </a:r>
            <a:r>
              <a:rPr lang="en-US" sz="2400" dirty="0" err="1" smtClean="0"/>
              <a:t>döndürülebilir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dönüşüm</a:t>
            </a:r>
            <a:r>
              <a:rPr lang="en-US" sz="2400" dirty="0" smtClean="0"/>
              <a:t>,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sıcaklıklarda</a:t>
            </a:r>
            <a:r>
              <a:rPr lang="en-US" sz="2400" dirty="0" smtClean="0"/>
              <a:t> </a:t>
            </a:r>
            <a:r>
              <a:rPr lang="en-US" sz="2400" dirty="0" err="1" smtClean="0"/>
              <a:t>olan</a:t>
            </a:r>
            <a:r>
              <a:rPr lang="en-US" sz="2400" dirty="0" smtClean="0"/>
              <a:t> </a:t>
            </a:r>
            <a:r>
              <a:rPr lang="en-US" sz="2400" dirty="0" err="1" smtClean="0"/>
              <a:t>iki</a:t>
            </a:r>
            <a:r>
              <a:rPr lang="en-US" sz="2400" dirty="0" smtClean="0"/>
              <a:t> </a:t>
            </a:r>
            <a:r>
              <a:rPr lang="en-US" sz="2400" dirty="0" err="1" smtClean="0"/>
              <a:t>farklı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Toparlanma</a:t>
            </a:r>
            <a:r>
              <a:rPr lang="en-US" sz="2400" dirty="0" smtClean="0"/>
              <a:t> (recovery)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yeniden</a:t>
            </a:r>
            <a:r>
              <a:rPr lang="en-US" sz="2400" dirty="0" smtClean="0"/>
              <a:t> </a:t>
            </a:r>
            <a:r>
              <a:rPr lang="en-US" sz="2400" dirty="0" err="1" smtClean="0"/>
              <a:t>kristalleşme</a:t>
            </a:r>
            <a:r>
              <a:rPr lang="en-US" sz="2400" dirty="0" smtClean="0"/>
              <a:t> (recrystallization).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iki</a:t>
            </a:r>
            <a:r>
              <a:rPr lang="en-US" sz="2400" dirty="0" smtClean="0"/>
              <a:t> </a:t>
            </a:r>
            <a:r>
              <a:rPr lang="en-US" sz="2400" dirty="0" err="1" smtClean="0"/>
              <a:t>olayıbazen</a:t>
            </a:r>
            <a:r>
              <a:rPr lang="en-US" sz="2400" dirty="0" smtClean="0"/>
              <a:t> </a:t>
            </a:r>
            <a:r>
              <a:rPr lang="en-US" sz="2400" dirty="0" err="1" smtClean="0"/>
              <a:t>tane</a:t>
            </a:r>
            <a:r>
              <a:rPr lang="en-US" sz="2400" dirty="0" smtClean="0"/>
              <a:t> </a:t>
            </a:r>
            <a:r>
              <a:rPr lang="en-US" sz="2400" dirty="0" err="1" smtClean="0"/>
              <a:t>büyümesi</a:t>
            </a:r>
            <a:r>
              <a:rPr lang="en-US" sz="2400" dirty="0" smtClean="0"/>
              <a:t> (grain growth) </a:t>
            </a:r>
            <a:r>
              <a:rPr lang="en-US" sz="2400" dirty="0" err="1" smtClean="0"/>
              <a:t>takip</a:t>
            </a:r>
            <a:r>
              <a:rPr lang="en-US" sz="2400" dirty="0" smtClean="0"/>
              <a:t> </a:t>
            </a:r>
            <a:r>
              <a:rPr lang="en-US" sz="2400" dirty="0" err="1" smtClean="0"/>
              <a:t>eder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788458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410604" cy="60140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Toparlanma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toparlanma</a:t>
            </a:r>
            <a:r>
              <a:rPr lang="en-US" sz="2400" dirty="0" smtClean="0"/>
              <a:t> </a:t>
            </a:r>
            <a:r>
              <a:rPr lang="en-US" sz="2400" dirty="0" err="1" smtClean="0"/>
              <a:t>sırasında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</a:t>
            </a:r>
            <a:r>
              <a:rPr lang="en-US" sz="2400" dirty="0" smtClean="0"/>
              <a:t> </a:t>
            </a:r>
            <a:r>
              <a:rPr lang="en-US" sz="2400" dirty="0" err="1" smtClean="0"/>
              <a:t>içerisindeki</a:t>
            </a:r>
            <a:r>
              <a:rPr lang="en-US" sz="2400" dirty="0" smtClean="0"/>
              <a:t> </a:t>
            </a:r>
            <a:r>
              <a:rPr lang="en-US" sz="2400" dirty="0" err="1" smtClean="0"/>
              <a:t>iç</a:t>
            </a:r>
            <a:r>
              <a:rPr lang="en-US" sz="2400" dirty="0" smtClean="0"/>
              <a:t> </a:t>
            </a:r>
            <a:r>
              <a:rPr lang="en-US" sz="2400" dirty="0" err="1" smtClean="0"/>
              <a:t>gerilmeler</a:t>
            </a:r>
            <a:r>
              <a:rPr lang="en-US" sz="2400" dirty="0" smtClean="0"/>
              <a:t> </a:t>
            </a:r>
            <a:r>
              <a:rPr lang="en-US" sz="2400" dirty="0" err="1" smtClean="0"/>
              <a:t>giderilir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sıcaklıklarda</a:t>
            </a:r>
            <a:r>
              <a:rPr lang="en-US" sz="2400" dirty="0" smtClean="0"/>
              <a:t> </a:t>
            </a:r>
            <a:r>
              <a:rPr lang="en-US" sz="2400" dirty="0" err="1" smtClean="0"/>
              <a:t>atomların</a:t>
            </a:r>
            <a:r>
              <a:rPr lang="en-US" sz="2400" dirty="0" smtClean="0"/>
              <a:t> </a:t>
            </a:r>
            <a:r>
              <a:rPr lang="en-US" sz="2400" dirty="0" err="1" smtClean="0"/>
              <a:t>difüzyon</a:t>
            </a:r>
            <a:r>
              <a:rPr lang="en-US" sz="2400" dirty="0" smtClean="0"/>
              <a:t> </a:t>
            </a:r>
            <a:r>
              <a:rPr lang="en-US" sz="2400" dirty="0" err="1" smtClean="0"/>
              <a:t>hızı</a:t>
            </a:r>
            <a:r>
              <a:rPr lang="en-US" sz="2400" dirty="0" smtClean="0"/>
              <a:t> </a:t>
            </a:r>
            <a:r>
              <a:rPr lang="en-US" sz="2400" dirty="0" err="1" smtClean="0"/>
              <a:t>artar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Dislokasyon</a:t>
            </a:r>
            <a:r>
              <a:rPr lang="en-US" sz="2400" dirty="0" smtClean="0"/>
              <a:t> </a:t>
            </a:r>
            <a:r>
              <a:rPr lang="en-US" sz="2400" dirty="0" err="1" smtClean="0"/>
              <a:t>sayılarında</a:t>
            </a:r>
            <a:r>
              <a:rPr lang="en-US" sz="2400" dirty="0" smtClean="0"/>
              <a:t> </a:t>
            </a:r>
            <a:r>
              <a:rPr lang="en-US" sz="2400" dirty="0" err="1" smtClean="0"/>
              <a:t>düşme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Malzeme</a:t>
            </a:r>
            <a:r>
              <a:rPr lang="en-US" sz="2400" dirty="0" smtClean="0"/>
              <a:t> </a:t>
            </a:r>
            <a:r>
              <a:rPr lang="en-US" sz="2400" dirty="0" err="1" smtClean="0"/>
              <a:t>içerisinde</a:t>
            </a:r>
            <a:r>
              <a:rPr lang="en-US" sz="2400" dirty="0" smtClean="0"/>
              <a:t> </a:t>
            </a:r>
            <a:r>
              <a:rPr lang="en-US" sz="2400" dirty="0" err="1" smtClean="0"/>
              <a:t>oluşan</a:t>
            </a:r>
            <a:r>
              <a:rPr lang="en-US" sz="2400" dirty="0" smtClean="0"/>
              <a:t> </a:t>
            </a:r>
            <a:r>
              <a:rPr lang="en-US" sz="2400" dirty="0" err="1" smtClean="0"/>
              <a:t>gerinim</a:t>
            </a:r>
            <a:r>
              <a:rPr lang="en-US" sz="2400" dirty="0" smtClean="0"/>
              <a:t> </a:t>
            </a:r>
            <a:r>
              <a:rPr lang="en-US" sz="2400" dirty="0" err="1" smtClean="0"/>
              <a:t>enerjileri</a:t>
            </a:r>
            <a:r>
              <a:rPr lang="en-US" sz="2400" dirty="0" smtClean="0"/>
              <a:t> </a:t>
            </a:r>
            <a:r>
              <a:rPr lang="en-US" sz="2400" dirty="0" err="1" smtClean="0"/>
              <a:t>düşer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Malzeme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özellikleri</a:t>
            </a:r>
            <a:r>
              <a:rPr lang="en-US" sz="2400" dirty="0" smtClean="0"/>
              <a:t> </a:t>
            </a:r>
            <a:r>
              <a:rPr lang="en-US" sz="2400" dirty="0" err="1" smtClean="0"/>
              <a:t>soğuk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öncesine</a:t>
            </a:r>
            <a:r>
              <a:rPr lang="en-US" sz="2400" dirty="0" smtClean="0"/>
              <a:t> </a:t>
            </a:r>
            <a:r>
              <a:rPr lang="en-US" sz="2400" dirty="0" err="1" smtClean="0"/>
              <a:t>kısmen</a:t>
            </a:r>
            <a:r>
              <a:rPr lang="en-US" sz="2400" dirty="0" smtClean="0"/>
              <a:t> </a:t>
            </a:r>
            <a:r>
              <a:rPr lang="en-US" sz="2400" dirty="0" err="1" smtClean="0"/>
              <a:t>geri</a:t>
            </a:r>
            <a:r>
              <a:rPr lang="en-US" sz="2400" dirty="0" smtClean="0"/>
              <a:t> </a:t>
            </a:r>
            <a:r>
              <a:rPr lang="en-US" sz="2400" dirty="0" err="1" smtClean="0"/>
              <a:t>döner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Toparlanma</a:t>
            </a:r>
            <a:r>
              <a:rPr lang="en-US" sz="2400" dirty="0" smtClean="0"/>
              <a:t> </a:t>
            </a:r>
            <a:r>
              <a:rPr lang="en-US" sz="2400" dirty="0" err="1" smtClean="0"/>
              <a:t>sırasında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malzemenin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dayanımında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miktarda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düşüş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 </a:t>
            </a:r>
            <a:r>
              <a:rPr lang="en-US" sz="2400" dirty="0" err="1" smtClean="0"/>
              <a:t>ama</a:t>
            </a:r>
            <a:r>
              <a:rPr lang="en-US" sz="2400" dirty="0" smtClean="0"/>
              <a:t> </a:t>
            </a:r>
            <a:r>
              <a:rPr lang="en-US" sz="2400" dirty="0" err="1" smtClean="0"/>
              <a:t>sünekliğinde</a:t>
            </a:r>
            <a:r>
              <a:rPr lang="en-US" sz="2400" dirty="0" smtClean="0"/>
              <a:t> </a:t>
            </a:r>
            <a:r>
              <a:rPr lang="en-US" sz="2400" dirty="0" err="1" smtClean="0"/>
              <a:t>ciddi</a:t>
            </a:r>
            <a:r>
              <a:rPr lang="en-US" sz="2400" dirty="0" smtClean="0"/>
              <a:t> </a:t>
            </a:r>
            <a:r>
              <a:rPr lang="en-US" sz="2400" dirty="0" err="1" smtClean="0"/>
              <a:t>miktarda</a:t>
            </a:r>
            <a:r>
              <a:rPr lang="en-US" sz="2400" dirty="0" smtClean="0"/>
              <a:t> </a:t>
            </a:r>
            <a:r>
              <a:rPr lang="en-US" sz="2400" dirty="0" err="1" smtClean="0"/>
              <a:t>artış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Toparlanmadan</a:t>
            </a:r>
            <a:r>
              <a:rPr lang="en-US" sz="2400" dirty="0" smtClean="0"/>
              <a:t> sonar bile </a:t>
            </a:r>
            <a:r>
              <a:rPr lang="en-US" sz="2400" dirty="0" err="1" smtClean="0"/>
              <a:t>sistemdeki</a:t>
            </a:r>
            <a:r>
              <a:rPr lang="en-US" sz="2400" dirty="0" smtClean="0"/>
              <a:t> </a:t>
            </a:r>
            <a:r>
              <a:rPr lang="en-US" sz="2400" dirty="0" err="1" smtClean="0"/>
              <a:t>taneler</a:t>
            </a:r>
            <a:r>
              <a:rPr lang="en-US" sz="2400" dirty="0" smtClean="0"/>
              <a:t> </a:t>
            </a:r>
            <a:r>
              <a:rPr lang="en-US" sz="2400" dirty="0" err="1" smtClean="0"/>
              <a:t>görece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gerinim</a:t>
            </a:r>
            <a:r>
              <a:rPr lang="en-US" sz="2400" dirty="0" smtClean="0"/>
              <a:t> </a:t>
            </a:r>
            <a:r>
              <a:rPr lang="en-US" sz="2400" dirty="0" err="1" smtClean="0"/>
              <a:t>enerjilerine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442790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765606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Yeniden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Kristalleşme</a:t>
            </a:r>
            <a:r>
              <a:rPr lang="en-US" sz="2400" b="1" dirty="0"/>
              <a:t>: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Yeniden</a:t>
            </a:r>
            <a:r>
              <a:rPr lang="en-US" sz="2400" dirty="0" smtClean="0"/>
              <a:t> </a:t>
            </a:r>
            <a:r>
              <a:rPr lang="en-US" sz="2400" dirty="0" err="1" smtClean="0"/>
              <a:t>kristalleşme</a:t>
            </a:r>
            <a:r>
              <a:rPr lang="en-US" sz="2400" dirty="0" smtClean="0"/>
              <a:t> </a:t>
            </a:r>
            <a:r>
              <a:rPr lang="en-US" sz="2400" dirty="0" err="1" smtClean="0"/>
              <a:t>gerinimsiz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eş-eksenli</a:t>
            </a:r>
            <a:r>
              <a:rPr lang="en-US" sz="2400" dirty="0" smtClean="0"/>
              <a:t> </a:t>
            </a:r>
            <a:r>
              <a:rPr lang="en-US" sz="2400" dirty="0" err="1" smtClean="0"/>
              <a:t>yeni</a:t>
            </a:r>
            <a:r>
              <a:rPr lang="en-US" sz="2400" dirty="0" smtClean="0"/>
              <a:t> </a:t>
            </a:r>
            <a:r>
              <a:rPr lang="en-US" sz="2400" dirty="0" err="1" smtClean="0"/>
              <a:t>tanelerin</a:t>
            </a:r>
            <a:r>
              <a:rPr lang="en-US" sz="2400" dirty="0" smtClean="0"/>
              <a:t> </a:t>
            </a:r>
            <a:r>
              <a:rPr lang="en-US" sz="2400" dirty="0" err="1" smtClean="0"/>
              <a:t>oluşma</a:t>
            </a:r>
            <a:r>
              <a:rPr lang="en-US" sz="2400" dirty="0" smtClean="0"/>
              <a:t> </a:t>
            </a:r>
            <a:r>
              <a:rPr lang="en-US" sz="2400" dirty="0" err="1" smtClean="0"/>
              <a:t>sürecidir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yeni</a:t>
            </a:r>
            <a:r>
              <a:rPr lang="en-US" sz="2400" dirty="0" smtClean="0"/>
              <a:t> </a:t>
            </a:r>
            <a:r>
              <a:rPr lang="en-US" sz="2400" dirty="0" err="1" smtClean="0"/>
              <a:t>oluşan</a:t>
            </a:r>
            <a:r>
              <a:rPr lang="en-US" sz="2400" dirty="0" smtClean="0"/>
              <a:t> </a:t>
            </a:r>
            <a:r>
              <a:rPr lang="en-US" sz="2400" dirty="0" err="1" smtClean="0"/>
              <a:t>tanelerin</a:t>
            </a:r>
            <a:r>
              <a:rPr lang="en-US" sz="2400" dirty="0" smtClean="0"/>
              <a:t> </a:t>
            </a:r>
            <a:r>
              <a:rPr lang="en-US" sz="2400" dirty="0" err="1" smtClean="0"/>
              <a:t>dislokasyon</a:t>
            </a:r>
            <a:r>
              <a:rPr lang="en-US" sz="2400" dirty="0" smtClean="0"/>
              <a:t> </a:t>
            </a:r>
            <a:r>
              <a:rPr lang="en-US" sz="2400" dirty="0" err="1" smtClean="0"/>
              <a:t>yoğunluğu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düşüktür</a:t>
            </a:r>
            <a:r>
              <a:rPr lang="en-US" sz="2400" dirty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soğuk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öncesi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özelliklere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Yeni</a:t>
            </a:r>
            <a:r>
              <a:rPr lang="en-US" sz="2400" dirty="0" smtClean="0"/>
              <a:t> </a:t>
            </a:r>
            <a:r>
              <a:rPr lang="en-US" sz="2400" dirty="0" err="1" smtClean="0"/>
              <a:t>tane</a:t>
            </a:r>
            <a:r>
              <a:rPr lang="en-US" sz="2400" dirty="0" smtClean="0"/>
              <a:t> </a:t>
            </a:r>
            <a:r>
              <a:rPr lang="en-US" sz="2400" dirty="0" err="1" smtClean="0"/>
              <a:t>oluşumu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itici</a:t>
            </a:r>
            <a:r>
              <a:rPr lang="en-US" sz="2400" dirty="0" smtClean="0"/>
              <a:t> </a:t>
            </a:r>
            <a:r>
              <a:rPr lang="en-US" sz="2400" dirty="0" err="1" smtClean="0"/>
              <a:t>güç</a:t>
            </a:r>
            <a:r>
              <a:rPr lang="en-US" sz="2400" dirty="0" smtClean="0"/>
              <a:t>: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iç</a:t>
            </a:r>
            <a:r>
              <a:rPr lang="en-US" sz="2400" dirty="0" smtClean="0"/>
              <a:t> </a:t>
            </a:r>
            <a:r>
              <a:rPr lang="en-US" sz="2400" dirty="0" err="1" smtClean="0"/>
              <a:t>enerjisini</a:t>
            </a:r>
            <a:r>
              <a:rPr lang="en-US" sz="2400" dirty="0" smtClean="0"/>
              <a:t> </a:t>
            </a:r>
            <a:r>
              <a:rPr lang="en-US" sz="2400" dirty="0" err="1" smtClean="0"/>
              <a:t>gerinimli</a:t>
            </a:r>
            <a:r>
              <a:rPr lang="en-US" sz="2400" dirty="0" smtClean="0"/>
              <a:t> </a:t>
            </a:r>
            <a:r>
              <a:rPr lang="en-US" sz="2400" dirty="0" err="1" smtClean="0"/>
              <a:t>tanelerden</a:t>
            </a:r>
            <a:r>
              <a:rPr lang="en-US" sz="2400" dirty="0" smtClean="0"/>
              <a:t> </a:t>
            </a:r>
            <a:r>
              <a:rPr lang="en-US" sz="2400" dirty="0" err="1" smtClean="0"/>
              <a:t>gerinimsiz</a:t>
            </a:r>
            <a:r>
              <a:rPr lang="en-US" sz="2400" dirty="0" smtClean="0"/>
              <a:t> </a:t>
            </a:r>
            <a:r>
              <a:rPr lang="en-US" sz="2400" dirty="0" err="1" smtClean="0"/>
              <a:t>tanelere</a:t>
            </a:r>
            <a:r>
              <a:rPr lang="en-US" sz="2400" dirty="0" smtClean="0"/>
              <a:t> </a:t>
            </a:r>
            <a:r>
              <a:rPr lang="en-US" sz="2400" dirty="0" err="1" smtClean="0"/>
              <a:t>geçerek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düşürmeye</a:t>
            </a:r>
            <a:r>
              <a:rPr lang="en-US" sz="2400" dirty="0" smtClean="0"/>
              <a:t> </a:t>
            </a:r>
            <a:r>
              <a:rPr lang="en-US" sz="2400" dirty="0" err="1" smtClean="0"/>
              <a:t>çalışır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Yeni</a:t>
            </a:r>
            <a:r>
              <a:rPr lang="en-US" sz="2400" dirty="0" smtClean="0"/>
              <a:t> </a:t>
            </a:r>
            <a:r>
              <a:rPr lang="en-US" sz="2400" dirty="0" err="1" smtClean="0"/>
              <a:t>oluşan</a:t>
            </a:r>
            <a:r>
              <a:rPr lang="en-US" sz="2400" dirty="0" smtClean="0"/>
              <a:t> </a:t>
            </a:r>
            <a:r>
              <a:rPr lang="en-US" sz="2400" dirty="0" err="1" smtClean="0"/>
              <a:t>taneler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dislokasyon</a:t>
            </a:r>
            <a:r>
              <a:rPr lang="en-US" sz="2400" dirty="0" smtClean="0"/>
              <a:t> </a:t>
            </a:r>
            <a:r>
              <a:rPr lang="en-US" sz="2400" dirty="0" err="1" smtClean="0"/>
              <a:t>yoğunluğuna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Boyutları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düşüktür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Yakın </a:t>
            </a:r>
            <a:r>
              <a:rPr lang="en-US" sz="2400" dirty="0" err="1" smtClean="0"/>
              <a:t>olan</a:t>
            </a:r>
            <a:r>
              <a:rPr lang="en-US" sz="2400" dirty="0" smtClean="0"/>
              <a:t> </a:t>
            </a:r>
            <a:r>
              <a:rPr lang="en-US" sz="2400" dirty="0" err="1" smtClean="0"/>
              <a:t>soğuk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görmüş</a:t>
            </a:r>
            <a:r>
              <a:rPr lang="en-US" sz="2400" dirty="0" smtClean="0"/>
              <a:t> </a:t>
            </a:r>
            <a:r>
              <a:rPr lang="en-US" sz="2400" dirty="0" err="1" smtClean="0"/>
              <a:t>taneleri</a:t>
            </a:r>
            <a:r>
              <a:rPr lang="en-US" sz="2400" dirty="0" smtClean="0"/>
              <a:t> </a:t>
            </a:r>
            <a:r>
              <a:rPr lang="en-US" sz="2400" dirty="0" err="1" smtClean="0"/>
              <a:t>içlerine</a:t>
            </a:r>
            <a:r>
              <a:rPr lang="en-US" sz="2400" dirty="0" smtClean="0"/>
              <a:t> </a:t>
            </a:r>
            <a:r>
              <a:rPr lang="en-US" sz="2400" dirty="0" err="1" smtClean="0"/>
              <a:t>alır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yer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değiştirirler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261148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652651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Tane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Büyümesi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Yeniden</a:t>
            </a:r>
            <a:r>
              <a:rPr lang="en-US" sz="2400" dirty="0" smtClean="0"/>
              <a:t> </a:t>
            </a:r>
            <a:r>
              <a:rPr lang="en-US" sz="2400" dirty="0" err="1" smtClean="0"/>
              <a:t>kristalleşme</a:t>
            </a:r>
            <a:r>
              <a:rPr lang="en-US" sz="2400" dirty="0" smtClean="0"/>
              <a:t> </a:t>
            </a:r>
            <a:r>
              <a:rPr lang="en-US" sz="2400" dirty="0" err="1" smtClean="0"/>
              <a:t>tamamlandıktan</a:t>
            </a:r>
            <a:r>
              <a:rPr lang="en-US" sz="2400" dirty="0" smtClean="0"/>
              <a:t> sonar </a:t>
            </a:r>
            <a:r>
              <a:rPr lang="en-US" sz="2400" dirty="0" err="1" smtClean="0"/>
              <a:t>gerinimsiz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eş-eksenli</a:t>
            </a:r>
            <a:r>
              <a:rPr lang="en-US" sz="2400" dirty="0" smtClean="0"/>
              <a:t> </a:t>
            </a:r>
            <a:r>
              <a:rPr lang="en-US" sz="2400" dirty="0" err="1" smtClean="0"/>
              <a:t>taneler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sıcaklıkta</a:t>
            </a:r>
            <a:r>
              <a:rPr lang="en-US" sz="2400" dirty="0" smtClean="0"/>
              <a:t> </a:t>
            </a:r>
            <a:r>
              <a:rPr lang="en-US" sz="2400" dirty="0" err="1" smtClean="0"/>
              <a:t>büyümeye</a:t>
            </a:r>
            <a:r>
              <a:rPr lang="en-US" sz="2400" dirty="0" smtClean="0"/>
              <a:t> </a:t>
            </a:r>
            <a:r>
              <a:rPr lang="en-US" sz="2400" dirty="0" err="1" smtClean="0"/>
              <a:t>devam</a:t>
            </a:r>
            <a:r>
              <a:rPr lang="en-US" sz="2400" dirty="0" smtClean="0"/>
              <a:t> </a:t>
            </a:r>
            <a:r>
              <a:rPr lang="en-US" sz="2400" dirty="0" err="1" smtClean="0"/>
              <a:t>ederler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Tane</a:t>
            </a:r>
            <a:r>
              <a:rPr lang="en-US" sz="2400" dirty="0" smtClean="0"/>
              <a:t> </a:t>
            </a:r>
            <a:r>
              <a:rPr lang="en-US" sz="2400" dirty="0" err="1" smtClean="0"/>
              <a:t>büyümesi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önceden</a:t>
            </a:r>
            <a:r>
              <a:rPr lang="en-US" sz="2400" dirty="0" smtClean="0"/>
              <a:t> </a:t>
            </a:r>
            <a:r>
              <a:rPr lang="en-US" sz="2400" dirty="0" err="1" smtClean="0"/>
              <a:t>toparlanma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yeniden</a:t>
            </a:r>
            <a:r>
              <a:rPr lang="en-US" sz="2400" dirty="0" smtClean="0"/>
              <a:t> </a:t>
            </a:r>
            <a:r>
              <a:rPr lang="en-US" sz="2400" dirty="0" err="1" smtClean="0"/>
              <a:t>kristalleşme</a:t>
            </a:r>
            <a:r>
              <a:rPr lang="en-US" sz="2400" dirty="0" smtClean="0"/>
              <a:t> </a:t>
            </a:r>
            <a:r>
              <a:rPr lang="en-US" sz="2400" dirty="0" err="1" smtClean="0"/>
              <a:t>olmasına</a:t>
            </a:r>
            <a:r>
              <a:rPr lang="en-US" sz="2400" dirty="0" smtClean="0"/>
              <a:t> </a:t>
            </a:r>
            <a:r>
              <a:rPr lang="en-US" sz="2400" dirty="0" err="1" smtClean="0"/>
              <a:t>gerek</a:t>
            </a:r>
            <a:r>
              <a:rPr lang="en-US" sz="2400" dirty="0" smtClean="0"/>
              <a:t> </a:t>
            </a:r>
            <a:r>
              <a:rPr lang="en-US" sz="2400" dirty="0" err="1" smtClean="0"/>
              <a:t>yoktur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sıcaklıklarda</a:t>
            </a:r>
            <a:r>
              <a:rPr lang="en-US" sz="2400" dirty="0" smtClean="0"/>
              <a:t> </a:t>
            </a:r>
            <a:r>
              <a:rPr lang="en-US" sz="2400" dirty="0" err="1" smtClean="0"/>
              <a:t>tüm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taneli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malzemelerde</a:t>
            </a:r>
            <a:r>
              <a:rPr lang="en-US" sz="2400" dirty="0" smtClean="0"/>
              <a:t> </a:t>
            </a:r>
            <a:r>
              <a:rPr lang="en-US" sz="2400" dirty="0" err="1" smtClean="0"/>
              <a:t>gözükür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Yeni</a:t>
            </a:r>
            <a:r>
              <a:rPr lang="en-US" sz="2400" dirty="0" smtClean="0"/>
              <a:t> </a:t>
            </a:r>
            <a:r>
              <a:rPr lang="en-US" sz="2400" dirty="0" err="1"/>
              <a:t>tane</a:t>
            </a:r>
            <a:r>
              <a:rPr lang="en-US" sz="2400" dirty="0"/>
              <a:t> </a:t>
            </a:r>
            <a:r>
              <a:rPr lang="en-US" sz="2400" dirty="0" err="1"/>
              <a:t>oluşumu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itici</a:t>
            </a:r>
            <a:r>
              <a:rPr lang="en-US" sz="2400" dirty="0"/>
              <a:t> </a:t>
            </a:r>
            <a:r>
              <a:rPr lang="en-US" sz="2400" dirty="0" err="1"/>
              <a:t>güç</a:t>
            </a:r>
            <a:r>
              <a:rPr lang="en-US" sz="2400" dirty="0" smtClean="0"/>
              <a:t>: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içerisindeki</a:t>
            </a:r>
            <a:r>
              <a:rPr lang="en-US" sz="2400" dirty="0" smtClean="0"/>
              <a:t> </a:t>
            </a:r>
            <a:r>
              <a:rPr lang="en-US" sz="2400" dirty="0" err="1" smtClean="0"/>
              <a:t>tane</a:t>
            </a:r>
            <a:r>
              <a:rPr lang="en-US" sz="2400" dirty="0" smtClean="0"/>
              <a:t> </a:t>
            </a:r>
            <a:r>
              <a:rPr lang="en-US" sz="2400" dirty="0" err="1" smtClean="0"/>
              <a:t>sınırları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bunlardan</a:t>
            </a:r>
            <a:r>
              <a:rPr lang="en-US" sz="2400" dirty="0" smtClean="0"/>
              <a:t> </a:t>
            </a:r>
            <a:r>
              <a:rPr lang="en-US" sz="2400" dirty="0" err="1" smtClean="0"/>
              <a:t>kaynaklanan</a:t>
            </a:r>
            <a:r>
              <a:rPr lang="en-US" sz="2400" dirty="0" smtClean="0"/>
              <a:t> </a:t>
            </a:r>
            <a:r>
              <a:rPr lang="en-US" sz="2400" dirty="0" err="1" smtClean="0"/>
              <a:t>enerjiyi</a:t>
            </a:r>
            <a:r>
              <a:rPr lang="en-US" sz="2400" dirty="0" smtClean="0"/>
              <a:t> </a:t>
            </a:r>
            <a:r>
              <a:rPr lang="en-US" sz="2400" dirty="0" err="1" smtClean="0"/>
              <a:t>azaltmaya</a:t>
            </a:r>
            <a:r>
              <a:rPr lang="en-US" sz="2400" dirty="0" smtClean="0"/>
              <a:t> </a:t>
            </a:r>
            <a:r>
              <a:rPr lang="en-US" sz="2400" dirty="0" err="1" smtClean="0"/>
              <a:t>çalışır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Küçük</a:t>
            </a:r>
            <a:r>
              <a:rPr lang="en-US" sz="2400" dirty="0" smtClean="0"/>
              <a:t> </a:t>
            </a:r>
            <a:r>
              <a:rPr lang="en-US" sz="2400" dirty="0" err="1" smtClean="0"/>
              <a:t>taneler</a:t>
            </a:r>
            <a:r>
              <a:rPr lang="en-US" sz="2400" dirty="0" smtClean="0"/>
              <a:t> </a:t>
            </a:r>
            <a:r>
              <a:rPr lang="en-US" sz="2400" dirty="0" err="1" smtClean="0"/>
              <a:t>büzülür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sonunda</a:t>
            </a:r>
            <a:r>
              <a:rPr lang="en-US" sz="2400" dirty="0" smtClean="0"/>
              <a:t> yok </a:t>
            </a:r>
            <a:r>
              <a:rPr lang="en-US" sz="2400" dirty="0" err="1" smtClean="0"/>
              <a:t>olur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Büyük</a:t>
            </a:r>
            <a:r>
              <a:rPr lang="en-US" sz="2400" dirty="0" smtClean="0"/>
              <a:t> </a:t>
            </a:r>
            <a:r>
              <a:rPr lang="en-US" sz="2400" dirty="0" err="1" smtClean="0"/>
              <a:t>taneler</a:t>
            </a:r>
            <a:r>
              <a:rPr lang="en-US" sz="2400" dirty="0" smtClean="0"/>
              <a:t> </a:t>
            </a:r>
            <a:r>
              <a:rPr lang="en-US" sz="2400" dirty="0" err="1" smtClean="0"/>
              <a:t>gelişmeye</a:t>
            </a:r>
            <a:r>
              <a:rPr lang="en-US" sz="2400" dirty="0" smtClean="0"/>
              <a:t> </a:t>
            </a:r>
            <a:r>
              <a:rPr lang="en-US" sz="2400" dirty="0" err="1" smtClean="0"/>
              <a:t>devam</a:t>
            </a:r>
            <a:r>
              <a:rPr lang="en-US" sz="2400" dirty="0" smtClean="0"/>
              <a:t> </a:t>
            </a:r>
            <a:r>
              <a:rPr lang="en-US" sz="2400" dirty="0" err="1" smtClean="0"/>
              <a:t>eder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07262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0515600" cy="5663045"/>
          </a:xfrm>
        </p:spPr>
        <p:txBody>
          <a:bodyPr>
            <a:noAutofit/>
          </a:bodyPr>
          <a:lstStyle/>
          <a:p>
            <a:r>
              <a:rPr lang="tr-TR" sz="2400" dirty="0" smtClean="0"/>
              <a:t>Plastik deformasyon, büyük miktarlarda </a:t>
            </a:r>
            <a:r>
              <a:rPr lang="tr-TR" sz="2400" dirty="0" err="1" smtClean="0"/>
              <a:t>dislokasyon</a:t>
            </a:r>
            <a:r>
              <a:rPr lang="tr-TR" sz="2400" dirty="0" smtClean="0"/>
              <a:t> hareketi ile olur.</a:t>
            </a:r>
          </a:p>
          <a:p>
            <a:r>
              <a:rPr lang="tr-TR" sz="2400" dirty="0" smtClean="0"/>
              <a:t>Plastik deformasyonun anlaşılması için </a:t>
            </a:r>
            <a:r>
              <a:rPr lang="tr-TR" sz="2400" dirty="0" err="1" smtClean="0"/>
              <a:t>dislokasyonların</a:t>
            </a:r>
            <a:r>
              <a:rPr lang="tr-TR" sz="2400" dirty="0" smtClean="0"/>
              <a:t> hareket </a:t>
            </a:r>
            <a:r>
              <a:rPr lang="tr-TR" sz="2400" dirty="0" err="1" smtClean="0"/>
              <a:t>mekanızmasını</a:t>
            </a:r>
            <a:r>
              <a:rPr lang="tr-TR" sz="2400" dirty="0" smtClean="0"/>
              <a:t> anlamak gerekmektedir.</a:t>
            </a:r>
          </a:p>
          <a:p>
            <a:r>
              <a:rPr lang="tr-TR" sz="2400" dirty="0" smtClean="0"/>
              <a:t>Malzemenin akma dayanımını arttırmak veya </a:t>
            </a:r>
            <a:r>
              <a:rPr lang="tr-TR" sz="2400" dirty="0" err="1" smtClean="0"/>
              <a:t>plasti</a:t>
            </a:r>
            <a:r>
              <a:rPr lang="en-US" sz="2400" dirty="0" smtClean="0"/>
              <a:t>k</a:t>
            </a:r>
            <a:r>
              <a:rPr lang="tr-TR" sz="2400" dirty="0" smtClean="0"/>
              <a:t> deformasyonu önlemek için </a:t>
            </a:r>
            <a:r>
              <a:rPr lang="tr-TR" sz="2400" dirty="0" err="1" smtClean="0"/>
              <a:t>dislokasyon</a:t>
            </a:r>
            <a:r>
              <a:rPr lang="tr-TR" sz="2400" dirty="0" smtClean="0"/>
              <a:t> hareketini zorlaştıracak mekanizmalar bulunmalıdır.</a:t>
            </a:r>
            <a:endParaRPr lang="en-US" sz="2400" dirty="0" smtClean="0"/>
          </a:p>
          <a:p>
            <a:r>
              <a:rPr lang="en-US" sz="2400" dirty="0" err="1" smtClean="0"/>
              <a:t>Kayma</a:t>
            </a:r>
            <a:r>
              <a:rPr lang="en-US" sz="2400" dirty="0" smtClean="0"/>
              <a:t> (slip): </a:t>
            </a:r>
            <a:r>
              <a:rPr lang="en-US" sz="2400" dirty="0" err="1" smtClean="0"/>
              <a:t>malzemelerde</a:t>
            </a:r>
            <a:r>
              <a:rPr lang="en-US" sz="2400" dirty="0" smtClean="0"/>
              <a:t> </a:t>
            </a:r>
            <a:r>
              <a:rPr lang="en-US" sz="2400" dirty="0" err="1" smtClean="0"/>
              <a:t>dislokasyon</a:t>
            </a:r>
            <a:r>
              <a:rPr lang="en-US" sz="2400" dirty="0" smtClean="0"/>
              <a:t> </a:t>
            </a:r>
            <a:r>
              <a:rPr lang="en-US" sz="2400" dirty="0" err="1" smtClean="0"/>
              <a:t>hareketleri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oluşan</a:t>
            </a:r>
            <a:r>
              <a:rPr lang="en-US" sz="2400" dirty="0" smtClean="0"/>
              <a:t> </a:t>
            </a:r>
            <a:r>
              <a:rPr lang="en-US" sz="2400" dirty="0" err="1" smtClean="0"/>
              <a:t>plastik</a:t>
            </a:r>
            <a:r>
              <a:rPr lang="en-US" sz="2400" dirty="0" smtClean="0"/>
              <a:t> </a:t>
            </a:r>
            <a:r>
              <a:rPr lang="en-US" sz="2400" dirty="0" err="1" smtClean="0"/>
              <a:t>deformasyona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denir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Metallerde</a:t>
            </a:r>
            <a:r>
              <a:rPr lang="en-US" sz="2400" dirty="0" smtClean="0"/>
              <a:t> </a:t>
            </a:r>
            <a:r>
              <a:rPr lang="en-US" sz="2400" dirty="0" err="1" smtClean="0"/>
              <a:t>plastik</a:t>
            </a:r>
            <a:r>
              <a:rPr lang="en-US" sz="2400" dirty="0" smtClean="0"/>
              <a:t> </a:t>
            </a:r>
            <a:r>
              <a:rPr lang="en-US" sz="2400" dirty="0" err="1" smtClean="0"/>
              <a:t>deformasyon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/>
              <a:t> </a:t>
            </a:r>
            <a:r>
              <a:rPr lang="en-US" sz="2400" dirty="0" smtClean="0"/>
              <a:t>– </a:t>
            </a:r>
            <a:r>
              <a:rPr lang="en-US" sz="2400" dirty="0" err="1" smtClean="0"/>
              <a:t>kenar</a:t>
            </a:r>
            <a:r>
              <a:rPr lang="en-US" sz="2400" dirty="0" smtClean="0"/>
              <a:t> </a:t>
            </a:r>
            <a:r>
              <a:rPr lang="en-US" sz="2400" dirty="0" err="1" smtClean="0"/>
              <a:t>dislokasyonları</a:t>
            </a:r>
            <a:r>
              <a:rPr lang="en-US" sz="2400" dirty="0" smtClean="0"/>
              <a:t> </a:t>
            </a:r>
            <a:r>
              <a:rPr lang="en-US" sz="2400" dirty="0" err="1" smtClean="0"/>
              <a:t>birbirleri</a:t>
            </a:r>
            <a:r>
              <a:rPr lang="en-US" sz="2400" dirty="0" smtClean="0"/>
              <a:t> </a:t>
            </a:r>
            <a:r>
              <a:rPr lang="en-US" sz="2400" dirty="0" err="1" smtClean="0"/>
              <a:t>üzerinden</a:t>
            </a:r>
            <a:r>
              <a:rPr lang="en-US" sz="2400" dirty="0" smtClean="0"/>
              <a:t> </a:t>
            </a:r>
            <a:r>
              <a:rPr lang="en-US" sz="2400" dirty="0" err="1" smtClean="0"/>
              <a:t>geçerler</a:t>
            </a:r>
            <a:r>
              <a:rPr lang="en-US" sz="2400" dirty="0" smtClean="0"/>
              <a:t>.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778348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0515600" cy="5663045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Dislokasyonlar</a:t>
            </a:r>
            <a:r>
              <a:rPr lang="en-US" sz="2400" dirty="0" smtClean="0"/>
              <a:t>: </a:t>
            </a:r>
            <a:r>
              <a:rPr lang="en-US" sz="2400" dirty="0" err="1" smtClean="0"/>
              <a:t>çizgi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1 </a:t>
            </a:r>
            <a:r>
              <a:rPr lang="en-US" sz="2400" dirty="0" err="1" smtClean="0"/>
              <a:t>boyutlu</a:t>
            </a:r>
            <a:r>
              <a:rPr lang="en-US" sz="2400" dirty="0" smtClean="0"/>
              <a:t> </a:t>
            </a:r>
            <a:r>
              <a:rPr lang="en-US" sz="2400" dirty="0" err="1" smtClean="0"/>
              <a:t>kusur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adlandırılır</a:t>
            </a:r>
            <a:r>
              <a:rPr lang="en-US" sz="2400" dirty="0" smtClean="0"/>
              <a:t>. </a:t>
            </a:r>
          </a:p>
          <a:p>
            <a:r>
              <a:rPr lang="en-US" sz="2400" dirty="0" err="1" smtClean="0"/>
              <a:t>Çevresindeki</a:t>
            </a:r>
            <a:r>
              <a:rPr lang="en-US" sz="2400" dirty="0" smtClean="0"/>
              <a:t> </a:t>
            </a:r>
            <a:r>
              <a:rPr lang="en-US" sz="2400" dirty="0" err="1" smtClean="0"/>
              <a:t>atomların</a:t>
            </a:r>
            <a:r>
              <a:rPr lang="en-US" sz="2400" dirty="0" smtClean="0"/>
              <a:t> </a:t>
            </a:r>
            <a:r>
              <a:rPr lang="en-US" sz="2400" dirty="0" err="1" smtClean="0"/>
              <a:t>yanlış</a:t>
            </a:r>
            <a:r>
              <a:rPr lang="en-US" sz="2400" dirty="0" smtClean="0"/>
              <a:t> </a:t>
            </a:r>
            <a:r>
              <a:rPr lang="en-US" sz="2400" dirty="0" err="1" smtClean="0"/>
              <a:t>yerleşmsi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yerdeğiştirmesi</a:t>
            </a:r>
            <a:r>
              <a:rPr lang="en-US" sz="2400" dirty="0" smtClean="0"/>
              <a:t> </a:t>
            </a:r>
            <a:r>
              <a:rPr lang="en-US" sz="2400" dirty="0" err="1" smtClean="0"/>
              <a:t>sonucu</a:t>
            </a:r>
            <a:r>
              <a:rPr lang="en-US" sz="2400" dirty="0" smtClean="0"/>
              <a:t> </a:t>
            </a:r>
            <a:r>
              <a:rPr lang="en-US" sz="2400" dirty="0" err="1" smtClean="0"/>
              <a:t>oluşur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Bu </a:t>
            </a:r>
            <a:r>
              <a:rPr lang="en-US" sz="2400" dirty="0" err="1" smtClean="0"/>
              <a:t>kusurlar</a:t>
            </a:r>
            <a:r>
              <a:rPr lang="en-US" sz="2400" dirty="0" smtClean="0"/>
              <a:t> </a:t>
            </a:r>
            <a:r>
              <a:rPr lang="en-US" sz="2400" dirty="0" err="1" smtClean="0"/>
              <a:t>genellikle</a:t>
            </a:r>
            <a:r>
              <a:rPr lang="en-US" sz="2400" dirty="0" smtClean="0"/>
              <a:t> </a:t>
            </a:r>
            <a:r>
              <a:rPr lang="en-US" sz="2400" dirty="0" err="1" smtClean="0"/>
              <a:t>krşistallerin</a:t>
            </a:r>
            <a:r>
              <a:rPr lang="en-US" sz="2400" dirty="0" smtClean="0"/>
              <a:t> </a:t>
            </a:r>
            <a:r>
              <a:rPr lang="en-US" sz="2400" dirty="0" err="1" smtClean="0"/>
              <a:t>büyümesi</a:t>
            </a:r>
            <a:r>
              <a:rPr lang="en-US" sz="2400" dirty="0" smtClean="0"/>
              <a:t> </a:t>
            </a:r>
            <a:r>
              <a:rPr lang="en-US" sz="2400" dirty="0" err="1" smtClean="0"/>
              <a:t>sırasında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mekanik</a:t>
            </a:r>
            <a:r>
              <a:rPr lang="en-US" sz="2400" dirty="0" smtClean="0"/>
              <a:t> </a:t>
            </a:r>
            <a:r>
              <a:rPr lang="en-US" sz="2400" dirty="0" err="1" smtClean="0"/>
              <a:t>deformasyon</a:t>
            </a:r>
            <a:r>
              <a:rPr lang="en-US" sz="2400" dirty="0" smtClean="0"/>
              <a:t> </a:t>
            </a:r>
            <a:r>
              <a:rPr lang="en-US" sz="2400" dirty="0" err="1" smtClean="0"/>
              <a:t>nedeni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Dislokasyonlar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düzlemindeki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doğruları</a:t>
            </a:r>
            <a:r>
              <a:rPr lang="en-US" sz="2400" dirty="0" smtClean="0"/>
              <a:t> </a:t>
            </a:r>
            <a:r>
              <a:rPr lang="en-US" sz="2400" dirty="0" err="1" smtClean="0"/>
              <a:t>boyunca</a:t>
            </a:r>
            <a:r>
              <a:rPr lang="en-US" sz="2400" dirty="0" smtClean="0"/>
              <a:t> </a:t>
            </a:r>
            <a:r>
              <a:rPr lang="en-US" sz="2400" dirty="0" err="1" smtClean="0"/>
              <a:t>dislokasyon</a:t>
            </a:r>
            <a:r>
              <a:rPr lang="en-US" sz="2400" dirty="0" smtClean="0"/>
              <a:t> </a:t>
            </a:r>
            <a:r>
              <a:rPr lang="en-US" sz="2400" dirty="0" err="1" smtClean="0"/>
              <a:t>çizgisine</a:t>
            </a:r>
            <a:r>
              <a:rPr lang="en-US" sz="2400" dirty="0" smtClean="0"/>
              <a:t> </a:t>
            </a:r>
            <a:r>
              <a:rPr lang="en-US" sz="2400" dirty="0" err="1" smtClean="0"/>
              <a:t>dik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hareket</a:t>
            </a:r>
            <a:r>
              <a:rPr lang="en-US" sz="2400" dirty="0" smtClean="0"/>
              <a:t> </a:t>
            </a:r>
            <a:r>
              <a:rPr lang="en-US" sz="2400" dirty="0" err="1" smtClean="0"/>
              <a:t>ederler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Kenar</a:t>
            </a:r>
            <a:r>
              <a:rPr lang="en-US" sz="2400" dirty="0"/>
              <a:t> </a:t>
            </a:r>
            <a:r>
              <a:rPr lang="en-US" sz="2400" dirty="0" err="1"/>
              <a:t>dsilokasyonu</a:t>
            </a:r>
            <a:r>
              <a:rPr lang="en-US" sz="2400" dirty="0"/>
              <a:t>: Kristal </a:t>
            </a:r>
            <a:r>
              <a:rPr lang="en-US" sz="2400" dirty="0" err="1"/>
              <a:t>yapı</a:t>
            </a:r>
            <a:r>
              <a:rPr lang="en-US" sz="2400" dirty="0"/>
              <a:t> </a:t>
            </a:r>
            <a:r>
              <a:rPr lang="en-US" sz="2400" dirty="0" err="1"/>
              <a:t>içerisinde</a:t>
            </a:r>
            <a:r>
              <a:rPr lang="en-US" sz="2400" dirty="0"/>
              <a:t> </a:t>
            </a:r>
            <a:r>
              <a:rPr lang="en-US" sz="2400" dirty="0" err="1"/>
              <a:t>fazladan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yarım</a:t>
            </a:r>
            <a:r>
              <a:rPr lang="en-US" sz="2400" dirty="0"/>
              <a:t> atom </a:t>
            </a:r>
            <a:r>
              <a:rPr lang="en-US" sz="2400" dirty="0" err="1"/>
              <a:t>düzlemi</a:t>
            </a:r>
            <a:r>
              <a:rPr lang="en-US" sz="2400" dirty="0"/>
              <a:t> </a:t>
            </a:r>
            <a:r>
              <a:rPr lang="en-US" sz="2400" dirty="0" err="1"/>
              <a:t>var</a:t>
            </a:r>
            <a:r>
              <a:rPr lang="en-US" sz="2400" dirty="0"/>
              <a:t> </a:t>
            </a:r>
            <a:r>
              <a:rPr lang="en-US" sz="2400" dirty="0" err="1"/>
              <a:t>ise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tip </a:t>
            </a:r>
            <a:r>
              <a:rPr lang="en-US" sz="2400" dirty="0" err="1"/>
              <a:t>dislokasyonlara</a:t>
            </a:r>
            <a:r>
              <a:rPr lang="en-US" sz="2400" dirty="0"/>
              <a:t> </a:t>
            </a:r>
            <a:r>
              <a:rPr lang="en-US" sz="2400" dirty="0" err="1"/>
              <a:t>kenar</a:t>
            </a:r>
            <a:r>
              <a:rPr lang="en-US" sz="2400" dirty="0"/>
              <a:t> </a:t>
            </a:r>
            <a:r>
              <a:rPr lang="en-US" sz="2400" dirty="0" err="1"/>
              <a:t>dislokasyonu</a:t>
            </a:r>
            <a:r>
              <a:rPr lang="en-US" sz="2400" dirty="0"/>
              <a:t> </a:t>
            </a:r>
            <a:r>
              <a:rPr lang="en-US" sz="2400" dirty="0" err="1"/>
              <a:t>denir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Burgu</a:t>
            </a:r>
            <a:r>
              <a:rPr lang="en-US" sz="2400" dirty="0"/>
              <a:t> (Vida) </a:t>
            </a:r>
            <a:r>
              <a:rPr lang="en-US" sz="2400" dirty="0" err="1"/>
              <a:t>dislokasyonu</a:t>
            </a:r>
            <a:r>
              <a:rPr lang="en-US" sz="2400" dirty="0"/>
              <a:t>: </a:t>
            </a:r>
            <a:r>
              <a:rPr lang="en-US" sz="2400" dirty="0" err="1"/>
              <a:t>kristalin</a:t>
            </a:r>
            <a:r>
              <a:rPr lang="en-US" sz="2400" dirty="0"/>
              <a:t> alt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katmanlarına</a:t>
            </a:r>
            <a:r>
              <a:rPr lang="en-US" sz="2400" dirty="0"/>
              <a:t> </a:t>
            </a:r>
            <a:r>
              <a:rPr lang="en-US" sz="2400" dirty="0" err="1"/>
              <a:t>uygulanan</a:t>
            </a:r>
            <a:r>
              <a:rPr lang="en-US" sz="2400" dirty="0"/>
              <a:t> </a:t>
            </a:r>
            <a:r>
              <a:rPr lang="en-US" sz="2400" dirty="0" err="1"/>
              <a:t>kayma</a:t>
            </a:r>
            <a:r>
              <a:rPr lang="en-US" sz="2400" dirty="0"/>
              <a:t> </a:t>
            </a:r>
            <a:r>
              <a:rPr lang="en-US" sz="2400" dirty="0" err="1"/>
              <a:t>gerilmesi</a:t>
            </a:r>
            <a:r>
              <a:rPr lang="en-US" sz="2400" dirty="0"/>
              <a:t> </a:t>
            </a:r>
            <a:r>
              <a:rPr lang="en-US" sz="2400" dirty="0" err="1"/>
              <a:t>sonucu</a:t>
            </a:r>
            <a:r>
              <a:rPr lang="en-US" sz="2400" dirty="0"/>
              <a:t> </a:t>
            </a:r>
            <a:r>
              <a:rPr lang="en-US" sz="2400" dirty="0" err="1"/>
              <a:t>kristalin</a:t>
            </a:r>
            <a:r>
              <a:rPr lang="en-US" sz="2400" dirty="0"/>
              <a:t> </a:t>
            </a:r>
            <a:r>
              <a:rPr lang="en-US" sz="2400" dirty="0" err="1"/>
              <a:t>üst</a:t>
            </a:r>
            <a:r>
              <a:rPr lang="en-US" sz="2400" dirty="0"/>
              <a:t> </a:t>
            </a:r>
            <a:r>
              <a:rPr lang="en-US" sz="2400" dirty="0" err="1"/>
              <a:t>bölümünün</a:t>
            </a:r>
            <a:r>
              <a:rPr lang="en-US" sz="2400" dirty="0"/>
              <a:t> alt </a:t>
            </a:r>
            <a:r>
              <a:rPr lang="en-US" sz="2400" dirty="0" err="1"/>
              <a:t>bölüme</a:t>
            </a:r>
            <a:r>
              <a:rPr lang="en-US" sz="2400" dirty="0"/>
              <a:t> </a:t>
            </a:r>
            <a:r>
              <a:rPr lang="en-US" sz="2400" dirty="0" err="1"/>
              <a:t>göre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atom </a:t>
            </a:r>
            <a:r>
              <a:rPr lang="en-US" sz="2400" dirty="0" err="1"/>
              <a:t>boyu</a:t>
            </a:r>
            <a:r>
              <a:rPr lang="en-US" sz="2400" dirty="0"/>
              <a:t> </a:t>
            </a:r>
            <a:r>
              <a:rPr lang="en-US" sz="2400" dirty="0" err="1"/>
              <a:t>kayması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oluşur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Karışık</a:t>
            </a:r>
            <a:r>
              <a:rPr lang="en-US" sz="2400" dirty="0"/>
              <a:t> </a:t>
            </a:r>
            <a:r>
              <a:rPr lang="en-US" sz="2400" dirty="0" err="1"/>
              <a:t>dislokasyon</a:t>
            </a:r>
            <a:r>
              <a:rPr lang="en-US" sz="2400" dirty="0"/>
              <a:t>: her </a:t>
            </a:r>
            <a:r>
              <a:rPr lang="en-US" sz="2400" dirty="0" err="1"/>
              <a:t>iki</a:t>
            </a:r>
            <a:r>
              <a:rPr lang="en-US" sz="2400" dirty="0"/>
              <a:t> tip </a:t>
            </a:r>
            <a:r>
              <a:rPr lang="en-US" sz="2400" dirty="0" err="1"/>
              <a:t>dislokasyonun</a:t>
            </a:r>
            <a:r>
              <a:rPr lang="en-US" sz="2400" dirty="0"/>
              <a:t> da </a:t>
            </a:r>
            <a:r>
              <a:rPr lang="en-US" sz="2400" dirty="0" err="1"/>
              <a:t>bulunduğu</a:t>
            </a:r>
            <a:r>
              <a:rPr lang="en-US" sz="2400" dirty="0"/>
              <a:t> </a:t>
            </a:r>
            <a:r>
              <a:rPr lang="en-US" sz="2400" dirty="0" err="1"/>
              <a:t>kristal</a:t>
            </a:r>
            <a:r>
              <a:rPr lang="en-US" sz="2400" dirty="0"/>
              <a:t> </a:t>
            </a:r>
            <a:r>
              <a:rPr lang="en-US" sz="2400" dirty="0" err="1"/>
              <a:t>yapılarda</a:t>
            </a:r>
            <a:r>
              <a:rPr lang="en-US" sz="2400" dirty="0"/>
              <a:t> </a:t>
            </a:r>
            <a:r>
              <a:rPr lang="en-US" sz="2400" dirty="0" err="1"/>
              <a:t>bulunur</a:t>
            </a:r>
            <a:r>
              <a:rPr lang="en-US" sz="2400" dirty="0"/>
              <a:t>.</a:t>
            </a:r>
          </a:p>
          <a:p>
            <a:endParaRPr lang="en-US" sz="2400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27992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0515600" cy="5663045"/>
          </a:xfrm>
        </p:spPr>
        <p:txBody>
          <a:bodyPr>
            <a:noAutofit/>
          </a:bodyPr>
          <a:lstStyle/>
          <a:p>
            <a:r>
              <a:rPr lang="en-US" sz="2400" dirty="0" err="1"/>
              <a:t>Kayma</a:t>
            </a:r>
            <a:r>
              <a:rPr lang="en-US" sz="2400" dirty="0"/>
              <a:t> </a:t>
            </a:r>
            <a:r>
              <a:rPr lang="en-US" sz="2400" dirty="0" err="1"/>
              <a:t>vektörü</a:t>
            </a:r>
            <a:r>
              <a:rPr lang="en-US" sz="2400" dirty="0"/>
              <a:t> (burgers </a:t>
            </a:r>
            <a:r>
              <a:rPr lang="en-US" sz="2400" dirty="0" err="1"/>
              <a:t>vektor</a:t>
            </a:r>
            <a:r>
              <a:rPr lang="en-US" sz="2400" dirty="0"/>
              <a:t>): </a:t>
            </a:r>
            <a:r>
              <a:rPr lang="en-US" sz="2400" dirty="0" err="1"/>
              <a:t>dislokasyonun</a:t>
            </a:r>
            <a:r>
              <a:rPr lang="en-US" sz="2400" dirty="0"/>
              <a:t> her </a:t>
            </a:r>
            <a:r>
              <a:rPr lang="en-US" sz="2400" dirty="0" err="1"/>
              <a:t>adımda</a:t>
            </a:r>
            <a:r>
              <a:rPr lang="en-US" sz="2400" dirty="0"/>
              <a:t> </a:t>
            </a:r>
            <a:r>
              <a:rPr lang="en-US" sz="2400" dirty="0" err="1"/>
              <a:t>ilerlediği</a:t>
            </a:r>
            <a:r>
              <a:rPr lang="en-US" sz="2400" dirty="0"/>
              <a:t> </a:t>
            </a:r>
            <a:r>
              <a:rPr lang="en-US" sz="2400" dirty="0" err="1"/>
              <a:t>yönğ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mesafeyi</a:t>
            </a:r>
            <a:r>
              <a:rPr lang="en-US" sz="2400" dirty="0"/>
              <a:t> </a:t>
            </a:r>
            <a:r>
              <a:rPr lang="en-US" sz="2400" dirty="0" err="1"/>
              <a:t>belirtir</a:t>
            </a:r>
            <a:r>
              <a:rPr lang="en-US" sz="2400" dirty="0"/>
              <a:t>. </a:t>
            </a:r>
          </a:p>
          <a:p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vektörünü</a:t>
            </a:r>
            <a:r>
              <a:rPr lang="en-US" sz="2400" dirty="0" smtClean="0"/>
              <a:t> </a:t>
            </a:r>
            <a:r>
              <a:rPr lang="en-US" sz="2400" dirty="0" err="1" smtClean="0"/>
              <a:t>bulmak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atomdan</a:t>
            </a:r>
            <a:r>
              <a:rPr lang="en-US" sz="2400" dirty="0" smtClean="0"/>
              <a:t> </a:t>
            </a:r>
            <a:r>
              <a:rPr lang="en-US" sz="2400" dirty="0" err="1" smtClean="0"/>
              <a:t>atoma</a:t>
            </a:r>
            <a:r>
              <a:rPr lang="en-US" sz="2400" dirty="0" smtClean="0"/>
              <a:t> her </a:t>
            </a:r>
            <a:r>
              <a:rPr lang="en-US" sz="2400" dirty="0" err="1" smtClean="0"/>
              <a:t>yönde</a:t>
            </a:r>
            <a:r>
              <a:rPr lang="en-US" sz="2400" dirty="0" smtClean="0"/>
              <a:t> </a:t>
            </a:r>
            <a:r>
              <a:rPr lang="en-US" sz="2400" dirty="0" err="1" smtClean="0"/>
              <a:t>eşit</a:t>
            </a:r>
            <a:r>
              <a:rPr lang="en-US" sz="2400" dirty="0" smtClean="0"/>
              <a:t> </a:t>
            </a:r>
            <a:r>
              <a:rPr lang="en-US" sz="2400" dirty="0" err="1" smtClean="0"/>
              <a:t>mesafe</a:t>
            </a:r>
            <a:r>
              <a:rPr lang="en-US" sz="2400" dirty="0" smtClean="0"/>
              <a:t> </a:t>
            </a:r>
            <a:r>
              <a:rPr lang="en-US" sz="2400" dirty="0" err="1" smtClean="0"/>
              <a:t>giderek</a:t>
            </a:r>
            <a:r>
              <a:rPr lang="en-US" sz="2400" dirty="0" smtClean="0"/>
              <a:t> </a:t>
            </a:r>
            <a:r>
              <a:rPr lang="en-US" sz="2400" dirty="0" err="1" smtClean="0"/>
              <a:t>kapalı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devre</a:t>
            </a:r>
            <a:r>
              <a:rPr lang="en-US" sz="2400" dirty="0" smtClean="0"/>
              <a:t> </a:t>
            </a:r>
            <a:r>
              <a:rPr lang="en-US" sz="2400" dirty="0" err="1" smtClean="0"/>
              <a:t>kurmaya</a:t>
            </a:r>
            <a:r>
              <a:rPr lang="en-US" sz="2400" dirty="0" smtClean="0"/>
              <a:t> </a:t>
            </a:r>
            <a:r>
              <a:rPr lang="en-US" sz="2400" dirty="0" err="1" smtClean="0"/>
              <a:t>çalışılır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Devrenin</a:t>
            </a:r>
            <a:r>
              <a:rPr lang="en-US" sz="2400" dirty="0" smtClean="0"/>
              <a:t> </a:t>
            </a:r>
            <a:r>
              <a:rPr lang="en-US" sz="2400" dirty="0" err="1" smtClean="0"/>
              <a:t>kapanması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gerekli</a:t>
            </a:r>
            <a:r>
              <a:rPr lang="en-US" sz="2400" dirty="0" smtClean="0"/>
              <a:t> </a:t>
            </a:r>
            <a:r>
              <a:rPr lang="en-US" sz="2400" dirty="0" err="1" smtClean="0"/>
              <a:t>olan</a:t>
            </a:r>
            <a:r>
              <a:rPr lang="en-US" sz="2400" dirty="0" smtClean="0"/>
              <a:t> </a:t>
            </a:r>
            <a:r>
              <a:rPr lang="en-US" sz="2400" dirty="0" err="1" smtClean="0"/>
              <a:t>vektör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vektörüdür</a:t>
            </a:r>
            <a:r>
              <a:rPr lang="en-US" sz="2400" dirty="0" smtClean="0"/>
              <a:t>.</a:t>
            </a:r>
          </a:p>
          <a:p>
            <a:r>
              <a:rPr lang="en-US" sz="2400" dirty="0" err="1"/>
              <a:t>Plastik</a:t>
            </a:r>
            <a:r>
              <a:rPr lang="en-US" sz="2400" dirty="0"/>
              <a:t> </a:t>
            </a:r>
            <a:r>
              <a:rPr lang="en-US" sz="2400" dirty="0" err="1"/>
              <a:t>deformasyon</a:t>
            </a:r>
            <a:r>
              <a:rPr lang="en-US" sz="2400" dirty="0"/>
              <a:t> </a:t>
            </a:r>
            <a:r>
              <a:rPr lang="en-US" sz="2400" dirty="0" err="1"/>
              <a:t>sırasında</a:t>
            </a:r>
            <a:r>
              <a:rPr lang="en-US" sz="2400" dirty="0"/>
              <a:t> </a:t>
            </a:r>
            <a:r>
              <a:rPr lang="en-US" sz="2400" dirty="0" err="1"/>
              <a:t>deformasyon</a:t>
            </a:r>
            <a:r>
              <a:rPr lang="en-US" sz="2400" dirty="0"/>
              <a:t> </a:t>
            </a:r>
            <a:r>
              <a:rPr lang="en-US" sz="2400" dirty="0" err="1"/>
              <a:t>enerjisinin</a:t>
            </a:r>
            <a:r>
              <a:rPr lang="en-US" sz="2400" dirty="0"/>
              <a:t> % ‘</a:t>
            </a:r>
            <a:r>
              <a:rPr lang="en-US" sz="2400" dirty="0" err="1"/>
              <a:t>lik</a:t>
            </a:r>
            <a:r>
              <a:rPr lang="en-US" sz="2400" dirty="0"/>
              <a:t> </a:t>
            </a:r>
            <a:r>
              <a:rPr lang="en-US" sz="2400" dirty="0" err="1"/>
              <a:t>kısmı</a:t>
            </a:r>
            <a:r>
              <a:rPr lang="en-US" sz="2400" dirty="0"/>
              <a:t> </a:t>
            </a:r>
            <a:r>
              <a:rPr lang="en-US" sz="2400" dirty="0" err="1"/>
              <a:t>malzeme</a:t>
            </a:r>
            <a:r>
              <a:rPr lang="en-US" sz="2400" dirty="0"/>
              <a:t> </a:t>
            </a:r>
            <a:r>
              <a:rPr lang="en-US" sz="2400" dirty="0" err="1"/>
              <a:t>içerisinde</a:t>
            </a:r>
            <a:r>
              <a:rPr lang="en-US" sz="2400" dirty="0"/>
              <a:t> </a:t>
            </a:r>
            <a:r>
              <a:rPr lang="en-US" sz="2400" dirty="0" err="1"/>
              <a:t>kalır</a:t>
            </a:r>
            <a:r>
              <a:rPr lang="en-US" sz="2400" dirty="0"/>
              <a:t>, </a:t>
            </a:r>
            <a:r>
              <a:rPr lang="en-US" sz="2400" dirty="0" err="1"/>
              <a:t>geri</a:t>
            </a:r>
            <a:r>
              <a:rPr lang="en-US" sz="2400" dirty="0"/>
              <a:t> </a:t>
            </a:r>
            <a:r>
              <a:rPr lang="en-US" sz="2400" dirty="0" err="1"/>
              <a:t>kalan</a:t>
            </a:r>
            <a:r>
              <a:rPr lang="en-US" sz="2400" dirty="0"/>
              <a:t> </a:t>
            </a:r>
            <a:r>
              <a:rPr lang="en-US" sz="2400" dirty="0" err="1"/>
              <a:t>enerji</a:t>
            </a:r>
            <a:r>
              <a:rPr lang="en-US" sz="2400" dirty="0"/>
              <a:t> </a:t>
            </a:r>
            <a:r>
              <a:rPr lang="en-US" sz="2400" dirty="0" err="1"/>
              <a:t>ise</a:t>
            </a:r>
            <a:r>
              <a:rPr lang="en-US" sz="2400" dirty="0"/>
              <a:t> </a:t>
            </a:r>
            <a:r>
              <a:rPr lang="en-US" sz="2400" dirty="0" err="1"/>
              <a:t>ısı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yayılır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Malzemenin</a:t>
            </a:r>
            <a:r>
              <a:rPr lang="en-US" sz="2400" dirty="0"/>
              <a:t> </a:t>
            </a:r>
            <a:r>
              <a:rPr lang="en-US" sz="2400" dirty="0" err="1"/>
              <a:t>içerisinde</a:t>
            </a:r>
            <a:r>
              <a:rPr lang="en-US" sz="2400" dirty="0"/>
              <a:t> </a:t>
            </a:r>
            <a:r>
              <a:rPr lang="en-US" sz="2400" dirty="0" err="1"/>
              <a:t>kalan</a:t>
            </a:r>
            <a:r>
              <a:rPr lang="en-US" sz="2400" dirty="0"/>
              <a:t> </a:t>
            </a:r>
            <a:r>
              <a:rPr lang="en-US" sz="2400" dirty="0" err="1"/>
              <a:t>enerjinin</a:t>
            </a:r>
            <a:r>
              <a:rPr lang="en-US" sz="2400" dirty="0"/>
              <a:t> </a:t>
            </a:r>
            <a:r>
              <a:rPr lang="en-US" sz="2400" dirty="0" err="1"/>
              <a:t>büyük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kısmı</a:t>
            </a:r>
            <a:r>
              <a:rPr lang="en-US" sz="2400" dirty="0"/>
              <a:t> </a:t>
            </a:r>
            <a:r>
              <a:rPr lang="en-US" sz="2400" dirty="0" err="1"/>
              <a:t>dislokasyonlar</a:t>
            </a:r>
            <a:r>
              <a:rPr lang="en-US" sz="2400" dirty="0"/>
              <a:t> </a:t>
            </a:r>
            <a:r>
              <a:rPr lang="en-US" sz="2400" dirty="0" err="1"/>
              <a:t>çevresinde</a:t>
            </a:r>
            <a:r>
              <a:rPr lang="en-US" sz="2400" dirty="0"/>
              <a:t> </a:t>
            </a:r>
            <a:r>
              <a:rPr lang="en-US" sz="2400" dirty="0" err="1"/>
              <a:t>gerilim</a:t>
            </a:r>
            <a:r>
              <a:rPr lang="en-US" sz="2400" dirty="0"/>
              <a:t> </a:t>
            </a:r>
            <a:r>
              <a:rPr lang="en-US" sz="2400" dirty="0" err="1"/>
              <a:t>alanları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depolanır</a:t>
            </a:r>
            <a:r>
              <a:rPr lang="en-US" sz="2400" dirty="0"/>
              <a:t>.</a:t>
            </a:r>
          </a:p>
          <a:p>
            <a:endParaRPr lang="en-US" sz="2400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737082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219773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Kayma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Sistemleri</a:t>
            </a:r>
            <a:endParaRPr lang="en-US" sz="2400" b="1" dirty="0" smtClean="0"/>
          </a:p>
          <a:p>
            <a:r>
              <a:rPr lang="en-US" sz="2400" b="1" dirty="0" err="1" smtClean="0"/>
              <a:t>Kayma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Düzlemi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dislokasyonların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</a:t>
            </a:r>
            <a:r>
              <a:rPr lang="en-US" sz="2400" dirty="0" smtClean="0"/>
              <a:t> </a:t>
            </a:r>
            <a:r>
              <a:rPr lang="en-US" sz="2400" dirty="0" err="1" smtClean="0"/>
              <a:t>içerisindeki</a:t>
            </a:r>
            <a:r>
              <a:rPr lang="en-US" sz="2400" dirty="0" smtClean="0"/>
              <a:t> </a:t>
            </a:r>
            <a:r>
              <a:rPr lang="en-US" sz="2400" dirty="0" err="1" smtClean="0"/>
              <a:t>hareketleri</a:t>
            </a:r>
            <a:r>
              <a:rPr lang="en-US" sz="2400" dirty="0" smtClean="0"/>
              <a:t> Kristal </a:t>
            </a:r>
            <a:r>
              <a:rPr lang="en-US" sz="2400" dirty="0" err="1" smtClean="0"/>
              <a:t>yapıya</a:t>
            </a:r>
            <a:r>
              <a:rPr lang="en-US" sz="2400" dirty="0" smtClean="0"/>
              <a:t> </a:t>
            </a:r>
            <a:r>
              <a:rPr lang="en-US" sz="2400" dirty="0" err="1" smtClean="0"/>
              <a:t>bağlıdır</a:t>
            </a:r>
            <a:r>
              <a:rPr lang="en-US" sz="2400" dirty="0" smtClean="0"/>
              <a:t>. </a:t>
            </a:r>
            <a:r>
              <a:rPr lang="en-US" sz="2400" dirty="0" err="1" smtClean="0"/>
              <a:t>Bazı</a:t>
            </a:r>
            <a:r>
              <a:rPr lang="en-US" sz="2400" dirty="0" smtClean="0"/>
              <a:t> </a:t>
            </a:r>
            <a:r>
              <a:rPr lang="en-US" sz="2400" dirty="0" err="1" smtClean="0"/>
              <a:t>düzlemlerde</a:t>
            </a:r>
            <a:r>
              <a:rPr lang="en-US" sz="2400" dirty="0" smtClean="0"/>
              <a:t> </a:t>
            </a:r>
            <a:r>
              <a:rPr lang="en-US" sz="2400" dirty="0" err="1" smtClean="0"/>
              <a:t>diğerlerine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kolay</a:t>
            </a:r>
            <a:r>
              <a:rPr lang="en-US" sz="2400" dirty="0" smtClean="0"/>
              <a:t> </a:t>
            </a:r>
            <a:r>
              <a:rPr lang="en-US" sz="2400" dirty="0" err="1" smtClean="0"/>
              <a:t>hareket</a:t>
            </a:r>
            <a:r>
              <a:rPr lang="en-US" sz="2400" dirty="0" smtClean="0"/>
              <a:t> </a:t>
            </a:r>
            <a:r>
              <a:rPr lang="en-US" sz="2400" dirty="0" err="1" smtClean="0"/>
              <a:t>ederler</a:t>
            </a:r>
            <a:r>
              <a:rPr lang="en-US" sz="2400" dirty="0" smtClean="0"/>
              <a:t>. </a:t>
            </a:r>
            <a:r>
              <a:rPr lang="en-US" sz="2400" dirty="0" err="1" smtClean="0"/>
              <a:t>Kaymanın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kolay</a:t>
            </a:r>
            <a:r>
              <a:rPr lang="en-US" sz="2400" dirty="0" smtClean="0"/>
              <a:t> </a:t>
            </a:r>
            <a:r>
              <a:rPr lang="en-US" sz="2400" dirty="0" err="1" smtClean="0"/>
              <a:t>gerçekleştiği</a:t>
            </a:r>
            <a:r>
              <a:rPr lang="en-US" sz="2400" dirty="0" smtClean="0"/>
              <a:t> </a:t>
            </a:r>
            <a:r>
              <a:rPr lang="en-US" sz="2400" dirty="0" err="1" smtClean="0"/>
              <a:t>düzlemlere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düzlemi</a:t>
            </a:r>
            <a:r>
              <a:rPr lang="en-US" sz="2400" dirty="0" smtClean="0"/>
              <a:t> </a:t>
            </a:r>
            <a:r>
              <a:rPr lang="en-US" sz="2400" dirty="0" err="1" smtClean="0"/>
              <a:t>denir</a:t>
            </a:r>
            <a:r>
              <a:rPr lang="en-US" sz="2400" dirty="0" smtClean="0"/>
              <a:t>.</a:t>
            </a:r>
          </a:p>
          <a:p>
            <a:r>
              <a:rPr lang="en-US" sz="2400" b="1" dirty="0" err="1" smtClean="0"/>
              <a:t>Kayma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Yönü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Aynı</a:t>
            </a:r>
            <a:r>
              <a:rPr lang="en-US" sz="2400" dirty="0" smtClean="0"/>
              <a:t> </a:t>
            </a:r>
            <a:r>
              <a:rPr lang="en-US" sz="2400" dirty="0" err="1" smtClean="0"/>
              <a:t>şekilde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düzlemi</a:t>
            </a:r>
            <a:r>
              <a:rPr lang="en-US" sz="2400" dirty="0" smtClean="0"/>
              <a:t> </a:t>
            </a:r>
            <a:r>
              <a:rPr lang="en-US" sz="2400" dirty="0" err="1" smtClean="0"/>
              <a:t>içerisinde</a:t>
            </a:r>
            <a:r>
              <a:rPr lang="en-US" sz="2400" dirty="0" smtClean="0"/>
              <a:t> </a:t>
            </a:r>
            <a:r>
              <a:rPr lang="en-US" sz="2400" dirty="0" err="1" smtClean="0"/>
              <a:t>bazı</a:t>
            </a:r>
            <a:r>
              <a:rPr lang="en-US" sz="2400" dirty="0" smtClean="0"/>
              <a:t> </a:t>
            </a:r>
            <a:r>
              <a:rPr lang="en-US" sz="2400" dirty="0" err="1" smtClean="0"/>
              <a:t>yönler</a:t>
            </a:r>
            <a:r>
              <a:rPr lang="en-US" sz="2400" dirty="0" smtClean="0"/>
              <a:t> </a:t>
            </a:r>
            <a:r>
              <a:rPr lang="en-US" sz="2400" dirty="0" err="1" smtClean="0"/>
              <a:t>diğerlerine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 smtClean="0"/>
              <a:t>tercih</a:t>
            </a:r>
            <a:r>
              <a:rPr lang="en-US" sz="2400" dirty="0" smtClean="0"/>
              <a:t> </a:t>
            </a:r>
            <a:r>
              <a:rPr lang="en-US" sz="2400" dirty="0" err="1" smtClean="0"/>
              <a:t>sebebidir</a:t>
            </a:r>
            <a:r>
              <a:rPr lang="en-US" sz="2400" dirty="0" smtClean="0"/>
              <a:t>,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yönlere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yönü</a:t>
            </a:r>
            <a:r>
              <a:rPr lang="en-US" sz="2400" dirty="0" smtClean="0"/>
              <a:t> </a:t>
            </a:r>
            <a:r>
              <a:rPr lang="en-US" sz="2400" dirty="0" err="1" smtClean="0"/>
              <a:t>denir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yönü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düzlemini</a:t>
            </a:r>
            <a:r>
              <a:rPr lang="en-US" sz="2400" dirty="0" smtClean="0"/>
              <a:t> </a:t>
            </a:r>
            <a:r>
              <a:rPr lang="en-US" sz="2400" dirty="0" err="1" smtClean="0"/>
              <a:t>içeren</a:t>
            </a:r>
            <a:r>
              <a:rPr lang="en-US" sz="2400" dirty="0" smtClean="0"/>
              <a:t> </a:t>
            </a:r>
            <a:r>
              <a:rPr lang="en-US" sz="2400" dirty="0" err="1" smtClean="0"/>
              <a:t>olguya</a:t>
            </a:r>
            <a:r>
              <a:rPr lang="en-US" sz="2400" dirty="0" smtClean="0"/>
              <a:t> </a:t>
            </a:r>
            <a:r>
              <a:rPr lang="en-US" sz="2400" b="1" dirty="0" err="1" smtClean="0"/>
              <a:t>kayma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sistemi</a:t>
            </a:r>
            <a:r>
              <a:rPr lang="en-US" sz="2400" b="1" dirty="0" smtClean="0"/>
              <a:t> </a:t>
            </a:r>
            <a:r>
              <a:rPr lang="en-US" sz="2400" dirty="0" err="1" smtClean="0"/>
              <a:t>denir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Kristal </a:t>
            </a:r>
            <a:r>
              <a:rPr lang="en-US" sz="2400" dirty="0" err="1" smtClean="0"/>
              <a:t>yapılarda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düzlemi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yoğun</a:t>
            </a:r>
            <a:r>
              <a:rPr lang="en-US" sz="2400" dirty="0" smtClean="0"/>
              <a:t> </a:t>
            </a:r>
            <a:r>
              <a:rPr lang="en-US" sz="2400" dirty="0" err="1" smtClean="0"/>
              <a:t>şekilde</a:t>
            </a:r>
            <a:r>
              <a:rPr lang="en-US" sz="2400" dirty="0" smtClean="0"/>
              <a:t>  </a:t>
            </a:r>
            <a:r>
              <a:rPr lang="en-US" sz="2400" dirty="0" err="1" smtClean="0"/>
              <a:t>paketlenmiş</a:t>
            </a:r>
            <a:r>
              <a:rPr lang="en-US" sz="2400" dirty="0" smtClean="0"/>
              <a:t> </a:t>
            </a:r>
            <a:r>
              <a:rPr lang="en-US" sz="2400" dirty="0" err="1" smtClean="0"/>
              <a:t>düzlemdir</a:t>
            </a:r>
            <a:r>
              <a:rPr lang="en-US" sz="2400" dirty="0" smtClean="0"/>
              <a:t>. </a:t>
            </a:r>
            <a:r>
              <a:rPr lang="en-US" sz="2400" dirty="0" err="1" smtClean="0"/>
              <a:t>Aynı</a:t>
            </a:r>
            <a:r>
              <a:rPr lang="en-US" sz="2400" dirty="0" smtClean="0"/>
              <a:t> </a:t>
            </a:r>
            <a:r>
              <a:rPr lang="en-US" sz="2400" dirty="0" err="1" smtClean="0"/>
              <a:t>şekilde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yönü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düzlemi</a:t>
            </a:r>
            <a:r>
              <a:rPr lang="en-US" sz="2400" dirty="0" smtClean="0"/>
              <a:t> </a:t>
            </a:r>
            <a:r>
              <a:rPr lang="en-US" sz="2400" dirty="0" err="1" smtClean="0"/>
              <a:t>üzerindeki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yoğun</a:t>
            </a:r>
            <a:r>
              <a:rPr lang="en-US" sz="2400" dirty="0" smtClean="0"/>
              <a:t> </a:t>
            </a:r>
            <a:r>
              <a:rPr lang="en-US" sz="2400" dirty="0" err="1" smtClean="0"/>
              <a:t>çizgisel</a:t>
            </a:r>
            <a:r>
              <a:rPr lang="en-US" sz="2400" dirty="0" smtClean="0"/>
              <a:t> atom </a:t>
            </a:r>
            <a:r>
              <a:rPr lang="en-US" sz="2400" dirty="0" err="1" smtClean="0"/>
              <a:t>yoğunluğuna</a:t>
            </a:r>
            <a:r>
              <a:rPr lang="en-US" sz="2400" dirty="0" smtClean="0"/>
              <a:t> </a:t>
            </a:r>
            <a:r>
              <a:rPr lang="en-US" sz="2400" dirty="0" err="1" smtClean="0"/>
              <a:t>sahip</a:t>
            </a:r>
            <a:r>
              <a:rPr lang="en-US" sz="2400" dirty="0" smtClean="0"/>
              <a:t> </a:t>
            </a:r>
            <a:r>
              <a:rPr lang="en-US" sz="2400" dirty="0" err="1" smtClean="0"/>
              <a:t>olan</a:t>
            </a:r>
            <a:r>
              <a:rPr lang="en-US" sz="2400" dirty="0" smtClean="0"/>
              <a:t> </a:t>
            </a:r>
            <a:r>
              <a:rPr lang="en-US" sz="2400" dirty="0" err="1" smtClean="0"/>
              <a:t>yöndür</a:t>
            </a:r>
            <a:r>
              <a:rPr lang="en-US" sz="2400" dirty="0" smtClean="0"/>
              <a:t>.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235597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906993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Kesme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Gerilmesi</a:t>
            </a:r>
            <a:r>
              <a:rPr lang="en-US" sz="2400" b="1" dirty="0" smtClean="0"/>
              <a:t> (Resolved shear stress): </a:t>
            </a:r>
            <a:r>
              <a:rPr lang="en-US" sz="2400" dirty="0" err="1" smtClean="0"/>
              <a:t>Uygulanan</a:t>
            </a:r>
            <a:r>
              <a:rPr lang="en-US" sz="2400" dirty="0" smtClean="0"/>
              <a:t> </a:t>
            </a:r>
            <a:r>
              <a:rPr lang="en-US" sz="2400" dirty="0" err="1" smtClean="0"/>
              <a:t>gerilimin</a:t>
            </a:r>
            <a:r>
              <a:rPr lang="en-US" sz="2400" dirty="0" smtClean="0"/>
              <a:t> </a:t>
            </a:r>
            <a:r>
              <a:rPr lang="en-US" sz="2400" dirty="0" err="1" smtClean="0"/>
              <a:t>yanında</a:t>
            </a:r>
            <a:r>
              <a:rPr lang="en-US" sz="2400" dirty="0" smtClean="0"/>
              <a:t> system </a:t>
            </a:r>
            <a:r>
              <a:rPr lang="en-US" sz="2400" dirty="0" err="1" smtClean="0"/>
              <a:t>içerisindeki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sistemlerinin</a:t>
            </a:r>
            <a:r>
              <a:rPr lang="en-US" sz="2400" dirty="0" smtClean="0"/>
              <a:t> </a:t>
            </a:r>
            <a:r>
              <a:rPr lang="en-US" sz="2400" dirty="0" err="1" smtClean="0"/>
              <a:t>orientasyonuna</a:t>
            </a:r>
            <a:r>
              <a:rPr lang="en-US" sz="2400" dirty="0" smtClean="0"/>
              <a:t> </a:t>
            </a:r>
            <a:r>
              <a:rPr lang="en-US" sz="2400" dirty="0" err="1" smtClean="0"/>
              <a:t>bağlıdır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b="1" dirty="0" err="1" smtClean="0"/>
              <a:t>Kritik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kesme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gerilimi</a:t>
            </a:r>
            <a:r>
              <a:rPr lang="en-US" sz="2400" b="1" dirty="0" smtClean="0"/>
              <a:t> (</a:t>
            </a:r>
            <a:r>
              <a:rPr lang="el-GR" sz="2400" b="1" dirty="0" smtClean="0"/>
              <a:t>τ</a:t>
            </a:r>
            <a:r>
              <a:rPr lang="en-US" sz="2400" b="1" baseline="-25000" dirty="0" err="1" smtClean="0"/>
              <a:t>crss</a:t>
            </a:r>
            <a:r>
              <a:rPr lang="en-US" sz="2400" b="1" dirty="0" smtClean="0"/>
              <a:t>): </a:t>
            </a:r>
            <a:r>
              <a:rPr lang="en-US" sz="2400" dirty="0" err="1" smtClean="0"/>
              <a:t>Sistemde</a:t>
            </a:r>
            <a:r>
              <a:rPr lang="en-US" sz="2400" dirty="0" smtClean="0"/>
              <a:t> </a:t>
            </a:r>
            <a:r>
              <a:rPr lang="en-US" sz="2400" dirty="0" err="1" smtClean="0"/>
              <a:t>kayma</a:t>
            </a:r>
            <a:r>
              <a:rPr lang="en-US" sz="2400" dirty="0" smtClean="0"/>
              <a:t> </a:t>
            </a:r>
            <a:r>
              <a:rPr lang="en-US" sz="2400" dirty="0" err="1" smtClean="0"/>
              <a:t>olması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gereken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küçük</a:t>
            </a:r>
            <a:r>
              <a:rPr lang="en-US" sz="2400" dirty="0" smtClean="0"/>
              <a:t> </a:t>
            </a:r>
            <a:r>
              <a:rPr lang="en-US" sz="2400" dirty="0" err="1" smtClean="0"/>
              <a:t>kesme</a:t>
            </a:r>
            <a:r>
              <a:rPr lang="en-US" sz="2400" dirty="0" smtClean="0"/>
              <a:t> </a:t>
            </a:r>
            <a:r>
              <a:rPr lang="en-US" sz="2400" dirty="0" err="1" smtClean="0"/>
              <a:t>gerilmesidir</a:t>
            </a:r>
            <a:r>
              <a:rPr lang="en-US" sz="2400" dirty="0" smtClean="0"/>
              <a:t>.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özelliği</a:t>
            </a:r>
            <a:r>
              <a:rPr lang="en-US" sz="2400" dirty="0" smtClean="0"/>
              <a:t> </a:t>
            </a:r>
            <a:r>
              <a:rPr lang="en-US" sz="2400" dirty="0" err="1" smtClean="0"/>
              <a:t>olup</a:t>
            </a:r>
            <a:r>
              <a:rPr lang="en-US" sz="2400" dirty="0" smtClean="0"/>
              <a:t> </a:t>
            </a:r>
            <a:r>
              <a:rPr lang="en-US" sz="2400" dirty="0" err="1" smtClean="0"/>
              <a:t>akma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dayanımını</a:t>
            </a:r>
            <a:r>
              <a:rPr lang="en-US" sz="2400" dirty="0" smtClean="0"/>
              <a:t> </a:t>
            </a:r>
            <a:r>
              <a:rPr lang="en-US" sz="2400" dirty="0" err="1" smtClean="0"/>
              <a:t>belirler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err="1"/>
              <a:t>Çok</a:t>
            </a:r>
            <a:r>
              <a:rPr lang="en-US" sz="2400" b="1" dirty="0"/>
              <a:t> </a:t>
            </a:r>
            <a:r>
              <a:rPr lang="en-US" sz="2400" b="1" dirty="0" err="1"/>
              <a:t>Kristalli</a:t>
            </a:r>
            <a:r>
              <a:rPr lang="en-US" sz="2400" b="1" dirty="0"/>
              <a:t> (</a:t>
            </a:r>
            <a:r>
              <a:rPr lang="en-US" sz="2400" b="1" dirty="0" err="1"/>
              <a:t>Ploikristal</a:t>
            </a:r>
            <a:r>
              <a:rPr lang="en-US" sz="2400" b="1" dirty="0"/>
              <a:t>) </a:t>
            </a:r>
            <a:r>
              <a:rPr lang="en-US" sz="2400" b="1" dirty="0" err="1"/>
              <a:t>Malzemelerde</a:t>
            </a:r>
            <a:r>
              <a:rPr lang="en-US" sz="2400" b="1" dirty="0"/>
              <a:t> </a:t>
            </a:r>
            <a:r>
              <a:rPr lang="en-US" sz="2400" b="1" dirty="0" err="1"/>
              <a:t>Kayma</a:t>
            </a:r>
            <a:r>
              <a:rPr lang="en-US" sz="2400" b="1" dirty="0"/>
              <a:t> </a:t>
            </a:r>
            <a:r>
              <a:rPr lang="en-US" sz="2400" b="1" dirty="0" err="1"/>
              <a:t>Hareketi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err="1"/>
              <a:t>Kayma</a:t>
            </a:r>
            <a:r>
              <a:rPr lang="en-US" sz="2400" dirty="0"/>
              <a:t> </a:t>
            </a:r>
            <a:r>
              <a:rPr lang="en-US" sz="2400" dirty="0" err="1"/>
              <a:t>yönleri</a:t>
            </a:r>
            <a:r>
              <a:rPr lang="en-US" sz="2400" dirty="0"/>
              <a:t> </a:t>
            </a:r>
            <a:r>
              <a:rPr lang="en-US" sz="2400" dirty="0" err="1"/>
              <a:t>kristal</a:t>
            </a:r>
            <a:r>
              <a:rPr lang="en-US" sz="2400" dirty="0"/>
              <a:t> </a:t>
            </a:r>
            <a:r>
              <a:rPr lang="en-US" sz="2400" dirty="0" err="1"/>
              <a:t>yapıya</a:t>
            </a:r>
            <a:r>
              <a:rPr lang="en-US" sz="2400" dirty="0"/>
              <a:t> </a:t>
            </a:r>
            <a:r>
              <a:rPr lang="en-US" sz="2400" dirty="0" err="1"/>
              <a:t>göre</a:t>
            </a:r>
            <a:r>
              <a:rPr lang="en-US" sz="2400" dirty="0"/>
              <a:t> </a:t>
            </a:r>
            <a:r>
              <a:rPr lang="en-US" sz="2400" dirty="0" err="1"/>
              <a:t>farklılık</a:t>
            </a:r>
            <a:r>
              <a:rPr lang="en-US" sz="2400" dirty="0"/>
              <a:t> </a:t>
            </a:r>
            <a:r>
              <a:rPr lang="en-US" sz="2400" dirty="0" err="1"/>
              <a:t>göterir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Uygulanan</a:t>
            </a:r>
            <a:r>
              <a:rPr lang="en-US" sz="2400" dirty="0"/>
              <a:t> </a:t>
            </a:r>
            <a:r>
              <a:rPr lang="en-US" sz="2400" dirty="0" err="1"/>
              <a:t>gerilime</a:t>
            </a:r>
            <a:r>
              <a:rPr lang="en-US" sz="2400" dirty="0"/>
              <a:t> </a:t>
            </a:r>
            <a:r>
              <a:rPr lang="en-US" sz="2400" dirty="0" err="1"/>
              <a:t>göre</a:t>
            </a:r>
            <a:r>
              <a:rPr lang="en-US" sz="2400" dirty="0"/>
              <a:t> </a:t>
            </a:r>
            <a:r>
              <a:rPr lang="en-US" sz="2400" dirty="0" err="1"/>
              <a:t>bazı</a:t>
            </a:r>
            <a:r>
              <a:rPr lang="en-US" sz="2400" dirty="0"/>
              <a:t> </a:t>
            </a:r>
            <a:r>
              <a:rPr lang="en-US" sz="2400" dirty="0" err="1"/>
              <a:t>tanelerdeki</a:t>
            </a:r>
            <a:r>
              <a:rPr lang="en-US" sz="2400" dirty="0"/>
              <a:t> </a:t>
            </a:r>
            <a:r>
              <a:rPr lang="en-US" sz="2400" dirty="0" err="1"/>
              <a:t>kayma</a:t>
            </a:r>
            <a:r>
              <a:rPr lang="en-US" sz="2400" dirty="0"/>
              <a:t> </a:t>
            </a:r>
            <a:r>
              <a:rPr lang="en-US" sz="2400" dirty="0" err="1"/>
              <a:t>sistemleri</a:t>
            </a:r>
            <a:r>
              <a:rPr lang="en-US" sz="2400" dirty="0"/>
              <a:t> </a:t>
            </a:r>
            <a:r>
              <a:rPr lang="en-US" sz="2400" dirty="0" err="1"/>
              <a:t>harekete</a:t>
            </a:r>
            <a:r>
              <a:rPr lang="en-US" sz="2400" dirty="0"/>
              <a:t> </a:t>
            </a:r>
            <a:r>
              <a:rPr lang="en-US" sz="2400" dirty="0" err="1"/>
              <a:t>geçerken</a:t>
            </a:r>
            <a:r>
              <a:rPr lang="en-US" sz="2400" dirty="0"/>
              <a:t> </a:t>
            </a:r>
            <a:r>
              <a:rPr lang="en-US" sz="2400" dirty="0" err="1"/>
              <a:t>bazıları</a:t>
            </a:r>
            <a:r>
              <a:rPr lang="en-US" sz="2400" dirty="0"/>
              <a:t> </a:t>
            </a:r>
            <a:r>
              <a:rPr lang="en-US" sz="2400" dirty="0" err="1"/>
              <a:t>geçmez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Dislokasyonlar</a:t>
            </a:r>
            <a:r>
              <a:rPr lang="en-US" sz="2400" dirty="0"/>
              <a:t> </a:t>
            </a:r>
            <a:r>
              <a:rPr lang="en-US" sz="2400" dirty="0" err="1"/>
              <a:t>tane</a:t>
            </a:r>
            <a:r>
              <a:rPr lang="en-US" sz="2400" dirty="0"/>
              <a:t> </a:t>
            </a:r>
            <a:r>
              <a:rPr lang="en-US" sz="2400" dirty="0" err="1"/>
              <a:t>sınırlarından</a:t>
            </a:r>
            <a:r>
              <a:rPr lang="en-US" sz="2400" dirty="0"/>
              <a:t> </a:t>
            </a:r>
            <a:r>
              <a:rPr lang="en-US" sz="2400" dirty="0" err="1"/>
              <a:t>kolayca</a:t>
            </a:r>
            <a:r>
              <a:rPr lang="en-US" sz="2400" dirty="0"/>
              <a:t> </a:t>
            </a:r>
            <a:r>
              <a:rPr lang="en-US" sz="2400" dirty="0" err="1"/>
              <a:t>geçemezler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Çok</a:t>
            </a:r>
            <a:r>
              <a:rPr lang="en-US" sz="2400" dirty="0"/>
              <a:t> </a:t>
            </a:r>
            <a:r>
              <a:rPr lang="en-US" sz="2400" dirty="0" err="1"/>
              <a:t>kristalli</a:t>
            </a:r>
            <a:r>
              <a:rPr lang="en-US" sz="2400" dirty="0"/>
              <a:t> </a:t>
            </a:r>
            <a:r>
              <a:rPr lang="en-US" sz="2400" dirty="0" err="1"/>
              <a:t>malzemeler</a:t>
            </a:r>
            <a:r>
              <a:rPr lang="en-US" sz="2400" dirty="0"/>
              <a:t> </a:t>
            </a:r>
            <a:r>
              <a:rPr lang="en-US" sz="2400" dirty="0" err="1"/>
              <a:t>tek</a:t>
            </a:r>
            <a:r>
              <a:rPr lang="en-US" sz="2400" dirty="0"/>
              <a:t> </a:t>
            </a:r>
            <a:r>
              <a:rPr lang="en-US" sz="2400" dirty="0" err="1"/>
              <a:t>kristalli</a:t>
            </a:r>
            <a:r>
              <a:rPr lang="en-US" sz="2400" dirty="0"/>
              <a:t> </a:t>
            </a:r>
            <a:r>
              <a:rPr lang="en-US" sz="2400" dirty="0" err="1"/>
              <a:t>malzemelere</a:t>
            </a:r>
            <a:r>
              <a:rPr lang="en-US" sz="2400" dirty="0"/>
              <a:t> </a:t>
            </a:r>
            <a:r>
              <a:rPr lang="en-US" sz="2400" dirty="0" err="1"/>
              <a:t>göre</a:t>
            </a:r>
            <a:r>
              <a:rPr lang="en-US" sz="2400" dirty="0"/>
              <a:t>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dayanıklıdır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b="1" dirty="0" smtClean="0"/>
          </a:p>
          <a:p>
            <a:endParaRPr lang="tr-TR" sz="24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771" y="2381412"/>
            <a:ext cx="5326175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867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464392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Güçlendirme</a:t>
            </a:r>
            <a:r>
              <a:rPr lang="en-US" sz="2400" b="1" dirty="0"/>
              <a:t>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Dayanım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Arttırıcı</a:t>
            </a:r>
            <a:r>
              <a:rPr lang="en-US" sz="2400" b="1" dirty="0" smtClean="0"/>
              <a:t>) </a:t>
            </a:r>
            <a:r>
              <a:rPr lang="en-US" sz="2400" b="1" dirty="0" err="1" smtClean="0"/>
              <a:t>Mekanizmaları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Temel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üç</a:t>
            </a:r>
            <a:r>
              <a:rPr lang="en-US" sz="2400" dirty="0" smtClean="0"/>
              <a:t> </a:t>
            </a:r>
            <a:r>
              <a:rPr lang="en-US" sz="2400" dirty="0" err="1" smtClean="0"/>
              <a:t>tane</a:t>
            </a:r>
            <a:r>
              <a:rPr lang="en-US" sz="2400" dirty="0" smtClean="0"/>
              <a:t> </a:t>
            </a:r>
            <a:r>
              <a:rPr lang="en-US" sz="2400" dirty="0" err="1" smtClean="0"/>
              <a:t>güçlendirme</a:t>
            </a:r>
            <a:r>
              <a:rPr lang="en-US" sz="2400" dirty="0" smtClean="0"/>
              <a:t> </a:t>
            </a:r>
            <a:r>
              <a:rPr lang="en-US" sz="2400" dirty="0" err="1" smtClean="0"/>
              <a:t>mekanizması</a:t>
            </a:r>
            <a:r>
              <a:rPr lang="en-US" sz="2400" dirty="0" smtClean="0"/>
              <a:t> </a:t>
            </a:r>
            <a:r>
              <a:rPr lang="en-US" sz="2400" dirty="0" err="1" smtClean="0"/>
              <a:t>vardır</a:t>
            </a:r>
            <a:r>
              <a:rPr lang="en-US" sz="2400" dirty="0" smtClean="0"/>
              <a:t>:</a:t>
            </a:r>
          </a:p>
          <a:p>
            <a:pPr lvl="1"/>
            <a:r>
              <a:rPr lang="en-US" dirty="0" err="1" smtClean="0"/>
              <a:t>Tane</a:t>
            </a:r>
            <a:r>
              <a:rPr lang="en-US" dirty="0" smtClean="0"/>
              <a:t> </a:t>
            </a:r>
            <a:r>
              <a:rPr lang="en-US" dirty="0" err="1" smtClean="0"/>
              <a:t>boyutu</a:t>
            </a:r>
            <a:r>
              <a:rPr lang="en-US" dirty="0" smtClean="0"/>
              <a:t> </a:t>
            </a:r>
            <a:r>
              <a:rPr lang="en-US" dirty="0" err="1" smtClean="0"/>
              <a:t>küçültme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Katı </a:t>
            </a:r>
            <a:r>
              <a:rPr lang="en-US" dirty="0" err="1" smtClean="0"/>
              <a:t>çözelti</a:t>
            </a:r>
            <a:r>
              <a:rPr lang="en-US" dirty="0" smtClean="0"/>
              <a:t> </a:t>
            </a:r>
            <a:r>
              <a:rPr lang="en-US" dirty="0" err="1" smtClean="0"/>
              <a:t>alaşımlama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Gerinim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Bütün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güçlendirme</a:t>
            </a:r>
            <a:r>
              <a:rPr lang="en-US" sz="2400" dirty="0" smtClean="0"/>
              <a:t> </a:t>
            </a:r>
            <a:r>
              <a:rPr lang="en-US" sz="2400" dirty="0" err="1" smtClean="0"/>
              <a:t>mekanizmaları</a:t>
            </a:r>
            <a:r>
              <a:rPr lang="en-US" sz="2400" dirty="0" smtClean="0"/>
              <a:t> </a:t>
            </a:r>
            <a:r>
              <a:rPr lang="en-US" sz="2400" dirty="0" err="1" smtClean="0"/>
              <a:t>dilokasyonların</a:t>
            </a:r>
            <a:r>
              <a:rPr lang="en-US" sz="2400" dirty="0" smtClean="0"/>
              <a:t> </a:t>
            </a:r>
            <a:r>
              <a:rPr lang="en-US" sz="2400" dirty="0" err="1" smtClean="0"/>
              <a:t>hareketlerini</a:t>
            </a:r>
            <a:r>
              <a:rPr lang="en-US" sz="2400" dirty="0" smtClean="0"/>
              <a:t> </a:t>
            </a:r>
            <a:r>
              <a:rPr lang="en-US" sz="2400" dirty="0" err="1" smtClean="0"/>
              <a:t>durdurmak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zorlaştırmak</a:t>
            </a:r>
            <a:r>
              <a:rPr lang="en-US" sz="2400" dirty="0" smtClean="0"/>
              <a:t> </a:t>
            </a:r>
            <a:r>
              <a:rPr lang="en-US" sz="2400" dirty="0" err="1" smtClean="0"/>
              <a:t>üzerine</a:t>
            </a:r>
            <a:r>
              <a:rPr lang="en-US" sz="2400" dirty="0" smtClean="0"/>
              <a:t> </a:t>
            </a:r>
            <a:r>
              <a:rPr lang="en-US" sz="2400" dirty="0" err="1" smtClean="0"/>
              <a:t>kuruludur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b="1" dirty="0" err="1" smtClean="0"/>
              <a:t>Tane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Boyutunu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Küçültmek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Küçük</a:t>
            </a:r>
            <a:r>
              <a:rPr lang="en-US" sz="2400" dirty="0" smtClean="0"/>
              <a:t> </a:t>
            </a:r>
            <a:r>
              <a:rPr lang="en-US" sz="2400" dirty="0" err="1" smtClean="0"/>
              <a:t>açılı</a:t>
            </a:r>
            <a:r>
              <a:rPr lang="en-US" sz="2400" dirty="0" smtClean="0"/>
              <a:t> </a:t>
            </a:r>
            <a:r>
              <a:rPr lang="en-US" sz="2400" dirty="0" err="1" smtClean="0"/>
              <a:t>tane</a:t>
            </a:r>
            <a:r>
              <a:rPr lang="en-US" sz="2400" dirty="0" smtClean="0"/>
              <a:t> </a:t>
            </a:r>
            <a:r>
              <a:rPr lang="en-US" sz="2400" dirty="0" err="1" smtClean="0"/>
              <a:t>sınırları</a:t>
            </a:r>
            <a:r>
              <a:rPr lang="en-US" sz="2400" dirty="0" smtClean="0"/>
              <a:t> </a:t>
            </a:r>
            <a:r>
              <a:rPr lang="en-US" sz="2400" dirty="0" err="1" smtClean="0"/>
              <a:t>güçlendirme</a:t>
            </a:r>
            <a:r>
              <a:rPr lang="en-US" sz="2400" dirty="0" smtClean="0"/>
              <a:t> </a:t>
            </a:r>
            <a:r>
              <a:rPr lang="en-US" sz="2400" dirty="0" err="1" smtClean="0"/>
              <a:t>mekanizmaları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uygun</a:t>
            </a:r>
            <a:r>
              <a:rPr lang="en-US" sz="2400" dirty="0" smtClean="0"/>
              <a:t> </a:t>
            </a:r>
            <a:r>
              <a:rPr lang="en-US" sz="2400" dirty="0" err="1" smtClean="0"/>
              <a:t>değildir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Tane</a:t>
            </a:r>
            <a:r>
              <a:rPr lang="en-US" sz="2400" dirty="0" smtClean="0"/>
              <a:t> </a:t>
            </a:r>
            <a:r>
              <a:rPr lang="en-US" sz="2400" dirty="0" err="1" smtClean="0"/>
              <a:t>boyutundaki</a:t>
            </a:r>
            <a:r>
              <a:rPr lang="en-US" sz="2400" dirty="0" smtClean="0"/>
              <a:t> </a:t>
            </a:r>
            <a:r>
              <a:rPr lang="en-US" sz="2400" dirty="0" err="1" smtClean="0"/>
              <a:t>küçülme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beraber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malzemenin</a:t>
            </a:r>
            <a:r>
              <a:rPr lang="en-US" sz="2400" dirty="0" smtClean="0"/>
              <a:t> </a:t>
            </a:r>
            <a:r>
              <a:rPr lang="en-US" sz="2400" dirty="0" err="1" smtClean="0"/>
              <a:t>akma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tokluğu</a:t>
            </a:r>
            <a:r>
              <a:rPr lang="en-US" sz="2400" dirty="0" smtClean="0"/>
              <a:t> </a:t>
            </a:r>
            <a:r>
              <a:rPr lang="en-US" sz="2400" dirty="0" err="1" smtClean="0"/>
              <a:t>artar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416287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7255480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Tane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Boyutunu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Küçültmek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Tane</a:t>
            </a:r>
            <a:r>
              <a:rPr lang="en-US" sz="2400" dirty="0" smtClean="0"/>
              <a:t> </a:t>
            </a:r>
            <a:r>
              <a:rPr lang="en-US" sz="2400" dirty="0" err="1" smtClean="0"/>
              <a:t>sınırları</a:t>
            </a:r>
            <a:r>
              <a:rPr lang="en-US" sz="2400" dirty="0" smtClean="0"/>
              <a:t> </a:t>
            </a:r>
            <a:r>
              <a:rPr lang="en-US" sz="2400" dirty="0" err="1" smtClean="0"/>
              <a:t>kaymaya</a:t>
            </a:r>
            <a:r>
              <a:rPr lang="en-US" sz="2400" dirty="0" smtClean="0"/>
              <a:t> </a:t>
            </a:r>
            <a:r>
              <a:rPr lang="en-US" sz="2400" dirty="0" err="1" smtClean="0"/>
              <a:t>karşı</a:t>
            </a:r>
            <a:r>
              <a:rPr lang="en-US" sz="2400" dirty="0" smtClean="0"/>
              <a:t> </a:t>
            </a:r>
            <a:r>
              <a:rPr lang="en-US" sz="2400" dirty="0" err="1" smtClean="0"/>
              <a:t>bariyer</a:t>
            </a:r>
            <a:r>
              <a:rPr lang="en-US" sz="2400" dirty="0" smtClean="0"/>
              <a:t> </a:t>
            </a:r>
            <a:r>
              <a:rPr lang="en-US" sz="2400" dirty="0" err="1" smtClean="0"/>
              <a:t>görevi</a:t>
            </a:r>
            <a:r>
              <a:rPr lang="en-US" sz="2400" dirty="0" smtClean="0"/>
              <a:t> </a:t>
            </a:r>
            <a:r>
              <a:rPr lang="en-US" sz="2400" dirty="0" err="1" smtClean="0"/>
              <a:t>görür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Bariyer</a:t>
            </a:r>
            <a:r>
              <a:rPr lang="en-US" sz="2400" dirty="0" smtClean="0"/>
              <a:t> </a:t>
            </a:r>
            <a:r>
              <a:rPr lang="en-US" sz="2400" dirty="0" err="1" smtClean="0"/>
              <a:t>tane</a:t>
            </a:r>
            <a:r>
              <a:rPr lang="en-US" sz="2400" dirty="0" smtClean="0"/>
              <a:t> </a:t>
            </a:r>
            <a:r>
              <a:rPr lang="en-US" sz="2400" dirty="0" err="1" smtClean="0"/>
              <a:t>sınır</a:t>
            </a:r>
            <a:r>
              <a:rPr lang="en-US" sz="2400" dirty="0" smtClean="0"/>
              <a:t> </a:t>
            </a:r>
            <a:r>
              <a:rPr lang="en-US" sz="2400" dirty="0" err="1" smtClean="0"/>
              <a:t>açısının</a:t>
            </a:r>
            <a:r>
              <a:rPr lang="en-US" sz="2400" dirty="0" smtClean="0"/>
              <a:t> </a:t>
            </a:r>
            <a:r>
              <a:rPr lang="en-US" sz="2400" dirty="0" err="1" smtClean="0"/>
              <a:t>artması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artar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Küçük</a:t>
            </a:r>
            <a:r>
              <a:rPr lang="en-US" sz="2400" dirty="0" smtClean="0"/>
              <a:t> </a:t>
            </a:r>
            <a:r>
              <a:rPr lang="en-US" sz="2400" dirty="0" err="1" smtClean="0"/>
              <a:t>tane</a:t>
            </a:r>
            <a:r>
              <a:rPr lang="en-US" sz="2400" dirty="0" smtClean="0"/>
              <a:t> </a:t>
            </a:r>
            <a:r>
              <a:rPr lang="en-US" sz="2400" dirty="0" err="1" smtClean="0"/>
              <a:t>boyutu</a:t>
            </a:r>
            <a:r>
              <a:rPr lang="en-US" sz="2400" dirty="0" smtClean="0"/>
              <a:t> </a:t>
            </a:r>
            <a:r>
              <a:rPr lang="en-US" sz="2400" dirty="0" err="1" smtClean="0"/>
              <a:t>kaymaya</a:t>
            </a:r>
            <a:r>
              <a:rPr lang="en-US" sz="2400" dirty="0" smtClean="0"/>
              <a:t> </a:t>
            </a:r>
            <a:r>
              <a:rPr lang="en-US" sz="2400" dirty="0" err="1" smtClean="0"/>
              <a:t>karşı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fazla</a:t>
            </a:r>
            <a:r>
              <a:rPr lang="en-US" sz="2400" dirty="0" smtClean="0"/>
              <a:t> </a:t>
            </a:r>
            <a:r>
              <a:rPr lang="en-US" sz="2400" dirty="0" err="1" smtClean="0"/>
              <a:t>bariyer</a:t>
            </a:r>
            <a:r>
              <a:rPr lang="en-US" sz="2400" dirty="0" smtClean="0"/>
              <a:t> </a:t>
            </a:r>
            <a:r>
              <a:rPr lang="en-US" sz="2400" dirty="0" err="1" smtClean="0"/>
              <a:t>sağlar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Hall-</a:t>
            </a:r>
            <a:r>
              <a:rPr lang="en-US" sz="2400" dirty="0" err="1" smtClean="0"/>
              <a:t>Petch</a:t>
            </a:r>
            <a:r>
              <a:rPr lang="en-US" sz="2400" dirty="0" smtClean="0"/>
              <a:t> </a:t>
            </a:r>
            <a:r>
              <a:rPr lang="en-US" sz="2400" dirty="0" err="1" smtClean="0"/>
              <a:t>Denklemi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: (d: </a:t>
            </a:r>
            <a:r>
              <a:rPr lang="en-US" sz="2400" dirty="0" err="1" smtClean="0"/>
              <a:t>ortalama</a:t>
            </a:r>
            <a:r>
              <a:rPr lang="en-US" sz="2400" dirty="0" smtClean="0"/>
              <a:t> </a:t>
            </a:r>
            <a:r>
              <a:rPr lang="en-US" sz="2400" dirty="0" err="1" smtClean="0"/>
              <a:t>tane</a:t>
            </a:r>
            <a:r>
              <a:rPr lang="en-US" sz="2400" dirty="0" smtClean="0"/>
              <a:t> </a:t>
            </a:r>
            <a:r>
              <a:rPr lang="en-US" sz="2400" dirty="0" err="1" smtClean="0"/>
              <a:t>boyutu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b="1" dirty="0" smtClean="0"/>
          </a:p>
          <a:p>
            <a:endParaRPr lang="tr-TR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115" y="3390465"/>
            <a:ext cx="3332487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565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274750" cy="601229"/>
          </a:xfrm>
        </p:spPr>
        <p:txBody>
          <a:bodyPr>
            <a:normAutofit/>
          </a:bodyPr>
          <a:lstStyle/>
          <a:p>
            <a:r>
              <a:rPr lang="en-US" sz="2800" b="1" dirty="0" err="1">
                <a:latin typeface="+mn-lt"/>
              </a:rPr>
              <a:t>Dislokasyonlar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ve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Güçlendirme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Mekanizmaları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3231"/>
            <a:ext cx="11609620" cy="56630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Katı </a:t>
            </a:r>
            <a:r>
              <a:rPr lang="en-US" sz="2400" b="1" dirty="0" err="1" smtClean="0"/>
              <a:t>Çözelti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Alaşımlama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Malzemenin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</a:t>
            </a:r>
            <a:r>
              <a:rPr lang="en-US" sz="2400" dirty="0" smtClean="0"/>
              <a:t> </a:t>
            </a:r>
            <a:r>
              <a:rPr lang="en-US" sz="2400" dirty="0" err="1" smtClean="0"/>
              <a:t>arttırmanın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diğer</a:t>
            </a:r>
            <a:r>
              <a:rPr lang="en-US" sz="2400" dirty="0" smtClean="0"/>
              <a:t> </a:t>
            </a:r>
            <a:r>
              <a:rPr lang="en-US" sz="2400" dirty="0" err="1" smtClean="0"/>
              <a:t>yolu</a:t>
            </a:r>
            <a:r>
              <a:rPr lang="en-US" sz="2400" dirty="0" smtClean="0"/>
              <a:t> </a:t>
            </a:r>
            <a:r>
              <a:rPr lang="en-US" sz="2400" dirty="0" err="1" smtClean="0"/>
              <a:t>ise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malzemeye</a:t>
            </a:r>
            <a:r>
              <a:rPr lang="en-US" sz="2400" dirty="0" smtClean="0"/>
              <a:t> </a:t>
            </a:r>
            <a:r>
              <a:rPr lang="en-US" sz="2400" dirty="0" err="1" smtClean="0"/>
              <a:t>yeralan</a:t>
            </a:r>
            <a:r>
              <a:rPr lang="en-US" sz="2400" dirty="0" smtClean="0"/>
              <a:t> </a:t>
            </a:r>
            <a:r>
              <a:rPr lang="en-US" sz="2400" dirty="0" err="1" smtClean="0"/>
              <a:t>atomları</a:t>
            </a:r>
            <a:r>
              <a:rPr lang="en-US" sz="2400" dirty="0" smtClean="0"/>
              <a:t> (</a:t>
            </a:r>
            <a:r>
              <a:rPr lang="en-US" sz="2400" dirty="0" err="1" smtClean="0"/>
              <a:t>safsızlık</a:t>
            </a:r>
            <a:r>
              <a:rPr lang="en-US" sz="2400" dirty="0" smtClean="0"/>
              <a:t>) </a:t>
            </a:r>
            <a:r>
              <a:rPr lang="en-US" sz="2400" dirty="0" err="1" smtClean="0"/>
              <a:t>eklemektir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Alaşım</a:t>
            </a:r>
            <a:r>
              <a:rPr lang="en-US" sz="2400" dirty="0" smtClean="0"/>
              <a:t> </a:t>
            </a:r>
            <a:r>
              <a:rPr lang="en-US" sz="2400" dirty="0" err="1" smtClean="0"/>
              <a:t>atomları</a:t>
            </a:r>
            <a:r>
              <a:rPr lang="en-US" sz="2400" dirty="0" smtClean="0"/>
              <a:t> </a:t>
            </a:r>
            <a:r>
              <a:rPr lang="en-US" sz="2400" dirty="0" err="1" smtClean="0"/>
              <a:t>kafesi</a:t>
            </a:r>
            <a:r>
              <a:rPr lang="en-US" sz="2400" dirty="0" smtClean="0"/>
              <a:t> </a:t>
            </a:r>
            <a:r>
              <a:rPr lang="en-US" sz="2400" dirty="0" err="1" smtClean="0"/>
              <a:t>çarpıtır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kafes</a:t>
            </a:r>
            <a:r>
              <a:rPr lang="en-US" sz="2400" dirty="0" smtClean="0"/>
              <a:t> </a:t>
            </a:r>
            <a:r>
              <a:rPr lang="en-US" sz="2400" dirty="0" err="1" smtClean="0"/>
              <a:t>gerinimi</a:t>
            </a:r>
            <a:r>
              <a:rPr lang="en-US" sz="2400" dirty="0" smtClean="0"/>
              <a:t> </a:t>
            </a:r>
            <a:r>
              <a:rPr lang="en-US" sz="2400" dirty="0" err="1" smtClean="0"/>
              <a:t>yaratır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gerinimler</a:t>
            </a:r>
            <a:r>
              <a:rPr lang="en-US" sz="2400" dirty="0" smtClean="0"/>
              <a:t> </a:t>
            </a:r>
            <a:r>
              <a:rPr lang="en-US" sz="2400" dirty="0" err="1" smtClean="0"/>
              <a:t>dislokasyon</a:t>
            </a:r>
            <a:r>
              <a:rPr lang="en-US" sz="2400" dirty="0" smtClean="0"/>
              <a:t> </a:t>
            </a:r>
            <a:r>
              <a:rPr lang="en-US" sz="2400" dirty="0" err="1" smtClean="0"/>
              <a:t>hareketlerine</a:t>
            </a:r>
            <a:r>
              <a:rPr lang="en-US" sz="2400" dirty="0" smtClean="0"/>
              <a:t> </a:t>
            </a:r>
            <a:r>
              <a:rPr lang="en-US" sz="2400" dirty="0" err="1" smtClean="0"/>
              <a:t>karşı</a:t>
            </a:r>
            <a:r>
              <a:rPr lang="en-US" sz="2400" dirty="0" smtClean="0"/>
              <a:t> </a:t>
            </a:r>
            <a:r>
              <a:rPr lang="en-US" sz="2400" dirty="0" err="1" smtClean="0"/>
              <a:t>bariyer</a:t>
            </a:r>
            <a:r>
              <a:rPr lang="en-US" sz="2400" dirty="0" smtClean="0"/>
              <a:t> </a:t>
            </a:r>
            <a:r>
              <a:rPr lang="en-US" sz="2400" dirty="0" err="1" smtClean="0"/>
              <a:t>görevi</a:t>
            </a:r>
            <a:r>
              <a:rPr lang="en-US" sz="2400" dirty="0" smtClean="0"/>
              <a:t> </a:t>
            </a:r>
            <a:r>
              <a:rPr lang="en-US" sz="2400" dirty="0" err="1" smtClean="0"/>
              <a:t>görür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saflıktaki</a:t>
            </a:r>
            <a:r>
              <a:rPr lang="en-US" sz="2400" dirty="0" smtClean="0"/>
              <a:t> </a:t>
            </a:r>
            <a:r>
              <a:rPr lang="en-US" sz="2400" dirty="0" err="1" smtClean="0"/>
              <a:t>metaller</a:t>
            </a:r>
            <a:r>
              <a:rPr lang="en-US" sz="2400" dirty="0" smtClean="0"/>
              <a:t> </a:t>
            </a:r>
            <a:r>
              <a:rPr lang="en-US" sz="2400" dirty="0" err="1" smtClean="0"/>
              <a:t>herzaman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alaşımlarından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yumuşank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güçsüzdür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/>
              <a:t>Oluşan</a:t>
            </a:r>
            <a:r>
              <a:rPr lang="en-US" sz="2400" dirty="0"/>
              <a:t> </a:t>
            </a:r>
            <a:r>
              <a:rPr lang="en-US" sz="2400" dirty="0" err="1"/>
              <a:t>kafes</a:t>
            </a:r>
            <a:r>
              <a:rPr lang="en-US" sz="2400" dirty="0"/>
              <a:t> </a:t>
            </a:r>
            <a:r>
              <a:rPr lang="en-US" sz="2400" dirty="0" err="1"/>
              <a:t>gerilimleri</a:t>
            </a:r>
            <a:r>
              <a:rPr lang="en-US" sz="2400" dirty="0"/>
              <a:t> </a:t>
            </a:r>
            <a:r>
              <a:rPr lang="en-US" sz="2400" dirty="0" err="1"/>
              <a:t>sonucu</a:t>
            </a:r>
            <a:r>
              <a:rPr lang="en-US" sz="2400" dirty="0"/>
              <a:t> </a:t>
            </a:r>
            <a:r>
              <a:rPr lang="en-US" sz="2400" dirty="0" err="1"/>
              <a:t>safsızlık</a:t>
            </a:r>
            <a:r>
              <a:rPr lang="en-US" sz="2400" dirty="0"/>
              <a:t> </a:t>
            </a:r>
            <a:r>
              <a:rPr lang="en-US" sz="2400" dirty="0" err="1"/>
              <a:t>atomları</a:t>
            </a:r>
            <a:r>
              <a:rPr lang="en-US" sz="2400" dirty="0"/>
              <a:t> </a:t>
            </a:r>
            <a:r>
              <a:rPr lang="en-US" sz="2400" dirty="0" err="1"/>
              <a:t>dislokasyonların</a:t>
            </a:r>
            <a:r>
              <a:rPr lang="en-US" sz="2400" dirty="0"/>
              <a:t> </a:t>
            </a:r>
            <a:r>
              <a:rPr lang="en-US" sz="2400" dirty="0" err="1"/>
              <a:t>gerinim</a:t>
            </a:r>
            <a:r>
              <a:rPr lang="en-US" sz="2400" dirty="0"/>
              <a:t> </a:t>
            </a:r>
            <a:r>
              <a:rPr lang="en-US" sz="2400" dirty="0" err="1"/>
              <a:t>alanları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etkileşime</a:t>
            </a:r>
            <a:r>
              <a:rPr lang="en-US" sz="2400" dirty="0"/>
              <a:t> </a:t>
            </a:r>
            <a:r>
              <a:rPr lang="en-US" sz="2400" dirty="0" err="1"/>
              <a:t>girerek</a:t>
            </a:r>
            <a:r>
              <a:rPr lang="en-US" sz="2400" dirty="0"/>
              <a:t> </a:t>
            </a:r>
            <a:r>
              <a:rPr lang="en-US" sz="2400" dirty="0" err="1"/>
              <a:t>dislokasyon</a:t>
            </a:r>
            <a:r>
              <a:rPr lang="en-US" sz="2400" dirty="0"/>
              <a:t> </a:t>
            </a:r>
            <a:r>
              <a:rPr lang="en-US" sz="2400" dirty="0" err="1"/>
              <a:t>hareketini</a:t>
            </a:r>
            <a:r>
              <a:rPr lang="en-US" sz="2400" dirty="0"/>
              <a:t> </a:t>
            </a:r>
            <a:r>
              <a:rPr lang="en-US" sz="2400" dirty="0" err="1"/>
              <a:t>yavaşaltır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Safsızlık</a:t>
            </a:r>
            <a:r>
              <a:rPr lang="en-US" sz="2400" dirty="0"/>
              <a:t> </a:t>
            </a:r>
            <a:r>
              <a:rPr lang="en-US" sz="2400" dirty="0" err="1"/>
              <a:t>atomları</a:t>
            </a:r>
            <a:r>
              <a:rPr lang="en-US" sz="2400" dirty="0"/>
              <a:t> </a:t>
            </a:r>
            <a:r>
              <a:rPr lang="en-US" sz="2400" dirty="0" err="1"/>
              <a:t>dislokasyon</a:t>
            </a:r>
            <a:r>
              <a:rPr lang="en-US" sz="2400" dirty="0"/>
              <a:t> </a:t>
            </a:r>
            <a:r>
              <a:rPr lang="en-US" sz="2400" dirty="0" err="1"/>
              <a:t>bölgelerine</a:t>
            </a:r>
            <a:r>
              <a:rPr lang="en-US" sz="2400" dirty="0"/>
              <a:t> </a:t>
            </a:r>
            <a:r>
              <a:rPr lang="en-US" sz="2400" dirty="0" err="1"/>
              <a:t>doğru</a:t>
            </a:r>
            <a:r>
              <a:rPr lang="en-US" sz="2400" dirty="0"/>
              <a:t> </a:t>
            </a:r>
            <a:r>
              <a:rPr lang="en-US" sz="2400" dirty="0" err="1"/>
              <a:t>difüzyon</a:t>
            </a:r>
            <a:r>
              <a:rPr lang="en-US" sz="2400" dirty="0"/>
              <a:t> </a:t>
            </a:r>
            <a:r>
              <a:rPr lang="en-US" sz="2400" dirty="0" err="1"/>
              <a:t>yaparak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bölgelerde</a:t>
            </a:r>
            <a:r>
              <a:rPr lang="en-US" sz="2400" dirty="0"/>
              <a:t> </a:t>
            </a:r>
            <a:r>
              <a:rPr lang="en-US" sz="2400" dirty="0" err="1"/>
              <a:t>yoğunlaşır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dislokasyon</a:t>
            </a:r>
            <a:r>
              <a:rPr lang="en-US" sz="2400" dirty="0"/>
              <a:t> </a:t>
            </a:r>
            <a:r>
              <a:rPr lang="en-US" sz="2400" dirty="0" err="1"/>
              <a:t>hareketini</a:t>
            </a:r>
            <a:r>
              <a:rPr lang="en-US" sz="2400" dirty="0"/>
              <a:t> </a:t>
            </a:r>
            <a:r>
              <a:rPr lang="en-US" sz="2400" dirty="0" err="1"/>
              <a:t>kısıtlar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b="1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605321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1082</Words>
  <Application>Microsoft Office PowerPoint</Application>
  <PresentationFormat>Widescreen</PresentationFormat>
  <Paragraphs>152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Dislokasyonlar ve Güçlendirme Mekanizmaları</vt:lpstr>
      <vt:lpstr>Dislokasyonlar ve Güçlendirme Mekanizmaları</vt:lpstr>
      <vt:lpstr>Dislokasyonlar ve Güçlendirme Mekanizmaları</vt:lpstr>
      <vt:lpstr>Dislokasyonlar ve Güçlendirme Mekanizmaları</vt:lpstr>
      <vt:lpstr>Dislokasyonlar ve Güçlendirme Mekanizmaları</vt:lpstr>
      <vt:lpstr>Dislokasyonlar ve Güçlendirme Mekanizmaları</vt:lpstr>
      <vt:lpstr>Dislokasyonlar ve Güçlendirme Mekanizmaları</vt:lpstr>
      <vt:lpstr>Dislokasyonlar ve Güçlendirme Mekanizmaları</vt:lpstr>
      <vt:lpstr>Dislokasyonlar ve Güçlendirme Mekanizmaları</vt:lpstr>
      <vt:lpstr>Dislokasyonlar ve Güçlendirme Mekanizmaları</vt:lpstr>
      <vt:lpstr>Dislokasyonlar ve Güçlendirme Mekanizmaları</vt:lpstr>
      <vt:lpstr>Dislokasyonlar ve Güçlendirme Mekanizmaları</vt:lpstr>
      <vt:lpstr>Dislokasyonlar ve Güçlendirme Mekanizmaları</vt:lpstr>
      <vt:lpstr>Dislokasyonlar ve Güçlendirme Mekanizmaları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GSoysal</cp:lastModifiedBy>
  <cp:revision>183</cp:revision>
  <dcterms:created xsi:type="dcterms:W3CDTF">2016-07-27T06:35:54Z</dcterms:created>
  <dcterms:modified xsi:type="dcterms:W3CDTF">2020-05-10T17:06:29Z</dcterms:modified>
</cp:coreProperties>
</file>