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71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94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76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43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75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15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9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21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34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6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92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A41F-39D1-4E20-A868-266F8AB24011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26CC-3554-48B4-A877-EDBA7581331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99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BEDEN EĞİTİMİ VE VÜCUT GELİŞTİRME DERSİ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84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0837" y="2675731"/>
            <a:ext cx="10515600" cy="1325563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ALT  VE YAN KARIN EGZERSİLERİ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98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4" r="33593" b="89618"/>
          <a:stretch/>
        </p:blipFill>
        <p:spPr bwMode="auto">
          <a:xfrm>
            <a:off x="180392" y="175434"/>
            <a:ext cx="1741714" cy="20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4" t="10547" r="33291" b="63829"/>
          <a:stretch/>
        </p:blipFill>
        <p:spPr bwMode="auto">
          <a:xfrm>
            <a:off x="4262530" y="87086"/>
            <a:ext cx="2408857" cy="670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32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4" r="33593" b="89618"/>
          <a:stretch/>
        </p:blipFill>
        <p:spPr bwMode="auto">
          <a:xfrm>
            <a:off x="180392" y="175434"/>
            <a:ext cx="1741714" cy="20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74" t="36061" r="33794" b="38683"/>
          <a:stretch/>
        </p:blipFill>
        <p:spPr bwMode="auto">
          <a:xfrm>
            <a:off x="5735213" y="0"/>
            <a:ext cx="2457064" cy="695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4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0" r="15753" b="89404"/>
          <a:stretch/>
        </p:blipFill>
        <p:spPr bwMode="auto">
          <a:xfrm>
            <a:off x="205273" y="165472"/>
            <a:ext cx="1971693" cy="218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0" r="16657" b="38683"/>
          <a:stretch/>
        </p:blipFill>
        <p:spPr bwMode="auto">
          <a:xfrm>
            <a:off x="10751975" y="-85823"/>
            <a:ext cx="1026367" cy="694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0" t="10733" r="17461" b="63890"/>
          <a:stretch/>
        </p:blipFill>
        <p:spPr bwMode="auto">
          <a:xfrm>
            <a:off x="4818484" y="165472"/>
            <a:ext cx="2282112" cy="671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38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0" r="15753" b="89404"/>
          <a:stretch/>
        </p:blipFill>
        <p:spPr bwMode="auto">
          <a:xfrm>
            <a:off x="205273" y="165472"/>
            <a:ext cx="1971693" cy="218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60" t="35940" r="16557" b="38683"/>
          <a:stretch/>
        </p:blipFill>
        <p:spPr bwMode="auto">
          <a:xfrm>
            <a:off x="5209590" y="165472"/>
            <a:ext cx="2413519" cy="671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581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1" r="-529" b="89349"/>
          <a:stretch/>
        </p:blipFill>
        <p:spPr bwMode="auto">
          <a:xfrm>
            <a:off x="149287" y="168929"/>
            <a:ext cx="1486682" cy="165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0" r="452" b="38683"/>
          <a:stretch/>
        </p:blipFill>
        <p:spPr bwMode="auto">
          <a:xfrm>
            <a:off x="9548326" y="286771"/>
            <a:ext cx="1021670" cy="694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1" t="10538" r="-26" b="63920"/>
          <a:stretch/>
        </p:blipFill>
        <p:spPr bwMode="auto">
          <a:xfrm>
            <a:off x="4239239" y="168929"/>
            <a:ext cx="2450810" cy="674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76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1" r="-529" b="89349"/>
          <a:stretch/>
        </p:blipFill>
        <p:spPr bwMode="auto">
          <a:xfrm>
            <a:off x="149287" y="168929"/>
            <a:ext cx="1486682" cy="165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t ripped - Abs Exercises - Bodyweight only! Fitness Egzersizleri, Karın Kası Egzersiz Rutinleri, Egzersiz Meydan Okuması, Fitnes Ipuçları, Fitness Motivasyonu, Sağlıklı Spor Aktiviteleri, Karın Çalıştırma, Spor Salonu Egzersizler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0" t="36187" r="-553" b="38683"/>
          <a:stretch/>
        </p:blipFill>
        <p:spPr bwMode="auto">
          <a:xfrm>
            <a:off x="4701106" y="0"/>
            <a:ext cx="2614094" cy="686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9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Geniş ekran</PresentationFormat>
  <Paragraphs>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BEDEN EĞİTİMİ VE VÜCUT GELİŞTİRME DERSİ</vt:lpstr>
      <vt:lpstr>ALT  VE YAN KARIN EGZERSİLERİ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 VE VÜCUT GELİŞTİRME DERSİ</dc:title>
  <dc:creator>HP</dc:creator>
  <cp:lastModifiedBy>HP</cp:lastModifiedBy>
  <cp:revision>2</cp:revision>
  <dcterms:created xsi:type="dcterms:W3CDTF">2020-05-10T21:37:49Z</dcterms:created>
  <dcterms:modified xsi:type="dcterms:W3CDTF">2020-05-10T21:38:44Z</dcterms:modified>
</cp:coreProperties>
</file>