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2" r:id="rId4"/>
    <p:sldId id="263" r:id="rId5"/>
    <p:sldId id="264" r:id="rId6"/>
    <p:sldId id="265" r:id="rId7"/>
    <p:sldId id="266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8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6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3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5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1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563AB-754A-4783-A551-7AE656CDC129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A135-F3D1-421C-A214-E684AE39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0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SÖZLÜ ANLATIM I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4</a:t>
            </a:r>
            <a:r>
              <a:rPr lang="tr-TR" dirty="0" smtClean="0"/>
              <a:t>. HAFTA</a:t>
            </a:r>
          </a:p>
          <a:p>
            <a:r>
              <a:rPr lang="ja-JP" altLang="en-US" dirty="0" smtClean="0"/>
              <a:t>トルコ　独特のもの　</a:t>
            </a:r>
            <a:r>
              <a:rPr lang="en-US" altLang="ja-JP" dirty="0" smtClean="0"/>
              <a:t>I</a:t>
            </a:r>
            <a:r>
              <a:rPr lang="ja-JP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8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新しい言葉を聞き取りましょう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旧市街</a:t>
            </a:r>
            <a:endParaRPr lang="en-US" altLang="ja-JP" smtClean="0"/>
          </a:p>
          <a:p>
            <a:r>
              <a:rPr lang="ja-JP" altLang="en-US" dirty="0" smtClean="0"/>
              <a:t>何</a:t>
            </a:r>
            <a:r>
              <a:rPr lang="ja-JP" altLang="en-US" dirty="0" smtClean="0"/>
              <a:t>の変哲もない</a:t>
            </a:r>
            <a:endParaRPr lang="en-US" altLang="ja-JP" dirty="0" smtClean="0"/>
          </a:p>
          <a:p>
            <a:r>
              <a:rPr lang="ja-JP" altLang="en-US" dirty="0"/>
              <a:t>広大</a:t>
            </a:r>
            <a:r>
              <a:rPr lang="ja-JP" altLang="en-US" dirty="0" smtClean="0"/>
              <a:t>な</a:t>
            </a:r>
            <a:endParaRPr lang="en-US" altLang="ja-JP" dirty="0" smtClean="0"/>
          </a:p>
          <a:p>
            <a:r>
              <a:rPr lang="ja-JP" altLang="en-US" dirty="0" smtClean="0"/>
              <a:t>空間</a:t>
            </a:r>
            <a:endParaRPr lang="en-US" altLang="ja-JP" dirty="0" smtClean="0"/>
          </a:p>
          <a:p>
            <a:r>
              <a:rPr lang="ja-JP" altLang="en-US" dirty="0"/>
              <a:t>大</a:t>
            </a:r>
            <a:r>
              <a:rPr lang="ja-JP" altLang="en-US" dirty="0" smtClean="0"/>
              <a:t>理</a:t>
            </a:r>
            <a:r>
              <a:rPr lang="ja-JP" altLang="en-US" dirty="0"/>
              <a:t>石</a:t>
            </a:r>
            <a:r>
              <a:rPr lang="ja-JP" altLang="en-US" dirty="0" smtClean="0"/>
              <a:t>柱</a:t>
            </a:r>
            <a:endParaRPr lang="en-US" altLang="ja-JP" dirty="0"/>
          </a:p>
          <a:p>
            <a:r>
              <a:rPr lang="ja-JP" altLang="en-US" dirty="0" smtClean="0"/>
              <a:t>貯</a:t>
            </a:r>
            <a:r>
              <a:rPr lang="ja-JP" altLang="en-US" dirty="0"/>
              <a:t>水池</a:t>
            </a:r>
            <a:endParaRPr lang="en-US" altLang="ja-JP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9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綾子</a:t>
            </a:r>
            <a:r>
              <a:rPr lang="ja-JP" altLang="en-US" dirty="0" smtClean="0"/>
              <a:t>さんはどこへ行っていますか。</a:t>
            </a:r>
            <a:endParaRPr lang="en-US" dirty="0"/>
          </a:p>
        </p:txBody>
      </p:sp>
      <p:pic>
        <p:nvPicPr>
          <p:cNvPr id="6" name="地下宮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6997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4538" y="365125"/>
            <a:ext cx="11152682" cy="1325563"/>
          </a:xfrm>
        </p:spPr>
        <p:txBody>
          <a:bodyPr/>
          <a:lstStyle/>
          <a:p>
            <a:r>
              <a:rPr lang="ja-JP" altLang="en-US" dirty="0"/>
              <a:t>下線</a:t>
            </a:r>
            <a:r>
              <a:rPr lang="ja-JP" altLang="en-US" dirty="0" smtClean="0"/>
              <a:t>のところでなんと言っていますか。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旧市街の</a:t>
            </a:r>
            <a:r>
              <a:rPr lang="ja-JP" altLang="en-US" u="sng" dirty="0" smtClean="0"/>
              <a:t>　　　　</a:t>
            </a:r>
            <a:r>
              <a:rPr lang="ja-JP" altLang="en-US" dirty="0" smtClean="0"/>
              <a:t>は</a:t>
            </a:r>
            <a:r>
              <a:rPr lang="ja-JP" altLang="en-US" u="sng" dirty="0" smtClean="0"/>
              <a:t>　　　　</a:t>
            </a:r>
            <a:r>
              <a:rPr lang="ja-JP" altLang="en-US" dirty="0" smtClean="0"/>
              <a:t>だけではありません。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そこには</a:t>
            </a:r>
            <a:r>
              <a:rPr lang="ja-JP" altLang="en-US" u="sng" dirty="0"/>
              <a:t>　</a:t>
            </a:r>
            <a:r>
              <a:rPr lang="ja-JP" altLang="en-US" u="sng" dirty="0" smtClean="0"/>
              <a:t>　　</a:t>
            </a:r>
            <a:r>
              <a:rPr lang="ja-JP" altLang="en-US" dirty="0" smtClean="0"/>
              <a:t>空間が</a:t>
            </a:r>
            <a:r>
              <a:rPr lang="ja-JP" altLang="en-US" u="sng" dirty="0" smtClean="0"/>
              <a:t>　　　　</a:t>
            </a:r>
            <a:r>
              <a:rPr lang="ja-JP" altLang="en-US" dirty="0" smtClean="0"/>
              <a:t>いました。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u="sng" dirty="0"/>
              <a:t>　</a:t>
            </a:r>
            <a:r>
              <a:rPr lang="ja-JP" altLang="en-US" u="sng" dirty="0" smtClean="0"/>
              <a:t>　　</a:t>
            </a:r>
            <a:r>
              <a:rPr lang="en-US" altLang="ja-JP" dirty="0" smtClean="0"/>
              <a:t>140</a:t>
            </a:r>
            <a:r>
              <a:rPr lang="ja-JP" altLang="en-US" dirty="0" smtClean="0"/>
              <a:t>メートル</a:t>
            </a:r>
            <a:r>
              <a:rPr lang="ja-JP" altLang="en-US" u="sng" dirty="0" smtClean="0"/>
              <a:t>　　　</a:t>
            </a:r>
            <a:r>
              <a:rPr lang="en-US" altLang="ja-JP" dirty="0" smtClean="0"/>
              <a:t>70</a:t>
            </a:r>
            <a:r>
              <a:rPr lang="ja-JP" altLang="en-US" dirty="0" smtClean="0"/>
              <a:t>メートルの空間に</a:t>
            </a:r>
            <a:r>
              <a:rPr lang="ja-JP" altLang="en-US" u="sng" dirty="0" smtClean="0"/>
              <a:t>　　　　</a:t>
            </a:r>
            <a:r>
              <a:rPr lang="en-US" altLang="ja-JP" dirty="0" smtClean="0"/>
              <a:t>8</a:t>
            </a:r>
            <a:r>
              <a:rPr lang="ja-JP" altLang="en-US" dirty="0" smtClean="0"/>
              <a:t>メートルの大理石柱が</a:t>
            </a:r>
            <a:r>
              <a:rPr lang="en-US" altLang="ja-JP" dirty="0" smtClean="0"/>
              <a:t>336</a:t>
            </a:r>
            <a:r>
              <a:rPr lang="ja-JP" altLang="en-US" dirty="0" smtClean="0"/>
              <a:t>本</a:t>
            </a:r>
            <a:r>
              <a:rPr lang="ja-JP" altLang="en-US" u="sng" dirty="0" smtClean="0"/>
              <a:t>　　　　　　</a:t>
            </a:r>
            <a:r>
              <a:rPr lang="ja-JP" altLang="en-US" dirty="0" smtClean="0"/>
              <a:t>います。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まさに、地下宮殿とよぶには</a:t>
            </a:r>
            <a:r>
              <a:rPr lang="ja-JP" altLang="en-US" u="sng" dirty="0" smtClean="0"/>
              <a:t>　　　　　</a:t>
            </a:r>
            <a:r>
              <a:rPr lang="ja-JP" altLang="en-US" dirty="0"/>
              <a:t>光</a:t>
            </a:r>
            <a:r>
              <a:rPr lang="ja-JP" altLang="en-US" dirty="0" smtClean="0"/>
              <a:t>景。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62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まさに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本当に、間違いなく、確かに、ちょうど、当然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すごい、</a:t>
            </a:r>
            <a:r>
              <a:rPr lang="ja-JP" altLang="en-US" dirty="0" smtClean="0">
                <a:solidFill>
                  <a:srgbClr val="00B0F0"/>
                </a:solidFill>
              </a:rPr>
              <a:t>まさに</a:t>
            </a:r>
            <a:r>
              <a:rPr lang="ja-JP" altLang="en-US" dirty="0" smtClean="0"/>
              <a:t>今あなたに電話しようと思ったところだった。</a:t>
            </a:r>
            <a:endParaRPr lang="en-US" altLang="ja-JP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こんなに薄く皮をむくとは、</a:t>
            </a:r>
            <a:r>
              <a:rPr lang="ja-JP" altLang="en-US" dirty="0" smtClean="0">
                <a:solidFill>
                  <a:srgbClr val="00B0F0"/>
                </a:solidFill>
              </a:rPr>
              <a:t>まさに</a:t>
            </a:r>
            <a:r>
              <a:rPr lang="ja-JP" altLang="en-US" dirty="0" smtClean="0"/>
              <a:t>プロだね。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学生</a:t>
            </a:r>
            <a:r>
              <a:rPr lang="ja-JP" altLang="en-US" dirty="0" smtClean="0"/>
              <a:t>は</a:t>
            </a:r>
            <a:r>
              <a:rPr lang="ja-JP" altLang="en-US" dirty="0" smtClean="0">
                <a:solidFill>
                  <a:srgbClr val="00B0F0"/>
                </a:solidFill>
              </a:rPr>
              <a:t>まさに</a:t>
            </a:r>
            <a:r>
              <a:rPr lang="ja-JP" altLang="en-US" dirty="0" smtClean="0"/>
              <a:t>勉強すべき。</a:t>
            </a:r>
            <a:endParaRPr lang="en-US" altLang="ja-JP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9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ビデオ</a:t>
            </a:r>
            <a:r>
              <a:rPr lang="ja-JP" altLang="en-US" dirty="0" smtClean="0"/>
              <a:t>を</a:t>
            </a:r>
            <a:r>
              <a:rPr lang="ja-JP" altLang="en-US" dirty="0"/>
              <a:t>聞</a:t>
            </a:r>
            <a:r>
              <a:rPr lang="ja-JP" altLang="en-US" dirty="0" smtClean="0"/>
              <a:t>いて、質問に答えましょう。</a:t>
            </a:r>
            <a:endParaRPr lang="en-US" dirty="0"/>
          </a:p>
        </p:txBody>
      </p:sp>
      <p:pic>
        <p:nvPicPr>
          <p:cNvPr id="4" name="ulucami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4705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ウル・ジャーミーはいつ作られましたか。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ウル・ジャーミーの最大の特徴は何ですか。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ウル</a:t>
            </a:r>
            <a:r>
              <a:rPr lang="ja-JP" altLang="en-US" dirty="0" smtClean="0"/>
              <a:t>・ジャーミーの中はどうして、そしてどんな雰囲気ですか。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いたるところにあるカリグラフィーは何に似ていますか。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64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まるで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1.</a:t>
            </a:r>
            <a:r>
              <a:rPr lang="ja-JP" altLang="en-US" dirty="0" smtClean="0"/>
              <a:t>どう見ても、ほとんどおなじであるさ</a:t>
            </a:r>
            <a:r>
              <a:rPr lang="ja-JP" altLang="en-US" dirty="0"/>
              <a:t>ま。ちょうど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0070C0"/>
                </a:solidFill>
              </a:rPr>
              <a:t>まるで</a:t>
            </a:r>
            <a:r>
              <a:rPr lang="ja-JP" altLang="en-US" dirty="0" smtClean="0"/>
              <a:t>文字で描いた絵画</a:t>
            </a:r>
            <a:r>
              <a:rPr lang="ja-JP" altLang="en-US" dirty="0" smtClean="0">
                <a:solidFill>
                  <a:srgbClr val="0070C0"/>
                </a:solidFill>
              </a:rPr>
              <a:t>のよう</a:t>
            </a:r>
            <a:r>
              <a:rPr lang="ja-JP" altLang="en-US" dirty="0" smtClean="0"/>
              <a:t>です。</a:t>
            </a:r>
            <a:r>
              <a:rPr lang="ja-JP" altLang="en-US" dirty="0"/>
              <a:t> 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0070C0"/>
                </a:solidFill>
              </a:rPr>
              <a:t>まるで</a:t>
            </a:r>
            <a:r>
              <a:rPr lang="ja-JP" altLang="en-US" dirty="0" smtClean="0"/>
              <a:t>子供だ。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2</a:t>
            </a:r>
            <a:r>
              <a:rPr lang="ja-JP" altLang="en-US" dirty="0" smtClean="0"/>
              <a:t>．否定の前に来るとその否定を強める。全然。まったく。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0070C0"/>
                </a:solidFill>
              </a:rPr>
              <a:t>まるで</a:t>
            </a:r>
            <a:r>
              <a:rPr lang="ja-JP" altLang="en-US" dirty="0" smtClean="0"/>
              <a:t>漢字が読</a:t>
            </a:r>
            <a:r>
              <a:rPr lang="ja-JP" altLang="en-US" dirty="0" smtClean="0">
                <a:solidFill>
                  <a:srgbClr val="0070C0"/>
                </a:solidFill>
              </a:rPr>
              <a:t>めない。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ja-JP" altLang="en-US" dirty="0" smtClean="0">
                <a:solidFill>
                  <a:srgbClr val="0070C0"/>
                </a:solidFill>
              </a:rPr>
              <a:t>まるで</a:t>
            </a:r>
            <a:r>
              <a:rPr lang="ja-JP" altLang="en-US" dirty="0" smtClean="0"/>
              <a:t>違う。</a:t>
            </a:r>
            <a:endParaRPr lang="en-US" altLang="ja-JP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57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326</Words>
  <Application>Microsoft Office PowerPoint</Application>
  <PresentationFormat>Geniş ekran</PresentationFormat>
  <Paragraphs>43</Paragraphs>
  <Slides>8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4" baseType="lpstr">
      <vt:lpstr>游ゴシック</vt:lpstr>
      <vt:lpstr>游ゴシック Light</vt:lpstr>
      <vt:lpstr>Arial</vt:lpstr>
      <vt:lpstr>Calibri</vt:lpstr>
      <vt:lpstr>Calibri Light</vt:lpstr>
      <vt:lpstr>Office Teması</vt:lpstr>
      <vt:lpstr>SÖZLÜ ANLATIM I</vt:lpstr>
      <vt:lpstr>新しい言葉を聞き取りましょう</vt:lpstr>
      <vt:lpstr>綾子さんはどこへ行っていますか。</vt:lpstr>
      <vt:lpstr>下線のところでなんと言っていますか。</vt:lpstr>
      <vt:lpstr>まさに</vt:lpstr>
      <vt:lpstr>ビデオを聞いて、質問に答えましょう。</vt:lpstr>
      <vt:lpstr>PowerPoint Sunusu</vt:lpstr>
      <vt:lpstr>まるで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SÖZLÜ ANLATIM I</dc:title>
  <dc:creator>Windows Kullanıcısı</dc:creator>
  <cp:lastModifiedBy>Windows Kullanıcısı</cp:lastModifiedBy>
  <cp:revision>12</cp:revision>
  <dcterms:created xsi:type="dcterms:W3CDTF">2020-05-07T14:29:02Z</dcterms:created>
  <dcterms:modified xsi:type="dcterms:W3CDTF">2020-05-10T20:38:01Z</dcterms:modified>
</cp:coreProperties>
</file>