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72" r:id="rId5"/>
    <p:sldId id="260" r:id="rId6"/>
    <p:sldId id="269" r:id="rId7"/>
    <p:sldId id="268" r:id="rId8"/>
    <p:sldId id="261" r:id="rId9"/>
    <p:sldId id="270" r:id="rId10"/>
    <p:sldId id="267" r:id="rId11"/>
    <p:sldId id="266" r:id="rId12"/>
    <p:sldId id="263" r:id="rId13"/>
    <p:sldId id="265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0" autoAdjust="0"/>
    <p:restoredTop sz="94660"/>
  </p:normalViewPr>
  <p:slideViewPr>
    <p:cSldViewPr snapToGrid="0">
      <p:cViewPr>
        <p:scale>
          <a:sx n="100" d="100"/>
          <a:sy n="100" d="100"/>
        </p:scale>
        <p:origin x="160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1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0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6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90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25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58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48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91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24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66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9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7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B8ADD45B-5813-4CC7-949E-34EABE3D41CB}"/>
              </a:ext>
            </a:extLst>
          </p:cNvPr>
          <p:cNvSpPr txBox="1">
            <a:spLocks/>
          </p:cNvSpPr>
          <p:nvPr/>
        </p:nvSpPr>
        <p:spPr>
          <a:xfrm>
            <a:off x="952078" y="547593"/>
            <a:ext cx="7856642" cy="1369921"/>
          </a:xfrm>
          <a:prstGeom prst="rect">
            <a:avLst/>
          </a:prstGeom>
        </p:spPr>
        <p:txBody>
          <a:bodyPr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4800" b="1" dirty="0"/>
              <a:t>JEOMORFOLOİK ANALİZ II</a:t>
            </a:r>
          </a:p>
          <a:p>
            <a:pPr algn="r"/>
            <a:r>
              <a:rPr lang="tr-TR" sz="2894" b="1" dirty="0"/>
              <a:t>Dr. Erkan Yılmaz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721AB97-8803-4415-82AC-81653584622D}"/>
              </a:ext>
            </a:extLst>
          </p:cNvPr>
          <p:cNvSpPr txBox="1"/>
          <p:nvPr/>
        </p:nvSpPr>
        <p:spPr>
          <a:xfrm>
            <a:off x="538480" y="3178016"/>
            <a:ext cx="3444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Volkanik Sahalar ve Özellikleri</a:t>
            </a:r>
          </a:p>
          <a:p>
            <a:pPr marL="720725" lvl="1" indent="-263525">
              <a:buFont typeface="+mj-lt"/>
              <a:buAutoNum type="romanUcPeriod"/>
            </a:pPr>
            <a:r>
              <a:rPr lang="tr-TR" sz="2000" dirty="0"/>
              <a:t>Yüzey </a:t>
            </a:r>
            <a:r>
              <a:rPr lang="tr-TR" sz="2000" dirty="0" err="1"/>
              <a:t>volkanizması</a:t>
            </a:r>
            <a:endParaRPr lang="tr-TR" sz="2000" dirty="0"/>
          </a:p>
          <a:p>
            <a:pPr marL="720725" lvl="1" indent="-263525">
              <a:buFont typeface="+mj-lt"/>
              <a:buAutoNum type="romanUcPeriod"/>
            </a:pPr>
            <a:r>
              <a:rPr lang="tr-TR" sz="2000" dirty="0"/>
              <a:t>Derinlik </a:t>
            </a:r>
            <a:r>
              <a:rPr lang="tr-TR" sz="2000" dirty="0" err="1"/>
              <a:t>Volkanizması</a:t>
            </a:r>
            <a:endParaRPr lang="tr-TR" sz="2000" dirty="0"/>
          </a:p>
          <a:p>
            <a:pPr marL="720725" lvl="1" indent="-263525">
              <a:buFont typeface="+mj-lt"/>
              <a:buAutoNum type="romanUcPeriod"/>
            </a:pPr>
            <a:r>
              <a:rPr lang="tr-TR" sz="2000" dirty="0"/>
              <a:t>Delip-geçen yapı</a:t>
            </a:r>
          </a:p>
          <a:p>
            <a:pPr marL="720725" lvl="1" indent="-263525">
              <a:buFont typeface="+mj-lt"/>
              <a:buAutoNum type="romanUcPeriod"/>
            </a:pPr>
            <a:endParaRPr lang="tr-TR" sz="2000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F90DFA1-CBFC-4741-A2A1-83A651F4B595}"/>
              </a:ext>
            </a:extLst>
          </p:cNvPr>
          <p:cNvSpPr/>
          <p:nvPr/>
        </p:nvSpPr>
        <p:spPr>
          <a:xfrm>
            <a:off x="4880399" y="3178016"/>
            <a:ext cx="42636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Volkanik Şekiller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tr-TR" dirty="0"/>
              <a:t>Krater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tr-TR" dirty="0" err="1"/>
              <a:t>Kaldera</a:t>
            </a:r>
            <a:endParaRPr lang="tr-TR" dirty="0"/>
          </a:p>
          <a:p>
            <a:pPr marL="800100" lvl="1" indent="-342900">
              <a:buFont typeface="+mj-lt"/>
              <a:buAutoNum type="alphaLcPeriod"/>
            </a:pPr>
            <a:r>
              <a:rPr lang="tr-TR" dirty="0" err="1"/>
              <a:t>Maar</a:t>
            </a:r>
            <a:endParaRPr lang="tr-TR" dirty="0"/>
          </a:p>
          <a:p>
            <a:pPr marL="800100" lvl="1" indent="-342900">
              <a:buFont typeface="+mj-lt"/>
              <a:buAutoNum type="alphaLcPeriod"/>
            </a:pPr>
            <a:r>
              <a:rPr lang="tr-TR" dirty="0" err="1"/>
              <a:t>Dom</a:t>
            </a:r>
            <a:endParaRPr lang="tr-TR" dirty="0"/>
          </a:p>
          <a:p>
            <a:pPr marL="800100" lvl="1" indent="-342900">
              <a:buFont typeface="+mj-lt"/>
              <a:buAutoNum type="alphaLcPeriod"/>
            </a:pPr>
            <a:r>
              <a:rPr lang="tr-TR" dirty="0" err="1"/>
              <a:t>Sinder</a:t>
            </a:r>
            <a:r>
              <a:rPr lang="tr-TR" dirty="0"/>
              <a:t> Konileri</a:t>
            </a:r>
          </a:p>
          <a:p>
            <a:pPr marL="800100" lvl="1" indent="-342900">
              <a:buFont typeface="+mj-lt"/>
              <a:buAutoNum type="alphaLcPeriod"/>
            </a:pPr>
            <a:r>
              <a:rPr lang="tr-TR" dirty="0"/>
              <a:t>Volkanik Plato</a:t>
            </a:r>
          </a:p>
          <a:p>
            <a:pPr marL="800100" lvl="1" indent="-342900">
              <a:buFont typeface="+mj-lt"/>
              <a:buAutoNum type="alphaLcPeriod"/>
            </a:pPr>
            <a:r>
              <a:rPr lang="tr-TR" dirty="0"/>
              <a:t>Lav Akıntısı</a:t>
            </a:r>
          </a:p>
          <a:p>
            <a:pPr marL="800100" lvl="1" indent="-342900">
              <a:buFont typeface="+mj-lt"/>
              <a:buAutoNum type="alphaL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070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 descr="dağ, açık hava, gök, doğa içeren bir resim&#10;&#10;Açıklama otomatik olarak oluşturuldu">
            <a:extLst>
              <a:ext uri="{FF2B5EF4-FFF2-40B4-BE49-F238E27FC236}">
                <a16:creationId xmlns:a16="http://schemas.microsoft.com/office/drawing/2014/main" id="{21AA7ACB-56C4-48A9-B981-15BFCE9BF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149" y="331841"/>
            <a:ext cx="9049919" cy="4423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94ECE-2588-4186-B27E-FB872F77C0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589" y="2382845"/>
            <a:ext cx="6408821" cy="4405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95275B-4DE2-40F0-A050-DE869C4645AE}"/>
              </a:ext>
            </a:extLst>
          </p:cNvPr>
          <p:cNvSpPr txBox="1"/>
          <p:nvPr/>
        </p:nvSpPr>
        <p:spPr>
          <a:xfrm>
            <a:off x="7595936" y="0"/>
            <a:ext cx="16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Piroklastik</a:t>
            </a:r>
            <a:r>
              <a:rPr lang="tr-TR" dirty="0"/>
              <a:t> Koni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8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FBDD58-9E53-433D-A1E0-7E036F86642D}"/>
              </a:ext>
            </a:extLst>
          </p:cNvPr>
          <p:cNvSpPr txBox="1"/>
          <p:nvPr/>
        </p:nvSpPr>
        <p:spPr>
          <a:xfrm>
            <a:off x="7595936" y="0"/>
            <a:ext cx="16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Piroklastik</a:t>
            </a:r>
            <a:r>
              <a:rPr lang="tr-TR" dirty="0"/>
              <a:t> Koni</a:t>
            </a:r>
            <a:endParaRPr lang="en-US" dirty="0"/>
          </a:p>
        </p:txBody>
      </p:sp>
      <p:pic>
        <p:nvPicPr>
          <p:cNvPr id="8" name="Picture 7" descr="A close up of a country road&#10;&#10;Description automatically generated">
            <a:extLst>
              <a:ext uri="{FF2B5EF4-FFF2-40B4-BE49-F238E27FC236}">
                <a16:creationId xmlns:a16="http://schemas.microsoft.com/office/drawing/2014/main" id="{5D6F197A-940D-4E99-8DF8-512DBB754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60695" cy="4770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C4F8D5-0F46-4A53-92F7-2EAEB37F8CF9}"/>
              </a:ext>
            </a:extLst>
          </p:cNvPr>
          <p:cNvSpPr txBox="1"/>
          <p:nvPr/>
        </p:nvSpPr>
        <p:spPr>
          <a:xfrm>
            <a:off x="6569242" y="126714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Derik</a:t>
            </a:r>
            <a:endParaRPr lang="en-US" dirty="0"/>
          </a:p>
        </p:txBody>
      </p:sp>
      <p:pic>
        <p:nvPicPr>
          <p:cNvPr id="10" name="Picture 9" descr="A close up of a desert field&#10;&#10;Description automatically generated">
            <a:extLst>
              <a:ext uri="{FF2B5EF4-FFF2-40B4-BE49-F238E27FC236}">
                <a16:creationId xmlns:a16="http://schemas.microsoft.com/office/drawing/2014/main" id="{95B1C9D2-C5A1-45B0-8087-BBB540DB7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494" y="2903620"/>
            <a:ext cx="5272505" cy="39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1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7225F509-9CFF-4B09-A235-D686357E75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" y="1"/>
            <a:ext cx="5881723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B83C8-BDBA-42FC-8BE6-174F70A831C5}"/>
              </a:ext>
            </a:extLst>
          </p:cNvPr>
          <p:cNvSpPr txBox="1"/>
          <p:nvPr/>
        </p:nvSpPr>
        <p:spPr>
          <a:xfrm>
            <a:off x="5975685" y="0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Çaldıran</a:t>
            </a:r>
            <a:endParaRPr lang="en-US" dirty="0"/>
          </a:p>
        </p:txBody>
      </p:sp>
      <p:pic>
        <p:nvPicPr>
          <p:cNvPr id="8" name="Picture 7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8D112E2B-51E0-45EF-B8F5-20DEB74CFF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" y="1786178"/>
            <a:ext cx="6344080" cy="4767021"/>
          </a:xfrm>
          <a:prstGeom prst="rect">
            <a:avLst/>
          </a:prstGeom>
        </p:spPr>
      </p:pic>
      <p:pic>
        <p:nvPicPr>
          <p:cNvPr id="9" name="Resim 4" descr="çayır, gök, açık hava, dağ içeren bir resim&#10;&#10;Açıklama otomatik olarak oluşturuldu">
            <a:extLst>
              <a:ext uri="{FF2B5EF4-FFF2-40B4-BE49-F238E27FC236}">
                <a16:creationId xmlns:a16="http://schemas.microsoft.com/office/drawing/2014/main" id="{09A91422-00F1-4D52-B293-BDA2892298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070" y="2281646"/>
            <a:ext cx="6090336" cy="45763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859EB1-C28A-4350-A337-76F0A0273BE1}"/>
              </a:ext>
            </a:extLst>
          </p:cNvPr>
          <p:cNvSpPr txBox="1"/>
          <p:nvPr/>
        </p:nvSpPr>
        <p:spPr>
          <a:xfrm>
            <a:off x="7595936" y="0"/>
            <a:ext cx="16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Piroklastik</a:t>
            </a:r>
            <a:r>
              <a:rPr lang="tr-TR" dirty="0"/>
              <a:t> Koni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0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769C95-11D6-49E8-8C48-0BC8835E9EAB}"/>
              </a:ext>
            </a:extLst>
          </p:cNvPr>
          <p:cNvSpPr txBox="1"/>
          <p:nvPr/>
        </p:nvSpPr>
        <p:spPr>
          <a:xfrm>
            <a:off x="8093242" y="0"/>
            <a:ext cx="306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Aşınma</a:t>
            </a:r>
            <a:endParaRPr lang="en-US" dirty="0"/>
          </a:p>
        </p:txBody>
      </p:sp>
      <p:pic>
        <p:nvPicPr>
          <p:cNvPr id="6" name="Picture 5" descr="A close up of a rock mountain&#10;&#10;Description automatically generated">
            <a:extLst>
              <a:ext uri="{FF2B5EF4-FFF2-40B4-BE49-F238E27FC236}">
                <a16:creationId xmlns:a16="http://schemas.microsoft.com/office/drawing/2014/main" id="{82AFFC2B-45B8-4A63-AB06-52ED0BA1FD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56463" cy="3942347"/>
          </a:xfrm>
          <a:prstGeom prst="rect">
            <a:avLst/>
          </a:prstGeom>
        </p:spPr>
      </p:pic>
      <p:pic>
        <p:nvPicPr>
          <p:cNvPr id="8" name="Picture 7" descr="A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18F087D1-FDDB-4EC3-B8C9-0D0D60322D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980" y="1644316"/>
            <a:ext cx="3910263" cy="5213684"/>
          </a:xfrm>
          <a:prstGeom prst="rect">
            <a:avLst/>
          </a:prstGeom>
        </p:spPr>
      </p:pic>
      <p:pic>
        <p:nvPicPr>
          <p:cNvPr id="10" name="Picture 9" descr="A person standing in front of a rocky mountain&#10;&#10;Description automatically generated">
            <a:extLst>
              <a:ext uri="{FF2B5EF4-FFF2-40B4-BE49-F238E27FC236}">
                <a16:creationId xmlns:a16="http://schemas.microsoft.com/office/drawing/2014/main" id="{AFDCAAF9-190E-4985-9471-657C2E345A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449" y="1540042"/>
            <a:ext cx="3507206" cy="4676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E4DA42-5A99-4B79-B955-88256FD8AA22}"/>
              </a:ext>
            </a:extLst>
          </p:cNvPr>
          <p:cNvSpPr txBox="1"/>
          <p:nvPr/>
        </p:nvSpPr>
        <p:spPr>
          <a:xfrm>
            <a:off x="7940842" y="1235242"/>
            <a:ext cx="87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Kanyon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BC197-7C84-4021-832B-3BB8E3EF5EB9}"/>
              </a:ext>
            </a:extLst>
          </p:cNvPr>
          <p:cNvSpPr txBox="1"/>
          <p:nvPr/>
        </p:nvSpPr>
        <p:spPr>
          <a:xfrm>
            <a:off x="5427243" y="369332"/>
            <a:ext cx="78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Yamaç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ED6661-83C2-4797-9584-ABD484910A4A}"/>
              </a:ext>
            </a:extLst>
          </p:cNvPr>
          <p:cNvSpPr txBox="1"/>
          <p:nvPr/>
        </p:nvSpPr>
        <p:spPr>
          <a:xfrm>
            <a:off x="7555831" y="0"/>
            <a:ext cx="16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Bazalt Sütunları</a:t>
            </a:r>
            <a:endParaRPr lang="en-US" dirty="0"/>
          </a:p>
        </p:txBody>
      </p:sp>
      <p:pic>
        <p:nvPicPr>
          <p:cNvPr id="6" name="Picture 5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8D09C572-4A87-4C0E-A09B-FD896E2F46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72300" cy="4648200"/>
          </a:xfrm>
          <a:prstGeom prst="rect">
            <a:avLst/>
          </a:prstGeom>
        </p:spPr>
      </p:pic>
      <p:pic>
        <p:nvPicPr>
          <p:cNvPr id="8" name="Picture 7" descr="A person standing on top of a hill&#10;&#10;Description automatically generated">
            <a:extLst>
              <a:ext uri="{FF2B5EF4-FFF2-40B4-BE49-F238E27FC236}">
                <a16:creationId xmlns:a16="http://schemas.microsoft.com/office/drawing/2014/main" id="{2BF55EF3-6611-453F-BF66-E799A2CC23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931" y="2522621"/>
            <a:ext cx="6503069" cy="4335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4BF71D-EE6C-4431-B964-5E955D92BFC4}"/>
              </a:ext>
            </a:extLst>
          </p:cNvPr>
          <p:cNvSpPr txBox="1"/>
          <p:nvPr/>
        </p:nvSpPr>
        <p:spPr>
          <a:xfrm>
            <a:off x="8289920" y="2153289"/>
            <a:ext cx="85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Güvem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08E04-01D7-4EA3-8A46-D387694B744E}"/>
              </a:ext>
            </a:extLst>
          </p:cNvPr>
          <p:cNvSpPr txBox="1"/>
          <p:nvPr/>
        </p:nvSpPr>
        <p:spPr>
          <a:xfrm>
            <a:off x="6972300" y="738664"/>
            <a:ext cx="94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Boyabat</a:t>
            </a:r>
            <a:endParaRPr lang="en-US" dirty="0"/>
          </a:p>
        </p:txBody>
      </p:sp>
      <p:pic>
        <p:nvPicPr>
          <p:cNvPr id="12" name="Picture 11" descr="A pile of dirt in a rocky area&#10;&#10;Description automatically generated">
            <a:extLst>
              <a:ext uri="{FF2B5EF4-FFF2-40B4-BE49-F238E27FC236}">
                <a16:creationId xmlns:a16="http://schemas.microsoft.com/office/drawing/2014/main" id="{87A60BFB-AB3F-407C-AA8A-A1DE7A1A59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6452"/>
            <a:ext cx="6232358" cy="4154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6D5FD1-9ECF-4D1F-A4C1-9AB7E201D310}"/>
              </a:ext>
            </a:extLst>
          </p:cNvPr>
          <p:cNvSpPr txBox="1"/>
          <p:nvPr/>
        </p:nvSpPr>
        <p:spPr>
          <a:xfrm>
            <a:off x="118886" y="5851357"/>
            <a:ext cx="80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Maçka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D14A95DC-E5C9-4870-89A6-A1944A374778}"/>
              </a:ext>
            </a:extLst>
          </p:cNvPr>
          <p:cNvSpPr/>
          <p:nvPr/>
        </p:nvSpPr>
        <p:spPr>
          <a:xfrm>
            <a:off x="5638800" y="0"/>
            <a:ext cx="35052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sz="2000" b="1" dirty="0"/>
              <a:t>Volkanik Sahalar ve Özellikleri</a:t>
            </a:r>
          </a:p>
          <a:p>
            <a:pPr marL="720725" lvl="1" indent="-263525">
              <a:buFont typeface="+mj-lt"/>
              <a:buAutoNum type="romanUcPeriod"/>
            </a:pPr>
            <a:r>
              <a:rPr lang="tr-TR" sz="2000" dirty="0"/>
              <a:t>Yüzey </a:t>
            </a:r>
            <a:r>
              <a:rPr lang="tr-TR" sz="2000" dirty="0" err="1"/>
              <a:t>volkanizması</a:t>
            </a:r>
            <a:endParaRPr lang="tr-TR" sz="2000" dirty="0"/>
          </a:p>
        </p:txBody>
      </p:sp>
      <p:pic>
        <p:nvPicPr>
          <p:cNvPr id="3" name="Picture 2" descr="A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66E3F8ED-11A2-4CA6-913B-3A684D342E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3738"/>
            <a:ext cx="7245683" cy="5434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2B7373-C0B9-424A-99B3-9B10ECE8A751}"/>
              </a:ext>
            </a:extLst>
          </p:cNvPr>
          <p:cNvSpPr txBox="1"/>
          <p:nvPr/>
        </p:nvSpPr>
        <p:spPr>
          <a:xfrm flipH="1">
            <a:off x="7082589" y="881146"/>
            <a:ext cx="238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Hasan Dağı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4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44E5EC-1DC1-46D0-9ED0-1BE4B1FE15C6}"/>
              </a:ext>
            </a:extLst>
          </p:cNvPr>
          <p:cNvSpPr txBox="1"/>
          <p:nvPr/>
        </p:nvSpPr>
        <p:spPr>
          <a:xfrm>
            <a:off x="7443537" y="71450"/>
            <a:ext cx="17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Hasan Dağı Jeoloji Haritası</a:t>
            </a:r>
            <a:endParaRPr lang="en-US" dirty="0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ADAE6A2-3929-4941-9862-8E8017E05C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704423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4E75C8-537C-47D5-96A3-C2056E191E99}"/>
              </a:ext>
            </a:extLst>
          </p:cNvPr>
          <p:cNvSpPr txBox="1"/>
          <p:nvPr/>
        </p:nvSpPr>
        <p:spPr>
          <a:xfrm>
            <a:off x="6059181" y="0"/>
            <a:ext cx="308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Hasan Dağı Topografya Haritası</a:t>
            </a:r>
            <a:endParaRPr lang="en-US" dirty="0"/>
          </a:p>
        </p:txBody>
      </p:sp>
      <p:pic>
        <p:nvPicPr>
          <p:cNvPr id="3" name="Picture 2" descr="A picture containing rain, nature&#10;&#10;Description automatically generated">
            <a:extLst>
              <a:ext uri="{FF2B5EF4-FFF2-40B4-BE49-F238E27FC236}">
                <a16:creationId xmlns:a16="http://schemas.microsoft.com/office/drawing/2014/main" id="{E4C037BB-6EDC-421A-B9AD-B69C241F51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51" y="369331"/>
            <a:ext cx="6757364" cy="64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1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FA51CD6-FFF7-4092-A0DF-508A53B570BC}"/>
              </a:ext>
            </a:extLst>
          </p:cNvPr>
          <p:cNvSpPr/>
          <p:nvPr/>
        </p:nvSpPr>
        <p:spPr>
          <a:xfrm>
            <a:off x="7012199" y="0"/>
            <a:ext cx="213180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b="1" dirty="0"/>
              <a:t>Volkanik Şekiller</a:t>
            </a:r>
          </a:p>
          <a:p>
            <a:pPr lvl="1"/>
            <a:r>
              <a:rPr lang="tr-TR" dirty="0"/>
              <a:t>i. Krater-</a:t>
            </a:r>
            <a:r>
              <a:rPr lang="tr-TR" dirty="0" err="1"/>
              <a:t>Kaldera</a:t>
            </a:r>
            <a:endParaRPr lang="tr-TR" dirty="0"/>
          </a:p>
        </p:txBody>
      </p:sp>
      <p:pic>
        <p:nvPicPr>
          <p:cNvPr id="3" name="Picture 2" descr="A picture containing mountain, nature, grass, outdoor&#10;&#10;Description automatically generated">
            <a:extLst>
              <a:ext uri="{FF2B5EF4-FFF2-40B4-BE49-F238E27FC236}">
                <a16:creationId xmlns:a16="http://schemas.microsoft.com/office/drawing/2014/main" id="{9DEBFC43-3F23-40F3-84AE-F3BC70D3B2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272" y="2935704"/>
            <a:ext cx="5229727" cy="3922295"/>
          </a:xfrm>
          <a:prstGeom prst="rect">
            <a:avLst/>
          </a:prstGeom>
        </p:spPr>
      </p:pic>
      <p:pic>
        <p:nvPicPr>
          <p:cNvPr id="6" name="Picture 5" descr="A person standing on a rock&#10;&#10;Description automatically generated">
            <a:extLst>
              <a:ext uri="{FF2B5EF4-FFF2-40B4-BE49-F238E27FC236}">
                <a16:creationId xmlns:a16="http://schemas.microsoft.com/office/drawing/2014/main" id="{59790C4E-2A41-475D-B4C7-D5BEB22773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72"/>
            <a:ext cx="3651584" cy="4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3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rt path in a desert&#10;&#10;Description automatically generated">
            <a:extLst>
              <a:ext uri="{FF2B5EF4-FFF2-40B4-BE49-F238E27FC236}">
                <a16:creationId xmlns:a16="http://schemas.microsoft.com/office/drawing/2014/main" id="{772CB88F-3510-4750-978A-654D9C0283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9455"/>
            <a:ext cx="9144000" cy="3558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BF47ED-5483-45A5-A2EC-EAA4E05FB521}"/>
              </a:ext>
            </a:extLst>
          </p:cNvPr>
          <p:cNvSpPr txBox="1"/>
          <p:nvPr/>
        </p:nvSpPr>
        <p:spPr>
          <a:xfrm>
            <a:off x="7146758" y="120316"/>
            <a:ext cx="181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Nemrut </a:t>
            </a:r>
            <a:r>
              <a:rPr lang="tr-TR" dirty="0" err="1"/>
              <a:t>Kalderası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8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sert road&#10;&#10;Description automatically generated">
            <a:extLst>
              <a:ext uri="{FF2B5EF4-FFF2-40B4-BE49-F238E27FC236}">
                <a16:creationId xmlns:a16="http://schemas.microsoft.com/office/drawing/2014/main" id="{B545F8FC-CE74-4C67-AC49-7E57424499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69305" cy="3801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BA3C3C-CF71-446E-8224-51A1F66A00FB}"/>
              </a:ext>
            </a:extLst>
          </p:cNvPr>
          <p:cNvSpPr txBox="1"/>
          <p:nvPr/>
        </p:nvSpPr>
        <p:spPr>
          <a:xfrm>
            <a:off x="5229726" y="200526"/>
            <a:ext cx="19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Keçikıran</a:t>
            </a:r>
            <a:r>
              <a:rPr lang="tr-TR" dirty="0"/>
              <a:t> </a:t>
            </a:r>
            <a:r>
              <a:rPr lang="tr-TR" dirty="0" err="1"/>
              <a:t>Kalderası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BA9D23-4ED3-44D7-84D9-D4880D1F13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2040"/>
            <a:ext cx="5355055" cy="4656570"/>
          </a:xfrm>
          <a:prstGeom prst="rect">
            <a:avLst/>
          </a:prstGeom>
        </p:spPr>
      </p:pic>
      <p:pic>
        <p:nvPicPr>
          <p:cNvPr id="11" name="Picture 10" descr="A picture containing grass, outdoor, field, nature&#10;&#10;Description automatically generated">
            <a:extLst>
              <a:ext uri="{FF2B5EF4-FFF2-40B4-BE49-F238E27FC236}">
                <a16:creationId xmlns:a16="http://schemas.microsoft.com/office/drawing/2014/main" id="{155937E5-04B9-4809-91B3-64F5D5F6B2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389" y="2683042"/>
            <a:ext cx="5566611" cy="41749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D4D799-9938-42AD-9FE0-DA73C9139A73}"/>
              </a:ext>
            </a:extLst>
          </p:cNvPr>
          <p:cNvSpPr txBox="1"/>
          <p:nvPr/>
        </p:nvSpPr>
        <p:spPr>
          <a:xfrm>
            <a:off x="7293750" y="2313710"/>
            <a:ext cx="185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Meydan </a:t>
            </a:r>
            <a:r>
              <a:rPr lang="tr-TR" dirty="0" err="1"/>
              <a:t>Kalderası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FA51CD6-FFF7-4092-A0DF-508A53B570BC}"/>
              </a:ext>
            </a:extLst>
          </p:cNvPr>
          <p:cNvSpPr/>
          <p:nvPr/>
        </p:nvSpPr>
        <p:spPr>
          <a:xfrm>
            <a:off x="7012199" y="0"/>
            <a:ext cx="213180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b="1" dirty="0"/>
              <a:t>Volkanik Şekiller</a:t>
            </a:r>
          </a:p>
          <a:p>
            <a:pPr lvl="1"/>
            <a:r>
              <a:rPr lang="tr-TR" dirty="0"/>
              <a:t>iii. </a:t>
            </a:r>
            <a:r>
              <a:rPr lang="tr-TR" dirty="0" err="1"/>
              <a:t>Maar</a:t>
            </a:r>
            <a:endParaRPr lang="tr-TR" dirty="0"/>
          </a:p>
        </p:txBody>
      </p:sp>
      <p:pic>
        <p:nvPicPr>
          <p:cNvPr id="7" name="Picture 6" descr="A picture containing mountain, grass, outdoor, nature&#10;&#10;Description automatically generated">
            <a:extLst>
              <a:ext uri="{FF2B5EF4-FFF2-40B4-BE49-F238E27FC236}">
                <a16:creationId xmlns:a16="http://schemas.microsoft.com/office/drawing/2014/main" id="{0D9E38BC-64F3-4A42-9674-DF51264D0E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35579" cy="4451684"/>
          </a:xfrm>
          <a:prstGeom prst="rect">
            <a:avLst/>
          </a:prstGeom>
        </p:spPr>
      </p:pic>
      <p:pic>
        <p:nvPicPr>
          <p:cNvPr id="9" name="Picture 8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F5843328-FB4A-4240-9102-30D2D64EE3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894" y="3208420"/>
            <a:ext cx="4866105" cy="3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each with a mountain in the background&#10;&#10;Description automatically generated">
            <a:extLst>
              <a:ext uri="{FF2B5EF4-FFF2-40B4-BE49-F238E27FC236}">
                <a16:creationId xmlns:a16="http://schemas.microsoft.com/office/drawing/2014/main" id="{8175D8E3-095E-4629-96FB-D41F7538CA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6609"/>
            <a:ext cx="9144000" cy="2924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0EB6F-E177-479C-AE85-CA252E1C3708}"/>
              </a:ext>
            </a:extLst>
          </p:cNvPr>
          <p:cNvSpPr txBox="1"/>
          <p:nvPr/>
        </p:nvSpPr>
        <p:spPr>
          <a:xfrm flipH="1">
            <a:off x="6312569" y="106681"/>
            <a:ext cx="292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Aygır Gölü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AEAFD-7C23-4991-9D69-E9ACB027B04B}"/>
              </a:ext>
            </a:extLst>
          </p:cNvPr>
          <p:cNvSpPr txBox="1"/>
          <p:nvPr/>
        </p:nvSpPr>
        <p:spPr>
          <a:xfrm>
            <a:off x="8460800" y="159727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Maar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0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80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ErkanYilmaz</cp:lastModifiedBy>
  <cp:revision>18</cp:revision>
  <dcterms:created xsi:type="dcterms:W3CDTF">2019-11-28T16:45:56Z</dcterms:created>
  <dcterms:modified xsi:type="dcterms:W3CDTF">2020-05-11T15:38:49Z</dcterms:modified>
</cp:coreProperties>
</file>