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0C3B7-DA8E-4B83-A6AB-CCBB40E86CA0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389CF-D803-492E-9177-4C57D9CF2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053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6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78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6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48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0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1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3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8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0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8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   ETKİLİ İLETİŞİM       Nedir? -- Anlamayı başarmadır       Neden Önemli? -- Değişmeye zorlar ve her        türlü bir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500" y="111505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2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Olumlu Beden Dili Kullanımı   Beden Duruşu         Ayaktaysanız dik durun         Oturuyorsanız ve konuşmuyorsanız ark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948" y="37318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15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tkin İletişim için Öneriler   Bir ağız iki kulak varsa, bir konuşup iki dinleyin   Doğru zamanda, doğru kişiye, doğru b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71" y="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78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eden Dili  Beden dili;  Duygu ve düşüncelerimizin  yansımasıdır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397" y="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09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- 8 - &#10;Çevremizdeki Bölgeler 5500 11..2200 33..6600 ∞. . . . Özel Bölge Kişisel BölgeSosyal BölgeOrtak Bölge &#10;Bu doküman,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4" t="12599" r="19910" b="18963"/>
          <a:stretch/>
        </p:blipFill>
        <p:spPr bwMode="auto">
          <a:xfrm>
            <a:off x="2423592" y="0"/>
            <a:ext cx="6673813" cy="676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2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İletişim kurmamak imkansızdır. Herkesiletişim içindedir ve ilk iletişim bedendili ile gerçekleşir(% 55)İki insan birbirin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32" y="373181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4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edenimizi Nasıl Kullanırız ?   Göğüs   Baş   Gövde   Yüz ifadeleri   Eller kollar ve parmaklar   Kol kavuşturmak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94" y="321423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56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• Boyumuzla• Yüzümüzle• Sesimizle• Bedenimizle• Oluşturduğumuz ortamlarla          Sürekli mesaj veriyoruz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92" y="78725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42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eden Dilinin Öğeleri   Beden duruşu           Jestler   Mimikler               Göz teması   Başın kullanımı     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639" y="735491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0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Olumlu Beden Dili Kullanımı• Göz Teması     • Rahatsız etmeyecek ölçüde kısa süreli, uygun göz teması• Yüz İfadesi     • 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432" y="493951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26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Geniş ekran</PresentationFormat>
  <Paragraphs>0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1_Office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forest explorer</dc:creator>
  <cp:lastModifiedBy>forest explorer</cp:lastModifiedBy>
  <cp:revision>2</cp:revision>
  <dcterms:created xsi:type="dcterms:W3CDTF">2019-12-06T05:44:34Z</dcterms:created>
  <dcterms:modified xsi:type="dcterms:W3CDTF">2019-12-06T05:47:35Z</dcterms:modified>
</cp:coreProperties>
</file>