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62" r:id="rId5"/>
    <p:sldId id="264" r:id="rId6"/>
    <p:sldId id="265" r:id="rId7"/>
    <p:sldId id="266" r:id="rId8"/>
    <p:sldId id="267" r:id="rId9"/>
    <p:sldId id="268" r:id="rId10"/>
    <p:sldId id="269" r:id="rId11"/>
    <p:sldId id="270" r:id="rId12"/>
    <p:sldId id="271"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12479B-4431-4B14-9B5D-C234DE8B188A}" type="doc">
      <dgm:prSet loTypeId="urn:microsoft.com/office/officeart/2005/8/layout/hList9" loCatId="list" qsTypeId="urn:microsoft.com/office/officeart/2005/8/quickstyle/3d7" qsCatId="3D" csTypeId="urn:microsoft.com/office/officeart/2005/8/colors/accent1_2" csCatId="accent1" phldr="1"/>
      <dgm:spPr/>
      <dgm:t>
        <a:bodyPr/>
        <a:lstStyle/>
        <a:p>
          <a:endParaRPr lang="tr-TR"/>
        </a:p>
      </dgm:t>
    </dgm:pt>
    <dgm:pt modelId="{108744EB-BB5A-4D11-BAF0-6F8BB2EAEF41}">
      <dgm:prSet phldrT="[Metin]" custT="1"/>
      <dgm:spPr/>
      <dgm:t>
        <a:bodyPr/>
        <a:lstStyle/>
        <a:p>
          <a:pPr algn="just"/>
          <a:r>
            <a:rPr lang="tr-TR" sz="1800" dirty="0" smtClean="0"/>
            <a:t>TALEP KAVRAMI</a:t>
          </a:r>
          <a:endParaRPr lang="tr-TR" sz="1800" dirty="0"/>
        </a:p>
      </dgm:t>
    </dgm:pt>
    <dgm:pt modelId="{4B13DAE5-C17C-4AB4-9DAD-43BA9DE99512}" type="parTrans" cxnId="{63E91248-A7FC-4017-B5B4-0B90CB665F78}">
      <dgm:prSet/>
      <dgm:spPr/>
      <dgm:t>
        <a:bodyPr/>
        <a:lstStyle/>
        <a:p>
          <a:endParaRPr lang="tr-TR"/>
        </a:p>
      </dgm:t>
    </dgm:pt>
    <dgm:pt modelId="{82C260C9-2C7F-431D-B71C-440A3A8A4008}" type="sibTrans" cxnId="{63E91248-A7FC-4017-B5B4-0B90CB665F78}">
      <dgm:prSet/>
      <dgm:spPr/>
      <dgm:t>
        <a:bodyPr/>
        <a:lstStyle/>
        <a:p>
          <a:endParaRPr lang="tr-TR"/>
        </a:p>
      </dgm:t>
    </dgm:pt>
    <dgm:pt modelId="{C4BAC5F4-8688-478E-904D-E9B06793F401}">
      <dgm:prSet phldrT="[Metin]" custT="1"/>
      <dgm:spPr/>
      <dgm:t>
        <a:bodyPr/>
        <a:lstStyle/>
        <a:p>
          <a:pPr algn="just"/>
          <a:r>
            <a:rPr lang="tr-TR" sz="1600" dirty="0" smtClean="0"/>
            <a:t>Belirli bir sürede bir mala ve bu malın değişik fiyatlarına karşı bir tüketicinin satın almak istediği mal miktarıdır.</a:t>
          </a:r>
          <a:endParaRPr lang="tr-TR" sz="1600" dirty="0"/>
        </a:p>
      </dgm:t>
    </dgm:pt>
    <dgm:pt modelId="{4D8102AA-519E-4CBB-A731-4D05B43FF3A4}" type="parTrans" cxnId="{FD258A0B-0EC3-408E-849D-A8BD59658534}">
      <dgm:prSet/>
      <dgm:spPr/>
      <dgm:t>
        <a:bodyPr/>
        <a:lstStyle/>
        <a:p>
          <a:endParaRPr lang="tr-TR"/>
        </a:p>
      </dgm:t>
    </dgm:pt>
    <dgm:pt modelId="{3A9B3B42-1B20-463C-B580-A0D7AFF61A5F}" type="sibTrans" cxnId="{FD258A0B-0EC3-408E-849D-A8BD59658534}">
      <dgm:prSet/>
      <dgm:spPr/>
      <dgm:t>
        <a:bodyPr/>
        <a:lstStyle/>
        <a:p>
          <a:endParaRPr lang="tr-TR"/>
        </a:p>
      </dgm:t>
    </dgm:pt>
    <dgm:pt modelId="{3481C786-1133-4B93-B3DF-6B64D851FC1C}">
      <dgm:prSet phldrT="[Metin]" custT="1"/>
      <dgm:spPr/>
      <dgm:t>
        <a:bodyPr/>
        <a:lstStyle/>
        <a:p>
          <a:pPr algn="just"/>
          <a:r>
            <a:rPr lang="tr-TR" sz="1800" dirty="0" smtClean="0"/>
            <a:t>Tüketicinin talep edeceği mal miktarı o malın değişik fiyatlarının etkisi altındadır</a:t>
          </a:r>
          <a:r>
            <a:rPr lang="tr-TR" sz="1400" dirty="0" smtClean="0"/>
            <a:t>.</a:t>
          </a:r>
          <a:endParaRPr lang="tr-TR" sz="1400" dirty="0"/>
        </a:p>
      </dgm:t>
    </dgm:pt>
    <dgm:pt modelId="{39AE0206-4613-4C5A-89F7-0BAA70A1BA69}" type="parTrans" cxnId="{C1014C24-0C60-4128-A0A7-8332CAB5FEB8}">
      <dgm:prSet/>
      <dgm:spPr/>
      <dgm:t>
        <a:bodyPr/>
        <a:lstStyle/>
        <a:p>
          <a:endParaRPr lang="tr-TR"/>
        </a:p>
      </dgm:t>
    </dgm:pt>
    <dgm:pt modelId="{830179D5-26DA-4EB8-83E6-182856A56717}" type="sibTrans" cxnId="{C1014C24-0C60-4128-A0A7-8332CAB5FEB8}">
      <dgm:prSet/>
      <dgm:spPr/>
      <dgm:t>
        <a:bodyPr/>
        <a:lstStyle/>
        <a:p>
          <a:endParaRPr lang="tr-TR"/>
        </a:p>
      </dgm:t>
    </dgm:pt>
    <dgm:pt modelId="{C912E6C3-C935-430C-AB49-D4AB13127DD8}">
      <dgm:prSet phldrT="[Metin]" custT="1"/>
      <dgm:spPr/>
      <dgm:t>
        <a:bodyPr/>
        <a:lstStyle/>
        <a:p>
          <a:pPr algn="just"/>
          <a:r>
            <a:rPr lang="tr-TR" sz="1600" dirty="0" smtClean="0"/>
            <a:t>TALEP FONKSİYONU</a:t>
          </a:r>
          <a:endParaRPr lang="tr-TR" sz="1200" dirty="0"/>
        </a:p>
      </dgm:t>
    </dgm:pt>
    <dgm:pt modelId="{91ABD3AB-5CD5-410C-86D1-75172000E959}" type="parTrans" cxnId="{C0A2CD18-BC87-4C80-B685-6128425CA895}">
      <dgm:prSet/>
      <dgm:spPr/>
      <dgm:t>
        <a:bodyPr/>
        <a:lstStyle/>
        <a:p>
          <a:endParaRPr lang="tr-TR"/>
        </a:p>
      </dgm:t>
    </dgm:pt>
    <dgm:pt modelId="{43519961-C51A-4991-9E44-79218779B21F}" type="sibTrans" cxnId="{C0A2CD18-BC87-4C80-B685-6128425CA895}">
      <dgm:prSet/>
      <dgm:spPr/>
      <dgm:t>
        <a:bodyPr/>
        <a:lstStyle/>
        <a:p>
          <a:endParaRPr lang="tr-TR"/>
        </a:p>
      </dgm:t>
    </dgm:pt>
    <dgm:pt modelId="{F435945C-E450-450E-820D-8699CAA14350}">
      <dgm:prSet phldrT="[Metin]" custT="1"/>
      <dgm:spPr/>
      <dgm:t>
        <a:bodyPr/>
        <a:lstStyle/>
        <a:p>
          <a:pPr algn="just"/>
          <a:r>
            <a:rPr lang="tr-TR" sz="1600" dirty="0" smtClean="0"/>
            <a:t>Bir tüketicinin talebi etkileyen unsurun sadece </a:t>
          </a:r>
          <a:r>
            <a:rPr lang="tr-TR" sz="1600" dirty="0" smtClean="0">
              <a:solidFill>
                <a:srgbClr val="FF0000"/>
              </a:solidFill>
            </a:rPr>
            <a:t>mal fiyatları </a:t>
          </a:r>
          <a:r>
            <a:rPr lang="tr-TR" sz="1600" dirty="0" smtClean="0"/>
            <a:t>olmayıp, başka unsurların da bunda rol oynar.</a:t>
          </a:r>
          <a:endParaRPr lang="tr-TR" sz="1600" dirty="0"/>
        </a:p>
      </dgm:t>
    </dgm:pt>
    <dgm:pt modelId="{22D35EB8-E54B-4300-AF49-46D877363601}" type="parTrans" cxnId="{0BD0B615-520A-4D4C-8A3D-392907E38157}">
      <dgm:prSet/>
      <dgm:spPr/>
      <dgm:t>
        <a:bodyPr/>
        <a:lstStyle/>
        <a:p>
          <a:endParaRPr lang="tr-TR"/>
        </a:p>
      </dgm:t>
    </dgm:pt>
    <dgm:pt modelId="{66809AE5-3EAB-4CDA-825A-5A9F00F4BDA8}" type="sibTrans" cxnId="{0BD0B615-520A-4D4C-8A3D-392907E38157}">
      <dgm:prSet/>
      <dgm:spPr/>
      <dgm:t>
        <a:bodyPr/>
        <a:lstStyle/>
        <a:p>
          <a:endParaRPr lang="tr-TR"/>
        </a:p>
      </dgm:t>
    </dgm:pt>
    <dgm:pt modelId="{D9B2F01B-D61D-4D6B-BAF6-EBEFA3BB86E6}">
      <dgm:prSet phldrT="[Metin]"/>
      <dgm:spPr/>
      <dgm:t>
        <a:bodyPr/>
        <a:lstStyle/>
        <a:p>
          <a:pPr algn="just"/>
          <a:r>
            <a:rPr lang="tr-TR" dirty="0" smtClean="0"/>
            <a:t>-</a:t>
          </a:r>
          <a:r>
            <a:rPr lang="tr-TR" dirty="0" smtClean="0">
              <a:solidFill>
                <a:srgbClr val="00B050"/>
              </a:solidFill>
            </a:rPr>
            <a:t>Diğer mal fiyatları               -Gelir seviyesi                      -Zevk ve tercihler                  -Tüketicilerin sayısı                -Beklentiler</a:t>
          </a:r>
          <a:endParaRPr lang="tr-TR" dirty="0">
            <a:solidFill>
              <a:srgbClr val="00B050"/>
            </a:solidFill>
          </a:endParaRPr>
        </a:p>
      </dgm:t>
    </dgm:pt>
    <dgm:pt modelId="{98AA0C3B-DB7A-4CBC-BD5B-94C236044ED8}" type="parTrans" cxnId="{E40B08B7-3769-4CF6-AF22-CCC2EDC658EA}">
      <dgm:prSet/>
      <dgm:spPr/>
      <dgm:t>
        <a:bodyPr/>
        <a:lstStyle/>
        <a:p>
          <a:endParaRPr lang="tr-TR"/>
        </a:p>
      </dgm:t>
    </dgm:pt>
    <dgm:pt modelId="{64510CB9-A9B3-4A30-A400-2FF0D9147E81}" type="sibTrans" cxnId="{E40B08B7-3769-4CF6-AF22-CCC2EDC658EA}">
      <dgm:prSet/>
      <dgm:spPr/>
      <dgm:t>
        <a:bodyPr/>
        <a:lstStyle/>
        <a:p>
          <a:endParaRPr lang="tr-TR"/>
        </a:p>
      </dgm:t>
    </dgm:pt>
    <dgm:pt modelId="{1B0E8114-CEBC-4A43-B0B3-3360A09BD43E}" type="pres">
      <dgm:prSet presAssocID="{9312479B-4431-4B14-9B5D-C234DE8B188A}" presName="list" presStyleCnt="0">
        <dgm:presLayoutVars>
          <dgm:dir/>
          <dgm:animLvl val="lvl"/>
        </dgm:presLayoutVars>
      </dgm:prSet>
      <dgm:spPr/>
      <dgm:t>
        <a:bodyPr/>
        <a:lstStyle/>
        <a:p>
          <a:endParaRPr lang="tr-TR"/>
        </a:p>
      </dgm:t>
    </dgm:pt>
    <dgm:pt modelId="{818E8FB0-35F1-43FF-A6E4-91D28E3173A7}" type="pres">
      <dgm:prSet presAssocID="{108744EB-BB5A-4D11-BAF0-6F8BB2EAEF41}" presName="posSpace" presStyleCnt="0"/>
      <dgm:spPr/>
    </dgm:pt>
    <dgm:pt modelId="{14AF98BD-DDD0-40A0-B22B-70AA67F2F437}" type="pres">
      <dgm:prSet presAssocID="{108744EB-BB5A-4D11-BAF0-6F8BB2EAEF41}" presName="vertFlow" presStyleCnt="0"/>
      <dgm:spPr/>
    </dgm:pt>
    <dgm:pt modelId="{115BEC78-0D5E-47B1-94F1-14913916EFA4}" type="pres">
      <dgm:prSet presAssocID="{108744EB-BB5A-4D11-BAF0-6F8BB2EAEF41}" presName="topSpace" presStyleCnt="0"/>
      <dgm:spPr/>
    </dgm:pt>
    <dgm:pt modelId="{158A46F1-A213-491B-8E57-08AD01949DCD}" type="pres">
      <dgm:prSet presAssocID="{108744EB-BB5A-4D11-BAF0-6F8BB2EAEF41}" presName="firstComp" presStyleCnt="0"/>
      <dgm:spPr/>
    </dgm:pt>
    <dgm:pt modelId="{BD40EC37-B559-4D80-A44C-41176C946E18}" type="pres">
      <dgm:prSet presAssocID="{108744EB-BB5A-4D11-BAF0-6F8BB2EAEF41}" presName="firstChild" presStyleLbl="bgAccFollowNode1" presStyleIdx="0" presStyleCnt="4"/>
      <dgm:spPr/>
      <dgm:t>
        <a:bodyPr/>
        <a:lstStyle/>
        <a:p>
          <a:endParaRPr lang="tr-TR"/>
        </a:p>
      </dgm:t>
    </dgm:pt>
    <dgm:pt modelId="{D03F1DB3-EB75-4B92-A395-1E17ACDD71B1}" type="pres">
      <dgm:prSet presAssocID="{108744EB-BB5A-4D11-BAF0-6F8BB2EAEF41}" presName="firstChildTx" presStyleLbl="bgAccFollowNode1" presStyleIdx="0" presStyleCnt="4">
        <dgm:presLayoutVars>
          <dgm:bulletEnabled val="1"/>
        </dgm:presLayoutVars>
      </dgm:prSet>
      <dgm:spPr/>
      <dgm:t>
        <a:bodyPr/>
        <a:lstStyle/>
        <a:p>
          <a:endParaRPr lang="tr-TR"/>
        </a:p>
      </dgm:t>
    </dgm:pt>
    <dgm:pt modelId="{49514656-AF81-44DD-9F5A-B4399252A2BC}" type="pres">
      <dgm:prSet presAssocID="{3481C786-1133-4B93-B3DF-6B64D851FC1C}" presName="comp" presStyleCnt="0"/>
      <dgm:spPr/>
    </dgm:pt>
    <dgm:pt modelId="{1CE50B2E-4C57-4A49-BC81-3E0E6D6D2645}" type="pres">
      <dgm:prSet presAssocID="{3481C786-1133-4B93-B3DF-6B64D851FC1C}" presName="child" presStyleLbl="bgAccFollowNode1" presStyleIdx="1" presStyleCnt="4"/>
      <dgm:spPr/>
      <dgm:t>
        <a:bodyPr/>
        <a:lstStyle/>
        <a:p>
          <a:endParaRPr lang="tr-TR"/>
        </a:p>
      </dgm:t>
    </dgm:pt>
    <dgm:pt modelId="{8CEB2210-B7C2-4409-9967-E09912B02FC6}" type="pres">
      <dgm:prSet presAssocID="{3481C786-1133-4B93-B3DF-6B64D851FC1C}" presName="childTx" presStyleLbl="bgAccFollowNode1" presStyleIdx="1" presStyleCnt="4">
        <dgm:presLayoutVars>
          <dgm:bulletEnabled val="1"/>
        </dgm:presLayoutVars>
      </dgm:prSet>
      <dgm:spPr/>
      <dgm:t>
        <a:bodyPr/>
        <a:lstStyle/>
        <a:p>
          <a:endParaRPr lang="tr-TR"/>
        </a:p>
      </dgm:t>
    </dgm:pt>
    <dgm:pt modelId="{47AF6D7D-7F4E-43C1-829E-200C323BE1D9}" type="pres">
      <dgm:prSet presAssocID="{108744EB-BB5A-4D11-BAF0-6F8BB2EAEF41}" presName="negSpace" presStyleCnt="0"/>
      <dgm:spPr/>
    </dgm:pt>
    <dgm:pt modelId="{52CDBAA0-8357-42C3-9A7E-52A4D41205E8}" type="pres">
      <dgm:prSet presAssocID="{108744EB-BB5A-4D11-BAF0-6F8BB2EAEF41}" presName="circle" presStyleLbl="node1" presStyleIdx="0" presStyleCnt="2"/>
      <dgm:spPr/>
      <dgm:t>
        <a:bodyPr/>
        <a:lstStyle/>
        <a:p>
          <a:endParaRPr lang="tr-TR"/>
        </a:p>
      </dgm:t>
    </dgm:pt>
    <dgm:pt modelId="{07482A4E-65E7-42BE-9F6B-B2227DBFD54A}" type="pres">
      <dgm:prSet presAssocID="{82C260C9-2C7F-431D-B71C-440A3A8A4008}" presName="transSpace" presStyleCnt="0"/>
      <dgm:spPr/>
    </dgm:pt>
    <dgm:pt modelId="{7FE9412C-F9DE-4EFA-BDCC-925C91464FF7}" type="pres">
      <dgm:prSet presAssocID="{C912E6C3-C935-430C-AB49-D4AB13127DD8}" presName="posSpace" presStyleCnt="0"/>
      <dgm:spPr/>
    </dgm:pt>
    <dgm:pt modelId="{E44FEED4-B70D-44EC-AAF1-8032DCAF28EF}" type="pres">
      <dgm:prSet presAssocID="{C912E6C3-C935-430C-AB49-D4AB13127DD8}" presName="vertFlow" presStyleCnt="0"/>
      <dgm:spPr/>
    </dgm:pt>
    <dgm:pt modelId="{ED82CA8B-69EB-48E2-A251-F3D68391AA82}" type="pres">
      <dgm:prSet presAssocID="{C912E6C3-C935-430C-AB49-D4AB13127DD8}" presName="topSpace" presStyleCnt="0"/>
      <dgm:spPr/>
    </dgm:pt>
    <dgm:pt modelId="{FE733C6A-E5A5-4173-868B-761EA0048AC0}" type="pres">
      <dgm:prSet presAssocID="{C912E6C3-C935-430C-AB49-D4AB13127DD8}" presName="firstComp" presStyleCnt="0"/>
      <dgm:spPr/>
    </dgm:pt>
    <dgm:pt modelId="{1CD90295-62AE-4587-AE9B-C7D927662F5F}" type="pres">
      <dgm:prSet presAssocID="{C912E6C3-C935-430C-AB49-D4AB13127DD8}" presName="firstChild" presStyleLbl="bgAccFollowNode1" presStyleIdx="2" presStyleCnt="4" custLinFactNeighborX="-8496" custLinFactNeighborY="1820"/>
      <dgm:spPr/>
      <dgm:t>
        <a:bodyPr/>
        <a:lstStyle/>
        <a:p>
          <a:endParaRPr lang="tr-TR"/>
        </a:p>
      </dgm:t>
    </dgm:pt>
    <dgm:pt modelId="{A06819BD-46BE-4855-AF81-E7E9ABB9C0D1}" type="pres">
      <dgm:prSet presAssocID="{C912E6C3-C935-430C-AB49-D4AB13127DD8}" presName="firstChildTx" presStyleLbl="bgAccFollowNode1" presStyleIdx="2" presStyleCnt="4">
        <dgm:presLayoutVars>
          <dgm:bulletEnabled val="1"/>
        </dgm:presLayoutVars>
      </dgm:prSet>
      <dgm:spPr/>
      <dgm:t>
        <a:bodyPr/>
        <a:lstStyle/>
        <a:p>
          <a:endParaRPr lang="tr-TR"/>
        </a:p>
      </dgm:t>
    </dgm:pt>
    <dgm:pt modelId="{2E6E26FA-5D7E-4E42-B510-A0707106A24B}" type="pres">
      <dgm:prSet presAssocID="{D9B2F01B-D61D-4D6B-BAF6-EBEFA3BB86E6}" presName="comp" presStyleCnt="0"/>
      <dgm:spPr/>
    </dgm:pt>
    <dgm:pt modelId="{E9E3E0D1-469A-4116-AD81-A544EA4C77D0}" type="pres">
      <dgm:prSet presAssocID="{D9B2F01B-D61D-4D6B-BAF6-EBEFA3BB86E6}" presName="child" presStyleLbl="bgAccFollowNode1" presStyleIdx="3" presStyleCnt="4" custLinFactNeighborX="503" custLinFactNeighborY="2687"/>
      <dgm:spPr/>
      <dgm:t>
        <a:bodyPr/>
        <a:lstStyle/>
        <a:p>
          <a:endParaRPr lang="tr-TR"/>
        </a:p>
      </dgm:t>
    </dgm:pt>
    <dgm:pt modelId="{840F5F53-4E4B-4797-BE3B-A37AEA53C252}" type="pres">
      <dgm:prSet presAssocID="{D9B2F01B-D61D-4D6B-BAF6-EBEFA3BB86E6}" presName="childTx" presStyleLbl="bgAccFollowNode1" presStyleIdx="3" presStyleCnt="4">
        <dgm:presLayoutVars>
          <dgm:bulletEnabled val="1"/>
        </dgm:presLayoutVars>
      </dgm:prSet>
      <dgm:spPr/>
      <dgm:t>
        <a:bodyPr/>
        <a:lstStyle/>
        <a:p>
          <a:endParaRPr lang="tr-TR"/>
        </a:p>
      </dgm:t>
    </dgm:pt>
    <dgm:pt modelId="{46D5D455-97B1-4425-B8F7-D358D444E9FD}" type="pres">
      <dgm:prSet presAssocID="{C912E6C3-C935-430C-AB49-D4AB13127DD8}" presName="negSpace" presStyleCnt="0"/>
      <dgm:spPr/>
    </dgm:pt>
    <dgm:pt modelId="{6D53D875-FD10-4B2F-8BAB-724885816F31}" type="pres">
      <dgm:prSet presAssocID="{C912E6C3-C935-430C-AB49-D4AB13127DD8}" presName="circle" presStyleLbl="node1" presStyleIdx="1" presStyleCnt="2"/>
      <dgm:spPr/>
      <dgm:t>
        <a:bodyPr/>
        <a:lstStyle/>
        <a:p>
          <a:endParaRPr lang="tr-TR"/>
        </a:p>
      </dgm:t>
    </dgm:pt>
  </dgm:ptLst>
  <dgm:cxnLst>
    <dgm:cxn modelId="{63E91248-A7FC-4017-B5B4-0B90CB665F78}" srcId="{9312479B-4431-4B14-9B5D-C234DE8B188A}" destId="{108744EB-BB5A-4D11-BAF0-6F8BB2EAEF41}" srcOrd="0" destOrd="0" parTransId="{4B13DAE5-C17C-4AB4-9DAD-43BA9DE99512}" sibTransId="{82C260C9-2C7F-431D-B71C-440A3A8A4008}"/>
    <dgm:cxn modelId="{FD258A0B-0EC3-408E-849D-A8BD59658534}" srcId="{108744EB-BB5A-4D11-BAF0-6F8BB2EAEF41}" destId="{C4BAC5F4-8688-478E-904D-E9B06793F401}" srcOrd="0" destOrd="0" parTransId="{4D8102AA-519E-4CBB-A731-4D05B43FF3A4}" sibTransId="{3A9B3B42-1B20-463C-B580-A0D7AFF61A5F}"/>
    <dgm:cxn modelId="{027AB64C-7751-4F03-8F0A-09DAA15D88B0}" type="presOf" srcId="{108744EB-BB5A-4D11-BAF0-6F8BB2EAEF41}" destId="{52CDBAA0-8357-42C3-9A7E-52A4D41205E8}" srcOrd="0" destOrd="0" presId="urn:microsoft.com/office/officeart/2005/8/layout/hList9"/>
    <dgm:cxn modelId="{0BD0B615-520A-4D4C-8A3D-392907E38157}" srcId="{C912E6C3-C935-430C-AB49-D4AB13127DD8}" destId="{F435945C-E450-450E-820D-8699CAA14350}" srcOrd="0" destOrd="0" parTransId="{22D35EB8-E54B-4300-AF49-46D877363601}" sibTransId="{66809AE5-3EAB-4CDA-825A-5A9F00F4BDA8}"/>
    <dgm:cxn modelId="{87831A15-421A-4497-BC21-36051A9AC57A}" type="presOf" srcId="{9312479B-4431-4B14-9B5D-C234DE8B188A}" destId="{1B0E8114-CEBC-4A43-B0B3-3360A09BD43E}" srcOrd="0" destOrd="0" presId="urn:microsoft.com/office/officeart/2005/8/layout/hList9"/>
    <dgm:cxn modelId="{7C3A0791-B168-4277-969A-CE1ADAE0C546}" type="presOf" srcId="{3481C786-1133-4B93-B3DF-6B64D851FC1C}" destId="{1CE50B2E-4C57-4A49-BC81-3E0E6D6D2645}" srcOrd="0" destOrd="0" presId="urn:microsoft.com/office/officeart/2005/8/layout/hList9"/>
    <dgm:cxn modelId="{C0A2CD18-BC87-4C80-B685-6128425CA895}" srcId="{9312479B-4431-4B14-9B5D-C234DE8B188A}" destId="{C912E6C3-C935-430C-AB49-D4AB13127DD8}" srcOrd="1" destOrd="0" parTransId="{91ABD3AB-5CD5-410C-86D1-75172000E959}" sibTransId="{43519961-C51A-4991-9E44-79218779B21F}"/>
    <dgm:cxn modelId="{1FC67636-CC56-4AD4-A1A6-C5ABD3285977}" type="presOf" srcId="{D9B2F01B-D61D-4D6B-BAF6-EBEFA3BB86E6}" destId="{E9E3E0D1-469A-4116-AD81-A544EA4C77D0}" srcOrd="0" destOrd="0" presId="urn:microsoft.com/office/officeart/2005/8/layout/hList9"/>
    <dgm:cxn modelId="{63788552-BE8A-4D78-BA29-2C2C558E543F}" type="presOf" srcId="{3481C786-1133-4B93-B3DF-6B64D851FC1C}" destId="{8CEB2210-B7C2-4409-9967-E09912B02FC6}" srcOrd="1" destOrd="0" presId="urn:microsoft.com/office/officeart/2005/8/layout/hList9"/>
    <dgm:cxn modelId="{C1014C24-0C60-4128-A0A7-8332CAB5FEB8}" srcId="{108744EB-BB5A-4D11-BAF0-6F8BB2EAEF41}" destId="{3481C786-1133-4B93-B3DF-6B64D851FC1C}" srcOrd="1" destOrd="0" parTransId="{39AE0206-4613-4C5A-89F7-0BAA70A1BA69}" sibTransId="{830179D5-26DA-4EB8-83E6-182856A56717}"/>
    <dgm:cxn modelId="{E40B08B7-3769-4CF6-AF22-CCC2EDC658EA}" srcId="{C912E6C3-C935-430C-AB49-D4AB13127DD8}" destId="{D9B2F01B-D61D-4D6B-BAF6-EBEFA3BB86E6}" srcOrd="1" destOrd="0" parTransId="{98AA0C3B-DB7A-4CBC-BD5B-94C236044ED8}" sibTransId="{64510CB9-A9B3-4A30-A400-2FF0D9147E81}"/>
    <dgm:cxn modelId="{01D0081F-04E1-41EE-8E14-D07CA45AED25}" type="presOf" srcId="{C912E6C3-C935-430C-AB49-D4AB13127DD8}" destId="{6D53D875-FD10-4B2F-8BAB-724885816F31}" srcOrd="0" destOrd="0" presId="urn:microsoft.com/office/officeart/2005/8/layout/hList9"/>
    <dgm:cxn modelId="{1395721B-B860-4E71-A8A7-E04075BB8F43}" type="presOf" srcId="{F435945C-E450-450E-820D-8699CAA14350}" destId="{A06819BD-46BE-4855-AF81-E7E9ABB9C0D1}" srcOrd="1" destOrd="0" presId="urn:microsoft.com/office/officeart/2005/8/layout/hList9"/>
    <dgm:cxn modelId="{F6691A83-0C18-446C-BD9A-DF4DE6438FD2}" type="presOf" srcId="{C4BAC5F4-8688-478E-904D-E9B06793F401}" destId="{D03F1DB3-EB75-4B92-A395-1E17ACDD71B1}" srcOrd="1" destOrd="0" presId="urn:microsoft.com/office/officeart/2005/8/layout/hList9"/>
    <dgm:cxn modelId="{C84ACE23-6789-4321-8A43-501AE1051B49}" type="presOf" srcId="{C4BAC5F4-8688-478E-904D-E9B06793F401}" destId="{BD40EC37-B559-4D80-A44C-41176C946E18}" srcOrd="0" destOrd="0" presId="urn:microsoft.com/office/officeart/2005/8/layout/hList9"/>
    <dgm:cxn modelId="{BCE37967-5165-4882-A052-CA8E60E8B1B7}" type="presOf" srcId="{D9B2F01B-D61D-4D6B-BAF6-EBEFA3BB86E6}" destId="{840F5F53-4E4B-4797-BE3B-A37AEA53C252}" srcOrd="1" destOrd="0" presId="urn:microsoft.com/office/officeart/2005/8/layout/hList9"/>
    <dgm:cxn modelId="{3913BF1B-666E-4B86-9913-B6F5CBCAAB9A}" type="presOf" srcId="{F435945C-E450-450E-820D-8699CAA14350}" destId="{1CD90295-62AE-4587-AE9B-C7D927662F5F}" srcOrd="0" destOrd="0" presId="urn:microsoft.com/office/officeart/2005/8/layout/hList9"/>
    <dgm:cxn modelId="{833D1AD1-B0E1-40DF-AFD2-0979F63380D6}" type="presParOf" srcId="{1B0E8114-CEBC-4A43-B0B3-3360A09BD43E}" destId="{818E8FB0-35F1-43FF-A6E4-91D28E3173A7}" srcOrd="0" destOrd="0" presId="urn:microsoft.com/office/officeart/2005/8/layout/hList9"/>
    <dgm:cxn modelId="{CDF37CB1-3998-4E8D-B877-998A62E876B5}" type="presParOf" srcId="{1B0E8114-CEBC-4A43-B0B3-3360A09BD43E}" destId="{14AF98BD-DDD0-40A0-B22B-70AA67F2F437}" srcOrd="1" destOrd="0" presId="urn:microsoft.com/office/officeart/2005/8/layout/hList9"/>
    <dgm:cxn modelId="{D33AEE56-3631-43B9-A17A-B9C2D481F148}" type="presParOf" srcId="{14AF98BD-DDD0-40A0-B22B-70AA67F2F437}" destId="{115BEC78-0D5E-47B1-94F1-14913916EFA4}" srcOrd="0" destOrd="0" presId="urn:microsoft.com/office/officeart/2005/8/layout/hList9"/>
    <dgm:cxn modelId="{9F14F1B6-C03E-4BD6-A648-4E4EBF3FB38E}" type="presParOf" srcId="{14AF98BD-DDD0-40A0-B22B-70AA67F2F437}" destId="{158A46F1-A213-491B-8E57-08AD01949DCD}" srcOrd="1" destOrd="0" presId="urn:microsoft.com/office/officeart/2005/8/layout/hList9"/>
    <dgm:cxn modelId="{3733579C-73C7-40C5-BCC7-3313BAF940B1}" type="presParOf" srcId="{158A46F1-A213-491B-8E57-08AD01949DCD}" destId="{BD40EC37-B559-4D80-A44C-41176C946E18}" srcOrd="0" destOrd="0" presId="urn:microsoft.com/office/officeart/2005/8/layout/hList9"/>
    <dgm:cxn modelId="{3B9E58E3-7F38-4A71-857D-834955CAAE88}" type="presParOf" srcId="{158A46F1-A213-491B-8E57-08AD01949DCD}" destId="{D03F1DB3-EB75-4B92-A395-1E17ACDD71B1}" srcOrd="1" destOrd="0" presId="urn:microsoft.com/office/officeart/2005/8/layout/hList9"/>
    <dgm:cxn modelId="{F5F3FC69-B120-4186-819E-A9F379DED387}" type="presParOf" srcId="{14AF98BD-DDD0-40A0-B22B-70AA67F2F437}" destId="{49514656-AF81-44DD-9F5A-B4399252A2BC}" srcOrd="2" destOrd="0" presId="urn:microsoft.com/office/officeart/2005/8/layout/hList9"/>
    <dgm:cxn modelId="{67FAAF94-95EF-476C-82B6-E5B30B325EE0}" type="presParOf" srcId="{49514656-AF81-44DD-9F5A-B4399252A2BC}" destId="{1CE50B2E-4C57-4A49-BC81-3E0E6D6D2645}" srcOrd="0" destOrd="0" presId="urn:microsoft.com/office/officeart/2005/8/layout/hList9"/>
    <dgm:cxn modelId="{EB72AD1E-4C3D-488F-B215-D6CE65A50436}" type="presParOf" srcId="{49514656-AF81-44DD-9F5A-B4399252A2BC}" destId="{8CEB2210-B7C2-4409-9967-E09912B02FC6}" srcOrd="1" destOrd="0" presId="urn:microsoft.com/office/officeart/2005/8/layout/hList9"/>
    <dgm:cxn modelId="{AE37E64F-A3CB-45AA-BD42-4CAA3506BE9B}" type="presParOf" srcId="{1B0E8114-CEBC-4A43-B0B3-3360A09BD43E}" destId="{47AF6D7D-7F4E-43C1-829E-200C323BE1D9}" srcOrd="2" destOrd="0" presId="urn:microsoft.com/office/officeart/2005/8/layout/hList9"/>
    <dgm:cxn modelId="{F664E1BB-F1F7-4E92-8BF3-F3D5019AA19A}" type="presParOf" srcId="{1B0E8114-CEBC-4A43-B0B3-3360A09BD43E}" destId="{52CDBAA0-8357-42C3-9A7E-52A4D41205E8}" srcOrd="3" destOrd="0" presId="urn:microsoft.com/office/officeart/2005/8/layout/hList9"/>
    <dgm:cxn modelId="{36324D39-5526-43B0-91DB-D04F7A24AE1D}" type="presParOf" srcId="{1B0E8114-CEBC-4A43-B0B3-3360A09BD43E}" destId="{07482A4E-65E7-42BE-9F6B-B2227DBFD54A}" srcOrd="4" destOrd="0" presId="urn:microsoft.com/office/officeart/2005/8/layout/hList9"/>
    <dgm:cxn modelId="{1A9BB547-C259-4C33-BFFE-59F321297D46}" type="presParOf" srcId="{1B0E8114-CEBC-4A43-B0B3-3360A09BD43E}" destId="{7FE9412C-F9DE-4EFA-BDCC-925C91464FF7}" srcOrd="5" destOrd="0" presId="urn:microsoft.com/office/officeart/2005/8/layout/hList9"/>
    <dgm:cxn modelId="{0AF971C2-9674-4B7A-8BCB-E7EE92AC1CE5}" type="presParOf" srcId="{1B0E8114-CEBC-4A43-B0B3-3360A09BD43E}" destId="{E44FEED4-B70D-44EC-AAF1-8032DCAF28EF}" srcOrd="6" destOrd="0" presId="urn:microsoft.com/office/officeart/2005/8/layout/hList9"/>
    <dgm:cxn modelId="{2371BE43-5E37-408D-B219-E83DCB7B1742}" type="presParOf" srcId="{E44FEED4-B70D-44EC-AAF1-8032DCAF28EF}" destId="{ED82CA8B-69EB-48E2-A251-F3D68391AA82}" srcOrd="0" destOrd="0" presId="urn:microsoft.com/office/officeart/2005/8/layout/hList9"/>
    <dgm:cxn modelId="{CFBA55F2-7183-48F6-9D91-13DA62F68DBD}" type="presParOf" srcId="{E44FEED4-B70D-44EC-AAF1-8032DCAF28EF}" destId="{FE733C6A-E5A5-4173-868B-761EA0048AC0}" srcOrd="1" destOrd="0" presId="urn:microsoft.com/office/officeart/2005/8/layout/hList9"/>
    <dgm:cxn modelId="{DD767E12-1A09-44BF-A6C8-AC6BAD4F8388}" type="presParOf" srcId="{FE733C6A-E5A5-4173-868B-761EA0048AC0}" destId="{1CD90295-62AE-4587-AE9B-C7D927662F5F}" srcOrd="0" destOrd="0" presId="urn:microsoft.com/office/officeart/2005/8/layout/hList9"/>
    <dgm:cxn modelId="{34CBCCA3-FDDF-4718-8741-38323499B674}" type="presParOf" srcId="{FE733C6A-E5A5-4173-868B-761EA0048AC0}" destId="{A06819BD-46BE-4855-AF81-E7E9ABB9C0D1}" srcOrd="1" destOrd="0" presId="urn:microsoft.com/office/officeart/2005/8/layout/hList9"/>
    <dgm:cxn modelId="{D96C92A7-6B82-457A-B48B-F933E6DEE55F}" type="presParOf" srcId="{E44FEED4-B70D-44EC-AAF1-8032DCAF28EF}" destId="{2E6E26FA-5D7E-4E42-B510-A0707106A24B}" srcOrd="2" destOrd="0" presId="urn:microsoft.com/office/officeart/2005/8/layout/hList9"/>
    <dgm:cxn modelId="{FE9C153B-7288-4E68-A44B-26BEB6A6DC9F}" type="presParOf" srcId="{2E6E26FA-5D7E-4E42-B510-A0707106A24B}" destId="{E9E3E0D1-469A-4116-AD81-A544EA4C77D0}" srcOrd="0" destOrd="0" presId="urn:microsoft.com/office/officeart/2005/8/layout/hList9"/>
    <dgm:cxn modelId="{C1BC0CF1-F54D-41D8-AFC3-B7AAAFB24223}" type="presParOf" srcId="{2E6E26FA-5D7E-4E42-B510-A0707106A24B}" destId="{840F5F53-4E4B-4797-BE3B-A37AEA53C252}" srcOrd="1" destOrd="0" presId="urn:microsoft.com/office/officeart/2005/8/layout/hList9"/>
    <dgm:cxn modelId="{D5D42C49-388D-4005-8696-9E87E8EEA93C}" type="presParOf" srcId="{1B0E8114-CEBC-4A43-B0B3-3360A09BD43E}" destId="{46D5D455-97B1-4425-B8F7-D358D444E9FD}" srcOrd="7" destOrd="0" presId="urn:microsoft.com/office/officeart/2005/8/layout/hList9"/>
    <dgm:cxn modelId="{2FF1320F-2634-4507-8884-42FB9434371B}" type="presParOf" srcId="{1B0E8114-CEBC-4A43-B0B3-3360A09BD43E}" destId="{6D53D875-FD10-4B2F-8BAB-724885816F3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E3CA6C-106E-4D8A-BAF5-9B8E3D4E7E60}" type="doc">
      <dgm:prSet loTypeId="urn:microsoft.com/office/officeart/2005/8/layout/hList9" loCatId="list" qsTypeId="urn:microsoft.com/office/officeart/2005/8/quickstyle/3d7" qsCatId="3D" csTypeId="urn:microsoft.com/office/officeart/2005/8/colors/accent1_2" csCatId="accent1" phldr="1"/>
      <dgm:spPr/>
      <dgm:t>
        <a:bodyPr/>
        <a:lstStyle/>
        <a:p>
          <a:endParaRPr lang="tr-TR"/>
        </a:p>
      </dgm:t>
    </dgm:pt>
    <dgm:pt modelId="{B1BC79E8-A874-4855-A0BB-96B31AE01187}">
      <dgm:prSet phldrT="[Metin]" custT="1"/>
      <dgm:spPr/>
      <dgm:t>
        <a:bodyPr/>
        <a:lstStyle/>
        <a:p>
          <a:r>
            <a:rPr lang="tr-TR" sz="2000" dirty="0" smtClean="0"/>
            <a:t>Arz Kavramı</a:t>
          </a:r>
          <a:endParaRPr lang="tr-TR" sz="2000" dirty="0"/>
        </a:p>
      </dgm:t>
    </dgm:pt>
    <dgm:pt modelId="{BB13CA0E-B8D8-41B5-A9B7-E11392A76A28}" type="parTrans" cxnId="{4B830A2E-FE41-4EAB-BE44-9385E7DA8748}">
      <dgm:prSet/>
      <dgm:spPr/>
      <dgm:t>
        <a:bodyPr/>
        <a:lstStyle/>
        <a:p>
          <a:endParaRPr lang="tr-TR"/>
        </a:p>
      </dgm:t>
    </dgm:pt>
    <dgm:pt modelId="{EA69AB70-F519-4542-B9BC-98006E388D0D}" type="sibTrans" cxnId="{4B830A2E-FE41-4EAB-BE44-9385E7DA8748}">
      <dgm:prSet/>
      <dgm:spPr/>
      <dgm:t>
        <a:bodyPr/>
        <a:lstStyle/>
        <a:p>
          <a:endParaRPr lang="tr-TR"/>
        </a:p>
      </dgm:t>
    </dgm:pt>
    <dgm:pt modelId="{B3AAE37E-16FF-4AC2-BDE1-395E802CF2E1}">
      <dgm:prSet phldrT="[Metin]" custT="1"/>
      <dgm:spPr/>
      <dgm:t>
        <a:bodyPr/>
        <a:lstStyle/>
        <a:p>
          <a:pPr algn="just"/>
          <a:r>
            <a:rPr lang="tr-TR" sz="1600" dirty="0" smtClean="0"/>
            <a:t>Arz; bir satıcının veya </a:t>
          </a:r>
          <a:r>
            <a:rPr lang="tr-TR" sz="1600" dirty="0" smtClean="0">
              <a:solidFill>
                <a:srgbClr val="FF0000"/>
              </a:solidFill>
            </a:rPr>
            <a:t>üreticinin belli bir zaman süresi içinde elinde bulundurduğu bir malın, değişik fiyatları karşısında piyasada bu maldan satmaya razı olduğu miktardır.</a:t>
          </a:r>
          <a:endParaRPr lang="tr-TR" sz="1600" dirty="0">
            <a:solidFill>
              <a:srgbClr val="FF0000"/>
            </a:solidFill>
          </a:endParaRPr>
        </a:p>
      </dgm:t>
    </dgm:pt>
    <dgm:pt modelId="{770A3D43-A82F-4972-B98F-69DD22C6E867}" type="parTrans" cxnId="{95F97D60-7D80-4134-8D45-BFF54D12FC4E}">
      <dgm:prSet/>
      <dgm:spPr/>
      <dgm:t>
        <a:bodyPr/>
        <a:lstStyle/>
        <a:p>
          <a:endParaRPr lang="tr-TR"/>
        </a:p>
      </dgm:t>
    </dgm:pt>
    <dgm:pt modelId="{8019861E-3E1F-411A-B4EA-4502BAEF6BDC}" type="sibTrans" cxnId="{95F97D60-7D80-4134-8D45-BFF54D12FC4E}">
      <dgm:prSet/>
      <dgm:spPr/>
      <dgm:t>
        <a:bodyPr/>
        <a:lstStyle/>
        <a:p>
          <a:endParaRPr lang="tr-TR"/>
        </a:p>
      </dgm:t>
    </dgm:pt>
    <dgm:pt modelId="{EAA88868-0907-429E-B194-19DC35D0DA82}">
      <dgm:prSet phldrT="[Metin]" custT="1"/>
      <dgm:spPr/>
      <dgm:t>
        <a:bodyPr/>
        <a:lstStyle/>
        <a:p>
          <a:r>
            <a:rPr lang="tr-TR" sz="1400" dirty="0" smtClean="0"/>
            <a:t>Arz Fonksiyonu</a:t>
          </a:r>
          <a:endParaRPr lang="tr-TR" sz="1400" dirty="0"/>
        </a:p>
      </dgm:t>
    </dgm:pt>
    <dgm:pt modelId="{E86D45AF-A6D0-42FA-8A3D-7930FE5FF63A}" type="parTrans" cxnId="{E87C29EE-64FE-4970-8D8B-7EC7110A15D8}">
      <dgm:prSet/>
      <dgm:spPr/>
      <dgm:t>
        <a:bodyPr/>
        <a:lstStyle/>
        <a:p>
          <a:endParaRPr lang="tr-TR"/>
        </a:p>
      </dgm:t>
    </dgm:pt>
    <dgm:pt modelId="{CCABBE22-EACB-4166-A8C7-6D09F5AF7400}" type="sibTrans" cxnId="{E87C29EE-64FE-4970-8D8B-7EC7110A15D8}">
      <dgm:prSet/>
      <dgm:spPr/>
      <dgm:t>
        <a:bodyPr/>
        <a:lstStyle/>
        <a:p>
          <a:endParaRPr lang="tr-TR"/>
        </a:p>
      </dgm:t>
    </dgm:pt>
    <dgm:pt modelId="{55427F7C-1E51-4BFD-850E-AB6BD4BE73D9}">
      <dgm:prSet phldrT="[Metin]" custT="1"/>
      <dgm:spPr/>
      <dgm:t>
        <a:bodyPr/>
        <a:lstStyle/>
        <a:p>
          <a:pPr algn="just"/>
          <a:r>
            <a:rPr lang="tr-TR" sz="1400" dirty="0" smtClean="0"/>
            <a:t>Arz fonksiyonu, </a:t>
          </a:r>
          <a:r>
            <a:rPr lang="tr-TR" sz="1400" dirty="0" smtClean="0">
              <a:solidFill>
                <a:srgbClr val="FF0000"/>
              </a:solidFill>
            </a:rPr>
            <a:t>bir malın mümkün olan bütün fiyatları ile bu fiyatlardan arz edilebilecek mal miktarları arasındaki ilişkiyi göstermektedir</a:t>
          </a:r>
          <a:r>
            <a:rPr lang="tr-TR" sz="1400" dirty="0" smtClean="0"/>
            <a:t>. Bir üreticinin; üretmek ve satmak istediği mal miktarı birçok faktörlerin etkisi altındadır.</a:t>
          </a:r>
        </a:p>
        <a:p>
          <a:pPr algn="just"/>
          <a:r>
            <a:rPr lang="tr-TR" sz="1400" dirty="0" smtClean="0"/>
            <a:t>Bunlar;                  </a:t>
          </a:r>
          <a:endParaRPr lang="tr-TR" sz="1400" dirty="0"/>
        </a:p>
      </dgm:t>
    </dgm:pt>
    <dgm:pt modelId="{371BFD5E-F647-4557-9E8E-D44809BA5372}" type="parTrans" cxnId="{29B1D318-F80C-4527-A005-D2522313AC2A}">
      <dgm:prSet/>
      <dgm:spPr/>
      <dgm:t>
        <a:bodyPr/>
        <a:lstStyle/>
        <a:p>
          <a:endParaRPr lang="tr-TR"/>
        </a:p>
      </dgm:t>
    </dgm:pt>
    <dgm:pt modelId="{5C2191B2-F789-4BD1-A42C-8C61DC3D0E17}" type="sibTrans" cxnId="{29B1D318-F80C-4527-A005-D2522313AC2A}">
      <dgm:prSet/>
      <dgm:spPr/>
      <dgm:t>
        <a:bodyPr/>
        <a:lstStyle/>
        <a:p>
          <a:endParaRPr lang="tr-TR"/>
        </a:p>
      </dgm:t>
    </dgm:pt>
    <dgm:pt modelId="{E6BE1055-270E-4118-B0B8-37E80C106893}">
      <dgm:prSet phldrT="[Metin]" custT="1"/>
      <dgm:spPr/>
      <dgm:t>
        <a:bodyPr/>
        <a:lstStyle/>
        <a:p>
          <a:pPr algn="l"/>
          <a:r>
            <a:rPr lang="tr-TR" sz="1200" dirty="0" smtClean="0"/>
            <a:t>-</a:t>
          </a:r>
          <a:r>
            <a:rPr lang="tr-TR" sz="1400" dirty="0" smtClean="0">
              <a:solidFill>
                <a:srgbClr val="002060"/>
              </a:solidFill>
            </a:rPr>
            <a:t>Malın fiyatı                                        -Diğer mal fiyatları                           -Üretim maliyetleri                           -Teknoloji                                          -Zevkler ve moda                             -Üreticilerin beklentileri                      -Vergiler                                               -Firma sayısı</a:t>
          </a:r>
          <a:endParaRPr lang="tr-TR" sz="1400" dirty="0">
            <a:solidFill>
              <a:srgbClr val="002060"/>
            </a:solidFill>
          </a:endParaRPr>
        </a:p>
      </dgm:t>
    </dgm:pt>
    <dgm:pt modelId="{E46DE30B-5A8B-45E8-9F02-0AE45DA3204C}" type="parTrans" cxnId="{41FC4510-CF90-459A-A50B-947D54C4600B}">
      <dgm:prSet/>
      <dgm:spPr/>
      <dgm:t>
        <a:bodyPr/>
        <a:lstStyle/>
        <a:p>
          <a:endParaRPr lang="tr-TR"/>
        </a:p>
      </dgm:t>
    </dgm:pt>
    <dgm:pt modelId="{57EF886C-8336-4C73-9261-A43B49FF342A}" type="sibTrans" cxnId="{41FC4510-CF90-459A-A50B-947D54C4600B}">
      <dgm:prSet/>
      <dgm:spPr/>
      <dgm:t>
        <a:bodyPr/>
        <a:lstStyle/>
        <a:p>
          <a:endParaRPr lang="tr-TR"/>
        </a:p>
      </dgm:t>
    </dgm:pt>
    <dgm:pt modelId="{371CC04B-0498-4E9A-800B-4F4BA1141A88}" type="pres">
      <dgm:prSet presAssocID="{C8E3CA6C-106E-4D8A-BAF5-9B8E3D4E7E60}" presName="list" presStyleCnt="0">
        <dgm:presLayoutVars>
          <dgm:dir/>
          <dgm:animLvl val="lvl"/>
        </dgm:presLayoutVars>
      </dgm:prSet>
      <dgm:spPr/>
      <dgm:t>
        <a:bodyPr/>
        <a:lstStyle/>
        <a:p>
          <a:endParaRPr lang="tr-TR"/>
        </a:p>
      </dgm:t>
    </dgm:pt>
    <dgm:pt modelId="{9C9D65A2-6009-4BCF-A063-74DA18DE90E5}" type="pres">
      <dgm:prSet presAssocID="{B1BC79E8-A874-4855-A0BB-96B31AE01187}" presName="posSpace" presStyleCnt="0"/>
      <dgm:spPr/>
    </dgm:pt>
    <dgm:pt modelId="{82D247F3-0393-4662-B8AE-D147D5E536D3}" type="pres">
      <dgm:prSet presAssocID="{B1BC79E8-A874-4855-A0BB-96B31AE01187}" presName="vertFlow" presStyleCnt="0"/>
      <dgm:spPr/>
    </dgm:pt>
    <dgm:pt modelId="{783D7FBD-05EC-49D7-AD31-A0E7324C56CA}" type="pres">
      <dgm:prSet presAssocID="{B1BC79E8-A874-4855-A0BB-96B31AE01187}" presName="topSpace" presStyleCnt="0"/>
      <dgm:spPr/>
    </dgm:pt>
    <dgm:pt modelId="{58DA7FC9-460C-41FA-B781-46849610A7E0}" type="pres">
      <dgm:prSet presAssocID="{B1BC79E8-A874-4855-A0BB-96B31AE01187}" presName="firstComp" presStyleCnt="0"/>
      <dgm:spPr/>
    </dgm:pt>
    <dgm:pt modelId="{79D2636B-071B-449B-B484-77745F32F628}" type="pres">
      <dgm:prSet presAssocID="{B1BC79E8-A874-4855-A0BB-96B31AE01187}" presName="firstChild" presStyleLbl="bgAccFollowNode1" presStyleIdx="0" presStyleCnt="3"/>
      <dgm:spPr/>
      <dgm:t>
        <a:bodyPr/>
        <a:lstStyle/>
        <a:p>
          <a:endParaRPr lang="tr-TR"/>
        </a:p>
      </dgm:t>
    </dgm:pt>
    <dgm:pt modelId="{0E387539-9A6B-4205-A4D3-025C9A57B157}" type="pres">
      <dgm:prSet presAssocID="{B1BC79E8-A874-4855-A0BB-96B31AE01187}" presName="firstChildTx" presStyleLbl="bgAccFollowNode1" presStyleIdx="0" presStyleCnt="3">
        <dgm:presLayoutVars>
          <dgm:bulletEnabled val="1"/>
        </dgm:presLayoutVars>
      </dgm:prSet>
      <dgm:spPr/>
      <dgm:t>
        <a:bodyPr/>
        <a:lstStyle/>
        <a:p>
          <a:endParaRPr lang="tr-TR"/>
        </a:p>
      </dgm:t>
    </dgm:pt>
    <dgm:pt modelId="{F5EE6C74-3021-4EA2-A99A-0EDD0230B43C}" type="pres">
      <dgm:prSet presAssocID="{B1BC79E8-A874-4855-A0BB-96B31AE01187}" presName="negSpace" presStyleCnt="0"/>
      <dgm:spPr/>
    </dgm:pt>
    <dgm:pt modelId="{4CF1A4AA-035D-45E4-AA4F-9B464610118B}" type="pres">
      <dgm:prSet presAssocID="{B1BC79E8-A874-4855-A0BB-96B31AE01187}" presName="circle" presStyleLbl="node1" presStyleIdx="0" presStyleCnt="2"/>
      <dgm:spPr/>
      <dgm:t>
        <a:bodyPr/>
        <a:lstStyle/>
        <a:p>
          <a:endParaRPr lang="tr-TR"/>
        </a:p>
      </dgm:t>
    </dgm:pt>
    <dgm:pt modelId="{0D2D5025-9106-410D-A883-8A6660D1931D}" type="pres">
      <dgm:prSet presAssocID="{EA69AB70-F519-4542-B9BC-98006E388D0D}" presName="transSpace" presStyleCnt="0"/>
      <dgm:spPr/>
    </dgm:pt>
    <dgm:pt modelId="{C82B4B56-0C92-4452-B7C5-71AFD54ECBAC}" type="pres">
      <dgm:prSet presAssocID="{EAA88868-0907-429E-B194-19DC35D0DA82}" presName="posSpace" presStyleCnt="0"/>
      <dgm:spPr/>
    </dgm:pt>
    <dgm:pt modelId="{FD66C65F-37E4-4379-B2EE-1E8EC3F7EF62}" type="pres">
      <dgm:prSet presAssocID="{EAA88868-0907-429E-B194-19DC35D0DA82}" presName="vertFlow" presStyleCnt="0"/>
      <dgm:spPr/>
    </dgm:pt>
    <dgm:pt modelId="{52B0D235-C647-41D0-B68D-7EAF345CEF7C}" type="pres">
      <dgm:prSet presAssocID="{EAA88868-0907-429E-B194-19DC35D0DA82}" presName="topSpace" presStyleCnt="0"/>
      <dgm:spPr/>
    </dgm:pt>
    <dgm:pt modelId="{AE4CDD37-319C-42D3-8C41-2F51363A3916}" type="pres">
      <dgm:prSet presAssocID="{EAA88868-0907-429E-B194-19DC35D0DA82}" presName="firstComp" presStyleCnt="0"/>
      <dgm:spPr/>
    </dgm:pt>
    <dgm:pt modelId="{8351D4E0-FDF7-4820-B4EB-EC80E5EE1F69}" type="pres">
      <dgm:prSet presAssocID="{EAA88868-0907-429E-B194-19DC35D0DA82}" presName="firstChild" presStyleLbl="bgAccFollowNode1" presStyleIdx="1" presStyleCnt="3" custLinFactNeighborX="5421" custLinFactNeighborY="-22877"/>
      <dgm:spPr/>
      <dgm:t>
        <a:bodyPr/>
        <a:lstStyle/>
        <a:p>
          <a:endParaRPr lang="tr-TR"/>
        </a:p>
      </dgm:t>
    </dgm:pt>
    <dgm:pt modelId="{A9821255-4696-4E6F-88C4-88E9E7590D2F}" type="pres">
      <dgm:prSet presAssocID="{EAA88868-0907-429E-B194-19DC35D0DA82}" presName="firstChildTx" presStyleLbl="bgAccFollowNode1" presStyleIdx="1" presStyleCnt="3">
        <dgm:presLayoutVars>
          <dgm:bulletEnabled val="1"/>
        </dgm:presLayoutVars>
      </dgm:prSet>
      <dgm:spPr/>
      <dgm:t>
        <a:bodyPr/>
        <a:lstStyle/>
        <a:p>
          <a:endParaRPr lang="tr-TR"/>
        </a:p>
      </dgm:t>
    </dgm:pt>
    <dgm:pt modelId="{DA72817D-C07E-4C8F-9653-497A1AE31B99}" type="pres">
      <dgm:prSet presAssocID="{E6BE1055-270E-4118-B0B8-37E80C106893}" presName="comp" presStyleCnt="0"/>
      <dgm:spPr/>
    </dgm:pt>
    <dgm:pt modelId="{1C10551A-FD44-412F-8A93-FDF7063E717E}" type="pres">
      <dgm:prSet presAssocID="{E6BE1055-270E-4118-B0B8-37E80C106893}" presName="child" presStyleLbl="bgAccFollowNode1" presStyleIdx="2" presStyleCnt="3" custLinFactNeighborX="5421" custLinFactNeighborY="-2343"/>
      <dgm:spPr/>
      <dgm:t>
        <a:bodyPr/>
        <a:lstStyle/>
        <a:p>
          <a:endParaRPr lang="tr-TR"/>
        </a:p>
      </dgm:t>
    </dgm:pt>
    <dgm:pt modelId="{B4F8E0D9-3F64-4577-9357-53CA12BDF2AD}" type="pres">
      <dgm:prSet presAssocID="{E6BE1055-270E-4118-B0B8-37E80C106893}" presName="childTx" presStyleLbl="bgAccFollowNode1" presStyleIdx="2" presStyleCnt="3">
        <dgm:presLayoutVars>
          <dgm:bulletEnabled val="1"/>
        </dgm:presLayoutVars>
      </dgm:prSet>
      <dgm:spPr/>
      <dgm:t>
        <a:bodyPr/>
        <a:lstStyle/>
        <a:p>
          <a:endParaRPr lang="tr-TR"/>
        </a:p>
      </dgm:t>
    </dgm:pt>
    <dgm:pt modelId="{D2546664-CD6C-4DF4-B59F-866B72551D8A}" type="pres">
      <dgm:prSet presAssocID="{EAA88868-0907-429E-B194-19DC35D0DA82}" presName="negSpace" presStyleCnt="0"/>
      <dgm:spPr/>
    </dgm:pt>
    <dgm:pt modelId="{79613F1D-410C-48B2-813C-68CF4348ADC5}" type="pres">
      <dgm:prSet presAssocID="{EAA88868-0907-429E-B194-19DC35D0DA82}" presName="circle" presStyleLbl="node1" presStyleIdx="1" presStyleCnt="2"/>
      <dgm:spPr/>
      <dgm:t>
        <a:bodyPr/>
        <a:lstStyle/>
        <a:p>
          <a:endParaRPr lang="tr-TR"/>
        </a:p>
      </dgm:t>
    </dgm:pt>
  </dgm:ptLst>
  <dgm:cxnLst>
    <dgm:cxn modelId="{E87C29EE-64FE-4970-8D8B-7EC7110A15D8}" srcId="{C8E3CA6C-106E-4D8A-BAF5-9B8E3D4E7E60}" destId="{EAA88868-0907-429E-B194-19DC35D0DA82}" srcOrd="1" destOrd="0" parTransId="{E86D45AF-A6D0-42FA-8A3D-7930FE5FF63A}" sibTransId="{CCABBE22-EACB-4166-A8C7-6D09F5AF7400}"/>
    <dgm:cxn modelId="{20F78864-5D34-4719-8AFE-FAF114C3E724}" type="presOf" srcId="{55427F7C-1E51-4BFD-850E-AB6BD4BE73D9}" destId="{8351D4E0-FDF7-4820-B4EB-EC80E5EE1F69}" srcOrd="0" destOrd="0" presId="urn:microsoft.com/office/officeart/2005/8/layout/hList9"/>
    <dgm:cxn modelId="{5BA6016E-06CE-4B56-B1D4-3F4863E05529}" type="presOf" srcId="{E6BE1055-270E-4118-B0B8-37E80C106893}" destId="{B4F8E0D9-3F64-4577-9357-53CA12BDF2AD}" srcOrd="1" destOrd="0" presId="urn:microsoft.com/office/officeart/2005/8/layout/hList9"/>
    <dgm:cxn modelId="{D6771826-F097-4650-B8F0-C953EC2BA8D3}" type="presOf" srcId="{55427F7C-1E51-4BFD-850E-AB6BD4BE73D9}" destId="{A9821255-4696-4E6F-88C4-88E9E7590D2F}" srcOrd="1" destOrd="0" presId="urn:microsoft.com/office/officeart/2005/8/layout/hList9"/>
    <dgm:cxn modelId="{0C96138C-7758-4693-B347-976919834336}" type="presOf" srcId="{B3AAE37E-16FF-4AC2-BDE1-395E802CF2E1}" destId="{79D2636B-071B-449B-B484-77745F32F628}" srcOrd="0" destOrd="0" presId="urn:microsoft.com/office/officeart/2005/8/layout/hList9"/>
    <dgm:cxn modelId="{41FC4510-CF90-459A-A50B-947D54C4600B}" srcId="{EAA88868-0907-429E-B194-19DC35D0DA82}" destId="{E6BE1055-270E-4118-B0B8-37E80C106893}" srcOrd="1" destOrd="0" parTransId="{E46DE30B-5A8B-45E8-9F02-0AE45DA3204C}" sibTransId="{57EF886C-8336-4C73-9261-A43B49FF342A}"/>
    <dgm:cxn modelId="{6801906A-95B6-4DED-8AAD-44525D809952}" type="presOf" srcId="{EAA88868-0907-429E-B194-19DC35D0DA82}" destId="{79613F1D-410C-48B2-813C-68CF4348ADC5}" srcOrd="0" destOrd="0" presId="urn:microsoft.com/office/officeart/2005/8/layout/hList9"/>
    <dgm:cxn modelId="{4E76152D-9897-4568-8D69-189A0BA63982}" type="presOf" srcId="{B3AAE37E-16FF-4AC2-BDE1-395E802CF2E1}" destId="{0E387539-9A6B-4205-A4D3-025C9A57B157}" srcOrd="1" destOrd="0" presId="urn:microsoft.com/office/officeart/2005/8/layout/hList9"/>
    <dgm:cxn modelId="{29B1D318-F80C-4527-A005-D2522313AC2A}" srcId="{EAA88868-0907-429E-B194-19DC35D0DA82}" destId="{55427F7C-1E51-4BFD-850E-AB6BD4BE73D9}" srcOrd="0" destOrd="0" parTransId="{371BFD5E-F647-4557-9E8E-D44809BA5372}" sibTransId="{5C2191B2-F789-4BD1-A42C-8C61DC3D0E17}"/>
    <dgm:cxn modelId="{CEB79D62-1755-4754-A056-3C3C69387847}" type="presOf" srcId="{C8E3CA6C-106E-4D8A-BAF5-9B8E3D4E7E60}" destId="{371CC04B-0498-4E9A-800B-4F4BA1141A88}" srcOrd="0" destOrd="0" presId="urn:microsoft.com/office/officeart/2005/8/layout/hList9"/>
    <dgm:cxn modelId="{4B830A2E-FE41-4EAB-BE44-9385E7DA8748}" srcId="{C8E3CA6C-106E-4D8A-BAF5-9B8E3D4E7E60}" destId="{B1BC79E8-A874-4855-A0BB-96B31AE01187}" srcOrd="0" destOrd="0" parTransId="{BB13CA0E-B8D8-41B5-A9B7-E11392A76A28}" sibTransId="{EA69AB70-F519-4542-B9BC-98006E388D0D}"/>
    <dgm:cxn modelId="{95F97D60-7D80-4134-8D45-BFF54D12FC4E}" srcId="{B1BC79E8-A874-4855-A0BB-96B31AE01187}" destId="{B3AAE37E-16FF-4AC2-BDE1-395E802CF2E1}" srcOrd="0" destOrd="0" parTransId="{770A3D43-A82F-4972-B98F-69DD22C6E867}" sibTransId="{8019861E-3E1F-411A-B4EA-4502BAEF6BDC}"/>
    <dgm:cxn modelId="{CD982F2E-12D1-4540-B296-646BF8F533CF}" type="presOf" srcId="{E6BE1055-270E-4118-B0B8-37E80C106893}" destId="{1C10551A-FD44-412F-8A93-FDF7063E717E}" srcOrd="0" destOrd="0" presId="urn:microsoft.com/office/officeart/2005/8/layout/hList9"/>
    <dgm:cxn modelId="{EB0855D0-EB47-494E-9DFF-ADC8D791E1F3}" type="presOf" srcId="{B1BC79E8-A874-4855-A0BB-96B31AE01187}" destId="{4CF1A4AA-035D-45E4-AA4F-9B464610118B}" srcOrd="0" destOrd="0" presId="urn:microsoft.com/office/officeart/2005/8/layout/hList9"/>
    <dgm:cxn modelId="{C1CD9DDA-B8DD-4075-934C-4DF5B0F61AFD}" type="presParOf" srcId="{371CC04B-0498-4E9A-800B-4F4BA1141A88}" destId="{9C9D65A2-6009-4BCF-A063-74DA18DE90E5}" srcOrd="0" destOrd="0" presId="urn:microsoft.com/office/officeart/2005/8/layout/hList9"/>
    <dgm:cxn modelId="{C2815F8E-59DB-4CAC-8406-97F18E57B825}" type="presParOf" srcId="{371CC04B-0498-4E9A-800B-4F4BA1141A88}" destId="{82D247F3-0393-4662-B8AE-D147D5E536D3}" srcOrd="1" destOrd="0" presId="urn:microsoft.com/office/officeart/2005/8/layout/hList9"/>
    <dgm:cxn modelId="{3565226F-51C0-4C41-9F67-DBD02EE6A917}" type="presParOf" srcId="{82D247F3-0393-4662-B8AE-D147D5E536D3}" destId="{783D7FBD-05EC-49D7-AD31-A0E7324C56CA}" srcOrd="0" destOrd="0" presId="urn:microsoft.com/office/officeart/2005/8/layout/hList9"/>
    <dgm:cxn modelId="{0F17CC2F-E8AF-4DB4-8B2D-4C713B1F082D}" type="presParOf" srcId="{82D247F3-0393-4662-B8AE-D147D5E536D3}" destId="{58DA7FC9-460C-41FA-B781-46849610A7E0}" srcOrd="1" destOrd="0" presId="urn:microsoft.com/office/officeart/2005/8/layout/hList9"/>
    <dgm:cxn modelId="{6CCED8A9-B98B-4A7A-896A-C29AF706FC96}" type="presParOf" srcId="{58DA7FC9-460C-41FA-B781-46849610A7E0}" destId="{79D2636B-071B-449B-B484-77745F32F628}" srcOrd="0" destOrd="0" presId="urn:microsoft.com/office/officeart/2005/8/layout/hList9"/>
    <dgm:cxn modelId="{3AF854E9-BFAB-4254-9073-5D299EB0BB8C}" type="presParOf" srcId="{58DA7FC9-460C-41FA-B781-46849610A7E0}" destId="{0E387539-9A6B-4205-A4D3-025C9A57B157}" srcOrd="1" destOrd="0" presId="urn:microsoft.com/office/officeart/2005/8/layout/hList9"/>
    <dgm:cxn modelId="{F03271AE-AA01-425C-8DFB-77C455DB1632}" type="presParOf" srcId="{371CC04B-0498-4E9A-800B-4F4BA1141A88}" destId="{F5EE6C74-3021-4EA2-A99A-0EDD0230B43C}" srcOrd="2" destOrd="0" presId="urn:microsoft.com/office/officeart/2005/8/layout/hList9"/>
    <dgm:cxn modelId="{EB3DCB24-259E-466D-9E11-41A67A96F9A0}" type="presParOf" srcId="{371CC04B-0498-4E9A-800B-4F4BA1141A88}" destId="{4CF1A4AA-035D-45E4-AA4F-9B464610118B}" srcOrd="3" destOrd="0" presId="urn:microsoft.com/office/officeart/2005/8/layout/hList9"/>
    <dgm:cxn modelId="{0A53244A-B602-46CF-B3EF-A1C0BBD1A52E}" type="presParOf" srcId="{371CC04B-0498-4E9A-800B-4F4BA1141A88}" destId="{0D2D5025-9106-410D-A883-8A6660D1931D}" srcOrd="4" destOrd="0" presId="urn:microsoft.com/office/officeart/2005/8/layout/hList9"/>
    <dgm:cxn modelId="{8D1B1330-2DE8-4C36-8349-259D190FC1EF}" type="presParOf" srcId="{371CC04B-0498-4E9A-800B-4F4BA1141A88}" destId="{C82B4B56-0C92-4452-B7C5-71AFD54ECBAC}" srcOrd="5" destOrd="0" presId="urn:microsoft.com/office/officeart/2005/8/layout/hList9"/>
    <dgm:cxn modelId="{9388A87D-2BC7-42AB-BC3A-E20293658331}" type="presParOf" srcId="{371CC04B-0498-4E9A-800B-4F4BA1141A88}" destId="{FD66C65F-37E4-4379-B2EE-1E8EC3F7EF62}" srcOrd="6" destOrd="0" presId="urn:microsoft.com/office/officeart/2005/8/layout/hList9"/>
    <dgm:cxn modelId="{A324456E-5C87-4DC9-A814-810B0A05C2AA}" type="presParOf" srcId="{FD66C65F-37E4-4379-B2EE-1E8EC3F7EF62}" destId="{52B0D235-C647-41D0-B68D-7EAF345CEF7C}" srcOrd="0" destOrd="0" presId="urn:microsoft.com/office/officeart/2005/8/layout/hList9"/>
    <dgm:cxn modelId="{D5547580-E23E-41D8-8294-8D644B4B9531}" type="presParOf" srcId="{FD66C65F-37E4-4379-B2EE-1E8EC3F7EF62}" destId="{AE4CDD37-319C-42D3-8C41-2F51363A3916}" srcOrd="1" destOrd="0" presId="urn:microsoft.com/office/officeart/2005/8/layout/hList9"/>
    <dgm:cxn modelId="{82CE1DCD-0B74-4D89-86B2-BCC4DD20308F}" type="presParOf" srcId="{AE4CDD37-319C-42D3-8C41-2F51363A3916}" destId="{8351D4E0-FDF7-4820-B4EB-EC80E5EE1F69}" srcOrd="0" destOrd="0" presId="urn:microsoft.com/office/officeart/2005/8/layout/hList9"/>
    <dgm:cxn modelId="{7C08466C-0062-4C1C-B130-C833BD6AA141}" type="presParOf" srcId="{AE4CDD37-319C-42D3-8C41-2F51363A3916}" destId="{A9821255-4696-4E6F-88C4-88E9E7590D2F}" srcOrd="1" destOrd="0" presId="urn:microsoft.com/office/officeart/2005/8/layout/hList9"/>
    <dgm:cxn modelId="{DCC5C3D5-C8CA-4F67-935F-1E265967CF65}" type="presParOf" srcId="{FD66C65F-37E4-4379-B2EE-1E8EC3F7EF62}" destId="{DA72817D-C07E-4C8F-9653-497A1AE31B99}" srcOrd="2" destOrd="0" presId="urn:microsoft.com/office/officeart/2005/8/layout/hList9"/>
    <dgm:cxn modelId="{9979403F-B626-436E-8989-7AC702B9BFC5}" type="presParOf" srcId="{DA72817D-C07E-4C8F-9653-497A1AE31B99}" destId="{1C10551A-FD44-412F-8A93-FDF7063E717E}" srcOrd="0" destOrd="0" presId="urn:microsoft.com/office/officeart/2005/8/layout/hList9"/>
    <dgm:cxn modelId="{98B43AF3-41AC-455B-9FB7-76E4BC097D45}" type="presParOf" srcId="{DA72817D-C07E-4C8F-9653-497A1AE31B99}" destId="{B4F8E0D9-3F64-4577-9357-53CA12BDF2AD}" srcOrd="1" destOrd="0" presId="urn:microsoft.com/office/officeart/2005/8/layout/hList9"/>
    <dgm:cxn modelId="{A59FEC8A-8A08-4219-A14A-1B80CD8F5CE6}" type="presParOf" srcId="{371CC04B-0498-4E9A-800B-4F4BA1141A88}" destId="{D2546664-CD6C-4DF4-B59F-866B72551D8A}" srcOrd="7" destOrd="0" presId="urn:microsoft.com/office/officeart/2005/8/layout/hList9"/>
    <dgm:cxn modelId="{15E02B1A-063D-442F-AEEB-2F1623D8C067}" type="presParOf" srcId="{371CC04B-0498-4E9A-800B-4F4BA1141A88}" destId="{79613F1D-410C-48B2-813C-68CF4348ADC5}"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EC37-B559-4D80-A44C-41176C946E18}">
      <dsp:nvSpPr>
        <dsp:cNvPr id="0" name=""/>
        <dsp:cNvSpPr/>
      </dsp:nvSpPr>
      <dsp:spPr>
        <a:xfrm>
          <a:off x="2361902" y="726815"/>
          <a:ext cx="2714904" cy="1810841"/>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just" defTabSz="711200">
            <a:lnSpc>
              <a:spcPct val="90000"/>
            </a:lnSpc>
            <a:spcBef>
              <a:spcPct val="0"/>
            </a:spcBef>
            <a:spcAft>
              <a:spcPct val="35000"/>
            </a:spcAft>
          </a:pPr>
          <a:r>
            <a:rPr lang="tr-TR" sz="1600" kern="1200" dirty="0" smtClean="0"/>
            <a:t>Belirli bir sürede bir mala ve bu malın değişik fiyatlarına karşı bir tüketicinin satın almak istediği mal miktarıdır.</a:t>
          </a:r>
          <a:endParaRPr lang="tr-TR" sz="1600" kern="1200" dirty="0"/>
        </a:p>
      </dsp:txBody>
      <dsp:txXfrm>
        <a:off x="2796286" y="726815"/>
        <a:ext cx="2280519" cy="1810841"/>
      </dsp:txXfrm>
    </dsp:sp>
    <dsp:sp modelId="{1CE50B2E-4C57-4A49-BC81-3E0E6D6D2645}">
      <dsp:nvSpPr>
        <dsp:cNvPr id="0" name=""/>
        <dsp:cNvSpPr/>
      </dsp:nvSpPr>
      <dsp:spPr>
        <a:xfrm>
          <a:off x="2361902" y="2537656"/>
          <a:ext cx="2714904" cy="1810841"/>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just" defTabSz="800100">
            <a:lnSpc>
              <a:spcPct val="90000"/>
            </a:lnSpc>
            <a:spcBef>
              <a:spcPct val="0"/>
            </a:spcBef>
            <a:spcAft>
              <a:spcPct val="35000"/>
            </a:spcAft>
          </a:pPr>
          <a:r>
            <a:rPr lang="tr-TR" sz="1800" kern="1200" dirty="0" smtClean="0"/>
            <a:t>Tüketicinin talep edeceği mal miktarı o malın değişik fiyatlarının etkisi altındadır</a:t>
          </a:r>
          <a:r>
            <a:rPr lang="tr-TR" sz="1400" kern="1200" dirty="0" smtClean="0"/>
            <a:t>.</a:t>
          </a:r>
          <a:endParaRPr lang="tr-TR" sz="1400" kern="1200" dirty="0"/>
        </a:p>
      </dsp:txBody>
      <dsp:txXfrm>
        <a:off x="2796286" y="2537656"/>
        <a:ext cx="2280519" cy="1810841"/>
      </dsp:txXfrm>
    </dsp:sp>
    <dsp:sp modelId="{52CDBAA0-8357-42C3-9A7E-52A4D41205E8}">
      <dsp:nvSpPr>
        <dsp:cNvPr id="0" name=""/>
        <dsp:cNvSpPr/>
      </dsp:nvSpPr>
      <dsp:spPr>
        <a:xfrm>
          <a:off x="913953" y="2840"/>
          <a:ext cx="1809936" cy="1809936"/>
        </a:xfrm>
        <a:prstGeom prst="ellips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just" defTabSz="800100">
            <a:lnSpc>
              <a:spcPct val="90000"/>
            </a:lnSpc>
            <a:spcBef>
              <a:spcPct val="0"/>
            </a:spcBef>
            <a:spcAft>
              <a:spcPct val="35000"/>
            </a:spcAft>
          </a:pPr>
          <a:r>
            <a:rPr lang="tr-TR" sz="1800" kern="1200" dirty="0" smtClean="0"/>
            <a:t>TALEP KAVRAMI</a:t>
          </a:r>
          <a:endParaRPr lang="tr-TR" sz="1800" kern="1200" dirty="0"/>
        </a:p>
      </dsp:txBody>
      <dsp:txXfrm>
        <a:off x="1179012" y="267899"/>
        <a:ext cx="1279818" cy="1279818"/>
      </dsp:txXfrm>
    </dsp:sp>
    <dsp:sp modelId="{1CD90295-62AE-4587-AE9B-C7D927662F5F}">
      <dsp:nvSpPr>
        <dsp:cNvPr id="0" name=""/>
        <dsp:cNvSpPr/>
      </dsp:nvSpPr>
      <dsp:spPr>
        <a:xfrm>
          <a:off x="6656084" y="759772"/>
          <a:ext cx="2714904" cy="1810841"/>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just" defTabSz="711200">
            <a:lnSpc>
              <a:spcPct val="90000"/>
            </a:lnSpc>
            <a:spcBef>
              <a:spcPct val="0"/>
            </a:spcBef>
            <a:spcAft>
              <a:spcPct val="35000"/>
            </a:spcAft>
          </a:pPr>
          <a:r>
            <a:rPr lang="tr-TR" sz="1600" kern="1200" dirty="0" smtClean="0"/>
            <a:t>Bir tüketicinin talebi etkileyen unsurun sadece </a:t>
          </a:r>
          <a:r>
            <a:rPr lang="tr-TR" sz="1600" kern="1200" dirty="0" smtClean="0">
              <a:solidFill>
                <a:srgbClr val="FF0000"/>
              </a:solidFill>
            </a:rPr>
            <a:t>mal fiyatları </a:t>
          </a:r>
          <a:r>
            <a:rPr lang="tr-TR" sz="1600" kern="1200" dirty="0" smtClean="0"/>
            <a:t>olmayıp, başka unsurların da bunda rol oynar.</a:t>
          </a:r>
          <a:endParaRPr lang="tr-TR" sz="1600" kern="1200" dirty="0"/>
        </a:p>
      </dsp:txBody>
      <dsp:txXfrm>
        <a:off x="7090468" y="759772"/>
        <a:ext cx="2280519" cy="1810841"/>
      </dsp:txXfrm>
    </dsp:sp>
    <dsp:sp modelId="{E9E3E0D1-469A-4116-AD81-A544EA4C77D0}">
      <dsp:nvSpPr>
        <dsp:cNvPr id="0" name=""/>
        <dsp:cNvSpPr/>
      </dsp:nvSpPr>
      <dsp:spPr>
        <a:xfrm>
          <a:off x="6900398" y="2540496"/>
          <a:ext cx="2714904" cy="1810841"/>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49352" rIns="149352" bIns="149352" numCol="1" spcCol="1270" anchor="ctr" anchorCtr="0">
          <a:noAutofit/>
        </a:bodyPr>
        <a:lstStyle/>
        <a:p>
          <a:pPr lvl="0" algn="just" defTabSz="933450">
            <a:lnSpc>
              <a:spcPct val="90000"/>
            </a:lnSpc>
            <a:spcBef>
              <a:spcPct val="0"/>
            </a:spcBef>
            <a:spcAft>
              <a:spcPct val="35000"/>
            </a:spcAft>
          </a:pPr>
          <a:r>
            <a:rPr lang="tr-TR" sz="2100" kern="1200" dirty="0" smtClean="0"/>
            <a:t>-</a:t>
          </a:r>
          <a:r>
            <a:rPr lang="tr-TR" sz="2100" kern="1200" dirty="0" smtClean="0">
              <a:solidFill>
                <a:srgbClr val="00B050"/>
              </a:solidFill>
            </a:rPr>
            <a:t>Diğer mal fiyatları               -Gelir seviyesi                      -Zevk ve tercihler                  -Tüketicilerin sayısı                -Beklentiler</a:t>
          </a:r>
          <a:endParaRPr lang="tr-TR" sz="2100" kern="1200" dirty="0">
            <a:solidFill>
              <a:srgbClr val="00B050"/>
            </a:solidFill>
          </a:endParaRPr>
        </a:p>
      </dsp:txBody>
      <dsp:txXfrm>
        <a:off x="7334783" y="2540496"/>
        <a:ext cx="2280519" cy="1810841"/>
      </dsp:txXfrm>
    </dsp:sp>
    <dsp:sp modelId="{6D53D875-FD10-4B2F-8BAB-724885816F31}">
      <dsp:nvSpPr>
        <dsp:cNvPr id="0" name=""/>
        <dsp:cNvSpPr/>
      </dsp:nvSpPr>
      <dsp:spPr>
        <a:xfrm>
          <a:off x="5438793" y="2840"/>
          <a:ext cx="1809936" cy="1809936"/>
        </a:xfrm>
        <a:prstGeom prst="ellips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just" defTabSz="711200">
            <a:lnSpc>
              <a:spcPct val="90000"/>
            </a:lnSpc>
            <a:spcBef>
              <a:spcPct val="0"/>
            </a:spcBef>
            <a:spcAft>
              <a:spcPct val="35000"/>
            </a:spcAft>
          </a:pPr>
          <a:r>
            <a:rPr lang="tr-TR" sz="1600" kern="1200" dirty="0" smtClean="0"/>
            <a:t>TALEP FONKSİYONU</a:t>
          </a:r>
          <a:endParaRPr lang="tr-TR" sz="1200" kern="1200" dirty="0"/>
        </a:p>
      </dsp:txBody>
      <dsp:txXfrm>
        <a:off x="5703852" y="267899"/>
        <a:ext cx="1279818" cy="12798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D2636B-071B-449B-B484-77745F32F628}">
      <dsp:nvSpPr>
        <dsp:cNvPr id="0" name=""/>
        <dsp:cNvSpPr/>
      </dsp:nvSpPr>
      <dsp:spPr>
        <a:xfrm>
          <a:off x="1423379" y="773642"/>
          <a:ext cx="2665712" cy="1778029"/>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just" defTabSz="711200">
            <a:lnSpc>
              <a:spcPct val="90000"/>
            </a:lnSpc>
            <a:spcBef>
              <a:spcPct val="0"/>
            </a:spcBef>
            <a:spcAft>
              <a:spcPct val="35000"/>
            </a:spcAft>
          </a:pPr>
          <a:r>
            <a:rPr lang="tr-TR" sz="1600" kern="1200" dirty="0" smtClean="0"/>
            <a:t>Arz; bir satıcının veya </a:t>
          </a:r>
          <a:r>
            <a:rPr lang="tr-TR" sz="1600" kern="1200" dirty="0" smtClean="0">
              <a:solidFill>
                <a:srgbClr val="FF0000"/>
              </a:solidFill>
            </a:rPr>
            <a:t>üreticinin belli bir zaman süresi içinde elinde bulundurduğu bir malın, değişik fiyatları karşısında piyasada bu maldan satmaya razı olduğu miktardır.</a:t>
          </a:r>
          <a:endParaRPr lang="tr-TR" sz="1600" kern="1200" dirty="0">
            <a:solidFill>
              <a:srgbClr val="FF0000"/>
            </a:solidFill>
          </a:endParaRPr>
        </a:p>
      </dsp:txBody>
      <dsp:txXfrm>
        <a:off x="1849893" y="773642"/>
        <a:ext cx="2239198" cy="1778029"/>
      </dsp:txXfrm>
    </dsp:sp>
    <dsp:sp modelId="{4CF1A4AA-035D-45E4-AA4F-9B464610118B}">
      <dsp:nvSpPr>
        <dsp:cNvPr id="0" name=""/>
        <dsp:cNvSpPr/>
      </dsp:nvSpPr>
      <dsp:spPr>
        <a:xfrm>
          <a:off x="1666" y="62785"/>
          <a:ext cx="1777141" cy="1777141"/>
        </a:xfrm>
        <a:prstGeom prst="ellips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tr-TR" sz="2000" kern="1200" dirty="0" smtClean="0"/>
            <a:t>Arz Kavramı</a:t>
          </a:r>
          <a:endParaRPr lang="tr-TR" sz="2000" kern="1200" dirty="0"/>
        </a:p>
      </dsp:txBody>
      <dsp:txXfrm>
        <a:off x="261922" y="323041"/>
        <a:ext cx="1256629" cy="1256629"/>
      </dsp:txXfrm>
    </dsp:sp>
    <dsp:sp modelId="{8351D4E0-FDF7-4820-B4EB-EC80E5EE1F69}">
      <dsp:nvSpPr>
        <dsp:cNvPr id="0" name=""/>
        <dsp:cNvSpPr/>
      </dsp:nvSpPr>
      <dsp:spPr>
        <a:xfrm>
          <a:off x="5867899" y="366882"/>
          <a:ext cx="2665712" cy="1778029"/>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just" defTabSz="622300">
            <a:lnSpc>
              <a:spcPct val="90000"/>
            </a:lnSpc>
            <a:spcBef>
              <a:spcPct val="0"/>
            </a:spcBef>
            <a:spcAft>
              <a:spcPct val="35000"/>
            </a:spcAft>
          </a:pPr>
          <a:r>
            <a:rPr lang="tr-TR" sz="1400" kern="1200" dirty="0" smtClean="0"/>
            <a:t>Arz fonksiyonu, </a:t>
          </a:r>
          <a:r>
            <a:rPr lang="tr-TR" sz="1400" kern="1200" dirty="0" smtClean="0">
              <a:solidFill>
                <a:srgbClr val="FF0000"/>
              </a:solidFill>
            </a:rPr>
            <a:t>bir malın mümkün olan bütün fiyatları ile bu fiyatlardan arz edilebilecek mal miktarları arasındaki ilişkiyi göstermektedir</a:t>
          </a:r>
          <a:r>
            <a:rPr lang="tr-TR" sz="1400" kern="1200" dirty="0" smtClean="0"/>
            <a:t>. Bir üreticinin; üretmek ve satmak istediği mal miktarı birçok faktörlerin etkisi altındadır.</a:t>
          </a:r>
        </a:p>
        <a:p>
          <a:pPr lvl="0" algn="just" defTabSz="622300">
            <a:lnSpc>
              <a:spcPct val="90000"/>
            </a:lnSpc>
            <a:spcBef>
              <a:spcPct val="0"/>
            </a:spcBef>
            <a:spcAft>
              <a:spcPct val="35000"/>
            </a:spcAft>
          </a:pPr>
          <a:r>
            <a:rPr lang="tr-TR" sz="1400" kern="1200" dirty="0" smtClean="0"/>
            <a:t>Bunlar;                  </a:t>
          </a:r>
          <a:endParaRPr lang="tr-TR" sz="1400" kern="1200" dirty="0"/>
        </a:p>
      </dsp:txBody>
      <dsp:txXfrm>
        <a:off x="6294413" y="366882"/>
        <a:ext cx="2239198" cy="1778029"/>
      </dsp:txXfrm>
    </dsp:sp>
    <dsp:sp modelId="{1C10551A-FD44-412F-8A93-FDF7063E717E}">
      <dsp:nvSpPr>
        <dsp:cNvPr id="0" name=""/>
        <dsp:cNvSpPr/>
      </dsp:nvSpPr>
      <dsp:spPr>
        <a:xfrm>
          <a:off x="5867899" y="2510013"/>
          <a:ext cx="2665712" cy="1778029"/>
        </a:xfrm>
        <a:prstGeom prst="rect">
          <a:avLst/>
        </a:prstGeom>
        <a:solidFill>
          <a:schemeClr val="accent1">
            <a:alpha val="90000"/>
            <a:tint val="40000"/>
            <a:hueOff val="0"/>
            <a:satOff val="0"/>
            <a:lumOff val="0"/>
            <a:alphaOff val="0"/>
          </a:schemeClr>
        </a:solidFill>
        <a:ln>
          <a:noFill/>
        </a:ln>
        <a:effectLst/>
        <a:sp3d z="-161800" extrusionH="10600" contourW="3000">
          <a:bevelT w="48600" h="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0" tIns="85344" rIns="85344" bIns="85344" numCol="1" spcCol="1270" anchor="ctr" anchorCtr="0">
          <a:noAutofit/>
        </a:bodyPr>
        <a:lstStyle/>
        <a:p>
          <a:pPr lvl="0" algn="l" defTabSz="533400">
            <a:lnSpc>
              <a:spcPct val="90000"/>
            </a:lnSpc>
            <a:spcBef>
              <a:spcPct val="0"/>
            </a:spcBef>
            <a:spcAft>
              <a:spcPct val="35000"/>
            </a:spcAft>
          </a:pPr>
          <a:r>
            <a:rPr lang="tr-TR" sz="1200" kern="1200" dirty="0" smtClean="0"/>
            <a:t>-</a:t>
          </a:r>
          <a:r>
            <a:rPr lang="tr-TR" sz="1400" kern="1200" dirty="0" smtClean="0">
              <a:solidFill>
                <a:srgbClr val="002060"/>
              </a:solidFill>
            </a:rPr>
            <a:t>Malın fiyatı                                        -Diğer mal fiyatları                           -Üretim maliyetleri                           -Teknoloji                                          -Zevkler ve moda                             -Üreticilerin beklentileri                      -Vergiler                                               -Firma sayısı</a:t>
          </a:r>
          <a:endParaRPr lang="tr-TR" sz="1400" kern="1200" dirty="0">
            <a:solidFill>
              <a:srgbClr val="002060"/>
            </a:solidFill>
          </a:endParaRPr>
        </a:p>
      </dsp:txBody>
      <dsp:txXfrm>
        <a:off x="6294413" y="2510013"/>
        <a:ext cx="2239198" cy="1778029"/>
      </dsp:txXfrm>
    </dsp:sp>
    <dsp:sp modelId="{79613F1D-410C-48B2-813C-68CF4348ADC5}">
      <dsp:nvSpPr>
        <dsp:cNvPr id="0" name=""/>
        <dsp:cNvSpPr/>
      </dsp:nvSpPr>
      <dsp:spPr>
        <a:xfrm>
          <a:off x="4444520" y="62785"/>
          <a:ext cx="1777141" cy="1777141"/>
        </a:xfrm>
        <a:prstGeom prst="ellips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kern="1200" dirty="0" smtClean="0"/>
            <a:t>Arz Fonksiyonu</a:t>
          </a:r>
          <a:endParaRPr lang="tr-TR" sz="1400" kern="1200" dirty="0"/>
        </a:p>
      </dsp:txBody>
      <dsp:txXfrm>
        <a:off x="4704776" y="323041"/>
        <a:ext cx="1256629" cy="1256629"/>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2.01.2018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C4206F1-247F-457E-9F37-C68D7D4CC5E2}" type="datetimeFigureOut">
              <a:rPr lang="tr-TR" smtClean="0"/>
              <a:t>2.01.2018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C4206F1-247F-457E-9F37-C68D7D4CC5E2}" type="datetimeFigureOut">
              <a:rPr lang="tr-TR" smtClean="0"/>
              <a:t>2.01.2018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C4206F1-247F-457E-9F37-C68D7D4CC5E2}" type="datetimeFigureOut">
              <a:rPr lang="tr-TR" smtClean="0"/>
              <a:t>2.01.2018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2.01.2018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2.01.2018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2.01.2018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2.01.2018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r>
              <a:rPr lang="tr-TR" dirty="0" smtClean="0"/>
              <a:t>FİYAT (PAZAR, FİYATIN OLUŞUMU, FİYATLARA MÜDAHELE)</a:t>
            </a:r>
            <a:endParaRPr lang="tr-TR" dirty="0"/>
          </a:p>
        </p:txBody>
      </p:sp>
    </p:spTree>
    <p:extLst>
      <p:ext uri="{BB962C8B-B14F-4D97-AF65-F5344CB8AC3E}">
        <p14:creationId xmlns:p14="http://schemas.microsoft.com/office/powerpoint/2010/main" val="419906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TALEP ESNEKLİĞİ</a:t>
            </a:r>
            <a:endParaRPr lang="tr-TR" dirty="0"/>
          </a:p>
        </p:txBody>
      </p:sp>
      <p:sp>
        <p:nvSpPr>
          <p:cNvPr id="3" name="İçerik Yer Tutucusu 2"/>
          <p:cNvSpPr>
            <a:spLocks noGrp="1"/>
          </p:cNvSpPr>
          <p:nvPr>
            <p:ph idx="1"/>
          </p:nvPr>
        </p:nvSpPr>
        <p:spPr/>
        <p:txBody>
          <a:bodyPr/>
          <a:lstStyle/>
          <a:p>
            <a:endParaRPr lang="tr-TR" dirty="0"/>
          </a:p>
        </p:txBody>
      </p:sp>
      <p:pic>
        <p:nvPicPr>
          <p:cNvPr id="4" name="Picture 5"/>
          <p:cNvPicPr>
            <a:picLocks noChangeAspect="1" noChangeArrowheads="1"/>
          </p:cNvPicPr>
          <p:nvPr/>
        </p:nvPicPr>
        <p:blipFill>
          <a:blip r:embed="rId2" cstate="print"/>
          <a:srcRect/>
          <a:stretch>
            <a:fillRect/>
          </a:stretch>
        </p:blipFill>
        <p:spPr bwMode="auto">
          <a:xfrm>
            <a:off x="730955" y="2018271"/>
            <a:ext cx="9088547" cy="4050744"/>
          </a:xfrm>
          <a:prstGeom prst="rect">
            <a:avLst/>
          </a:prstGeom>
          <a:noFill/>
          <a:ln w="12700">
            <a:noFill/>
            <a:miter lim="800000"/>
            <a:headEnd/>
            <a:tailEnd/>
          </a:ln>
        </p:spPr>
      </p:pic>
    </p:spTree>
    <p:extLst>
      <p:ext uri="{BB962C8B-B14F-4D97-AF65-F5344CB8AC3E}">
        <p14:creationId xmlns:p14="http://schemas.microsoft.com/office/powerpoint/2010/main" val="2933581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ARZ ESNEKLİĞİ</a:t>
            </a:r>
            <a:endParaRPr lang="tr-TR" dirty="0"/>
          </a:p>
        </p:txBody>
      </p:sp>
      <p:sp>
        <p:nvSpPr>
          <p:cNvPr id="3" name="İçerik Yer Tutucusu 2"/>
          <p:cNvSpPr>
            <a:spLocks noGrp="1"/>
          </p:cNvSpPr>
          <p:nvPr>
            <p:ph idx="1"/>
          </p:nvPr>
        </p:nvSpPr>
        <p:spPr/>
        <p:txBody>
          <a:bodyPr/>
          <a:lstStyle/>
          <a:p>
            <a:pPr algn="just"/>
            <a:r>
              <a:rPr lang="tr-TR" dirty="0" smtClean="0"/>
              <a:t>Üreticiler, fiyat değişiklikleri doğrultusunda üretimlerini artırma veya azaltma kararı almaktadırlar. Bu karar, maldan mala değişiklik gösterdiği gibi aynı malın farklı fiyatları karşısında da değişmektedir. Fiyat değişimleri karşısında arzın duyarlılık veya tepki dereceleri arz esnekliği kavramı ile ifade edilmektedir. </a:t>
            </a:r>
          </a:p>
          <a:p>
            <a:pPr algn="just"/>
            <a:r>
              <a:rPr lang="tr-TR" dirty="0" smtClean="0"/>
              <a:t>Arz esnekliği; fiyattaki değişme yüzdesinin arzdaki değişme yüzdesine oranlanması ile ölçülmektedir.</a:t>
            </a:r>
          </a:p>
          <a:p>
            <a:endParaRPr lang="tr-TR" dirty="0"/>
          </a:p>
        </p:txBody>
      </p:sp>
      <p:graphicFrame>
        <p:nvGraphicFramePr>
          <p:cNvPr id="9" name="Object 11"/>
          <p:cNvGraphicFramePr>
            <a:graphicFrameLocks noChangeAspect="1"/>
          </p:cNvGraphicFramePr>
          <p:nvPr>
            <p:extLst>
              <p:ext uri="{D42A27DB-BD31-4B8C-83A1-F6EECF244321}">
                <p14:modId xmlns:p14="http://schemas.microsoft.com/office/powerpoint/2010/main" val="3414108730"/>
              </p:ext>
            </p:extLst>
          </p:nvPr>
        </p:nvGraphicFramePr>
        <p:xfrm>
          <a:off x="2786236" y="5633394"/>
          <a:ext cx="5492750" cy="766763"/>
        </p:xfrm>
        <a:graphic>
          <a:graphicData uri="http://schemas.openxmlformats.org/presentationml/2006/ole">
            <mc:AlternateContent xmlns:mc="http://schemas.openxmlformats.org/markup-compatibility/2006">
              <mc:Choice xmlns:v="urn:schemas-microsoft-com:vml" Requires="v">
                <p:oleObj spid="_x0000_s2050" name="Equation" r:id="rId3" imgW="3911600" imgH="546100" progId="">
                  <p:embed/>
                </p:oleObj>
              </mc:Choice>
              <mc:Fallback>
                <p:oleObj name="Equation" r:id="rId3" imgW="3911600" imgH="5461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6236" y="5633394"/>
                        <a:ext cx="5492750" cy="766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64485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Denge Fiyatına Ulaşma Mekanizması</a:t>
            </a:r>
            <a:br>
              <a:rPr lang="tr-TR" dirty="0" smtClean="0"/>
            </a:br>
            <a:endParaRPr lang="tr-TR" dirty="0"/>
          </a:p>
        </p:txBody>
      </p:sp>
      <p:pic>
        <p:nvPicPr>
          <p:cNvPr id="4" name="Picture 34" descr="arz-talep 2-4"/>
          <p:cNvPicPr>
            <a:picLocks noGrp="1" noChangeAspect="1" noChangeArrowheads="1"/>
          </p:cNvPicPr>
          <p:nvPr>
            <p:ph idx="1"/>
          </p:nvPr>
        </p:nvPicPr>
        <p:blipFill>
          <a:blip r:embed="rId2" cstate="print"/>
          <a:srcRect/>
          <a:stretch>
            <a:fillRect/>
          </a:stretch>
        </p:blipFill>
        <p:spPr bwMode="auto">
          <a:xfrm>
            <a:off x="2909146" y="1825625"/>
            <a:ext cx="6373708" cy="43513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74461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FİYAT</a:t>
            </a:r>
            <a:endParaRPr lang="tr-TR" dirty="0"/>
          </a:p>
        </p:txBody>
      </p:sp>
      <p:sp>
        <p:nvSpPr>
          <p:cNvPr id="3" name="İçerik Yer Tutucusu 2"/>
          <p:cNvSpPr>
            <a:spLocks noGrp="1"/>
          </p:cNvSpPr>
          <p:nvPr>
            <p:ph idx="1"/>
          </p:nvPr>
        </p:nvSpPr>
        <p:spPr/>
        <p:txBody>
          <a:bodyPr/>
          <a:lstStyle/>
          <a:p>
            <a:pPr algn="just"/>
            <a:r>
              <a:rPr lang="tr-TR" dirty="0" smtClean="0"/>
              <a:t>Bir piyasada bir malın fiyatı, o malın arz talebini eşit kılan bir seviyede teşekkül etmektedir.</a:t>
            </a:r>
          </a:p>
          <a:p>
            <a:pPr algn="just"/>
            <a:r>
              <a:rPr lang="tr-TR" dirty="0" smtClean="0"/>
              <a:t>Arz ve talebin birbirine eşit olduğu zaman teşekkül eden fiyata denge veya piyasa fiyatı denilmektedir.</a:t>
            </a:r>
          </a:p>
        </p:txBody>
      </p:sp>
    </p:spTree>
    <p:extLst>
      <p:ext uri="{BB962C8B-B14F-4D97-AF65-F5344CB8AC3E}">
        <p14:creationId xmlns:p14="http://schemas.microsoft.com/office/powerpoint/2010/main" val="352235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PAZAR</a:t>
            </a:r>
            <a:endParaRPr lang="tr-TR" dirty="0"/>
          </a:p>
        </p:txBody>
      </p:sp>
      <p:sp>
        <p:nvSpPr>
          <p:cNvPr id="3" name="İçerik Yer Tutucusu 2"/>
          <p:cNvSpPr>
            <a:spLocks noGrp="1"/>
          </p:cNvSpPr>
          <p:nvPr>
            <p:ph idx="1"/>
          </p:nvPr>
        </p:nvSpPr>
        <p:spPr/>
        <p:txBody>
          <a:bodyPr/>
          <a:lstStyle/>
          <a:p>
            <a:r>
              <a:rPr lang="tr-TR" dirty="0" smtClean="0"/>
              <a:t>Arz ve talebin karşılaştığı yerdir.</a:t>
            </a:r>
            <a:endParaRPr lang="tr-TR" dirty="0"/>
          </a:p>
        </p:txBody>
      </p:sp>
    </p:spTree>
    <p:extLst>
      <p:ext uri="{BB962C8B-B14F-4D97-AF65-F5344CB8AC3E}">
        <p14:creationId xmlns:p14="http://schemas.microsoft.com/office/powerpoint/2010/main" val="209198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TALEP</a:t>
            </a:r>
            <a:endParaRPr lang="tr-TR" dirty="0"/>
          </a:p>
        </p:txBody>
      </p:sp>
      <p:graphicFrame>
        <p:nvGraphicFramePr>
          <p:cNvPr id="5" name="3 Diyagram"/>
          <p:cNvGraphicFramePr>
            <a:graphicFrameLocks noGrp="1"/>
          </p:cNvGraphicFramePr>
          <p:nvPr>
            <p:ph idx="1"/>
            <p:extLst>
              <p:ext uri="{D42A27DB-BD31-4B8C-83A1-F6EECF244321}">
                <p14:modId xmlns:p14="http://schemas.microsoft.com/office/powerpoint/2010/main" val="5584034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767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Talep Eğrisi ve Talep Kanunu</a:t>
            </a:r>
            <a:br>
              <a:rPr lang="tr-TR" b="1" dirty="0" smtClean="0"/>
            </a:br>
            <a:endParaRPr lang="tr-TR" dirty="0"/>
          </a:p>
        </p:txBody>
      </p:sp>
      <p:sp>
        <p:nvSpPr>
          <p:cNvPr id="3" name="İçerik Yer Tutucusu 2"/>
          <p:cNvSpPr>
            <a:spLocks noGrp="1"/>
          </p:cNvSpPr>
          <p:nvPr>
            <p:ph idx="1"/>
          </p:nvPr>
        </p:nvSpPr>
        <p:spPr/>
        <p:txBody>
          <a:bodyPr/>
          <a:lstStyle/>
          <a:p>
            <a:r>
              <a:rPr lang="tr-TR" dirty="0" smtClean="0"/>
              <a:t>Tüm diğer değişkenler sabit iken, çeşitli fiyat düzeylerinde o maldan satın alınmak istenen mal miktarının geometrik yerine </a:t>
            </a:r>
            <a:r>
              <a:rPr lang="tr-TR" b="1" dirty="0" smtClean="0"/>
              <a:t>talep eğrisi </a:t>
            </a:r>
            <a:r>
              <a:rPr lang="tr-TR" dirty="0" smtClean="0"/>
              <a:t>denir.</a:t>
            </a:r>
          </a:p>
          <a:p>
            <a:pPr marL="0" indent="0">
              <a:buNone/>
            </a:pPr>
            <a:endParaRPr lang="tr-TR" dirty="0"/>
          </a:p>
        </p:txBody>
      </p:sp>
      <p:sp>
        <p:nvSpPr>
          <p:cNvPr id="5" name="Yuvarlatılmış Dikdörtgen 4"/>
          <p:cNvSpPr/>
          <p:nvPr/>
        </p:nvSpPr>
        <p:spPr>
          <a:xfrm>
            <a:off x="3375690" y="3040532"/>
            <a:ext cx="4748642" cy="2803443"/>
          </a:xfrm>
          <a:prstGeom prst="roundRect">
            <a:avLst/>
          </a:prstGeom>
          <a:blipFill rotWithShape="0">
            <a:blip r:embed="rId2"/>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2685867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Talep Eğrisi ve Talep Kanunu</a:t>
            </a:r>
            <a:br>
              <a:rPr lang="tr-TR" b="1" dirty="0" smtClean="0"/>
            </a:br>
            <a:endParaRPr lang="tr-TR" dirty="0"/>
          </a:p>
        </p:txBody>
      </p:sp>
      <p:sp>
        <p:nvSpPr>
          <p:cNvPr id="3" name="İçerik Yer Tutucusu 2"/>
          <p:cNvSpPr>
            <a:spLocks noGrp="1"/>
          </p:cNvSpPr>
          <p:nvPr>
            <p:ph idx="1"/>
          </p:nvPr>
        </p:nvSpPr>
        <p:spPr/>
        <p:txBody>
          <a:bodyPr>
            <a:normAutofit/>
          </a:bodyPr>
          <a:lstStyle/>
          <a:p>
            <a:r>
              <a:rPr lang="tr-TR" b="1" dirty="0">
                <a:solidFill>
                  <a:srgbClr val="FF0000"/>
                </a:solidFill>
                <a:latin typeface="Comic Sans MS" pitchFamily="66" charset="0"/>
              </a:rPr>
              <a:t>Talep Yasası</a:t>
            </a:r>
            <a:r>
              <a:rPr lang="tr-TR" dirty="0">
                <a:solidFill>
                  <a:srgbClr val="FF0000"/>
                </a:solidFill>
                <a:latin typeface="Comic Sans MS" pitchFamily="66" charset="0"/>
              </a:rPr>
              <a:t>:</a:t>
            </a:r>
            <a:r>
              <a:rPr lang="tr-TR" dirty="0">
                <a:latin typeface="Comic Sans MS" pitchFamily="66" charset="0"/>
              </a:rPr>
              <a:t> Diğer değişkenler sabit kalmak koşuluyla, bir malın fiyatı artarsa talebi azalır, fiyatı azalırsa talebi artar</a:t>
            </a:r>
            <a:r>
              <a:rPr lang="tr-TR" dirty="0" smtClean="0">
                <a:latin typeface="Comic Sans MS" pitchFamily="66" charset="0"/>
              </a:rPr>
              <a:t>.</a:t>
            </a:r>
          </a:p>
          <a:p>
            <a:pPr algn="just"/>
            <a:r>
              <a:rPr lang="tr-TR" dirty="0" smtClean="0"/>
              <a:t>Talep eğrisinin negatif eğimli alçalan bir eğri durumunda olmasının </a:t>
            </a:r>
            <a:r>
              <a:rPr lang="tr-TR" b="1" dirty="0" smtClean="0"/>
              <a:t>iki sebebi </a:t>
            </a:r>
            <a:r>
              <a:rPr lang="tr-TR" dirty="0" smtClean="0"/>
              <a:t>bulunmaktadır.</a:t>
            </a:r>
          </a:p>
          <a:p>
            <a:pPr marL="514350" indent="-514350" algn="just">
              <a:buFont typeface="+mj-lt"/>
              <a:buAutoNum type="arabicPeriod"/>
            </a:pPr>
            <a:r>
              <a:rPr lang="tr-TR" b="1" dirty="0" smtClean="0"/>
              <a:t>Gelir Etkisi: </a:t>
            </a:r>
            <a:r>
              <a:rPr lang="tr-TR" dirty="0" smtClean="0"/>
              <a:t>Bir malın fiyatındaki düşme tüketicini satın alma gücünde artış yaratmaktadır. Tüketicinin geliri değişmemiş olmasına rağmen reel yönden artmıştır.</a:t>
            </a:r>
          </a:p>
          <a:p>
            <a:pPr marL="514350" indent="-514350" algn="just">
              <a:buFont typeface="+mj-lt"/>
              <a:buAutoNum type="arabicPeriod"/>
            </a:pPr>
            <a:r>
              <a:rPr lang="tr-TR" b="1" dirty="0" smtClean="0"/>
              <a:t>İkame Etkisi: </a:t>
            </a:r>
            <a:r>
              <a:rPr lang="tr-TR" dirty="0" smtClean="0"/>
              <a:t>Tüketicinin fiyatı düşen bir malı, fiyatı değişmeyen bir malın yerine tercih etmesi yani ikame etmesi olarak tanımlanmaktadır.</a:t>
            </a:r>
          </a:p>
          <a:p>
            <a:pPr marL="0" indent="0">
              <a:buNone/>
            </a:pPr>
            <a:endParaRPr lang="tr-TR" dirty="0"/>
          </a:p>
        </p:txBody>
      </p:sp>
    </p:spTree>
    <p:extLst>
      <p:ext uri="{BB962C8B-B14F-4D97-AF65-F5344CB8AC3E}">
        <p14:creationId xmlns:p14="http://schemas.microsoft.com/office/powerpoint/2010/main" val="103808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ARZ</a:t>
            </a:r>
            <a:endParaRPr lang="tr-TR" dirty="0"/>
          </a:p>
        </p:txBody>
      </p:sp>
      <p:sp>
        <p:nvSpPr>
          <p:cNvPr id="3" name="İçerik Yer Tutucusu 2"/>
          <p:cNvSpPr>
            <a:spLocks noGrp="1"/>
          </p:cNvSpPr>
          <p:nvPr>
            <p:ph idx="1"/>
          </p:nvPr>
        </p:nvSpPr>
        <p:spPr/>
        <p:txBody>
          <a:bodyPr/>
          <a:lstStyle/>
          <a:p>
            <a:endParaRPr lang="tr-TR"/>
          </a:p>
        </p:txBody>
      </p:sp>
      <p:graphicFrame>
        <p:nvGraphicFramePr>
          <p:cNvPr id="4" name="3 Diyagram"/>
          <p:cNvGraphicFramePr/>
          <p:nvPr>
            <p:extLst>
              <p:ext uri="{D42A27DB-BD31-4B8C-83A1-F6EECF244321}">
                <p14:modId xmlns:p14="http://schemas.microsoft.com/office/powerpoint/2010/main" val="3126733412"/>
              </p:ext>
            </p:extLst>
          </p:nvPr>
        </p:nvGraphicFramePr>
        <p:xfrm>
          <a:off x="937101" y="2007156"/>
          <a:ext cx="8533612"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727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Arz Eğrisi ve Arz Kanunu</a:t>
            </a:r>
            <a:br>
              <a:rPr lang="tr-TR" b="1" dirty="0" smtClean="0"/>
            </a:br>
            <a:endParaRPr lang="tr-TR" dirty="0"/>
          </a:p>
        </p:txBody>
      </p:sp>
      <p:sp>
        <p:nvSpPr>
          <p:cNvPr id="3" name="İçerik Yer Tutucusu 2"/>
          <p:cNvSpPr>
            <a:spLocks noGrp="1"/>
          </p:cNvSpPr>
          <p:nvPr>
            <p:ph idx="1"/>
          </p:nvPr>
        </p:nvSpPr>
        <p:spPr/>
        <p:txBody>
          <a:bodyPr/>
          <a:lstStyle/>
          <a:p>
            <a:pPr algn="just"/>
            <a:r>
              <a:rPr lang="tr-TR" dirty="0" smtClean="0"/>
              <a:t>Tüm diğer değişkenler sabit iken, belli bir dönemde </a:t>
            </a:r>
            <a:r>
              <a:rPr lang="tr-TR" dirty="0" smtClean="0">
                <a:solidFill>
                  <a:srgbClr val="002060"/>
                </a:solidFill>
              </a:rPr>
              <a:t>çeşitli fiyat seviyelerinde üreticilerin </a:t>
            </a:r>
            <a:r>
              <a:rPr lang="tr-TR" dirty="0" err="1" smtClean="0">
                <a:solidFill>
                  <a:srgbClr val="002060"/>
                </a:solidFill>
              </a:rPr>
              <a:t>üretmek,satıcılarında</a:t>
            </a:r>
            <a:r>
              <a:rPr lang="tr-TR" dirty="0" smtClean="0">
                <a:solidFill>
                  <a:srgbClr val="002060"/>
                </a:solidFill>
              </a:rPr>
              <a:t> satmak istedikleri mal miktarlarının geometrik yerine </a:t>
            </a:r>
            <a:r>
              <a:rPr lang="tr-TR" b="1" dirty="0" smtClean="0">
                <a:solidFill>
                  <a:srgbClr val="002060"/>
                </a:solidFill>
              </a:rPr>
              <a:t>arz eğrisi</a:t>
            </a:r>
            <a:r>
              <a:rPr lang="tr-TR" dirty="0" smtClean="0">
                <a:solidFill>
                  <a:srgbClr val="002060"/>
                </a:solidFill>
              </a:rPr>
              <a:t> </a:t>
            </a:r>
            <a:r>
              <a:rPr lang="tr-TR" dirty="0" smtClean="0"/>
              <a:t>denmektedir.</a:t>
            </a:r>
          </a:p>
          <a:p>
            <a:pPr algn="just"/>
            <a:r>
              <a:rPr lang="tr-TR" dirty="0" smtClean="0"/>
              <a:t>Genellikle, bir mal fiyatının artması, diğer unsurlar </a:t>
            </a:r>
            <a:r>
              <a:rPr lang="tr-TR" dirty="0" err="1" smtClean="0"/>
              <a:t>ceteris</a:t>
            </a:r>
            <a:r>
              <a:rPr lang="tr-TR" dirty="0" smtClean="0"/>
              <a:t> </a:t>
            </a:r>
            <a:r>
              <a:rPr lang="tr-TR" dirty="0" err="1" smtClean="0"/>
              <a:t>paribus</a:t>
            </a:r>
            <a:r>
              <a:rPr lang="tr-TR" dirty="0" smtClean="0"/>
              <a:t> (Diğer unsurlar sabit iken) ise </a:t>
            </a:r>
            <a:r>
              <a:rPr lang="tr-TR" dirty="0" smtClean="0">
                <a:solidFill>
                  <a:srgbClr val="002060"/>
                </a:solidFill>
              </a:rPr>
              <a:t>arzı artırır; veya fiyat azalışı arz hacmini </a:t>
            </a:r>
            <a:r>
              <a:rPr lang="tr-TR" dirty="0" smtClean="0"/>
              <a:t>azaltır. Buna </a:t>
            </a:r>
            <a:r>
              <a:rPr lang="tr-TR" b="1" dirty="0" smtClean="0"/>
              <a:t>arz kanunu </a:t>
            </a:r>
            <a:r>
              <a:rPr lang="tr-TR" dirty="0" smtClean="0"/>
              <a:t>denir.</a:t>
            </a:r>
          </a:p>
          <a:p>
            <a:endParaRPr lang="tr-TR" dirty="0"/>
          </a:p>
        </p:txBody>
      </p:sp>
    </p:spTree>
    <p:extLst>
      <p:ext uri="{BB962C8B-B14F-4D97-AF65-F5344CB8AC3E}">
        <p14:creationId xmlns:p14="http://schemas.microsoft.com/office/powerpoint/2010/main" val="2928484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TALEP ESNEKLİĞİ</a:t>
            </a:r>
            <a:endParaRPr lang="tr-TR" dirty="0"/>
          </a:p>
        </p:txBody>
      </p:sp>
      <p:sp>
        <p:nvSpPr>
          <p:cNvPr id="3" name="İçerik Yer Tutucusu 2"/>
          <p:cNvSpPr>
            <a:spLocks noGrp="1"/>
          </p:cNvSpPr>
          <p:nvPr>
            <p:ph idx="1"/>
          </p:nvPr>
        </p:nvSpPr>
        <p:spPr/>
        <p:txBody>
          <a:bodyPr/>
          <a:lstStyle/>
          <a:p>
            <a:pPr algn="just"/>
            <a:r>
              <a:rPr lang="tr-TR" dirty="0" smtClean="0"/>
              <a:t>Bir malın fiyatındaki değişmelere karşısında tüketicilerin malın talebi ile ilgili duyarlılık dereceleri </a:t>
            </a:r>
            <a:r>
              <a:rPr lang="tr-TR" dirty="0" smtClean="0">
                <a:solidFill>
                  <a:srgbClr val="FF0000"/>
                </a:solidFill>
              </a:rPr>
              <a:t>talep esnekliği </a:t>
            </a:r>
            <a:r>
              <a:rPr lang="tr-TR" dirty="0" smtClean="0"/>
              <a:t>kavramı ile ifade edilmektedir.</a:t>
            </a:r>
          </a:p>
          <a:p>
            <a:pPr marL="0" indent="0">
              <a:buNone/>
            </a:pPr>
            <a:endParaRPr lang="tr-TR" dirty="0"/>
          </a:p>
        </p:txBody>
      </p:sp>
    </p:spTree>
    <p:extLst>
      <p:ext uri="{BB962C8B-B14F-4D97-AF65-F5344CB8AC3E}">
        <p14:creationId xmlns:p14="http://schemas.microsoft.com/office/powerpoint/2010/main" val="42254320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471</Words>
  <Application>Microsoft Office PowerPoint</Application>
  <PresentationFormat>Geniş ekran</PresentationFormat>
  <Paragraphs>38</Paragraphs>
  <Slides>12</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12</vt:i4>
      </vt:variant>
    </vt:vector>
  </HeadingPairs>
  <TitlesOfParts>
    <vt:vector size="18" baseType="lpstr">
      <vt:lpstr>Arial</vt:lpstr>
      <vt:lpstr>Calibri</vt:lpstr>
      <vt:lpstr>Calibri Light</vt:lpstr>
      <vt:lpstr>Comic Sans MS</vt:lpstr>
      <vt:lpstr>Office Teması</vt:lpstr>
      <vt:lpstr>Equation</vt:lpstr>
      <vt:lpstr>İçerik</vt:lpstr>
      <vt:lpstr>FİYAT</vt:lpstr>
      <vt:lpstr>PAZAR</vt:lpstr>
      <vt:lpstr>TALEP</vt:lpstr>
      <vt:lpstr>Talep Eğrisi ve Talep Kanunu </vt:lpstr>
      <vt:lpstr>Talep Eğrisi ve Talep Kanunu </vt:lpstr>
      <vt:lpstr>ARZ</vt:lpstr>
      <vt:lpstr>Arz Eğrisi ve Arz Kanunu </vt:lpstr>
      <vt:lpstr>TALEP ESNEKLİĞİ</vt:lpstr>
      <vt:lpstr>TALEP ESNEKLİĞİ</vt:lpstr>
      <vt:lpstr>ARZ ESNEKLİĞİ</vt:lpstr>
      <vt:lpstr>Denge Fiyatına Ulaşma Mekanizması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hsssSSss ..</cp:lastModifiedBy>
  <cp:revision>16</cp:revision>
  <dcterms:created xsi:type="dcterms:W3CDTF">2018-01-02T09:40:21Z</dcterms:created>
  <dcterms:modified xsi:type="dcterms:W3CDTF">2018-01-02T12:28:18Z</dcterms:modified>
</cp:coreProperties>
</file>