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D47B6-5A6A-403E-B2A4-BC8E7A097BF0}" type="datetimeFigureOut">
              <a:rPr lang="tr-TR" smtClean="0"/>
              <a:pPr/>
              <a:t>14.05.2020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DFC87-93F0-4101-B97D-C3F10B04B27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cila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2F439-6C1A-44F3-8051-31105F5464EB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0949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4FB40A2-45F9-4C78-8241-2E50BA20767B}" type="datetimeFigureOut">
              <a:rPr lang="tr-TR" smtClean="0"/>
              <a:pPr/>
              <a:t>14.05.2020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1B58926-82E4-4292-875C-DFDBDCFC32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40A2-45F9-4C78-8241-2E50BA20767B}" type="datetimeFigureOut">
              <a:rPr lang="tr-TR" smtClean="0"/>
              <a:pPr/>
              <a:t>14.05.2020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8926-82E4-4292-875C-DFDBDCFC32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40A2-45F9-4C78-8241-2E50BA20767B}" type="datetimeFigureOut">
              <a:rPr lang="tr-TR" smtClean="0"/>
              <a:pPr/>
              <a:t>14.05.2020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8926-82E4-4292-875C-DFDBDCFC32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4FB40A2-45F9-4C78-8241-2E50BA20767B}" type="datetimeFigureOut">
              <a:rPr lang="tr-TR" smtClean="0"/>
              <a:pPr/>
              <a:t>14.05.2020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8926-82E4-4292-875C-DFDBDCFC32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4FB40A2-45F9-4C78-8241-2E50BA20767B}" type="datetimeFigureOut">
              <a:rPr lang="tr-TR" smtClean="0"/>
              <a:pPr/>
              <a:t>14.05.2020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1B58926-82E4-4292-875C-DFDBDCFC327D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4FB40A2-45F9-4C78-8241-2E50BA20767B}" type="datetimeFigureOut">
              <a:rPr lang="tr-TR" smtClean="0"/>
              <a:pPr/>
              <a:t>14.05.2020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1B58926-82E4-4292-875C-DFDBDCFC32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4FB40A2-45F9-4C78-8241-2E50BA20767B}" type="datetimeFigureOut">
              <a:rPr lang="tr-TR" smtClean="0"/>
              <a:pPr/>
              <a:t>14.05.2020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1B58926-82E4-4292-875C-DFDBDCFC32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40A2-45F9-4C78-8241-2E50BA20767B}" type="datetimeFigureOut">
              <a:rPr lang="tr-TR" smtClean="0"/>
              <a:pPr/>
              <a:t>14.05.2020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58926-82E4-4292-875C-DFDBDCFC32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4FB40A2-45F9-4C78-8241-2E50BA20767B}" type="datetimeFigureOut">
              <a:rPr lang="tr-TR" smtClean="0"/>
              <a:pPr/>
              <a:t>14.05.2020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1B58926-82E4-4292-875C-DFDBDCFC32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4FB40A2-45F9-4C78-8241-2E50BA20767B}" type="datetimeFigureOut">
              <a:rPr lang="tr-TR" smtClean="0"/>
              <a:pPr/>
              <a:t>14.05.2020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1B58926-82E4-4292-875C-DFDBDCFC32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4FB40A2-45F9-4C78-8241-2E50BA20767B}" type="datetimeFigureOut">
              <a:rPr lang="tr-TR" smtClean="0"/>
              <a:pPr/>
              <a:t>14.05.2020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1B58926-82E4-4292-875C-DFDBDCFC327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4FB40A2-45F9-4C78-8241-2E50BA20767B}" type="datetimeFigureOut">
              <a:rPr lang="tr-TR" smtClean="0"/>
              <a:pPr/>
              <a:t>14.05.2020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1B58926-82E4-4292-875C-DFDBDCFC327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85852" y="928670"/>
            <a:ext cx="6446960" cy="610821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METAL ESERİN MEKANİK TEMİZLİĞİ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16773" y="2098188"/>
            <a:ext cx="4257675" cy="2737582"/>
          </a:xfrm>
        </p:spPr>
        <p:txBody>
          <a:bodyPr>
            <a:normAutofit/>
          </a:bodyPr>
          <a:lstStyle/>
          <a:p>
            <a:r>
              <a:rPr lang="tr-TR" dirty="0"/>
              <a:t>Kir nedir? </a:t>
            </a:r>
            <a:r>
              <a:rPr lang="tr-TR" dirty="0" smtClean="0"/>
              <a:t>Neyi </a:t>
            </a:r>
            <a:r>
              <a:rPr lang="tr-TR" dirty="0"/>
              <a:t>temizlemeliyiz</a:t>
            </a:r>
            <a:r>
              <a:rPr lang="tr-TR" dirty="0" smtClean="0"/>
              <a:t>?</a:t>
            </a:r>
          </a:p>
          <a:p>
            <a:r>
              <a:rPr lang="tr-TR" dirty="0" smtClean="0"/>
              <a:t>Mekanik </a:t>
            </a:r>
            <a:r>
              <a:rPr lang="tr-TR" dirty="0" smtClean="0"/>
              <a:t>temizlik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xmlns="" val="1962553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808893"/>
            <a:ext cx="3527298" cy="5299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 err="1" smtClean="0"/>
              <a:t>Ultrasonik</a:t>
            </a:r>
            <a:r>
              <a:rPr lang="tr-TR" dirty="0" smtClean="0"/>
              <a:t> tanklar içerisine kimyasal bir temizlik amacı ve küçük boyutlu partiküllerle birlikte çalışırlar. Kontrol altında tutmak zordur.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Kimyasal işlemden sonra arındırma sürecinin hızlandırılması için de kullanılabilirler.</a:t>
            </a:r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0" y="1807159"/>
            <a:ext cx="4040505" cy="360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3833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500042"/>
            <a:ext cx="4388887" cy="483961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ARAŞTIRMA TEMİZLİĞİ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8082" y="2189520"/>
            <a:ext cx="4020328" cy="207457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tr-TR" dirty="0" smtClean="0"/>
              <a:t>Eser temizlenmeye başlanmadan patina var mı, metalin türü ne, obje daha agresif koruma yöntemlerine dayanabilir mi? Sorularına cevap vermek için kullanılır.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37124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547" y="127733"/>
            <a:ext cx="5378694" cy="566860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KİR NEDİR? NEYİ TEMİZLEMELİYİZ?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2995" y="225302"/>
            <a:ext cx="2762408" cy="5911850"/>
          </a:xfr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524" y="3456296"/>
            <a:ext cx="3776799" cy="314580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43986" y="969793"/>
            <a:ext cx="454342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dirty="0" smtClean="0">
                <a:solidFill>
                  <a:schemeClr val="bg1"/>
                </a:solidFill>
              </a:rPr>
              <a:t>Temizlik </a:t>
            </a:r>
            <a:r>
              <a:rPr lang="tr-TR" sz="1600" dirty="0" err="1" smtClean="0">
                <a:solidFill>
                  <a:schemeClr val="bg1"/>
                </a:solidFill>
              </a:rPr>
              <a:t>stabilizyonun</a:t>
            </a:r>
            <a:r>
              <a:rPr lang="tr-TR" sz="1600" dirty="0" smtClean="0">
                <a:solidFill>
                  <a:schemeClr val="bg1"/>
                </a:solidFill>
              </a:rPr>
              <a:t> ilk aşamasıdır. Çünkü kir tabakasının içinde korozyona neden olabilecek tuzlar, biyolojik kalıntılar </a:t>
            </a:r>
            <a:r>
              <a:rPr lang="tr-TR" sz="1600" dirty="0" err="1" smtClean="0">
                <a:solidFill>
                  <a:schemeClr val="bg1"/>
                </a:solidFill>
              </a:rPr>
              <a:t>vb</a:t>
            </a:r>
            <a:r>
              <a:rPr lang="tr-TR" sz="1600" dirty="0" smtClean="0">
                <a:solidFill>
                  <a:schemeClr val="bg1"/>
                </a:solidFill>
              </a:rPr>
              <a:t> bulunabilir. Kirleri genel olarak 2 gruba ayırabiliriz:</a:t>
            </a:r>
          </a:p>
          <a:p>
            <a:pPr algn="just"/>
            <a:r>
              <a:rPr lang="tr-TR" sz="1600" dirty="0" smtClean="0">
                <a:solidFill>
                  <a:schemeClr val="bg1"/>
                </a:solidFill>
              </a:rPr>
              <a:t>1) Dış/çevresel kalıntılar: Eserin orijinalinde bulunmayan, toprak, taşlaşmış </a:t>
            </a:r>
            <a:r>
              <a:rPr lang="tr-TR" sz="1600" dirty="0" err="1" smtClean="0">
                <a:solidFill>
                  <a:schemeClr val="bg1"/>
                </a:solidFill>
              </a:rPr>
              <a:t>konkreasyon</a:t>
            </a:r>
            <a:r>
              <a:rPr lang="tr-TR" sz="1600" dirty="0" smtClean="0">
                <a:solidFill>
                  <a:schemeClr val="bg1"/>
                </a:solidFill>
              </a:rPr>
              <a:t> tabakaları, eski onarım kalıntıları </a:t>
            </a:r>
            <a:r>
              <a:rPr lang="tr-TR" sz="1600" dirty="0" err="1" smtClean="0">
                <a:solidFill>
                  <a:schemeClr val="bg1"/>
                </a:solidFill>
              </a:rPr>
              <a:t>vb</a:t>
            </a:r>
            <a:r>
              <a:rPr lang="tr-TR" sz="1600" dirty="0" smtClean="0">
                <a:solidFill>
                  <a:schemeClr val="bg1"/>
                </a:solidFill>
              </a:rPr>
              <a:t> kirlerdir.</a:t>
            </a:r>
          </a:p>
          <a:p>
            <a:pPr algn="just"/>
            <a:r>
              <a:rPr lang="tr-TR" sz="1600" dirty="0" smtClean="0">
                <a:solidFill>
                  <a:schemeClr val="bg1"/>
                </a:solidFill>
              </a:rPr>
              <a:t>2) Değişime uğramış ürünler: Eserin orijinalin bozulmasıyla ortaya çıkan korozyon, bozulmuş vernik tabakaları </a:t>
            </a:r>
            <a:r>
              <a:rPr lang="tr-TR" sz="1600" dirty="0" err="1" smtClean="0">
                <a:solidFill>
                  <a:schemeClr val="bg1"/>
                </a:solidFill>
              </a:rPr>
              <a:t>vb</a:t>
            </a:r>
            <a:r>
              <a:rPr lang="tr-TR" sz="1600" dirty="0" smtClean="0">
                <a:solidFill>
                  <a:schemeClr val="bg1"/>
                </a:solidFill>
              </a:rPr>
              <a:t> kısımlardır.</a:t>
            </a:r>
          </a:p>
          <a:p>
            <a:pPr algn="just"/>
            <a:endParaRPr lang="tr-TR" sz="1600" dirty="0">
              <a:solidFill>
                <a:schemeClr val="bg1"/>
              </a:solidFill>
            </a:endParaRPr>
          </a:p>
          <a:p>
            <a:pPr algn="just"/>
            <a:endParaRPr lang="tr-TR" sz="1600" dirty="0" smtClean="0">
              <a:solidFill>
                <a:schemeClr val="bg1"/>
              </a:solidFill>
            </a:endParaRPr>
          </a:p>
          <a:p>
            <a:pPr algn="just"/>
            <a:endParaRPr lang="tr-TR" sz="1600" dirty="0">
              <a:solidFill>
                <a:schemeClr val="bg1"/>
              </a:solidFill>
            </a:endParaRPr>
          </a:p>
          <a:p>
            <a:pPr algn="just"/>
            <a:r>
              <a:rPr lang="tr-TR" sz="1600" dirty="0" smtClean="0">
                <a:solidFill>
                  <a:schemeClr val="bg1"/>
                </a:solidFill>
              </a:rPr>
              <a:t>  Bu kirin ne kadarının temizlenip ne kadarının bırakılacağına karar vermek konservatörün görevidir. Örneğin bir sikkedeki korozyona dönüşmüş kabartmalar kaldırılırsa tarihlendirme </a:t>
            </a:r>
            <a:r>
              <a:rPr lang="tr-TR" sz="1400" dirty="0" smtClean="0">
                <a:solidFill>
                  <a:schemeClr val="bg1"/>
                </a:solidFill>
              </a:rPr>
              <a:t>yapılamaz. Bu durumda </a:t>
            </a:r>
            <a:r>
              <a:rPr lang="tr-TR" sz="1400" i="1" dirty="0" smtClean="0">
                <a:solidFill>
                  <a:schemeClr val="bg1"/>
                </a:solidFill>
              </a:rPr>
              <a:t>kir </a:t>
            </a:r>
            <a:r>
              <a:rPr lang="tr-TR" sz="1400" dirty="0" smtClean="0">
                <a:solidFill>
                  <a:schemeClr val="bg1"/>
                </a:solidFill>
              </a:rPr>
              <a:t>yüzeyde bırakılabilir.</a:t>
            </a:r>
            <a:endParaRPr lang="tr-TR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09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2127" y="465992"/>
            <a:ext cx="7886700" cy="601393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tr-TR" dirty="0" smtClean="0"/>
              <a:t> Toz aslında bir çevresel kalıntıdır. İçeriğine göre esere zarar verme potansiyeli de değişir.</a:t>
            </a:r>
          </a:p>
          <a:p>
            <a:pPr marL="0" indent="0" algn="just">
              <a:buNone/>
            </a:pPr>
            <a:r>
              <a:rPr lang="tr-TR" dirty="0"/>
              <a:t> </a:t>
            </a:r>
            <a:r>
              <a:rPr lang="tr-TR" dirty="0" smtClean="0"/>
              <a:t> Toz aslında bir karışım ürünüdür ve içerisinde </a:t>
            </a:r>
            <a:r>
              <a:rPr lang="tr-TR" dirty="0" err="1" smtClean="0"/>
              <a:t>kloritlerden</a:t>
            </a:r>
            <a:r>
              <a:rPr lang="tr-TR" dirty="0" smtClean="0"/>
              <a:t> insan ve hayvan kalıntılarına kadar birden çok kirletici barındırabilir. Nem çekme özelliğine sahip olduğu için bozulma sürecini hızlandırır. 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dirty="0" smtClean="0"/>
              <a:t>Temizlik sırasında metaldeki kimyasal reaksiyonlar önemlidir. Örneğin gümüşün </a:t>
            </a:r>
            <a:r>
              <a:rPr lang="tr-TR" dirty="0" err="1" smtClean="0"/>
              <a:t>oksidasyonu</a:t>
            </a:r>
            <a:r>
              <a:rPr lang="tr-TR" dirty="0" smtClean="0"/>
              <a:t> ile ortaya çıkan siyah tabaka aslında eserin bir parçasıdır. Temizlik sırasında bu parça uzaklaştırılmış olur.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dirty="0" smtClean="0"/>
              <a:t>Cilalama bu korozyon tabakasını kaldırsa da aslında yüzeyin bir kısmını da yok etmiş olur.</a:t>
            </a:r>
          </a:p>
          <a:p>
            <a:pPr marL="0" indent="0" algn="just">
              <a:buNone/>
            </a:pPr>
            <a:r>
              <a:rPr lang="tr-TR" dirty="0"/>
              <a:t> 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6347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5244" y="923192"/>
            <a:ext cx="4073036" cy="504678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tr-TR" dirty="0" smtClean="0"/>
              <a:t> </a:t>
            </a:r>
            <a:r>
              <a:rPr lang="tr-TR" i="1" u="sng" dirty="0" smtClean="0"/>
              <a:t>Temizlik geri dönüşü olan bir işlem değildir. </a:t>
            </a:r>
            <a:r>
              <a:rPr lang="tr-TR" dirty="0" smtClean="0"/>
              <a:t>Bu nedenle nereye kadar temizlik yapılması gerektiği önemlidir.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dirty="0" smtClean="0"/>
              <a:t> Korozyon ürünleri bazen gözenekli hale gelmiş eser yüzeyinde yapının çökmesini engeller. Bu korozyonun tamamının kaldırılması gözeneklerin açılarak çökmesine, dolayısıyla yüzey tabakasının tahrip olmasına neden olabilir.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518" y="1702977"/>
            <a:ext cx="4151736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172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285750" y="1825626"/>
            <a:ext cx="4528566" cy="2728087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Neden temizlik yapıyoruz?</a:t>
            </a:r>
          </a:p>
          <a:p>
            <a:r>
              <a:rPr lang="tr-TR" dirty="0" smtClean="0"/>
              <a:t>Obje temizliğe dayanabilecek durumda mı?</a:t>
            </a:r>
          </a:p>
          <a:p>
            <a:r>
              <a:rPr lang="tr-TR" dirty="0" smtClean="0"/>
              <a:t>Temizliğin sonuçları ne olabilir?</a:t>
            </a:r>
          </a:p>
          <a:p>
            <a:r>
              <a:rPr lang="tr-TR" dirty="0" smtClean="0"/>
              <a:t>Objeyi temizlemenin en uygun yolu ne? 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056" y="4385408"/>
            <a:ext cx="3330086" cy="205854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023" y="1"/>
            <a:ext cx="2466791" cy="438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407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19809" y="999148"/>
            <a:ext cx="8642838" cy="53752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 smtClean="0"/>
              <a:t>Kir eserlerin gözeneklerinin içinde ya da tekstil gibi lifli eserlerde liflerin arasında yerleşebilir.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i="1" dirty="0" smtClean="0"/>
              <a:t>Kir partiküllerini bir arada tutan şey ya elektrostatik enerji yani negatif ve pozitif yüklerdir.</a:t>
            </a:r>
          </a:p>
          <a:p>
            <a:pPr marL="0" indent="0">
              <a:buNone/>
            </a:pPr>
            <a:r>
              <a:rPr lang="tr-TR" i="1" dirty="0" smtClean="0"/>
              <a:t> </a:t>
            </a:r>
          </a:p>
          <a:p>
            <a:pPr marL="0" indent="0">
              <a:buNone/>
            </a:pPr>
            <a:r>
              <a:rPr lang="tr-TR" dirty="0" smtClean="0"/>
              <a:t>Temizlik yapılacakken ;</a:t>
            </a:r>
          </a:p>
          <a:p>
            <a:pPr>
              <a:buFontTx/>
              <a:buChar char="-"/>
            </a:pPr>
            <a:r>
              <a:rPr lang="tr-TR" dirty="0" smtClean="0"/>
              <a:t>Toz nasıl yüzeyde duruyor</a:t>
            </a:r>
          </a:p>
          <a:p>
            <a:pPr>
              <a:buFontTx/>
              <a:buChar char="-"/>
            </a:pPr>
            <a:r>
              <a:rPr lang="tr-TR" dirty="0" smtClean="0"/>
              <a:t>Elektrik yüklenme neden hala devam ediyor</a:t>
            </a:r>
          </a:p>
          <a:p>
            <a:pPr>
              <a:buFontTx/>
              <a:buChar char="-"/>
            </a:pPr>
            <a:r>
              <a:rPr lang="tr-TR" dirty="0" smtClean="0"/>
              <a:t>Statik yükü kırmak için ne yapılabilir?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soruları düşünülür.</a:t>
            </a:r>
          </a:p>
          <a:p>
            <a:pPr>
              <a:buFontTx/>
              <a:buChar char="-"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164856" y="246186"/>
            <a:ext cx="5341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Kiri bir arada tutan şey nedir?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xmlns="" val="2306080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7972" y="149451"/>
            <a:ext cx="5774348" cy="338260"/>
          </a:xfrm>
        </p:spPr>
        <p:txBody>
          <a:bodyPr>
            <a:noAutofit/>
          </a:bodyPr>
          <a:lstStyle/>
          <a:p>
            <a:r>
              <a:rPr lang="tr-TR" sz="2800" dirty="0" smtClean="0"/>
              <a:t>Orijinal yüzeyi bulma</a:t>
            </a:r>
            <a:endParaRPr lang="tr-TR" sz="2800" dirty="0"/>
          </a:p>
        </p:txBody>
      </p:sp>
      <p:sp>
        <p:nvSpPr>
          <p:cNvPr id="5" name="Oval 4"/>
          <p:cNvSpPr/>
          <p:nvPr/>
        </p:nvSpPr>
        <p:spPr>
          <a:xfrm>
            <a:off x="5986913" y="3204386"/>
            <a:ext cx="950289" cy="107226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5872319" y="3035605"/>
            <a:ext cx="1179477" cy="140983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5529419" y="2500065"/>
            <a:ext cx="1945298" cy="2356339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9" name="Düz Ok Bağlayıcısı 8"/>
          <p:cNvCxnSpPr/>
          <p:nvPr/>
        </p:nvCxnSpPr>
        <p:spPr>
          <a:xfrm>
            <a:off x="6861009" y="2784086"/>
            <a:ext cx="956609" cy="8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6748908" y="3204386"/>
            <a:ext cx="10023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6729125" y="3821578"/>
            <a:ext cx="923192" cy="8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7817617" y="2500065"/>
            <a:ext cx="843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Korozyon </a:t>
            </a:r>
            <a:r>
              <a:rPr lang="tr-TR" sz="1600" dirty="0" err="1" smtClean="0"/>
              <a:t>tab</a:t>
            </a:r>
            <a:r>
              <a:rPr lang="tr-TR" sz="1600" dirty="0" smtClean="0"/>
              <a:t>.</a:t>
            </a:r>
            <a:endParaRPr lang="tr-TR" sz="1600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7813791" y="3045695"/>
            <a:ext cx="1140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Patina/orijinal yüzey</a:t>
            </a:r>
            <a:endParaRPr lang="tr-TR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7699197" y="3740519"/>
            <a:ext cx="91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Metal özü</a:t>
            </a: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141" y="1050767"/>
            <a:ext cx="2941557" cy="521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2838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0894" y="171695"/>
            <a:ext cx="4541227" cy="470144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MEKANİK TEMİZLİK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219456" y="877824"/>
            <a:ext cx="5033772" cy="55778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 smtClean="0"/>
              <a:t>Mekanik temizlik yapılırken </a:t>
            </a:r>
            <a:r>
              <a:rPr lang="tr-TR" i="1" u="sng" dirty="0" smtClean="0"/>
              <a:t>kontrol altında tutabildiğimiz</a:t>
            </a:r>
            <a:r>
              <a:rPr lang="tr-TR" dirty="0" smtClean="0"/>
              <a:t> her aleti kullanabiliriz.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Dişçi, marangoz, taş işçiliği, gravür aletleri en sık tercih edilen mekanik temizlik aletleridir.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Bambu çubuklar, steril iğne uçları gibi ucu sivri olan aletler eserin durumuna göre tercih edilir.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952" y="219812"/>
            <a:ext cx="3213314" cy="321162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952" y="3626285"/>
            <a:ext cx="3213314" cy="303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0624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357166"/>
            <a:ext cx="4930286" cy="540483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ULTRASONİK TEMİZLİK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233172" y="1188721"/>
            <a:ext cx="4841748" cy="52669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 smtClean="0"/>
              <a:t>Titreşimler ile çalışan cihazlardır. </a:t>
            </a:r>
            <a:r>
              <a:rPr lang="tr-TR" dirty="0" err="1" smtClean="0"/>
              <a:t>Kavitron</a:t>
            </a:r>
            <a:r>
              <a:rPr lang="tr-TR" dirty="0" smtClean="0"/>
              <a:t> adı verilen dişçi aleti titreşim hızının ayarlanabilmesi ve su püskürtebilmesi ile sualtı eserlerinin temizliğinde kullanılır.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Gravür aletleri ise ileri geri darbeler ile çalışırlar. Darbe hızı ve gücü ayarlanabilir. Yoğun korozyona uğramış metallerde kullanılırlar. Daha hassas eserlerde tercih edilmezler.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2151" y="112468"/>
            <a:ext cx="2427959" cy="32372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07" y="4061314"/>
            <a:ext cx="35718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8967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</TotalTime>
  <Words>497</Words>
  <Application>Microsoft Office PowerPoint</Application>
  <PresentationFormat>Ekran Gösterisi (4:3)</PresentationFormat>
  <Paragraphs>58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Canlı</vt:lpstr>
      <vt:lpstr>METAL ESERİN MEKANİK TEMİZLİĞİ</vt:lpstr>
      <vt:lpstr>KİR NEDİR? NEYİ TEMİZLEMELİYİZ?</vt:lpstr>
      <vt:lpstr>Slayt 3</vt:lpstr>
      <vt:lpstr>Slayt 4</vt:lpstr>
      <vt:lpstr>Slayt 5</vt:lpstr>
      <vt:lpstr>Slayt 6</vt:lpstr>
      <vt:lpstr>Orijinal yüzeyi bulma</vt:lpstr>
      <vt:lpstr>MEKANİK TEMİZLİK</vt:lpstr>
      <vt:lpstr>ULTRASONİK TEMİZLİK</vt:lpstr>
      <vt:lpstr>Slayt 10</vt:lpstr>
      <vt:lpstr>ARAŞTIRMA TEMİZLİĞİ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 ESERİN MEKANİK TEMİZLİĞİ</dc:title>
  <dc:creator>Asus</dc:creator>
  <cp:lastModifiedBy>Asus</cp:lastModifiedBy>
  <cp:revision>3</cp:revision>
  <dcterms:created xsi:type="dcterms:W3CDTF">2020-05-13T17:39:17Z</dcterms:created>
  <dcterms:modified xsi:type="dcterms:W3CDTF">2020-05-14T12:17:52Z</dcterms:modified>
</cp:coreProperties>
</file>