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4 3D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프린터로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권총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만든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일본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남성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구속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158833" y="1120676"/>
            <a:ext cx="4482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26 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3D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프린터로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권총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만든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일본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남성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tr-TR" sz="3600" dirty="0" err="1">
                <a:latin typeface="Gulim" panose="020B0600000101010101" pitchFamily="34" charset="-127"/>
                <a:cs typeface="Gulim" panose="020B0600000101010101" pitchFamily="34" charset="-127"/>
              </a:rPr>
              <a:t>구속</a:t>
            </a:r>
            <a:r>
              <a:rPr lang="tr-TR" sz="36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365sweetmuffin</vt:lpstr>
      <vt:lpstr>Gulim</vt:lpstr>
      <vt:lpstr>Malgun Gothic</vt:lpstr>
      <vt:lpstr>Arial</vt:lpstr>
      <vt:lpstr>Calibri</vt:lpstr>
      <vt:lpstr>Calibri Light</vt:lpstr>
      <vt:lpstr>Tahoma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7</cp:revision>
  <dcterms:created xsi:type="dcterms:W3CDTF">2020-05-15T13:21:42Z</dcterms:created>
  <dcterms:modified xsi:type="dcterms:W3CDTF">2020-05-15T13:45:42Z</dcterms:modified>
</cp:coreProperties>
</file>