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7" r:id="rId2"/>
    <p:sldId id="288" r:id="rId3"/>
    <p:sldId id="292" r:id="rId4"/>
    <p:sldId id="293" r:id="rId5"/>
    <p:sldId id="291" r:id="rId6"/>
    <p:sldId id="294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3250" y="-1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A7C7D-C370-4214-925D-D9762CF7A48D}" type="datetimeFigureOut">
              <a:rPr lang="tr-TR" smtClean="0"/>
              <a:t>16.5.2020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33589-3FF7-4CB4-873F-F577A33508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688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16.5.2020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"/>
            <a:ext cx="9144000" cy="90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1259632" y="278092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Taşıyıcılara Yapılan Müdahaleler</a:t>
            </a:r>
            <a:endParaRPr lang="tr-TR" sz="2800" b="1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4098" name="Picture 2" descr="https://st2.gittigidiyor.net/fred/page-based/home-page/img/maskdiv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27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692150"/>
            <a:ext cx="9144000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algn="r"/>
            <a:r>
              <a:rPr lang="tr-TR" altLang="tr-TR" b="1" dirty="0">
                <a:latin typeface="Candara" pitchFamily="34" charset="0"/>
              </a:rPr>
              <a:t>KORUMA ONARIM UYGULAMA AŞAMALARI/ </a:t>
            </a:r>
            <a:r>
              <a:rPr lang="tr-TR" altLang="tr-TR" b="1" dirty="0" err="1" smtClean="0">
                <a:latin typeface="Candara" pitchFamily="34" charset="0"/>
              </a:rPr>
              <a:t>Rantualaj</a:t>
            </a:r>
            <a:endParaRPr lang="tr-TR" altLang="tr-TR" b="1" dirty="0">
              <a:latin typeface="Candara" pitchFamily="34" charset="0"/>
            </a:endParaRPr>
          </a:p>
        </p:txBody>
      </p:sp>
      <p:pic>
        <p:nvPicPr>
          <p:cNvPr id="1026" name="Picture 2" descr="E:\Belge Melge\İşler\İnci Hanım\Milletvekili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1988840"/>
            <a:ext cx="2982144" cy="266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Belge Melge\İşler\İnci Hanım\Milletvekili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49090"/>
            <a:ext cx="3474840" cy="26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692150"/>
            <a:ext cx="9144000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algn="r"/>
            <a:r>
              <a:rPr lang="tr-TR" altLang="tr-TR" b="1" dirty="0">
                <a:latin typeface="Candara" pitchFamily="34" charset="0"/>
              </a:rPr>
              <a:t>KORUMA ONARIM UYGULAMA AŞAMALARI/ </a:t>
            </a:r>
            <a:r>
              <a:rPr lang="tr-TR" altLang="tr-TR" b="1" dirty="0" err="1" smtClean="0">
                <a:latin typeface="Candara" pitchFamily="34" charset="0"/>
              </a:rPr>
              <a:t>Rantualaj</a:t>
            </a:r>
            <a:endParaRPr lang="tr-TR" altLang="tr-TR" b="1" dirty="0">
              <a:latin typeface="Candara" pitchFamily="34" charset="0"/>
            </a:endParaRPr>
          </a:p>
        </p:txBody>
      </p:sp>
      <p:pic>
        <p:nvPicPr>
          <p:cNvPr id="2050" name="Picture 2" descr="E:\Belge Melge\İşler\İnci Hanım\Milletvekili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95" y="2144257"/>
            <a:ext cx="4699720" cy="352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Belge Melge\İşler\İnci Hanım\Milletvekili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6678"/>
            <a:ext cx="4426595" cy="331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44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692150"/>
            <a:ext cx="9144000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algn="r"/>
            <a:r>
              <a:rPr lang="tr-TR" altLang="tr-TR" b="1" dirty="0">
                <a:latin typeface="Candara" pitchFamily="34" charset="0"/>
              </a:rPr>
              <a:t>KORUMA ONARIM UYGULAMA AŞAMALARI/ </a:t>
            </a:r>
            <a:r>
              <a:rPr lang="tr-TR" altLang="tr-TR" b="1" dirty="0" err="1" smtClean="0">
                <a:latin typeface="Candara" pitchFamily="34" charset="0"/>
              </a:rPr>
              <a:t>Rantualaj</a:t>
            </a:r>
            <a:endParaRPr lang="tr-TR" altLang="tr-TR" b="1" dirty="0">
              <a:latin typeface="Candara" pitchFamily="34" charset="0"/>
            </a:endParaRPr>
          </a:p>
        </p:txBody>
      </p:sp>
      <p:pic>
        <p:nvPicPr>
          <p:cNvPr id="4098" name="Picture 2" descr="E:\Belge Melge\İşler\radji restorasyon aşamaları\rantual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71328"/>
            <a:ext cx="5562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3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541338" y="-100013"/>
            <a:ext cx="7772401" cy="936626"/>
          </a:xfrm>
        </p:spPr>
        <p:txBody>
          <a:bodyPr/>
          <a:lstStyle/>
          <a:p>
            <a:pPr eaLnBrk="1" hangingPunct="1"/>
            <a:endParaRPr lang="tr-TR" altLang="tr-TR" sz="2400" b="1" dirty="0" smtClean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692150"/>
            <a:ext cx="9144000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algn="r"/>
            <a:r>
              <a:rPr lang="tr-TR" altLang="tr-TR" sz="2000" b="1" dirty="0">
                <a:latin typeface="Candara" pitchFamily="34" charset="0"/>
              </a:rPr>
              <a:t>KORUMA ONARIM UYGULAMA AŞAMALARI</a:t>
            </a:r>
            <a:r>
              <a:rPr lang="tr-TR" altLang="tr-TR" sz="2000" b="1" dirty="0" smtClean="0">
                <a:latin typeface="Candara" pitchFamily="34" charset="0"/>
              </a:rPr>
              <a:t>// Düzensiz Yama</a:t>
            </a:r>
            <a:endParaRPr lang="tr-TR" altLang="tr-TR" sz="2000" b="1" dirty="0">
              <a:latin typeface="Candara" pitchFamily="34" charset="0"/>
            </a:endParaRPr>
          </a:p>
        </p:txBody>
      </p:sp>
      <p:pic>
        <p:nvPicPr>
          <p:cNvPr id="28679" name="Picture 2" descr="D:\D\Belge Melge\İşler\konferans\Yağlı Boya Tablo Restorasyonu Sunusu\14a - tuvalin yamanarak onarılmas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743075"/>
            <a:ext cx="2478088" cy="419100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3" descr="C:\Users\au123\Desktop\17200722_10154948149858449_653610540_o.jpg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133600"/>
            <a:ext cx="4103688" cy="2735263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692150"/>
            <a:ext cx="9144000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algn="r"/>
            <a:r>
              <a:rPr lang="tr-TR" altLang="tr-TR" b="1" dirty="0">
                <a:latin typeface="Candara" pitchFamily="34" charset="0"/>
              </a:rPr>
              <a:t>KORUMA ONARIM UYGULAMA AŞAMALARI/ </a:t>
            </a:r>
            <a:r>
              <a:rPr lang="tr-TR" altLang="tr-TR" b="1" dirty="0" smtClean="0">
                <a:latin typeface="Candara" pitchFamily="34" charset="0"/>
              </a:rPr>
              <a:t>Lifle </a:t>
            </a:r>
            <a:r>
              <a:rPr lang="tr-TR" altLang="tr-TR" b="1" dirty="0" err="1" smtClean="0">
                <a:latin typeface="Candara" pitchFamily="34" charset="0"/>
              </a:rPr>
              <a:t>Sağlamlaştırma</a:t>
            </a:r>
            <a:r>
              <a:rPr lang="tr-TR" altLang="tr-TR" b="1" dirty="0" err="1" smtClean="0">
                <a:latin typeface="Candara" pitchFamily="34" charset="0"/>
              </a:rPr>
              <a:t>j</a:t>
            </a:r>
            <a:endParaRPr lang="tr-TR" altLang="tr-TR" b="1" dirty="0">
              <a:latin typeface="Candara" pitchFamily="34" charset="0"/>
            </a:endParaRPr>
          </a:p>
        </p:txBody>
      </p:sp>
      <p:pic>
        <p:nvPicPr>
          <p:cNvPr id="3074" name="Picture 2" descr="E:\Belge Melge\İşler\Jandarma ve Harita Komutanlığı\Elif Naciler Etkin Koruma\ÇArşamba PAzarı\Tuval Sağlamlaştırma 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24384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Belge Melge\İşler\Jandarma ve Harita Komutanlığı\Elif Naciler Etkin Koruma\ÇArşamba PAzarı\Yama Hazırlık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2417" y="2976295"/>
            <a:ext cx="3245496" cy="24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35</Words>
  <Application>Microsoft Office PowerPoint</Application>
  <PresentationFormat>Ekran Gösterisi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Açılar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siminpc</dc:creator>
  <cp:lastModifiedBy>siminpc</cp:lastModifiedBy>
  <cp:revision>23</cp:revision>
  <dcterms:created xsi:type="dcterms:W3CDTF">2020-05-16T11:52:54Z</dcterms:created>
  <dcterms:modified xsi:type="dcterms:W3CDTF">2020-05-16T15:43:13Z</dcterms:modified>
</cp:coreProperties>
</file>