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sldIdLst>
    <p:sldId id="595" r:id="rId2"/>
    <p:sldId id="606" r:id="rId3"/>
    <p:sldId id="607" r:id="rId4"/>
    <p:sldId id="608" r:id="rId5"/>
    <p:sldId id="609" r:id="rId6"/>
    <p:sldId id="610" r:id="rId7"/>
    <p:sldId id="611" r:id="rId8"/>
    <p:sldId id="60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3994-30AF-47AB-9AE9-BBDCDBE0CBA6}" type="datetimeFigureOut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5B85-6C5A-42C2-98FC-D65C088BC86D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5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51E-FD33-42A8-ADDD-5E41CCA25CE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3EEF-5FEB-4F91-8402-245DF9A954B4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B41A-7824-411D-AF58-4FA7B998A58B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570B-8D22-492B-8338-008433A7E923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9A-BAD9-447F-83AE-4CCD68DD987E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A889-AD2A-48F9-8217-6F87E3C869C4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9DF-6726-4B26-8188-F0FDDF0538F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D3B0-6A4B-4030-9A7D-70DA3E38815D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1C2-C5F5-4A3A-BB92-01B6AED6A02F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C86-EBE7-4D87-9461-68EF3F0CB5F9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063-CCEC-42B1-A0CA-2D5FE7222A82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168676-C2FF-4DD2-8FA3-79A4615BE07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5736" y="-171400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-72516" y="2492896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dirty="0">
                <a:solidFill>
                  <a:schemeClr val="tx1"/>
                </a:solidFill>
              </a:rPr>
              <a:t>SOSYAL BİLİMLERDE ÖLÇME; TUTUM, İNANÇ, ALGI VE KANAATLERİN ÖLÇÜLMESİ</a:t>
            </a:r>
            <a:endParaRPr lang="tr-TR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3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Bütün psikolojik (</a:t>
            </a:r>
            <a:r>
              <a:rPr lang="tr-TR" dirty="0" smtClean="0"/>
              <a:t>içsel)  özelliklerin /değişkenlerin ölçülmesinde </a:t>
            </a:r>
            <a:r>
              <a:rPr lang="tr-TR" dirty="0"/>
              <a:t>olduğu gibi tutum, inanç, algı ve kanaatlerin ölçülmesi de oldukça zordur ve araştırmacı beklenmedik sorunlarla karşılaşabilir.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Sosyal Bilimlerde Ölçme; Tutum, İnanç, Algı ve Kanaatlerin Ölçülmesi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97503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zorluğu ortaya çıkaran nedenler şunlardır(</a:t>
            </a:r>
            <a:r>
              <a:rPr lang="tr-TR" dirty="0" err="1"/>
              <a:t>Krech</a:t>
            </a:r>
            <a:r>
              <a:rPr lang="tr-TR" dirty="0"/>
              <a:t> ve </a:t>
            </a:r>
            <a:r>
              <a:rPr lang="tr-TR" dirty="0" err="1"/>
              <a:t>Crutchfield</a:t>
            </a:r>
            <a:r>
              <a:rPr lang="tr-TR" dirty="0"/>
              <a:t>, 1967: 242-244</a:t>
            </a:r>
            <a:r>
              <a:rPr lang="tr-TR" dirty="0" smtClean="0"/>
              <a:t>);</a:t>
            </a:r>
          </a:p>
          <a:p>
            <a:r>
              <a:rPr lang="tr-TR" dirty="0" smtClean="0"/>
              <a:t>Bütün </a:t>
            </a:r>
            <a:r>
              <a:rPr lang="tr-TR" dirty="0"/>
              <a:t>içsel özellikler kaçınılmaz biçimde "dolaylı </a:t>
            </a:r>
            <a:r>
              <a:rPr lang="tr-TR" dirty="0" err="1"/>
              <a:t>olarak"ölçülmek</a:t>
            </a:r>
            <a:r>
              <a:rPr lang="tr-TR" dirty="0"/>
              <a:t> zorundadır. </a:t>
            </a:r>
            <a:endParaRPr lang="tr-TR" dirty="0" smtClean="0"/>
          </a:p>
          <a:p>
            <a:r>
              <a:rPr lang="tr-TR" dirty="0" smtClean="0"/>
              <a:t>Tutum</a:t>
            </a:r>
            <a:r>
              <a:rPr lang="tr-TR" dirty="0"/>
              <a:t>, inanç, algı ve kanaatlerin dışsallaşması/ortaya çıkışı belli ölçüde o andaki çevresel koşulların etkisi </a:t>
            </a:r>
            <a:r>
              <a:rPr lang="tr-TR" dirty="0" err="1"/>
              <a:t>altındadı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Sosyal Bilimlerde Ölçme; Tutum, İnanç, Algı ve Kanaatlerin Ölçülmesi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3131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Tutum, inanç, algı ve kanaatlerin ölçülmesindeki kesinlik değişebilir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Tutum</a:t>
            </a:r>
            <a:r>
              <a:rPr lang="tr-TR" dirty="0"/>
              <a:t>, inanç, algı ve kanaatleri ölçmek amacıyla kullanılan ölçeklerin </a:t>
            </a:r>
            <a:r>
              <a:rPr lang="tr-TR" dirty="0" smtClean="0"/>
              <a:t>geçerliliği bu </a:t>
            </a:r>
            <a:r>
              <a:rPr lang="tr-TR" dirty="0"/>
              <a:t>ölçülmesi planlanan içsel özellikleri temsil ettiği düşünülen davranışların isabetliliğine bağlıdır.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Sosyal Bilimlerde Ölçme; Tutum, İnanç, Algı ve Kanaatlerin Ölçülmesi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8932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Değerleme/Takdir Etmeye Dayalı Ölçme ve </a:t>
            </a:r>
            <a:r>
              <a:rPr lang="tr-TR" dirty="0" smtClean="0"/>
              <a:t>Ölçekler</a:t>
            </a:r>
          </a:p>
          <a:p>
            <a:r>
              <a:rPr lang="tr-TR" dirty="0"/>
              <a:t>Standart </a:t>
            </a:r>
            <a:r>
              <a:rPr lang="tr-TR" dirty="0" err="1"/>
              <a:t>Ölçeklerve</a:t>
            </a:r>
            <a:r>
              <a:rPr lang="tr-TR" dirty="0"/>
              <a:t> Ölçekleme Teknikleri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Psikolojik/İçsel Özelliklerin (Tutum, İnanç, Algı ve Kanaatler) Ölçülmesi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6975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Uygulamalı bilimsel araştırmalarda elde edilen sonuçların bilimselliği ve doğruluğu araştırmanın konusunu oluşturan özellik hakkında doğru/gerçek bilgi toplanması (gözlemin geçerliği) ile ilgilidir. Bu nedenle ölçme/gözlem araştırmacının dikkatle üzerinde durması gereken bir konudur. 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Sosyal Bilimlerde Ölçme; Tutum, İnanç, Algı ve Kanaatlerin Ölçülmesi</a:t>
            </a:r>
          </a:p>
        </p:txBody>
      </p:sp>
    </p:spTree>
    <p:extLst>
      <p:ext uri="{BB962C8B-B14F-4D97-AF65-F5344CB8AC3E}">
        <p14:creationId xmlns:p14="http://schemas.microsoft.com/office/powerpoint/2010/main" val="190256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Araştırmacının bilimsel olduğu </a:t>
            </a:r>
            <a:r>
              <a:rPr lang="tr-TR" dirty="0"/>
              <a:t>kabul edilmiş yöntemlere uygun olarak geliştirilmiş (geçerli ve güvenilir/standart) bir ölçek kullanması ya da bilimsel olduğu kabul edilmiş yöntemlerle özgün bir ölçek geliştirmesi olmazsa olmaz koşuldur.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Sosyal Bilimlerde Ölçme; Tutum, İnanç, Algı ve Kanaatlerin Ölçülmesi</a:t>
            </a:r>
          </a:p>
        </p:txBody>
      </p:sp>
    </p:spTree>
    <p:extLst>
      <p:ext uri="{BB962C8B-B14F-4D97-AF65-F5344CB8AC3E}">
        <p14:creationId xmlns:p14="http://schemas.microsoft.com/office/powerpoint/2010/main" val="192311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KARASAR, Niyazi. (1985),Bilimsel Araştırma Yöntemi, </a:t>
            </a:r>
            <a:r>
              <a:rPr lang="tr-TR" dirty="0" err="1"/>
              <a:t>Matbaş</a:t>
            </a:r>
            <a:r>
              <a:rPr lang="tr-TR" dirty="0"/>
              <a:t> Matbaacılık, </a:t>
            </a:r>
            <a:r>
              <a:rPr lang="tr-TR" dirty="0" smtClean="0"/>
              <a:t>Ankara</a:t>
            </a:r>
          </a:p>
          <a:p>
            <a:r>
              <a:rPr lang="tr-TR" dirty="0"/>
              <a:t>KRECH, D.,CRUTCHFIELD, R.S.(1967)Sosyal Psikoloji; Teori ve Sorunlar, Türk Siyasi İlimler Derneği Yayınları, (</a:t>
            </a:r>
            <a:r>
              <a:rPr lang="tr-TR" dirty="0" err="1"/>
              <a:t>Çev</a:t>
            </a:r>
            <a:r>
              <a:rPr lang="tr-TR" dirty="0"/>
              <a:t>: Erdoğan </a:t>
            </a:r>
            <a:r>
              <a:rPr lang="tr-TR" dirty="0" err="1"/>
              <a:t>Güçbilmez</a:t>
            </a:r>
            <a:r>
              <a:rPr lang="tr-TR"/>
              <a:t>, Oğuz Onaran), Sevinç Matbaası, Ankara.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4887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322</Words>
  <Application>Microsoft Office PowerPoint</Application>
  <PresentationFormat>Ekran Gösterisi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Candara</vt:lpstr>
      <vt:lpstr>Symbol</vt:lpstr>
      <vt:lpstr>Dalga Biçimi</vt:lpstr>
      <vt:lpstr>PowerPoint Sunusu</vt:lpstr>
      <vt:lpstr>Sosyal Bilimlerde Ölçme; Tutum, İnanç, Algı ve Kanaatlerin Ölçülmesi</vt:lpstr>
      <vt:lpstr>Sosyal Bilimlerde Ölçme; Tutum, İnanç, Algı ve Kanaatlerin Ölçülmesi</vt:lpstr>
      <vt:lpstr>Sosyal Bilimlerde Ölçme; Tutum, İnanç, Algı ve Kanaatlerin Ölçülmesi</vt:lpstr>
      <vt:lpstr>Psikolojik/İçsel Özelliklerin (Tutum, İnanç, Algı ve Kanaatler) Ölçülmesi</vt:lpstr>
      <vt:lpstr>Sosyal Bilimlerde Ölçme; Tutum, İnanç, Algı ve Kanaatlerin Ölçülmesi</vt:lpstr>
      <vt:lpstr>Sosyal Bilimlerde Ölçme; Tutum, İnanç, Algı ve Kanaatlerin Ölçülmesi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2017-10-13T08:07:21Z</dcterms:created>
  <dcterms:modified xsi:type="dcterms:W3CDTF">2020-05-11T20:36:46Z</dcterms:modified>
</cp:coreProperties>
</file>