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3B18-E3E1-435B-9DCF-1360091B4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>
                <a:solidFill>
                  <a:srgbClr val="C00000"/>
                </a:solidFill>
              </a:rPr>
              <a:t>FDE 210 </a:t>
            </a:r>
            <a:r>
              <a:rPr lang="en-US" sz="3600" dirty="0">
                <a:solidFill>
                  <a:srgbClr val="C00000"/>
                </a:solidFill>
              </a:rPr>
              <a:t>Business Management </a:t>
            </a:r>
            <a:br>
              <a:rPr lang="en-US" sz="3600"/>
            </a:br>
            <a:r>
              <a:rPr lang="en-US" sz="1800">
                <a:solidFill>
                  <a:srgbClr val="FFFF00"/>
                </a:solidFill>
              </a:rPr>
              <a:t>Food </a:t>
            </a:r>
            <a:r>
              <a:rPr lang="en-US" sz="1800" dirty="0">
                <a:solidFill>
                  <a:srgbClr val="FFFF00"/>
                </a:solidFill>
              </a:rPr>
              <a:t>Engineering </a:t>
            </a:r>
            <a:br>
              <a:rPr lang="en-US" sz="1800" dirty="0">
                <a:solidFill>
                  <a:srgbClr val="FFFF00"/>
                </a:solidFill>
              </a:rPr>
            </a:br>
            <a:br>
              <a:rPr lang="en-US" sz="1800" dirty="0">
                <a:solidFill>
                  <a:srgbClr val="FFFF00"/>
                </a:solidFill>
              </a:rPr>
            </a:br>
            <a:br>
              <a:rPr lang="en-US" sz="1800" dirty="0">
                <a:solidFill>
                  <a:srgbClr val="FFFF00"/>
                </a:solidFill>
              </a:rPr>
            </a:b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3600" dirty="0"/>
              <a:t>How Levi Strauss Built an International Competitive Advantage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DECC0-D6E8-4B8A-9D05-696750F33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Managing globally</a:t>
            </a:r>
          </a:p>
        </p:txBody>
      </p:sp>
    </p:spTree>
    <p:extLst>
      <p:ext uri="{BB962C8B-B14F-4D97-AF65-F5344CB8AC3E}">
        <p14:creationId xmlns:p14="http://schemas.microsoft.com/office/powerpoint/2010/main" val="85560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BBAD-36CB-4F22-8FD8-A01532F1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Hass realized that customers in different countries had different preferences regarding clothes &amp; sizes.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EE0811A-9B19-46C0-88A7-B6FE861CD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630" y="2052638"/>
            <a:ext cx="7218515" cy="4195762"/>
          </a:xfrm>
        </p:spPr>
      </p:pic>
    </p:spTree>
    <p:extLst>
      <p:ext uri="{BB962C8B-B14F-4D97-AF65-F5344CB8AC3E}">
        <p14:creationId xmlns:p14="http://schemas.microsoft.com/office/powerpoint/2010/main" val="330646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98BA-FE69-47CB-832D-16FBC2C6E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Hass started a program to customize jeans to meet needs of global customers.</a:t>
            </a:r>
            <a:br>
              <a:rPr lang="en-US" sz="3200" dirty="0"/>
            </a:br>
            <a:r>
              <a:rPr lang="en-US" sz="3200" dirty="0"/>
              <a:t>Levi’s now sells over 200 different styles of blue jeans alone.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C7AA-ADDA-49E9-83CD-BBEE6C6EF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Sales soared as increased efficiency has allowed </a:t>
            </a:r>
            <a:r>
              <a:rPr lang="en-US" dirty="0" err="1"/>
              <a:t>levi’s</a:t>
            </a:r>
            <a:r>
              <a:rPr lang="en-US" dirty="0"/>
              <a:t> to sell its new clothing at low prices that appeal to customers around the globe.</a:t>
            </a:r>
          </a:p>
        </p:txBody>
      </p:sp>
    </p:spTree>
    <p:extLst>
      <p:ext uri="{BB962C8B-B14F-4D97-AF65-F5344CB8AC3E}">
        <p14:creationId xmlns:p14="http://schemas.microsoft.com/office/powerpoint/2010/main" val="106044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AEBA-D520-44DE-89C5-FC018CC7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Levi Strauss the world’s largest clothing manufacturer, has </a:t>
            </a:r>
            <a:br>
              <a:rPr lang="en-US" sz="3200" dirty="0"/>
            </a:br>
            <a:r>
              <a:rPr lang="en-US" sz="3200" dirty="0"/>
              <a:t>60 production facilities in </a:t>
            </a:r>
            <a:br>
              <a:rPr lang="en-US" sz="3200" dirty="0"/>
            </a:br>
            <a:r>
              <a:rPr lang="en-US" sz="3200" dirty="0"/>
              <a:t>20 countries.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688E98-7686-43DB-93F4-0B96C0F969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3518368"/>
            <a:ext cx="4395787" cy="128017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E30B0D-EC7A-4A85-9FFE-F5F998F302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3254939"/>
            <a:ext cx="4395788" cy="1802273"/>
          </a:xfrm>
        </p:spPr>
      </p:pic>
    </p:spTree>
    <p:extLst>
      <p:ext uri="{BB962C8B-B14F-4D97-AF65-F5344CB8AC3E}">
        <p14:creationId xmlns:p14="http://schemas.microsoft.com/office/powerpoint/2010/main" val="65598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F016D-F7BA-4FA3-B050-1BC95FD1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Hass took control of the company in 1985.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A5C4EA-575F-468C-851B-8DC6EEB49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487" y="2277378"/>
            <a:ext cx="4248197" cy="4005975"/>
          </a:xfrm>
        </p:spPr>
      </p:pic>
    </p:spTree>
    <p:extLst>
      <p:ext uri="{BB962C8B-B14F-4D97-AF65-F5344CB8AC3E}">
        <p14:creationId xmlns:p14="http://schemas.microsoft.com/office/powerpoint/2010/main" val="166121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FB03-554A-43F9-8D0D-256CE844A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-Levi’s was under attack from designer labels.</a:t>
            </a:r>
            <a:br>
              <a:rPr lang="en-US" sz="3200" dirty="0"/>
            </a:br>
            <a:r>
              <a:rPr lang="en-US" sz="3200" dirty="0"/>
              <a:t>-Slow to develop new styles</a:t>
            </a:r>
            <a:br>
              <a:rPr lang="en-US" sz="3200" dirty="0"/>
            </a:br>
            <a:r>
              <a:rPr lang="en-US" sz="3200" dirty="0"/>
              <a:t>-Innovation not respected</a:t>
            </a:r>
            <a:br>
              <a:rPr lang="en-US" sz="3200" dirty="0"/>
            </a:br>
            <a:r>
              <a:rPr lang="en-US" sz="3200" dirty="0"/>
              <a:t>-Not much aimed at increasing efficiency &amp; responding to customers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CA865-B155-401F-AC56-FF6274D39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RESUlt</a:t>
            </a:r>
            <a:r>
              <a:rPr lang="en-US" dirty="0"/>
              <a:t>: market share was falling + costs were rising</a:t>
            </a:r>
          </a:p>
          <a:p>
            <a:r>
              <a:rPr lang="en-US" dirty="0"/>
              <a:t>(other companies started producing in low </a:t>
            </a:r>
            <a:r>
              <a:rPr lang="en-US" dirty="0" err="1"/>
              <a:t>labour</a:t>
            </a:r>
            <a:r>
              <a:rPr lang="en-US" dirty="0"/>
              <a:t> cost countries ex: </a:t>
            </a:r>
            <a:r>
              <a:rPr lang="en-US" dirty="0" err="1"/>
              <a:t>mexico</a:t>
            </a:r>
            <a:r>
              <a:rPr lang="en-US" dirty="0"/>
              <a:t>, Thailand &amp; </a:t>
            </a:r>
            <a:r>
              <a:rPr lang="en-US" dirty="0" err="1"/>
              <a:t>malaysia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955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FF6BDB-789D-4E1E-AFF4-03354A349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786" y="302691"/>
            <a:ext cx="5744484" cy="6475600"/>
          </a:xfrm>
        </p:spPr>
      </p:pic>
    </p:spTree>
    <p:extLst>
      <p:ext uri="{BB962C8B-B14F-4D97-AF65-F5344CB8AC3E}">
        <p14:creationId xmlns:p14="http://schemas.microsoft.com/office/powerpoint/2010/main" val="156288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1D99-CEBA-4AD8-8869-3D89E9905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Strengths:</a:t>
            </a:r>
            <a:br>
              <a:rPr lang="en-US" sz="3200" dirty="0"/>
            </a:br>
            <a:r>
              <a:rPr lang="en-US" sz="3200" dirty="0"/>
              <a:t>Reputation for high quality</a:t>
            </a:r>
            <a:br>
              <a:rPr lang="en-US" sz="3200" dirty="0"/>
            </a:br>
            <a:r>
              <a:rPr lang="en-US" sz="3200" dirty="0"/>
              <a:t>Known for durability</a:t>
            </a:r>
            <a:br>
              <a:rPr lang="en-US" sz="3200" dirty="0"/>
            </a:br>
            <a:r>
              <a:rPr lang="en-US" sz="3200" dirty="0">
                <a:solidFill>
                  <a:srgbClr val="FF0000"/>
                </a:solidFill>
              </a:rPr>
              <a:t>Weaknesses:</a:t>
            </a:r>
            <a:br>
              <a:rPr lang="en-US" sz="3200" dirty="0"/>
            </a:br>
            <a:r>
              <a:rPr lang="en-US" sz="3200" dirty="0"/>
              <a:t>Low efficiency</a:t>
            </a:r>
            <a:br>
              <a:rPr lang="en-US" sz="3200" dirty="0"/>
            </a:br>
            <a:r>
              <a:rPr lang="en-US" sz="3200" dirty="0"/>
              <a:t>Low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5FC8B-B625-4210-89DC-A542AB29F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increase efficiency moved manufacturing operations to Malaysia, Indonesia, costa </a:t>
            </a:r>
            <a:r>
              <a:rPr lang="en-US" dirty="0" err="1"/>
              <a:t>rica</a:t>
            </a:r>
            <a:r>
              <a:rPr lang="en-US" dirty="0"/>
              <a:t> and other low </a:t>
            </a:r>
            <a:r>
              <a:rPr lang="en-US" dirty="0" err="1"/>
              <a:t>labour</a:t>
            </a:r>
            <a:r>
              <a:rPr lang="en-US" dirty="0"/>
              <a:t> countries.</a:t>
            </a:r>
          </a:p>
        </p:txBody>
      </p:sp>
    </p:spTree>
    <p:extLst>
      <p:ext uri="{BB962C8B-B14F-4D97-AF65-F5344CB8AC3E}">
        <p14:creationId xmlns:p14="http://schemas.microsoft.com/office/powerpoint/2010/main" val="401710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376A-7DA2-4553-A93E-662E6673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introduced “</a:t>
            </a:r>
            <a:r>
              <a:rPr lang="en-US" dirty="0">
                <a:solidFill>
                  <a:srgbClr val="FF0000"/>
                </a:solidFill>
              </a:rPr>
              <a:t>Silver Tab</a:t>
            </a:r>
            <a:r>
              <a:rPr lang="en-US" dirty="0"/>
              <a:t>” &amp; loose-fitting “</a:t>
            </a:r>
            <a:r>
              <a:rPr lang="en-US" dirty="0">
                <a:solidFill>
                  <a:srgbClr val="FF0000"/>
                </a:solidFill>
              </a:rPr>
              <a:t>500</a:t>
            </a:r>
            <a:r>
              <a:rPr lang="en-US" dirty="0"/>
              <a:t>’ jeans.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3E2757-B08A-4524-A967-8BCB663907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3325" y="2060575"/>
            <a:ext cx="4195763" cy="41957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AE6C15-15B4-46AC-AF76-EF8297E49C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17702" y="2055813"/>
            <a:ext cx="3869733" cy="4200525"/>
          </a:xfrm>
        </p:spPr>
      </p:pic>
    </p:spTree>
    <p:extLst>
      <p:ext uri="{BB962C8B-B14F-4D97-AF65-F5344CB8AC3E}">
        <p14:creationId xmlns:p14="http://schemas.microsoft.com/office/powerpoint/2010/main" val="294600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6AC5-B80C-4BA2-A59F-C3128879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Second, introduced “DOCKERS”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38624F-30C9-4D83-A434-B89641596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538" y="1669169"/>
            <a:ext cx="5066950" cy="5066950"/>
          </a:xfrm>
        </p:spPr>
      </p:pic>
    </p:spTree>
    <p:extLst>
      <p:ext uri="{BB962C8B-B14F-4D97-AF65-F5344CB8AC3E}">
        <p14:creationId xmlns:p14="http://schemas.microsoft.com/office/powerpoint/2010/main" val="350080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C6F3-1BB0-48BC-BC59-96B24341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Dockers aimed at “Aging baby boomers” – a new line of clothing; khakis.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59A98F-3B43-4CE0-A460-162EF162D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469" y="2099001"/>
            <a:ext cx="8942837" cy="4103035"/>
          </a:xfrm>
        </p:spPr>
      </p:pic>
    </p:spTree>
    <p:extLst>
      <p:ext uri="{BB962C8B-B14F-4D97-AF65-F5344CB8AC3E}">
        <p14:creationId xmlns:p14="http://schemas.microsoft.com/office/powerpoint/2010/main" val="3308066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</TotalTime>
  <Words>252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FDE 210 Business Management  Food Engineering     How Levi Strauss Built an International Competitive Advantage</vt:lpstr>
      <vt:lpstr>Levi Strauss the world’s largest clothing manufacturer, has  60 production facilities in  20 countries.</vt:lpstr>
      <vt:lpstr>Robert Hass took control of the company in 1985.</vt:lpstr>
      <vt:lpstr>-Levi’s was under attack from designer labels. -Slow to develop new styles -Innovation not respected -Not much aimed at increasing efficiency &amp; responding to customers</vt:lpstr>
      <vt:lpstr>PowerPoint Presentation</vt:lpstr>
      <vt:lpstr>Strengths: Reputation for high quality Known for durability Weaknesses: Low efficiency Low innovation</vt:lpstr>
      <vt:lpstr>First introduced “Silver Tab” &amp; loose-fitting “500’ jeans.</vt:lpstr>
      <vt:lpstr>Second, introduced “DOCKERS”</vt:lpstr>
      <vt:lpstr>Dockers aimed at “Aging baby boomers” – a new line of clothing; khakis.</vt:lpstr>
      <vt:lpstr>Hass realized that customers in different countries had different preferences regarding clothes &amp; sizes.</vt:lpstr>
      <vt:lpstr>Hass started a program to customize jeans to meet needs of global customers. Levi’s now sells over 200 different styles of blue jeans alone.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Levi Strauss Built an International Competitive Advantage</dc:title>
  <dc:creator>Ozgur</dc:creator>
  <cp:lastModifiedBy>Author 2</cp:lastModifiedBy>
  <cp:revision>7</cp:revision>
  <dcterms:created xsi:type="dcterms:W3CDTF">2018-01-21T14:38:35Z</dcterms:created>
  <dcterms:modified xsi:type="dcterms:W3CDTF">2020-05-13T09:37:40Z</dcterms:modified>
</cp:coreProperties>
</file>