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sldIdLst>
    <p:sldId id="264" r:id="rId2"/>
    <p:sldId id="273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86011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4230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2928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7929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50752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0558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22268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1563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6847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3781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9148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5783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364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7018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8778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2602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04D5C-6043-4569-9888-3265F751EDC6}" type="datetimeFigureOut">
              <a:rPr lang="hu-HU" smtClean="0"/>
              <a:t>2020. 05. 21.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212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  <p:sldLayoutId id="2147483784" r:id="rId14"/>
    <p:sldLayoutId id="2147483785" r:id="rId15"/>
    <p:sldLayoutId id="214748378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42211" y="5437891"/>
            <a:ext cx="10068183" cy="108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4000" dirty="0">
                <a:latin typeface="+mj-lt"/>
              </a:rPr>
              <a:t>Tembel Tavşan </a:t>
            </a:r>
            <a:r>
              <a:rPr lang="hu-HU" sz="4000" dirty="0" smtClean="0">
                <a:latin typeface="+mj-lt"/>
              </a:rPr>
              <a:t>Masalı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2000" dirty="0" smtClean="0">
                <a:latin typeface="+mj-lt"/>
              </a:rPr>
              <a:t>Keresse </a:t>
            </a:r>
            <a:r>
              <a:rPr lang="hu-HU" sz="2000" dirty="0">
                <a:latin typeface="+mj-lt"/>
              </a:rPr>
              <a:t>meg az eredeti szövegben a megfelelő a török kifejezéseket! </a:t>
            </a:r>
            <a:endParaRPr lang="hu-HU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Wild gray rabbit in a winter wonderland Free Ve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799" y="463639"/>
            <a:ext cx="4668591" cy="4668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255851" y="4855231"/>
            <a:ext cx="10775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</a:t>
            </a:r>
            <a:r>
              <a:rPr lang="hu-HU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reepik.com</a:t>
            </a:r>
            <a:endParaRPr lang="tr-TR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55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756357"/>
              </p:ext>
            </p:extLst>
          </p:nvPr>
        </p:nvGraphicFramePr>
        <p:xfrm>
          <a:off x="1832062" y="1034059"/>
          <a:ext cx="9436953" cy="4892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192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044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5759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1300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14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megközelít valamit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közel</a:t>
                      </a:r>
                      <a:r>
                        <a:rPr lang="hu-HU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megy valamihez</a:t>
                      </a:r>
                      <a:endParaRPr lang="hu-HU" sz="20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 rendőrök megközelítették</a:t>
                      </a:r>
                      <a:r>
                        <a:rPr lang="hu-HU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a helyet, ahol a betörő rejtőzött.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bir şeye</a:t>
                      </a:r>
                    </a:p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yaklaşmak</a:t>
                      </a:r>
                      <a:endParaRPr lang="hu-HU" sz="2000" b="0" kern="1200" baseline="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14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megtapsol valakit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A színházban a darab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 végén</a:t>
                      </a:r>
                      <a:r>
                        <a:rPr lang="hu-HU" sz="20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 megtapsoljuk a sikeres színészeket.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koronavírus alatt minden este megtapsolják az emberek az ápolókat és az orvosokat.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14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szomorkodik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Szomorúnak érzi magát.</a:t>
                      </a:r>
                      <a:endParaRPr lang="hu-HU" sz="2000" baseline="0" dirty="0" smtClean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„Ne szomorkodj, minden rendben lesz!”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7035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547127"/>
              </p:ext>
            </p:extLst>
          </p:nvPr>
        </p:nvGraphicFramePr>
        <p:xfrm>
          <a:off x="1832062" y="1034059"/>
          <a:ext cx="9436953" cy="4892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192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044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5759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1300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14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megközelít valamit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közel</a:t>
                      </a:r>
                      <a:r>
                        <a:rPr lang="hu-HU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megy valamihez</a:t>
                      </a:r>
                      <a:endParaRPr lang="hu-HU" sz="20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 rendőrök megközelítették</a:t>
                      </a:r>
                      <a:r>
                        <a:rPr lang="hu-HU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a helyet, ahol a betörő rejtőzött.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bir şeye</a:t>
                      </a:r>
                    </a:p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yaklaşmak</a:t>
                      </a:r>
                      <a:endParaRPr lang="hu-HU" sz="2000" b="0" kern="1200" baseline="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14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megtapsol valakit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A színházban a darab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 végén</a:t>
                      </a:r>
                      <a:r>
                        <a:rPr lang="hu-HU" sz="20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 megtapsoljuk a sikeres színészeket.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koronavírus alatt minden este megtapsolják az emberek az ápolókat és az orvosokat.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Birisini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alkışlamak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14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szomorkodik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Szomorúnak érzi magát.</a:t>
                      </a:r>
                      <a:endParaRPr lang="hu-HU" sz="2000" baseline="0" dirty="0" smtClean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„Ne szomorkodj, minden rendben lesz!”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6200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992362"/>
              </p:ext>
            </p:extLst>
          </p:nvPr>
        </p:nvGraphicFramePr>
        <p:xfrm>
          <a:off x="1832062" y="1034059"/>
          <a:ext cx="9436953" cy="4892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192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044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5759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1300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14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megközelít valamit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közel</a:t>
                      </a:r>
                      <a:r>
                        <a:rPr lang="hu-HU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megy valamihez</a:t>
                      </a:r>
                      <a:endParaRPr lang="hu-HU" sz="20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 rendőrök megközelítették</a:t>
                      </a:r>
                      <a:r>
                        <a:rPr lang="hu-HU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a helyet, ahol a betörő rejtőzött.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bir şeye</a:t>
                      </a:r>
                    </a:p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yaklaşmak</a:t>
                      </a:r>
                      <a:endParaRPr lang="hu-HU" sz="2000" b="0" kern="1200" baseline="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14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megtapsol valakit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A színházban a darab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 végén</a:t>
                      </a:r>
                      <a:r>
                        <a:rPr lang="hu-HU" sz="20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 megtapsoljuk a sikeres színészeket.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koronavírus alatt minden este megtapsolják az emberek az ápolókat és az orvosokat.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Birisini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alkışlamak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14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szomorkodik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Szomorúnak érzi magát.</a:t>
                      </a:r>
                      <a:endParaRPr lang="hu-HU" sz="2000" baseline="0" dirty="0" smtClean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„Ne szomorkodj, minden rendben lesz!”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üzülmek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9878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515905"/>
              </p:ext>
            </p:extLst>
          </p:nvPr>
        </p:nvGraphicFramePr>
        <p:xfrm>
          <a:off x="2154033" y="1099212"/>
          <a:ext cx="8612705" cy="55467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18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594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2547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459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8103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magyar szó / kifejezés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magyarázat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j-lt"/>
                        </a:rPr>
                        <a:t>példa</a:t>
                      </a:r>
                      <a:endParaRPr lang="hu-HU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j-lt"/>
                        </a:rPr>
                        <a:t>török szó / kifejezés</a:t>
                      </a:r>
                      <a:endParaRPr lang="hu-HU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korty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Annyi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 ital, amennyit egyszerre le tudunk nyelni.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Kérhetek egy kortyot a föccsödből?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841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nagy kortyokban iszik valamit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Ha sokáig szomjas voltam, és végre kapok egy pohár vizet, gyorsan,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 és nagy kortyokban iszom.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szomjas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gyerekek nagy kortyokban itták jéghideg a limonádét az udvaron.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dirty="0" smtClean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dirty="0" smtClean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dirty="0" smtClean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dirty="0" smtClean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148542" y="427058"/>
            <a:ext cx="4435830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dirty="0"/>
              <a:t>A török szöveg forrása: img.eba.gov.tr</a:t>
            </a:r>
          </a:p>
        </p:txBody>
      </p:sp>
    </p:spTree>
    <p:extLst>
      <p:ext uri="{BB962C8B-B14F-4D97-AF65-F5344CB8AC3E}">
        <p14:creationId xmlns:p14="http://schemas.microsoft.com/office/powerpoint/2010/main" val="1557819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697372"/>
              </p:ext>
            </p:extLst>
          </p:nvPr>
        </p:nvGraphicFramePr>
        <p:xfrm>
          <a:off x="2154033" y="1099212"/>
          <a:ext cx="8612705" cy="55719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18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594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2547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459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8103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magyar szó / kifejezés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magyarázat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j-lt"/>
                        </a:rPr>
                        <a:t>példa</a:t>
                      </a:r>
                      <a:endParaRPr lang="hu-HU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j-lt"/>
                        </a:rPr>
                        <a:t>török szó / kifejezés</a:t>
                      </a:r>
                      <a:endParaRPr lang="hu-HU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korty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Annyi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 ital, amennyit egyszerre le tudunk nyelni.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Kérhetek egy kortyot a föccsödből?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yudum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841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nagy kortyokban iszik valamit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Ha sokáig szomjas voltam, és végre kapok egy pohár vizet, gyorsan,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 és nagy kortyokban iszom.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szomjas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gyerekek nagy kortyokban itták jéghideg a limonádét az udvaron.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dirty="0" smtClean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dirty="0" smtClean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dirty="0" smtClean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dirty="0" smtClean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5078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689263"/>
              </p:ext>
            </p:extLst>
          </p:nvPr>
        </p:nvGraphicFramePr>
        <p:xfrm>
          <a:off x="2154033" y="1099212"/>
          <a:ext cx="8612705" cy="55719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18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594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2547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459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8103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magyar szó / kifejezés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magyarázat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j-lt"/>
                        </a:rPr>
                        <a:t>példa</a:t>
                      </a:r>
                      <a:endParaRPr lang="hu-HU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j-lt"/>
                        </a:rPr>
                        <a:t>török szó / kifejezés</a:t>
                      </a:r>
                      <a:endParaRPr lang="hu-HU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korty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Annyi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 ital, amennyit egyszerre le tudunk nyelni.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Kérhetek egy kortyot a föccsödből?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yudum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841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nagy kortyokban iszik valamit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Ha sokáig szomjas voltam, és végre kapok egy pohár vizet, gyorsan,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 és nagy kortyokban iszom.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szomjas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gyerekek nagy kortyokban itták jéghideg a limonádét az udvaron.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dirty="0" smtClean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kana kana içmek</a:t>
                      </a:r>
                      <a:endParaRPr lang="hu-HU" sz="2000" dirty="0" smtClean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148542" y="427058"/>
            <a:ext cx="4435830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dirty="0"/>
              <a:t>A török szöveg forrása: img.eba.gov.tr</a:t>
            </a:r>
          </a:p>
        </p:txBody>
      </p:sp>
    </p:spTree>
    <p:extLst>
      <p:ext uri="{BB962C8B-B14F-4D97-AF65-F5344CB8AC3E}">
        <p14:creationId xmlns:p14="http://schemas.microsoft.com/office/powerpoint/2010/main" val="2128657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377948"/>
              </p:ext>
            </p:extLst>
          </p:nvPr>
        </p:nvGraphicFramePr>
        <p:xfrm>
          <a:off x="1999487" y="621935"/>
          <a:ext cx="9436953" cy="51929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192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044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5759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1300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14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megelőz  /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 megakadályoz</a:t>
                      </a:r>
                      <a:r>
                        <a:rPr lang="hu-HU" sz="20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valamit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Mielőtt valami történik,</a:t>
                      </a:r>
                      <a:r>
                        <a:rPr lang="hu-HU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lépéseket teszünk azért, hogy ne történjen meg.</a:t>
                      </a:r>
                      <a:endParaRPr lang="hu-HU" sz="20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</a:t>
                      </a:r>
                      <a:r>
                        <a:rPr lang="hu-HU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betegségeket egészséges életmóddal lehet megelőzni.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 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14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őr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Ez egy foglalkozás. Az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 őr vigyáz valamire: emberekre, üzletekre, pénzre (vagy egy kútra 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)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Rossmannban biztonsági kamerák és biztonsági őrök dolgoznak.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 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14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megérdemel valamit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Aki sokat dolgozik, megérdemli</a:t>
                      </a:r>
                      <a:r>
                        <a:rPr lang="hu-HU" sz="2000" baseline="0" dirty="0" smtClean="0">
                          <a:effectLst/>
                          <a:latin typeface="+mj-lt"/>
                        </a:rPr>
                        <a:t> a jó jegyet.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Egész nap házi feladatot csináltam, azt</a:t>
                      </a:r>
                      <a:r>
                        <a:rPr lang="hu-HU" sz="2000" baseline="0" dirty="0" smtClean="0">
                          <a:effectLst/>
                          <a:latin typeface="+mj-lt"/>
                        </a:rPr>
                        <a:t> gondolom, megérdemlek egy óra pihenést!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 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036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437246"/>
              </p:ext>
            </p:extLst>
          </p:nvPr>
        </p:nvGraphicFramePr>
        <p:xfrm>
          <a:off x="1999487" y="621935"/>
          <a:ext cx="9436953" cy="51929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192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044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5759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1300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14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megelőz  /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 megakadályoz</a:t>
                      </a:r>
                      <a:r>
                        <a:rPr lang="hu-HU" sz="20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valamit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Mielőtt valami történik,</a:t>
                      </a:r>
                      <a:r>
                        <a:rPr lang="hu-HU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lépéseket teszünk azért, hogy ne történjen meg.</a:t>
                      </a:r>
                      <a:endParaRPr lang="hu-HU" sz="20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</a:t>
                      </a:r>
                      <a:r>
                        <a:rPr lang="hu-HU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betegségeket egészséges életmóddal lehet megelőzni.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bir şeyi</a:t>
                      </a:r>
                    </a:p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önlemek</a:t>
                      </a:r>
                      <a:r>
                        <a:rPr lang="hu-HU" sz="2000" b="0" kern="1200" baseline="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14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őr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Ez egy foglalkozás. Az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 őr vigyáz valamire: emberekre, üzletekre, pénzre (vagy egy kútra 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)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Rossmannban biztonsági kamerák és biztonsági őrök dolgoznak.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 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14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megérdemel valamit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Aki sokat dolgozik, megérdemli</a:t>
                      </a:r>
                      <a:r>
                        <a:rPr lang="hu-HU" sz="2000" baseline="0" dirty="0" smtClean="0">
                          <a:effectLst/>
                          <a:latin typeface="+mj-lt"/>
                        </a:rPr>
                        <a:t> a jó jegyet.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Egész nap házi feladatot csináltam, azt</a:t>
                      </a:r>
                      <a:r>
                        <a:rPr lang="hu-HU" sz="2000" baseline="0" dirty="0" smtClean="0">
                          <a:effectLst/>
                          <a:latin typeface="+mj-lt"/>
                        </a:rPr>
                        <a:t> gondolom, megérdemlek egy óra pihenést!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 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7710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206891"/>
              </p:ext>
            </p:extLst>
          </p:nvPr>
        </p:nvGraphicFramePr>
        <p:xfrm>
          <a:off x="1999487" y="621935"/>
          <a:ext cx="9436953" cy="52181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192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044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5759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1300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14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megelőz  /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 megakadályoz</a:t>
                      </a:r>
                      <a:r>
                        <a:rPr lang="hu-HU" sz="20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valamit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Mielőtt valami történik,</a:t>
                      </a:r>
                      <a:r>
                        <a:rPr lang="hu-HU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lépéseket teszünk azért, hogy ne történjen meg.</a:t>
                      </a:r>
                      <a:endParaRPr lang="hu-HU" sz="20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</a:t>
                      </a:r>
                      <a:r>
                        <a:rPr lang="hu-HU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betegségeket egészséges életmóddal lehet megelőzni.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bir şeyi</a:t>
                      </a:r>
                    </a:p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önlemek</a:t>
                      </a:r>
                      <a:r>
                        <a:rPr lang="hu-HU" sz="2000" b="0" kern="1200" baseline="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14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őr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Ez egy foglalkozás. Az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 őr vigyáz valamire: emberekre, üzletekre, pénzre (vagy egy kútra 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)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Rossmannban biztonsági kamerák és biztonsági őrök dolgoznak.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nöbetçi</a:t>
                      </a:r>
                      <a:r>
                        <a:rPr lang="hu-HU" sz="2000" dirty="0">
                          <a:effectLst/>
                          <a:latin typeface="+mj-lt"/>
                        </a:rPr>
                        <a:t> 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14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megérdemel valamit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Aki sokat dolgozik, megérdemli</a:t>
                      </a:r>
                      <a:r>
                        <a:rPr lang="hu-HU" sz="2000" baseline="0" dirty="0" smtClean="0">
                          <a:effectLst/>
                          <a:latin typeface="+mj-lt"/>
                        </a:rPr>
                        <a:t> a jó jegyet.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Egész nap házi feladatot csináltam, azt</a:t>
                      </a:r>
                      <a:r>
                        <a:rPr lang="hu-HU" sz="2000" baseline="0" dirty="0" smtClean="0">
                          <a:effectLst/>
                          <a:latin typeface="+mj-lt"/>
                        </a:rPr>
                        <a:t> gondolom, megérdemlek egy óra pihenést!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 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3635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455118"/>
              </p:ext>
            </p:extLst>
          </p:nvPr>
        </p:nvGraphicFramePr>
        <p:xfrm>
          <a:off x="1999487" y="621935"/>
          <a:ext cx="9436953" cy="52181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192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044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5759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1300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14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megelőz  /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 megakadályoz</a:t>
                      </a:r>
                      <a:r>
                        <a:rPr lang="hu-HU" sz="20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valamit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Mielőtt valami történik,</a:t>
                      </a:r>
                      <a:r>
                        <a:rPr lang="hu-HU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lépéseket teszünk azért, hogy ne történjen meg.</a:t>
                      </a:r>
                      <a:endParaRPr lang="hu-HU" sz="20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</a:t>
                      </a:r>
                      <a:r>
                        <a:rPr lang="hu-HU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betegségeket egészséges életmóddal lehet megelőzni.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bir şeyi</a:t>
                      </a:r>
                    </a:p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önlemek</a:t>
                      </a:r>
                      <a:r>
                        <a:rPr lang="hu-HU" sz="2000" b="0" kern="1200" baseline="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14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őr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Ez egy foglalkozás. Az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 őr vigyáz valamire: emberekre, üzletekre, pénzre (vagy egy kútra 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)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Rossmannban biztonsági kamerák és biztonsági őrök dolgoznak.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nöbetçi</a:t>
                      </a:r>
                      <a:r>
                        <a:rPr lang="hu-HU" sz="2000" dirty="0">
                          <a:effectLst/>
                          <a:latin typeface="+mj-lt"/>
                        </a:rPr>
                        <a:t> 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14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megérdemel valamit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Aki sokat dolgozik, megérdemli</a:t>
                      </a:r>
                      <a:r>
                        <a:rPr lang="hu-HU" sz="2000" baseline="0" dirty="0" smtClean="0">
                          <a:effectLst/>
                          <a:latin typeface="+mj-lt"/>
                        </a:rPr>
                        <a:t> a jó jegyet.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Egész nap házi feladatot csináltam, azt</a:t>
                      </a:r>
                      <a:r>
                        <a:rPr lang="hu-HU" sz="2000" baseline="0" dirty="0" smtClean="0">
                          <a:effectLst/>
                          <a:latin typeface="+mj-lt"/>
                        </a:rPr>
                        <a:t> gondolom, megérdemlek egy óra pihenést!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bir şeyi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haketmek</a:t>
                      </a:r>
                      <a:r>
                        <a:rPr lang="hu-HU" sz="2000" dirty="0">
                          <a:effectLst/>
                          <a:latin typeface="+mj-lt"/>
                        </a:rPr>
                        <a:t> 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7637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496951"/>
              </p:ext>
            </p:extLst>
          </p:nvPr>
        </p:nvGraphicFramePr>
        <p:xfrm>
          <a:off x="1832062" y="1034059"/>
          <a:ext cx="9436953" cy="48164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192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044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5759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1300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14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megközelít valamit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közel</a:t>
                      </a:r>
                      <a:r>
                        <a:rPr lang="hu-HU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megy valamihez</a:t>
                      </a:r>
                      <a:endParaRPr lang="hu-HU" sz="20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 rendőrök megközelítették</a:t>
                      </a:r>
                      <a:r>
                        <a:rPr lang="hu-HU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a helyet, ahol a betörő rejtőzött.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b="0" kern="1200" baseline="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14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megtapsol valakit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A színházban a darab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 végén</a:t>
                      </a:r>
                      <a:r>
                        <a:rPr lang="hu-HU" sz="20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 megtapsoljuk a sikeres színészeket.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hu-HU" sz="20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koronavírus alatt minden este megtapsolják az emberek az ápolókat és az orvosokat.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14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szomorkodik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Szomorúnak érzi magát.</a:t>
                      </a:r>
                      <a:endParaRPr lang="hu-HU" sz="2000" baseline="0" dirty="0" smtClean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+mj-lt"/>
                        </a:rPr>
                        <a:t>„Ne szomorkodj, minden rendben lesz!”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9472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487</TotalTime>
  <Words>775</Words>
  <Application>Microsoft Office PowerPoint</Application>
  <PresentationFormat>Widescreen</PresentationFormat>
  <Paragraphs>152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Gothic</vt:lpstr>
      <vt:lpstr>Times New Roman</vt:lpstr>
      <vt:lpstr>Wingdings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Bemutatkozás:  3 mondat: 2 igaz, 1 hamis</dc:title>
  <dc:creator>Éva Tóth</dc:creator>
  <cp:lastModifiedBy>Éva Tóth</cp:lastModifiedBy>
  <cp:revision>31</cp:revision>
  <dcterms:created xsi:type="dcterms:W3CDTF">2018-09-21T17:46:23Z</dcterms:created>
  <dcterms:modified xsi:type="dcterms:W3CDTF">2020-05-21T15:34:25Z</dcterms:modified>
</cp:coreProperties>
</file>