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0E3FE4-49B9-4BFF-AD38-03D886BAA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601315A-D3BA-4DF7-B082-7674B1A3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C8A-7DD9-4A57-972A-67A670732C55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B30285B-6302-48D0-9125-816A2B69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B7567EE-9805-48F7-A967-AE642EF4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CFF8-74C0-4E13-B542-04CD6BA5A6B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564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8AAF188-16B6-4A06-8E61-59D41DEF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935402-3611-482D-AC1C-562F9EB19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4DDE61-E94C-4292-8B30-1B0661405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7EC8A-7DD9-4A57-972A-67A670732C55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2E50DD-9CFC-4921-95DD-EBAA2F984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AA5DA1E-4C0A-4961-AEA0-A93B1D8C9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CFF8-74C0-4E13-B542-04CD6BA5A6B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34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7993458-01A2-418B-A134-B9F0F488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>
                <a:solidFill>
                  <a:srgbClr val="FFFFFF"/>
                </a:solidFill>
                <a:latin typeface="Bookman Old Style" panose="02050604050505020204" pitchFamily="18" charset="0"/>
              </a:rPr>
              <a:t>İŞ SAĞLIĞI ve GÜVENLİĞİ TEMEL KAVRAMLAR</a:t>
            </a:r>
            <a:endParaRPr lang="tr-TR" sz="280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84DE3B-999B-43FC-8192-F0D1E11A87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9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925C778-2125-4383-8CA5-651AB1F1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Güvenliğinin 10 Kuralı</a:t>
            </a:r>
            <a:endParaRPr lang="tr-TR" b="1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5401189-BC64-41B4-80FF-E5AE25171A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582B44C-3903-4349-9DAB-497771C7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Güvenliğinin 10 Kuralı</a:t>
            </a:r>
            <a:endParaRPr lang="tr-TR" b="1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236FC1-9240-46FB-BB4A-0F209CE561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FA3D754-AF10-4B08-A4A3-7B84ED03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700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Sağlığı ve Güvenliğini Tehdit Eden Durumların Ortadan Kaldırılması </a:t>
            </a:r>
            <a:endParaRPr lang="tr-TR" sz="370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D727D3-81B4-44FE-8E3D-77ED5C4BD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3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2D4B3ED-5BA4-47E3-B3C6-7AC19069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400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Sağlığı ve Güvenliği Politikasının Başarılı Olması için Yapılması Gerekenler </a:t>
            </a:r>
            <a:endParaRPr lang="tr-TR" sz="340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2B935B-9655-4B3C-B5C7-998869CB1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8C0F776-5785-4E4B-82D1-55F2AF35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İSG Kaynaklı Maddi Kayıp </a:t>
            </a:r>
            <a:r>
              <a:rPr lang="tr-TR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	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2E0C98-CCBB-4DEA-A2D2-EDB077D91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4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FCC7F5C-8C66-4A64-A9E1-3C02809E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>
                    <a:alpha val="80000"/>
                  </a:schemeClr>
                </a:solidFill>
              </a:rPr>
              <a:t>İSG Kaynaklı Maddi Kayıp </a:t>
            </a:r>
            <a:r>
              <a:rPr lang="en-US">
                <a:solidFill>
                  <a:schemeClr val="bg1">
                    <a:alpha val="80000"/>
                  </a:schemeClr>
                </a:solidFill>
              </a:rPr>
              <a:t>	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AF08B5-61E0-4E4D-8EF5-07A7FF4B9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2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BEF0BB6-7BEE-4397-A911-EE7B7E8A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400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İŞVERENİN HAKLARI, YÜKÜMLÜLÜKLERİ VE SORUMLULUKLARI </a:t>
            </a:r>
            <a:r>
              <a:rPr lang="tr-TR" sz="3400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	</a:t>
            </a:r>
            <a:endParaRPr lang="tr-TR" sz="3400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5A0D96-0052-46AE-9827-9ADCA5A839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37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E2DC855-E850-4610-92F5-A8D2B734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40C695-2F4F-4DF7-B382-8361E723D7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8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A6B7647-EC1C-4D24-A2F2-012A7A8A8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B9C5BB-4678-461F-B971-A5EAEF6F3D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D3B5D11-76A1-49E4-A512-0053DCED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400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KAZASI SAYILAN HAL ve OLUŞUMLAR</a:t>
            </a:r>
            <a:endParaRPr lang="tr-TR" sz="3400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E21121-4402-4D19-A790-703AF038B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2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E8ADED1-55E6-45AD-98AD-C046DBFC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latin typeface="Bookman Old Style" panose="02050604050505020204" pitchFamily="18" charset="0"/>
              </a:rPr>
              <a:t>KISALTMALAR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C25FE1-6A51-484D-BD27-034183562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1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F75748A-9D3F-41EE-B267-185AA8FC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4A9498B-A232-403E-A5DD-0C51652A29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4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41478C5-3C9A-4B40-A815-9528113A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latin typeface="Bookman Old Style" panose="02050604050505020204" pitchFamily="18" charset="0"/>
              </a:rPr>
              <a:t>İSG NİN BİLİMSEL DAYANAKLARI</a:t>
            </a:r>
            <a:endParaRPr lang="tr-TR"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0DF9C1-D7A8-417F-95F1-AD2E66989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3EFA0EB-C4D2-472F-8595-A0EA94D0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İSG NİN BİLİMSEL DAYANAKLARI </a:t>
            </a:r>
            <a:r>
              <a:rPr lang="tr-TR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	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FB397B-494A-4E73-915A-FD952B32DE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59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665CE66-CC06-4C0B-A7DF-B6F0C84F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>
                <a:latin typeface="Bookman Old Style" panose="02050604050505020204" pitchFamily="18" charset="0"/>
              </a:rPr>
              <a:t>İŞYERİ HEKİMİ </a:t>
            </a:r>
            <a:endParaRPr lang="tr-TR" sz="3200" dirty="0"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361D4F0-4D73-497E-8203-CD46555D0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3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F872210-650F-4C1A-8127-7648F0B2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İŞYERİ HEKİMLERİNİN GÖREVLERİ</a:t>
            </a:r>
            <a:r>
              <a:rPr lang="tr-TR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	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3E259E-4236-4F52-BFC0-328AB25ED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B9208D7-0458-490E-9348-179AAF31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04FB28-BE11-40A3-8EC8-A08C385A51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8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23DDDAF-5E0C-456A-BBE5-1FE06539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96351B-C07A-4BC1-87C3-175BF2D14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8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8FBE52F-976D-4531-AC67-7C42D097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B06AAE-3B44-491E-A177-723C52D864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0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44AD5E1-5D24-4D02-B679-3D4F424B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100913-CB42-4148-9606-1B4EE2B98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17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09F6E2F-CDEA-447F-99A3-29D55657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RADYASYONUN İNSAN VÜCUDUNDAKİ ETKİLERİ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A6D64D6-F494-4C97-81E2-03247F8DA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2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6CA7457-2640-4102-959E-388AD521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r-TR" sz="3700" b="1">
                <a:latin typeface="Bookman Old Style" panose="02050604050505020204" pitchFamily="18" charset="0"/>
              </a:rPr>
              <a:t>GÜNÜMÜZDE İSG İLE İLGİLİ KURULUŞLAR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F3A274-C481-4296-8F85-789585DCE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24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498F0B6-7184-4066-9388-590E5AEE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RADYASYONUN İNSAN VÜCUDUNDAKİ ETKİLERİ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2C4E54-9189-441D-B668-173D223AC4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4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C2EC2DA-B4A5-4716-B6DB-FC1E3D33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0A5B99-DAD8-471E-B09A-4FE547EDE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DEE6925-5996-4B23-BDE7-A3D86F6B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AYDINLATMA SİSTEMLERİNDE DİKKAT EDİLECEKLER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6BD246-2797-46D2-861A-8D140F6E9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8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C8E3BD2-05A7-4500-AE50-F39B75F4A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ÇEŞİTLİ İŞLERE GÖRE AYDINLATMA ŞİDDETLERİ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12CCC75-8524-44B2-8139-30C56BB4E2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8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ECE8E21-1C3B-4FAB-9E6F-2836B516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ÇEŞİTLİ İŞLERE GÖRE AYDINLATMA ŞİDDETLERİ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9DC432-3771-4C08-B75D-DB7FFB6576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79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F748E66-9374-4B97-B4C0-55988894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888771E-6482-42BA-8776-67332239FB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7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2E257D3-2279-4CED-B513-ED057A92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93A536E-69E2-42C7-A982-130363571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53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85988CB-83A4-44E7-8AAC-C574C942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AD698E-1AB1-4CE6-B648-5C7F690E0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81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735C439-BA43-4FB9-880C-DD54C499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2879A33-0171-46CD-95CE-A63F5A204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6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605C38E-3EF5-47B1-88AA-4C8351F6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9A065C-E822-4876-910F-A1E6ECE23D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66D01A4-F028-4E52-B90D-E834AF44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ABFA33-5256-4118-A281-DDC2FFD5D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76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5942D31-A754-4B10-A5C3-860E47F8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D5C8CFB-9E56-4A2D-94DB-9215696CD2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3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EC6B0A8-A262-47FC-843F-A26C4FF0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FDAB03E-CD31-4EE1-BCC5-3E1F46165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05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B9A3C66-3C34-4291-B335-12BF39CE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7B39CE-F01C-4E14-83F3-3AD2EF7DCD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06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F137A92-F353-4603-8E96-E0284B2F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B5CAB9-22A5-4073-8A28-F0A023A6B8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2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2712B3E-0555-45C7-9B4D-1E81CEF9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ELEKTRİK</a:t>
            </a:r>
            <a:b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ÇALIŞMALARINDA</a:t>
            </a:r>
            <a:b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tr-T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İSG 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9E96CC1-2935-4BF4-8499-BD1D055CE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67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49FFD16-D3FC-4838-9022-5DF0BA16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F90CCA-B95F-450A-A492-4ED12868E2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44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5A0375E-0F4D-4F38-B88C-FDA39DDE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ELEKTRİK AKIMININ İNSAN VÜCUDUNDAKİ ETKİLERİ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A9B313-1803-4147-9C20-3E69B98DD0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1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BE85E12-084A-44D2-808D-635A8A88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70BCD1-6D50-4EAD-9060-C705EBE5F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1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B5931A7-83EE-4047-BF9D-7E47AEDA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ÇALIŞANLARI ELEKTRİK ÇARPMASINDAN KORUMAK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04B914B-DC4E-4C77-ADF9-CAA7433B0A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6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D333A69-311C-485D-AE76-171F548D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ÇALIŞANLARI ELEKTRİK ÇARPMASINDAN KORUMAK</a:t>
            </a:r>
            <a:endParaRPr lang="tr-TR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1D2A822-A04E-4914-BEDE-C0123E4FC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43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5CB5C5D-8394-4479-9761-28297368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DC78B7-0503-4D63-A9CA-1BB572765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92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A7A0099-3C14-4E87-A41D-AE9B4A26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DB172D-696C-41F7-A115-DFFF59209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389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63A9C0F-2728-4AB3-AAC0-7F2C2850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0A9355-F05E-4419-AE51-C3938EE24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4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07832C4-B0EB-421B-BB82-BF827060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2C49807-1BFA-4CD4-84B4-5FE2E365C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8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BA9BE4E-0317-4F10-B448-83FC5B72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AC54EF-7FCB-4655-9AAF-4EBF5678F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7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21827EC-BB72-4E88-8912-FB3B49E9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42F284-8292-4620-B1F6-F2E1462E6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7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8BD9862-9F9E-4833-8F5C-44F751D7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449FCB-D758-415C-B2BA-53D0512634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75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7A9D2A5-27B5-420F-B23A-E2788BCD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F7B0D1B-6389-41A7-B5DC-78358D02BD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07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BB9BB30-7F06-48FB-B5B1-414AFA15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73B268-8403-4A96-9DCB-C9CAA42463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6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AAA0D3D-2A65-4F90-876A-DD5E360A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1AADBF-AB4F-4589-8FF7-714C6CB6E1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75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0841452-7E27-4D3C-B467-FF58650D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594B260-5D33-4A48-A1E6-F7BAF4B91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9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D92B272-245F-4F12-A98A-F9828F84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Devletin İSG Görevleri </a:t>
            </a:r>
            <a:endParaRPr lang="tr-TR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B15419F-D889-4F08-9562-2AFB7137B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0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DA7A7EB-061D-4D38-BE4D-FD63C828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rgbClr val="FFFF00"/>
                </a:solidFill>
              </a:rPr>
              <a:t>YANGIN</a:t>
            </a:r>
            <a:endParaRPr lang="tr-TR" b="1" dirty="0">
              <a:solidFill>
                <a:srgbClr val="FFFF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F90851-6816-41D7-9AE7-6B8BF5487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DC156E0-5849-454A-ABA0-BAD6E8FC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476B807-9367-4E80-8CC7-8E2FD49E0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2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D4715D2-451A-4709-97B9-B5BAE846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77AB39-0193-467F-94B6-DF5B5253DC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30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F6685B0-19C7-42C2-82DD-2521EEE6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411B97-CB39-4BE1-992C-B2262B7EB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62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672AACA-69E3-4338-BA07-3F0630F6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F22FAE-3E50-4C97-9974-11204624CB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0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DD2EC8F-70C2-4959-AAA9-97C628E3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91C239E-01D1-4AD1-9535-91253619C8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05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F9857A9-1F0C-4DE6-A4A5-05CC9990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444CC5-16BD-4EAC-B9FE-07D4140917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5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EAF53F3-6BC6-4764-BE01-A0449BCE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278CB3-E52E-4B3C-A1F6-13CF51AFC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1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AD7FB1E-E8E6-4051-93FA-8C6F6934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E4D04B-B8A2-450C-BB5F-E78ED371EB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79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B479C09-B7C4-4365-9783-02C035BF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4B8004-BC8D-449B-A1D2-9819557518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3A993F9-1326-4BBA-BBB4-1BEC5820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İşverenin İSG Görevleri </a:t>
            </a:r>
            <a:endParaRPr lang="tr-TR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C1C0BE5-80C5-4E61-967B-8B519612E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08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5B26F7E-B096-40B4-8EFA-1EC90FD5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BA88F2C-25B1-46C4-B9E5-5C32215AF6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17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1B91DB9-5FF8-4E88-A2AF-65BE5558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>
                <a:solidFill>
                  <a:srgbClr val="FF0000"/>
                </a:solidFill>
                <a:latin typeface="Algerian" panose="04020705040A02060702" pitchFamily="82" charset="0"/>
              </a:rPr>
              <a:t>ACİL DURUM PLANLARI</a:t>
            </a:r>
            <a:endParaRPr lang="tr-TR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A61502-ECFF-4AB0-9D80-9CF78FB51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65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0691154-591B-4F64-9C08-BB51A4D3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700" b="1">
                <a:latin typeface="+mn-lt"/>
              </a:rPr>
              <a:t>Acil Durum Planlarının Hazırlanması Ve Çalışanlara Aktarılması </a:t>
            </a:r>
            <a:endParaRPr lang="tr-TR" sz="3700" b="1" dirty="0"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A68D360-FA35-4998-8D11-6E3879E924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05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212E057-57C5-4658-BB37-D295161C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b="1">
                <a:latin typeface="+mn-lt"/>
              </a:rPr>
              <a:t>Acil Durum Ekipleri </a:t>
            </a:r>
            <a:endParaRPr lang="tr-TR" sz="4000" dirty="0"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AF5D7BA-307F-4716-A6DE-4350282ABF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31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26F3EF9-36B7-4599-BECC-CB6B23CD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>
                <a:latin typeface="+mn-lt"/>
              </a:rPr>
              <a:t>Acil Durum Planlamasının Aşamaları </a:t>
            </a:r>
            <a:endParaRPr lang="tr-TR" sz="2800" b="1" dirty="0"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56B7EB-6D8B-4DB6-AF44-A5D67BACD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47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44F020E-3400-4D3B-9E3F-0153C7A1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+mn-lt"/>
              </a:rPr>
              <a:t>Acil Eylem Gerektiren Haller </a:t>
            </a:r>
            <a:endParaRPr lang="tr-TR" dirty="0">
              <a:solidFill>
                <a:schemeClr val="bg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A216E3-F9DA-4A9F-86B6-CA47B9D502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50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46FE141-16BA-4156-928D-160CB67A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tr-TR" b="1">
                <a:latin typeface="+mn-lt"/>
              </a:rPr>
              <a:t>Acil Durum Teçhizatları İle İlgili Bazı Örnekler </a:t>
            </a:r>
            <a:endParaRPr lang="tr-TR" dirty="0">
              <a:latin typeface="+mn-lt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1EB870-9AE4-4D52-91CC-B0EB45A34A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12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E65EB65-C8A8-4CC9-A4E3-247ECE3B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800" b="1">
                <a:latin typeface="+mn-lt"/>
              </a:rPr>
              <a:t>SAĞLIK VE GÜVENLİK İŞARETLERİ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27384E-EA74-4142-8026-A4EAB7886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13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F0B2569-9DD5-4AC0-A5F9-2DEADC35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2B5F72-17D2-413A-843E-45AE794E5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0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E8F745D-181B-4405-BB01-FF5C5384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3CBAD8-2F36-4D80-A17E-FE09ED1735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3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2A00509-D2BC-4FBA-A610-90CDF92B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İşçilerin İSG Görevleri </a:t>
            </a:r>
            <a:endParaRPr lang="tr-TR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A9F5D9E-D217-456D-A72B-44BB7F215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01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C7B470B-E7AA-4EB8-A66A-C7C7A659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60B1BF-21D2-4CE2-B5E9-92C543208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13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B052F66-45F8-4F65-B756-F6F1DBF7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D949DC-1A6A-46EA-AA1A-5A81B4453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43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BAA9D57-460C-427D-B658-BDD3FDB1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AAE3603-07A4-4361-9215-D4AF80FF9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5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EECF85B-518A-4E9A-BF28-290DDC1D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C78630-DF26-4EB5-9FFD-D243846B04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52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C823FC2-8124-4423-8B55-18DB45CF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7FE9BB8-77EE-4FC5-AE63-ECE909775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91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0F8F106-CDBB-49A7-BB54-86017564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641ADF-371A-4E77-AA19-A0D70B5896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612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A67CC4D-3B13-4AEB-BBD7-52CA9D66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548D79-D72C-449E-8A3A-034CE6EDD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9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46AC3FC-1A1F-4F22-982C-D92AA6F5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24DD78-281D-4990-BE25-65CF8E3097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442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3947357-6AC5-40AC-B939-7C264CE5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717B2B-EBDD-49E8-B707-D15F41442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1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1E9416B-B277-4959-82A1-BBB8D45F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D6B13C-65E8-44F5-8EC4-6CD45F10CF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B9AEE2E-9D02-4D32-BA60-0907FC85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>
                <a:solidFill>
                  <a:schemeClr val="bg1">
                    <a:alpha val="80000"/>
                  </a:schemeClr>
                </a:solidFill>
                <a:latin typeface="Bookman Old Style" panose="02050604050505020204" pitchFamily="18" charset="0"/>
              </a:rPr>
              <a:t>İş Güvenliğinin 10 Kuralı</a:t>
            </a:r>
            <a:endParaRPr lang="tr-TR" b="1" dirty="0">
              <a:solidFill>
                <a:schemeClr val="bg1">
                  <a:alpha val="8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3C2808-1BC8-4280-96FA-BC6664068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858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BDE4605-3D89-4FDD-A4FB-AE61CA95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533E3B7-10CC-4E03-8C96-C542C8D19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336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1D97D5C-DD3C-4E95-9B6C-2A37632A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5709B5-202A-457A-98B9-46D2563F7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0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Geniş ekran</PresentationFormat>
  <Paragraphs>36</Paragraphs>
  <Slides>91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91</vt:i4>
      </vt:variant>
    </vt:vector>
  </HeadingPairs>
  <TitlesOfParts>
    <vt:vector size="97" baseType="lpstr">
      <vt:lpstr>Algerian</vt:lpstr>
      <vt:lpstr>Arial</vt:lpstr>
      <vt:lpstr>Bookman Old Style</vt:lpstr>
      <vt:lpstr>Calibri</vt:lpstr>
      <vt:lpstr>Calibri Light</vt:lpstr>
      <vt:lpstr>Office Teması</vt:lpstr>
      <vt:lpstr>İŞ SAĞLIĞI ve GÜVENLİĞİ TEMEL KAVRAMLAR</vt:lpstr>
      <vt:lpstr>KISALTMALAR</vt:lpstr>
      <vt:lpstr>GÜNÜMÜZDE İSG İLE İLGİLİ KURULUŞLAR</vt:lpstr>
      <vt:lpstr>PowerPoint Sunusu</vt:lpstr>
      <vt:lpstr>PowerPoint Sunusu</vt:lpstr>
      <vt:lpstr>Devletin İSG Görevleri </vt:lpstr>
      <vt:lpstr>İşverenin İSG Görevleri </vt:lpstr>
      <vt:lpstr>İşçilerin İSG Görevleri </vt:lpstr>
      <vt:lpstr>İş Güvenliğinin 10 Kuralı</vt:lpstr>
      <vt:lpstr>İş Güvenliğinin 10 Kuralı</vt:lpstr>
      <vt:lpstr>İş Güvenliğinin 10 Kuralı</vt:lpstr>
      <vt:lpstr>İş Sağlığı ve Güvenliğini Tehdit Eden Durumların Ortadan Kaldırılması </vt:lpstr>
      <vt:lpstr>İş Sağlığı ve Güvenliği Politikasının Başarılı Olması için Yapılması Gerekenler </vt:lpstr>
      <vt:lpstr>İSG Kaynaklı Maddi Kayıp  </vt:lpstr>
      <vt:lpstr>İSG Kaynaklı Maddi Kayıp  </vt:lpstr>
      <vt:lpstr>İŞVERENİN HAKLARI, YÜKÜMLÜLÜKLERİ VE SORUMLULUKLARI  </vt:lpstr>
      <vt:lpstr>PowerPoint Sunusu</vt:lpstr>
      <vt:lpstr>PowerPoint Sunusu</vt:lpstr>
      <vt:lpstr>İŞ KAZASI SAYILAN HAL ve OLUŞUMLAR</vt:lpstr>
      <vt:lpstr>PowerPoint Sunusu</vt:lpstr>
      <vt:lpstr>İSG NİN BİLİMSEL DAYANAKLARI</vt:lpstr>
      <vt:lpstr>İSG NİN BİLİMSEL DAYANAKLARI  </vt:lpstr>
      <vt:lpstr>İŞYERİ HEKİMİ </vt:lpstr>
      <vt:lpstr>İŞYERİ HEKİMLERİNİN GÖREVLERİ </vt:lpstr>
      <vt:lpstr>PowerPoint Sunusu</vt:lpstr>
      <vt:lpstr>PowerPoint Sunusu</vt:lpstr>
      <vt:lpstr>PowerPoint Sunusu</vt:lpstr>
      <vt:lpstr>PowerPoint Sunusu</vt:lpstr>
      <vt:lpstr>RADYASYONUN İNSAN VÜCUDUNDAKİ ETKİLERİ</vt:lpstr>
      <vt:lpstr>RADYASYONUN İNSAN VÜCUDUNDAKİ ETKİLERİ</vt:lpstr>
      <vt:lpstr>PowerPoint Sunusu</vt:lpstr>
      <vt:lpstr>AYDINLATMA SİSTEMLERİNDE DİKKAT EDİLECEKLER</vt:lpstr>
      <vt:lpstr>ÇEŞİTLİ İŞLERE GÖRE AYDINLATMA ŞİDDETLERİ</vt:lpstr>
      <vt:lpstr>ÇEŞİTLİ İŞLERE GÖRE AYDINLATMA ŞİDDETLERİ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ELEKTRİK ÇALIŞMALARINDA İSG </vt:lpstr>
      <vt:lpstr>PowerPoint Sunusu</vt:lpstr>
      <vt:lpstr>ELEKTRİK AKIMININ İNSAN VÜCUDUNDAKİ ETKİLERİ</vt:lpstr>
      <vt:lpstr>PowerPoint Sunusu</vt:lpstr>
      <vt:lpstr>ÇALIŞANLARI ELEKTRİK ÇARPMASINDAN KORUMAK</vt:lpstr>
      <vt:lpstr>ÇALIŞANLARI ELEKTRİK ÇARPMASINDAN KORUMAK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YANGIN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ACİL DURUM PLANLARI</vt:lpstr>
      <vt:lpstr>Acil Durum Planlarının Hazırlanması Ve Çalışanlara Aktarılması </vt:lpstr>
      <vt:lpstr>Acil Durum Ekipleri </vt:lpstr>
      <vt:lpstr>Acil Durum Planlamasının Aşamaları </vt:lpstr>
      <vt:lpstr>Acil Eylem Gerektiren Haller </vt:lpstr>
      <vt:lpstr>Acil Durum Teçhizatları İle İlgili Bazı Örnekler </vt:lpstr>
      <vt:lpstr>SAĞLIK VE GÜVENLİK İŞARETLERİ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İŞ SAĞLIĞI ve GÜVENLİĞİ TEMEL KAVRAMLAR</dc:title>
  <dc:creator>hüseyin k.erdem</dc:creator>
  <cp:lastModifiedBy>hüseyin k.erdem</cp:lastModifiedBy>
  <cp:revision>1</cp:revision>
  <dcterms:created xsi:type="dcterms:W3CDTF">2021-02-10T20:28:41Z</dcterms:created>
  <dcterms:modified xsi:type="dcterms:W3CDTF">2021-02-10T20:28:42Z</dcterms:modified>
</cp:coreProperties>
</file>