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305" r:id="rId4"/>
    <p:sldId id="292" r:id="rId5"/>
    <p:sldId id="306" r:id="rId6"/>
    <p:sldId id="307" r:id="rId7"/>
    <p:sldId id="308" r:id="rId8"/>
    <p:sldId id="30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284" r:id="rId18"/>
    <p:sldId id="318" r:id="rId19"/>
    <p:sldId id="321" r:id="rId20"/>
    <p:sldId id="322" r:id="rId21"/>
    <p:sldId id="323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A42CB9-2CC8-44A7-A2DC-4BD72BA5B2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06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D38A-09E8-4ED0-A754-D39E7A7028BC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D76D-6F99-42A1-A9E7-5AF24CCB82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29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C1A6-69B2-4063-9B15-A19652F787F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071F-A16D-43E5-9B96-F9F9441FB40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543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AE23-89D6-4867-A16D-DCA6CC6C53B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FF4D-5CA6-4CA1-A13D-475CA6A102F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77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187D-1670-47C2-9F66-B255382E2582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7FA8-7297-4AAD-8880-6517FB1E24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87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9ABC-B0D4-4BBA-B197-3787075505C4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8E86-7E02-42E7-845D-FCE5BAFFE73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366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FA73-D8B4-484C-B401-32CD396359C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A4E2-F86F-4BAE-A43B-80BAC8730A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203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CD4C-9CFB-4E5D-A0A1-04CEF7C64E9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8598-010E-40E0-90AD-46112947C1D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378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9FB4-F5BB-477A-BB95-21C8984DC68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95D4-2735-4777-9AD3-F4783DAAD6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17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D5BC1-13B9-4654-98E1-345D16CF058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1E84-864B-43F5-9D99-F56D150727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92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DB91-79DD-4DE4-9430-40AAF145825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D429-303A-470C-B7FD-88FB309801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735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0BC1-72A1-46C1-9E19-CB00967DE01D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7BDC-6068-4E74-8A5E-F7D15F1F300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143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C39867C-3AF3-4520-9F1E-90191AEEAE6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D14855-44E7-4844-A334-2A0BC67B5C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3600450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BÖLÜM 5</a:t>
            </a:r>
          </a:p>
        </p:txBody>
      </p:sp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250825" y="2997200"/>
            <a:ext cx="88931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/>
                <a:cs typeface="Microsoft Sans Serif"/>
              </a:rPr>
              <a:t>PETROKİMYASALLARIN ÜRETİMİ, </a:t>
            </a:r>
          </a:p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/>
                <a:cs typeface="Microsoft Sans Serif"/>
              </a:rPr>
              <a:t>KİMYASAL DÖNÜŞÜMLER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539552" y="548593"/>
            <a:ext cx="1818475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60543" y="713804"/>
            <a:ext cx="181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13.HAFTA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Veri Yer Tutucusu 1">
            <a:extLst>
              <a:ext uri="{FF2B5EF4-FFF2-40B4-BE49-F238E27FC236}">
                <a16:creationId xmlns:a16="http://schemas.microsoft.com/office/drawing/2014/main" id="{8C5EEDA3-B272-4758-A073-A9470DCFBA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186630-69DB-4EA1-91DD-9BD36B6EF43F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7348" name="Slayt Numarası Yer Tutucusu 3">
            <a:extLst>
              <a:ext uri="{FF2B5EF4-FFF2-40B4-BE49-F238E27FC236}">
                <a16:creationId xmlns:a16="http://schemas.microsoft.com/office/drawing/2014/main" id="{DC08A0B4-7687-4C9C-8B7C-B8D0AE7D7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195EE-83D7-4183-85EE-FF5D050A0D2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/>
          </a:p>
        </p:txBody>
      </p:sp>
      <p:pic>
        <p:nvPicPr>
          <p:cNvPr id="57349" name="Picture 2">
            <a:extLst>
              <a:ext uri="{FF2B5EF4-FFF2-40B4-BE49-F238E27FC236}">
                <a16:creationId xmlns:a16="http://schemas.microsoft.com/office/drawing/2014/main" id="{25215CB6-25C5-41FA-9CDC-5BD3B971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8067" r="5846" b="18484"/>
          <a:stretch>
            <a:fillRect/>
          </a:stretch>
        </p:blipFill>
        <p:spPr bwMode="auto">
          <a:xfrm>
            <a:off x="468313" y="333375"/>
            <a:ext cx="80645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" name="Rectangle 3">
            <a:extLst>
              <a:ext uri="{FF2B5EF4-FFF2-40B4-BE49-F238E27FC236}">
                <a16:creationId xmlns:a16="http://schemas.microsoft.com/office/drawing/2014/main" id="{3B12BE94-638F-4E03-98A2-4C401535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81650"/>
            <a:ext cx="8424862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accent2"/>
                </a:solidFill>
              </a:rPr>
              <a:t>Şekil 5.</a:t>
            </a:r>
            <a:r>
              <a:rPr lang="tr-TR" altLang="tr-TR" b="1">
                <a:solidFill>
                  <a:schemeClr val="accent2"/>
                </a:solidFill>
              </a:rPr>
              <a:t> 3. (b)</a:t>
            </a:r>
            <a:r>
              <a:rPr lang="tr-TR" altLang="tr-TR"/>
              <a:t>  </a:t>
            </a:r>
            <a:r>
              <a:rPr lang="tr-TR" altLang="tr-TR" sz="2000" b="1">
                <a:solidFill>
                  <a:srgbClr val="660033"/>
                </a:solidFill>
              </a:rPr>
              <a:t>Sülfürik asit ve etilenden etil alkol elde edilmesi  prosesi için basitleştirilmiş akım-çizelgesi (hidrasyon ve hidroliz reaks).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Veri Yer Tutucusu 1">
            <a:extLst>
              <a:ext uri="{FF2B5EF4-FFF2-40B4-BE49-F238E27FC236}">
                <a16:creationId xmlns:a16="http://schemas.microsoft.com/office/drawing/2014/main" id="{28D49847-3A60-40CA-AF8E-3013B2818E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6D914A-0B56-4FB0-B49A-85025F2FE2C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8372" name="Slayt Numarası Yer Tutucusu 3">
            <a:extLst>
              <a:ext uri="{FF2B5EF4-FFF2-40B4-BE49-F238E27FC236}">
                <a16:creationId xmlns:a16="http://schemas.microsoft.com/office/drawing/2014/main" id="{72A88E8A-9FFC-4495-B5C5-3B31235D5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7B96BF-7CC4-46AE-A9CD-2FCBDBDA86D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/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8B638D78-F388-46CD-A494-D92EB5FA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61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Veri Yer Tutucusu 1">
            <a:extLst>
              <a:ext uri="{FF2B5EF4-FFF2-40B4-BE49-F238E27FC236}">
                <a16:creationId xmlns:a16="http://schemas.microsoft.com/office/drawing/2014/main" id="{C5761E44-CC11-4DFB-B1EA-CA1BBED2BD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1994CC-CFAE-4C48-9BD2-0A621073DA7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9396" name="Slayt Numarası Yer Tutucusu 3">
            <a:extLst>
              <a:ext uri="{FF2B5EF4-FFF2-40B4-BE49-F238E27FC236}">
                <a16:creationId xmlns:a16="http://schemas.microsoft.com/office/drawing/2014/main" id="{33C6EB57-C48E-46CF-B522-2A8902441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CD50BB-9247-461C-952C-ED20EEAF74E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 altLang="tr-TR"/>
          </a:p>
        </p:txBody>
      </p:sp>
      <p:pic>
        <p:nvPicPr>
          <p:cNvPr id="59397" name="Picture 4">
            <a:extLst>
              <a:ext uri="{FF2B5EF4-FFF2-40B4-BE49-F238E27FC236}">
                <a16:creationId xmlns:a16="http://schemas.microsoft.com/office/drawing/2014/main" id="{0B2D4E4F-2482-4B47-8309-BCC25300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369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Veri Yer Tutucusu 1">
            <a:extLst>
              <a:ext uri="{FF2B5EF4-FFF2-40B4-BE49-F238E27FC236}">
                <a16:creationId xmlns:a16="http://schemas.microsoft.com/office/drawing/2014/main" id="{8C86F617-F67F-4AE1-8E5F-F1C67F0C16A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3F49A-64FB-4617-AE74-E2FBD506D8C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0420" name="Slayt Numarası Yer Tutucusu 3">
            <a:extLst>
              <a:ext uri="{FF2B5EF4-FFF2-40B4-BE49-F238E27FC236}">
                <a16:creationId xmlns:a16="http://schemas.microsoft.com/office/drawing/2014/main" id="{D66CC344-D5BD-498A-A5D5-3C457AC81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7C95FD-47BB-4F86-BA0E-89CF882BCD7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 altLang="tr-TR"/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81E568F8-8F22-4C91-BB37-E41FA435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6726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Veri Yer Tutucusu 1">
            <a:extLst>
              <a:ext uri="{FF2B5EF4-FFF2-40B4-BE49-F238E27FC236}">
                <a16:creationId xmlns:a16="http://schemas.microsoft.com/office/drawing/2014/main" id="{72FA78F3-E0D7-4E63-A8AF-E045ABD09E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80491F-6CF5-4CB1-8F79-BEEA39F2EBA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1444" name="Slayt Numarası Yer Tutucusu 3">
            <a:extLst>
              <a:ext uri="{FF2B5EF4-FFF2-40B4-BE49-F238E27FC236}">
                <a16:creationId xmlns:a16="http://schemas.microsoft.com/office/drawing/2014/main" id="{9885C12C-F5A2-4A4B-AA7E-C25BF0474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38791-682C-4D82-912B-2B1BECE0EFD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 altLang="tr-TR"/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16B2CC58-B594-470C-A204-F8BDCD24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0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Veri Yer Tutucusu 1">
            <a:extLst>
              <a:ext uri="{FF2B5EF4-FFF2-40B4-BE49-F238E27FC236}">
                <a16:creationId xmlns:a16="http://schemas.microsoft.com/office/drawing/2014/main" id="{17561AD2-45D1-46BF-9158-D0682B1352D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6AAF13-FC66-42AC-83F6-5D9904B4D3CC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2468" name="Slayt Numarası Yer Tutucusu 3">
            <a:extLst>
              <a:ext uri="{FF2B5EF4-FFF2-40B4-BE49-F238E27FC236}">
                <a16:creationId xmlns:a16="http://schemas.microsoft.com/office/drawing/2014/main" id="{1E0A5F4C-5196-4FCC-844B-C464D95E1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A8168D-326D-43C9-9B7B-63199021847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 altLang="tr-TR"/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190123AC-244B-4DCE-B109-920AD06E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Veri Yer Tutucusu 1">
            <a:extLst>
              <a:ext uri="{FF2B5EF4-FFF2-40B4-BE49-F238E27FC236}">
                <a16:creationId xmlns:a16="http://schemas.microsoft.com/office/drawing/2014/main" id="{B5F0BAB5-8F68-4DA9-964E-4F2DC0FE26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09E3A-39F6-44F1-A8D1-4A12A30FEC33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4516" name="Slayt Numarası Yer Tutucusu 3">
            <a:extLst>
              <a:ext uri="{FF2B5EF4-FFF2-40B4-BE49-F238E27FC236}">
                <a16:creationId xmlns:a16="http://schemas.microsoft.com/office/drawing/2014/main" id="{A592088C-0003-46E2-9263-B7A7E1C93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6A89D-5936-4F68-8E55-0E07BC7266BE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 altLang="tr-TR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A5FE6C8A-5E4A-464F-88B4-7D78E3BC5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7" b="54192"/>
          <a:stretch>
            <a:fillRect/>
          </a:stretch>
        </p:blipFill>
        <p:spPr bwMode="auto">
          <a:xfrm>
            <a:off x="1187450" y="0"/>
            <a:ext cx="640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Veri Yer Tutucusu 1">
            <a:extLst>
              <a:ext uri="{FF2B5EF4-FFF2-40B4-BE49-F238E27FC236}">
                <a16:creationId xmlns:a16="http://schemas.microsoft.com/office/drawing/2014/main" id="{1D8AB351-4C33-40A4-BF10-9518418677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C8CDAA-E6FC-4D30-9A58-FAA8754BF5C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5540" name="Slayt Numarası Yer Tutucusu 3">
            <a:extLst>
              <a:ext uri="{FF2B5EF4-FFF2-40B4-BE49-F238E27FC236}">
                <a16:creationId xmlns:a16="http://schemas.microsoft.com/office/drawing/2014/main" id="{0C46ABA4-726A-4E77-A3CB-D38E6F76D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22714C-34F6-4645-8E4C-5FC9A4EAA5F6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r-TR" altLang="tr-TR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D549489E-3A32-4C95-BB24-45FD8BFD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7"/>
          <a:stretch>
            <a:fillRect/>
          </a:stretch>
        </p:blipFill>
        <p:spPr bwMode="auto">
          <a:xfrm>
            <a:off x="1258888" y="1588"/>
            <a:ext cx="642778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Veri Yer Tutucusu 1">
            <a:extLst>
              <a:ext uri="{FF2B5EF4-FFF2-40B4-BE49-F238E27FC236}">
                <a16:creationId xmlns:a16="http://schemas.microsoft.com/office/drawing/2014/main" id="{05FBB911-B40C-47D9-A23D-BBCAEDAFF3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A8431D-0DFA-48AC-B328-A98B1F6CE02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6564" name="Slayt Numarası Yer Tutucusu 3">
            <a:extLst>
              <a:ext uri="{FF2B5EF4-FFF2-40B4-BE49-F238E27FC236}">
                <a16:creationId xmlns:a16="http://schemas.microsoft.com/office/drawing/2014/main" id="{6A126D07-F0FD-4CFE-9204-AF982EF0F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53FD9-C2DD-4FDC-8629-2F9AB3E19147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r-TR" altLang="tr-TR"/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35AB0970-D76D-43CD-9150-D2EA1633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9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Veri Yer Tutucusu 1">
            <a:extLst>
              <a:ext uri="{FF2B5EF4-FFF2-40B4-BE49-F238E27FC236}">
                <a16:creationId xmlns:a16="http://schemas.microsoft.com/office/drawing/2014/main" id="{7232B70E-EACF-43F3-A63F-FC1A9EAAA19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F09734-9293-4B12-A37C-B068F513D6F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7588" name="Slayt Numarası Yer Tutucusu 3">
            <a:extLst>
              <a:ext uri="{FF2B5EF4-FFF2-40B4-BE49-F238E27FC236}">
                <a16:creationId xmlns:a16="http://schemas.microsoft.com/office/drawing/2014/main" id="{85DB9B23-46BF-47E7-B206-70D082A7C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808B3-76E9-45C6-80C6-6379AD438A3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r-TR" altLang="tr-TR"/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59CAA68A-DA04-41FF-A09E-773E12F5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i Yer Tutucusu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3F933E-D6D5-4E6E-A2A9-704FC6009222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9699" name="Altbilgi Yer Tutucusu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2970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44AF0-000C-40C8-B927-798ADDDB5132}" type="slidenum">
              <a:rPr lang="tr-TR" altLang="tr-TR"/>
              <a:pPr eaLnBrk="1" hangingPunct="1"/>
              <a:t>2</a:t>
            </a:fld>
            <a:endParaRPr lang="tr-TR" altLang="tr-TR"/>
          </a:p>
        </p:txBody>
      </p:sp>
      <p:pic>
        <p:nvPicPr>
          <p:cNvPr id="29701" name="Picture 4" descr="9B3C7A"/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755576" y="332656"/>
            <a:ext cx="7278513" cy="58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Veri Yer Tutucusu 1">
            <a:extLst>
              <a:ext uri="{FF2B5EF4-FFF2-40B4-BE49-F238E27FC236}">
                <a16:creationId xmlns:a16="http://schemas.microsoft.com/office/drawing/2014/main" id="{DC53038A-06BF-49CD-BF41-33C1A6F742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A3554-3B9C-4886-AE72-FBB8E59826D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8612" name="Slayt Numarası Yer Tutucusu 3">
            <a:extLst>
              <a:ext uri="{FF2B5EF4-FFF2-40B4-BE49-F238E27FC236}">
                <a16:creationId xmlns:a16="http://schemas.microsoft.com/office/drawing/2014/main" id="{E77C9267-20C7-47F5-B662-D5E5FE979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25C21B-74D9-46DA-8136-0BE043BDFEE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r-TR" altLang="tr-TR"/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4FA76111-ECC6-47F7-ADE6-256A6CED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525"/>
            <a:ext cx="72008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Veri Yer Tutucusu 1">
            <a:extLst>
              <a:ext uri="{FF2B5EF4-FFF2-40B4-BE49-F238E27FC236}">
                <a16:creationId xmlns:a16="http://schemas.microsoft.com/office/drawing/2014/main" id="{82CD5368-6321-4F91-9FD3-CE69FECB61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6DDD8-53B6-4E49-9C89-8135047C3E8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9636" name="Slayt Numarası Yer Tutucusu 3">
            <a:extLst>
              <a:ext uri="{FF2B5EF4-FFF2-40B4-BE49-F238E27FC236}">
                <a16:creationId xmlns:a16="http://schemas.microsoft.com/office/drawing/2014/main" id="{0A36A8BA-6C5B-4B7F-B9F3-F25660118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6CDD75-2B50-4D88-B50B-C119FFB1AE6F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r-TR" altLang="tr-TR"/>
          </a:p>
        </p:txBody>
      </p:sp>
      <p:pic>
        <p:nvPicPr>
          <p:cNvPr id="5" name="Picture 4" descr="6C3D9B53">
            <a:extLst>
              <a:ext uri="{FF2B5EF4-FFF2-40B4-BE49-F238E27FC236}">
                <a16:creationId xmlns:a16="http://schemas.microsoft.com/office/drawing/2014/main" id="{A3D37E31-B344-48DC-9E84-816E8821B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 bwMode="auto">
          <a:xfrm>
            <a:off x="683568" y="332656"/>
            <a:ext cx="748883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Veri Yer Tutucusu 1">
            <a:extLst>
              <a:ext uri="{FF2B5EF4-FFF2-40B4-BE49-F238E27FC236}">
                <a16:creationId xmlns:a16="http://schemas.microsoft.com/office/drawing/2014/main" id="{30B6A601-FE21-4F24-B30B-C0483BDE7E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56F420-6609-43D4-BE9F-222B3503DD74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49156" name="Slayt Numarası Yer Tutucusu 3">
            <a:extLst>
              <a:ext uri="{FF2B5EF4-FFF2-40B4-BE49-F238E27FC236}">
                <a16:creationId xmlns:a16="http://schemas.microsoft.com/office/drawing/2014/main" id="{959D6659-F89B-4088-82D5-CE4FFCA91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43DF8-427F-49D3-8BDA-A95A5105EBA6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756C4DA3-ED4F-4137-9DE1-247CA585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386"/>
            <a:ext cx="6917258" cy="61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Veri Yer Tutucusu 1">
            <a:extLst>
              <a:ext uri="{FF2B5EF4-FFF2-40B4-BE49-F238E27FC236}">
                <a16:creationId xmlns:a16="http://schemas.microsoft.com/office/drawing/2014/main" id="{0A83DA2F-7B2C-4DBA-A562-4427CB4572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C5AB4-DE92-4892-9955-3790283CCFFE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1204" name="Slayt Numarası Yer Tutucusu 3">
            <a:extLst>
              <a:ext uri="{FF2B5EF4-FFF2-40B4-BE49-F238E27FC236}">
                <a16:creationId xmlns:a16="http://schemas.microsoft.com/office/drawing/2014/main" id="{87835E82-AC0D-4AC5-91BE-1FD774EB5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0E4F8-16C4-4BE7-85EA-2FD1B7FF9D4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id="{B6AFF13E-D2A2-4FF4-B42C-63CA4201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16467" cy="60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Veri Yer Tutucusu 1">
            <a:extLst>
              <a:ext uri="{FF2B5EF4-FFF2-40B4-BE49-F238E27FC236}">
                <a16:creationId xmlns:a16="http://schemas.microsoft.com/office/drawing/2014/main" id="{4BCCE8BB-BD6F-4404-B983-902E1EEBBA3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8404BC-A856-46D0-AF38-3CB55E7E04B0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2228" name="Slayt Numarası Yer Tutucusu 3">
            <a:extLst>
              <a:ext uri="{FF2B5EF4-FFF2-40B4-BE49-F238E27FC236}">
                <a16:creationId xmlns:a16="http://schemas.microsoft.com/office/drawing/2014/main" id="{A53940CE-B447-4933-B827-68FDD370F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050BE-8B52-41E3-AFB4-E65DD043AE8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/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FAF07857-2973-465E-8A36-E565B3C7C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96904"/>
            <a:ext cx="6943551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Veri Yer Tutucusu 1">
            <a:extLst>
              <a:ext uri="{FF2B5EF4-FFF2-40B4-BE49-F238E27FC236}">
                <a16:creationId xmlns:a16="http://schemas.microsoft.com/office/drawing/2014/main" id="{FBD0AA57-41BA-4DB1-8568-581AFFC406D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675E8C-FA5A-468E-8AA2-F28B2039B36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3252" name="Slayt Numarası Yer Tutucusu 3">
            <a:extLst>
              <a:ext uri="{FF2B5EF4-FFF2-40B4-BE49-F238E27FC236}">
                <a16:creationId xmlns:a16="http://schemas.microsoft.com/office/drawing/2014/main" id="{63BF0E7C-7A1E-462C-B7C0-88ED5AA69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40B18-E3B2-4DF3-9716-0EB032F28E55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74775AA1-95FE-42F3-8835-EE973284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4041" r="6438" b="13234"/>
          <a:stretch>
            <a:fillRect/>
          </a:stretch>
        </p:blipFill>
        <p:spPr bwMode="auto">
          <a:xfrm>
            <a:off x="971599" y="426792"/>
            <a:ext cx="6913513" cy="60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Veri Yer Tutucusu 1">
            <a:extLst>
              <a:ext uri="{FF2B5EF4-FFF2-40B4-BE49-F238E27FC236}">
                <a16:creationId xmlns:a16="http://schemas.microsoft.com/office/drawing/2014/main" id="{EB2D297F-AC60-4208-9CA0-98CDCBA892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635B6E-96F3-4C97-8671-B6794C29662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4276" name="Slayt Numarası Yer Tutucusu 3">
            <a:extLst>
              <a:ext uri="{FF2B5EF4-FFF2-40B4-BE49-F238E27FC236}">
                <a16:creationId xmlns:a16="http://schemas.microsoft.com/office/drawing/2014/main" id="{2AAF4786-C24C-49A5-8CF6-908D2CBD1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E2C13-88B7-46C4-BAEA-F0F13667774E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/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FC494576-2658-40E3-8B14-C0F6DC41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726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Veri Yer Tutucusu 1">
            <a:extLst>
              <a:ext uri="{FF2B5EF4-FFF2-40B4-BE49-F238E27FC236}">
                <a16:creationId xmlns:a16="http://schemas.microsoft.com/office/drawing/2014/main" id="{1F9A93A6-054F-4C47-939F-B8DE8761FF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D3F8D2-43DF-4AA1-A280-42EDAF85C62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5300" name="Slayt Numarası Yer Tutucusu 3">
            <a:extLst>
              <a:ext uri="{FF2B5EF4-FFF2-40B4-BE49-F238E27FC236}">
                <a16:creationId xmlns:a16="http://schemas.microsoft.com/office/drawing/2014/main" id="{396EC171-BB8B-43F4-965E-0ABF2902C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9E2924-52DA-4728-BC6F-F5CCAF8B982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189A2150-9083-48D7-9EF4-0764BCB0E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97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Veri Yer Tutucusu 1">
            <a:extLst>
              <a:ext uri="{FF2B5EF4-FFF2-40B4-BE49-F238E27FC236}">
                <a16:creationId xmlns:a16="http://schemas.microsoft.com/office/drawing/2014/main" id="{C88B8170-3431-47BB-A7E9-F09789C8589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6227A0-321D-466E-B894-B3FEB76546F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6324" name="Slayt Numarası Yer Tutucusu 3">
            <a:extLst>
              <a:ext uri="{FF2B5EF4-FFF2-40B4-BE49-F238E27FC236}">
                <a16:creationId xmlns:a16="http://schemas.microsoft.com/office/drawing/2014/main" id="{CAF6417E-F647-47A8-BCF7-F199D963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66F2DB-1139-4F0C-9A3A-8AC4F2DC5CE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E7FC6815-CD23-474D-B4A6-8DD79587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34050"/>
            <a:ext cx="84963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accent2"/>
                </a:solidFill>
              </a:rPr>
              <a:t>Şekil 5.3. (a)</a:t>
            </a:r>
            <a:r>
              <a:rPr lang="tr-TR" altLang="tr-TR"/>
              <a:t>   </a:t>
            </a:r>
            <a:r>
              <a:rPr lang="tr-TR" altLang="tr-TR" sz="2000" b="1">
                <a:solidFill>
                  <a:srgbClr val="990099"/>
                </a:solidFill>
              </a:rPr>
              <a:t>Doğrudan hidratasyon ile etilenden etil alkol elde edilmesi  prosesi için basitleştirilmiş akım-çizelgesi</a:t>
            </a:r>
            <a:r>
              <a:rPr lang="tr-TR" altLang="tr-TR"/>
              <a:t>.</a:t>
            </a:r>
          </a:p>
        </p:txBody>
      </p:sp>
      <p:pic>
        <p:nvPicPr>
          <p:cNvPr id="56326" name="Picture 3">
            <a:extLst>
              <a:ext uri="{FF2B5EF4-FFF2-40B4-BE49-F238E27FC236}">
                <a16:creationId xmlns:a16="http://schemas.microsoft.com/office/drawing/2014/main" id="{4CC64412-1829-40FA-8A1E-7ABEC9B7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9402" r="5846" b="27672"/>
          <a:stretch>
            <a:fillRect/>
          </a:stretch>
        </p:blipFill>
        <p:spPr bwMode="auto">
          <a:xfrm>
            <a:off x="395288" y="333375"/>
            <a:ext cx="82089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117</Words>
  <Application>Microsoft Office PowerPoint</Application>
  <PresentationFormat>Ekran Gösterisi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Impact</vt:lpstr>
      <vt:lpstr>Microsoft Sans Serif</vt:lpstr>
      <vt:lpstr>Tw Cen MT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5</dc:title>
  <dc:creator>Kamran POLAT</dc:creator>
  <cp:lastModifiedBy>Kamran Polat</cp:lastModifiedBy>
  <cp:revision>38</cp:revision>
  <dcterms:created xsi:type="dcterms:W3CDTF">2008-03-14T13:05:21Z</dcterms:created>
  <dcterms:modified xsi:type="dcterms:W3CDTF">2020-05-22T20:15:31Z</dcterms:modified>
</cp:coreProperties>
</file>