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594277-13AD-46DB-9F5C-41D2898B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D201D06-4D0C-4286-BE2A-D7DCBB15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7F57-5CFE-48C6-8C54-CBB8FAA2EDA3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80AD3D8-1800-4616-9CAA-EC1BE343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FCD415A-2EA6-4CDB-B35D-A5885C93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1811B-A13C-49CA-9239-1C4467462D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56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455B2A2-2312-4526-84E3-54645C39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BEACB67-4771-475E-928F-DB8800088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E8EA20-080C-4632-B367-3F521303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B7F57-5CFE-48C6-8C54-CBB8FAA2EDA3}" type="datetimeFigureOut">
              <a:rPr lang="tr-TR" smtClean="0"/>
              <a:t>10.02.2021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C69C67D-64D4-4C9A-B0DC-238AB4CCD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3AA495-0631-463A-A371-5C946EE67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1811B-A13C-49CA-9239-1C4467462D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75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5B42CFC7-4A35-4E2E-A336-E291EF95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spcAft>
                <a:spcPts val="600"/>
              </a:spcAft>
            </a:pPr>
            <a:r>
              <a:rPr lang="en-US" sz="400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ELEKTRİK MOTORLARI TEMELLERİ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A3E6DD1-36FA-40DA-BB98-C1D68F19DC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11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3F1DAE9-7F56-4234-9205-7AF75773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Doğru akım (DA) motorunun yapısı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643FBF-204D-428D-8D53-F8441B2CA7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2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D26EB30-77B4-406D-BB1E-8B47E307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Doğru akım (DA) motoru PARÇALARI</a:t>
            </a:r>
            <a:br>
              <a:rPr lang="tr-TR"/>
            </a:br>
            <a:r>
              <a:rPr lang="tr-TR">
                <a:solidFill>
                  <a:srgbClr val="00B0F0"/>
                </a:solidFill>
              </a:rPr>
              <a:t>GÖVDE VE BOYUNDURUK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1FB13D8-A28F-4545-831A-2E1F18DA53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0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6B73BDA-EA1F-4B31-9F09-0F610599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Doğru akım (DA) motoru PARÇALARI</a:t>
            </a:r>
            <a:br>
              <a:rPr lang="tr-TR"/>
            </a:br>
            <a:r>
              <a:rPr lang="tr-TR">
                <a:solidFill>
                  <a:srgbClr val="00B0F0"/>
                </a:solidFill>
              </a:rPr>
              <a:t>ANA KUTUPLAR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4A1BC11-6D6E-40F9-ACBC-3C80D7A71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62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432DBC1-F663-4CB8-81AC-9A6C770D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Doğru akım (DA) motoru PARÇALARI</a:t>
            </a:r>
            <a:br>
              <a:rPr lang="tr-TR"/>
            </a:br>
            <a:r>
              <a:rPr lang="tr-TR">
                <a:solidFill>
                  <a:srgbClr val="00B0F0"/>
                </a:solidFill>
              </a:rPr>
              <a:t>ANA KUTUPLAR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43C5644-B5B6-40C5-B772-6B3412AB28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3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450BA60B-1F90-4EAE-AE03-5CBF73F1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Doğru akım (DA) motoru PARÇALARI</a:t>
            </a:r>
            <a:br>
              <a:rPr lang="tr-TR"/>
            </a:br>
            <a:r>
              <a:rPr lang="tr-TR">
                <a:solidFill>
                  <a:srgbClr val="00B0F0"/>
                </a:solidFill>
              </a:rPr>
              <a:t>ANA KUTUPLAR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5E8E413-CAED-43A9-A19E-BBA1C2CF2F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55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B933169-E34C-4036-873E-6CD9F38E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Doğru akım (DA) motoru PARÇALARI</a:t>
            </a:r>
            <a:br>
              <a:rPr lang="tr-TR"/>
            </a:br>
            <a:r>
              <a:rPr lang="tr-TR">
                <a:solidFill>
                  <a:srgbClr val="00B0F0"/>
                </a:solidFill>
              </a:rPr>
              <a:t>YARDIMCI KUTUPLAR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5E922A2-1770-4DDE-AFFB-2922F745F2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81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3CD4C58-6041-454E-8F18-C4785706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Doğru akım (DA) motoru PARÇALARI</a:t>
            </a:r>
            <a:br>
              <a:rPr lang="tr-TR"/>
            </a:br>
            <a:r>
              <a:rPr lang="tr-TR">
                <a:solidFill>
                  <a:srgbClr val="00B0F0"/>
                </a:solidFill>
              </a:rPr>
              <a:t>endüvi (rotor) sargıları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B9E95AF-B784-4460-9D05-1C38C2A1D4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CFFC7D3-40CB-42EC-8D52-F753D2FD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Doğru akım (DA) motoru PARÇALARI</a:t>
            </a:r>
            <a:br>
              <a:rPr lang="tr-TR"/>
            </a:br>
            <a:r>
              <a:rPr lang="tr-TR">
                <a:solidFill>
                  <a:srgbClr val="00B0F0"/>
                </a:solidFill>
              </a:rPr>
              <a:t>endüvi (rotor) sargıları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29E6638-FBF6-40C9-9400-EA6FCA4419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8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7624DD6-1659-4DD7-8402-9C118F02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Doğru akım (DA) motoru PARÇALARI</a:t>
            </a:r>
            <a:br>
              <a:rPr lang="tr-TR"/>
            </a:br>
            <a:r>
              <a:rPr lang="tr-TR">
                <a:solidFill>
                  <a:srgbClr val="00B0F0"/>
                </a:solidFill>
              </a:rPr>
              <a:t>KOLLEKTÖR VE FIRÇALAR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E8E099-C7CA-49E1-B2D3-536978C0F4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73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9652711-2757-4F66-A208-4D2C1C5A8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8294DB4-98F0-47F4-ACF6-E6E474A26C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2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10D571F-5CA8-45A1-95F1-A47C721B5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GİRİŞ</a:t>
            </a:r>
            <a:endParaRPr lang="tr-TR" sz="32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2BCB23D-066E-458A-9848-7FBD455F68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9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875D95C8-4483-4863-84A4-461E280F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Doğru akım (DA) motoru PARÇALARI</a:t>
            </a:r>
            <a:br>
              <a:rPr lang="tr-TR"/>
            </a:br>
            <a:r>
              <a:rPr lang="tr-TR">
                <a:solidFill>
                  <a:srgbClr val="00B0F0"/>
                </a:solidFill>
              </a:rPr>
              <a:t>KOLLEKTÖR VE FIRÇALAR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28C3CC9-816F-4BAA-B29C-36049252D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61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DA3F0899-CAE3-4CC5-AEE8-B18D055A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2ABC0B9-17B4-47AA-9953-587A74A5C0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57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B8F40E18-F40F-456E-A197-B28E4B57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8F86888-2DD0-47B3-80AD-44F470C81E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1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A043B4D-574C-4316-84E6-D9AA74F56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Doğru akım (DA) motoru PARÇALARI</a:t>
            </a:r>
            <a:br>
              <a:rPr lang="tr-TR"/>
            </a:br>
            <a:r>
              <a:rPr lang="tr-TR">
                <a:solidFill>
                  <a:srgbClr val="00B0F0"/>
                </a:solidFill>
              </a:rPr>
              <a:t>SARGI VE BOBİN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0CD89B-BDC0-4F25-828C-AA0741C522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6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981A0B03-5741-480B-888D-7C1194E3A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55A41D1-03CC-4FDC-816E-9CB6AD6E9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7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C6D58852-84DE-42EA-8585-BFD9AA8A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/>
              <a:t>GİRİŞ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0E76649-E4E2-4FA9-B473-C01E65D9C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85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E4495AD3-6781-4FF4-8014-B81DEA1F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ELEKTRİK MAKİNALARINDA İNDÜKSİYON PRENSİPLERİ 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1FA36F0-9641-45D6-A569-003D86417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207DC8D3-5C20-4506-8388-EC41987C2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ELEKTRİK MAKİNALARINDA İNDÜKSİYON PRENSİPLERİ 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B09464B-817C-44AB-A878-5E08C83403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5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7761F063-8CB9-445B-B39C-B3202CC9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ELEKTRİK MAKİNALARINDA İNDÜKSİYON PRENSİPLERİ 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728ED9D-9F1F-44BC-B36F-C29203A15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1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0C93D0CC-37FD-44FE-9249-49C16483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ELEKTRİK MAKİNALARINDA İNDÜKSİYON PRENSİPLERİ 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9DEEC3A-73CF-4E10-80BF-186B10A25C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2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68D44B18-C319-4049-BA0D-7A23B565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ELEKTRİK MAKİNALARINDA İNDÜKSİYON PRENSİPLERİ 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EC7C048-AC8C-4F91-A069-DBA33E1F83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6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 hidden="1">
            <a:extLst>
              <a:ext uri="{FF2B5EF4-FFF2-40B4-BE49-F238E27FC236}">
                <a16:creationId xmlns:a16="http://schemas.microsoft.com/office/drawing/2014/main" id="{1E6986B2-0D3C-4F08-ACC8-B71402FC2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ELEKTRİK MAKİNALARINDA İNDÜKSİYON PRENSİPLERİ 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10FEE75-FD22-42F7-9410-0B091DB81D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Geniş ekran</PresentationFormat>
  <Paragraphs>20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Teması</vt:lpstr>
      <vt:lpstr>ELEKTRİK MOTORLARI TEMELLERİ</vt:lpstr>
      <vt:lpstr>GİRİŞ</vt:lpstr>
      <vt:lpstr>GİRİŞ</vt:lpstr>
      <vt:lpstr>ELEKTRİK MAKİNALARINDA İNDÜKSİYON PRENSİPLERİ </vt:lpstr>
      <vt:lpstr>ELEKTRİK MAKİNALARINDA İNDÜKSİYON PRENSİPLERİ </vt:lpstr>
      <vt:lpstr>ELEKTRİK MAKİNALARINDA İNDÜKSİYON PRENSİPLERİ </vt:lpstr>
      <vt:lpstr>ELEKTRİK MAKİNALARINDA İNDÜKSİYON PRENSİPLERİ </vt:lpstr>
      <vt:lpstr>ELEKTRİK MAKİNALARINDA İNDÜKSİYON PRENSİPLERİ </vt:lpstr>
      <vt:lpstr>ELEKTRİK MAKİNALARINDA İNDÜKSİYON PRENSİPLERİ </vt:lpstr>
      <vt:lpstr>Doğru akım (DA) motorunun yapısı</vt:lpstr>
      <vt:lpstr>Doğru akım (DA) motoru PARÇALARI GÖVDE VE BOYUNDURUK</vt:lpstr>
      <vt:lpstr>Doğru akım (DA) motoru PARÇALARI ANA KUTUPLAR</vt:lpstr>
      <vt:lpstr>Doğru akım (DA) motoru PARÇALARI ANA KUTUPLAR</vt:lpstr>
      <vt:lpstr>Doğru akım (DA) motoru PARÇALARI ANA KUTUPLAR</vt:lpstr>
      <vt:lpstr>Doğru akım (DA) motoru PARÇALARI YARDIMCI KUTUPLAR</vt:lpstr>
      <vt:lpstr>Doğru akım (DA) motoru PARÇALARI endüvi (rotor) sargıları</vt:lpstr>
      <vt:lpstr>Doğru akım (DA) motoru PARÇALARI endüvi (rotor) sargıları</vt:lpstr>
      <vt:lpstr>Doğru akım (DA) motoru PARÇALARI KOLLEKTÖR VE FIRÇALAR</vt:lpstr>
      <vt:lpstr>PowerPoint Sunusu</vt:lpstr>
      <vt:lpstr>Doğru akım (DA) motoru PARÇALARI KOLLEKTÖR VE FIRÇALAR</vt:lpstr>
      <vt:lpstr>PowerPoint Sunusu</vt:lpstr>
      <vt:lpstr>PowerPoint Sunusu</vt:lpstr>
      <vt:lpstr>Doğru akım (DA) motoru PARÇALARI SARGI VE BOBİN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ELEKTRİK MOTORLARI TEMELLERİ</dc:title>
  <dc:creator>hüseyin k.erdem</dc:creator>
  <cp:lastModifiedBy>hüseyin k.erdem</cp:lastModifiedBy>
  <cp:revision>1</cp:revision>
  <dcterms:created xsi:type="dcterms:W3CDTF">2021-02-10T20:30:55Z</dcterms:created>
  <dcterms:modified xsi:type="dcterms:W3CDTF">2021-02-10T20:30:55Z</dcterms:modified>
</cp:coreProperties>
</file>