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32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4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4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1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16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22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03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84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47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97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91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AE4C-E8CD-49EE-88DF-DC066F1F655C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0C81-25A6-404E-BCF4-433B5D8E5C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90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III. </a:t>
            </a:r>
            <a:r>
              <a:rPr lang="tr-TR" dirty="0" err="1">
                <a:solidFill>
                  <a:srgbClr val="FF0000"/>
                </a:solidFill>
              </a:rPr>
              <a:t>Yirmiyüzyıldaki</a:t>
            </a:r>
            <a:r>
              <a:rPr lang="tr-TR" dirty="0">
                <a:solidFill>
                  <a:srgbClr val="FF0000"/>
                </a:solidFill>
              </a:rPr>
              <a:t> Gelişmeler: 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Sosyal Devlet ve Sosyal Taraflar</a:t>
            </a:r>
          </a:p>
        </p:txBody>
      </p:sp>
    </p:spTree>
    <p:extLst>
      <p:ext uri="{BB962C8B-B14F-4D97-AF65-F5344CB8AC3E}">
        <p14:creationId xmlns:p14="http://schemas.microsoft.com/office/powerpoint/2010/main" val="29842477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Devletin Güç Kazanması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Keynesyen</a:t>
            </a:r>
            <a:r>
              <a:rPr lang="tr-TR" dirty="0"/>
              <a:t> Ekonomi</a:t>
            </a:r>
          </a:p>
          <a:p>
            <a:r>
              <a:rPr lang="tr-TR" dirty="0"/>
              <a:t>Demokrasinin Güçlenmesi</a:t>
            </a:r>
          </a:p>
          <a:p>
            <a:r>
              <a:rPr lang="tr-TR" dirty="0"/>
              <a:t>Ücretliler Toplumu ve Örgütsel Güçleri</a:t>
            </a:r>
          </a:p>
          <a:p>
            <a:r>
              <a:rPr lang="tr-TR" dirty="0"/>
              <a:t>Sosyal Hakların Gelişimi</a:t>
            </a:r>
          </a:p>
        </p:txBody>
      </p:sp>
    </p:spTree>
    <p:extLst>
      <p:ext uri="{BB962C8B-B14F-4D97-AF65-F5344CB8AC3E}">
        <p14:creationId xmlns:p14="http://schemas.microsoft.com/office/powerpoint/2010/main" val="11343158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>KEYNES</a:t>
            </a:r>
            <a:br>
              <a:rPr lang="tr-TR" sz="4000"/>
            </a:br>
            <a:r>
              <a:rPr lang="tr-TR" sz="4000"/>
              <a:t>(1883-1946)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En ünlü eseri</a:t>
            </a:r>
          </a:p>
          <a:p>
            <a:pPr eaLnBrk="1" hangingPunct="1"/>
            <a:r>
              <a:rPr lang="tr-TR"/>
              <a:t>1936 </a:t>
            </a:r>
          </a:p>
          <a:p>
            <a:pPr eaLnBrk="1" hangingPunct="1"/>
            <a:r>
              <a:rPr lang="tr-TR"/>
              <a:t>“İstihdamın, Paranın ve Faizin Genel Teorisi”</a:t>
            </a:r>
          </a:p>
        </p:txBody>
      </p:sp>
    </p:spTree>
    <p:extLst>
      <p:ext uri="{BB962C8B-B14F-4D97-AF65-F5344CB8AC3E}">
        <p14:creationId xmlns:p14="http://schemas.microsoft.com/office/powerpoint/2010/main" val="14167675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/>
              <a:t>KEYNES</a:t>
            </a:r>
            <a:br>
              <a:rPr lang="tr-TR" sz="4000"/>
            </a:br>
            <a:endParaRPr lang="tr-TR" sz="40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Liberal sınırlı devlet anlayışından vazgeçilerek devletin ekonomiye müdahale etmesi gerektiğini savunmuştur</a:t>
            </a:r>
          </a:p>
          <a:p>
            <a:pPr eaLnBrk="1" hangingPunct="1"/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9201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Keynesyen Politikalar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Devlet müdahalesi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		1. Tam istihdam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		2. Devlet eliyle eğitim ve sağlık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		3. Emeklilik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		4. İşsizlik sigortası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Keynesyen Refah Devleti veya Sosyal Refah Devleti</a:t>
            </a:r>
          </a:p>
        </p:txBody>
      </p:sp>
    </p:spTree>
    <p:extLst>
      <p:ext uri="{BB962C8B-B14F-4D97-AF65-F5344CB8AC3E}">
        <p14:creationId xmlns:p14="http://schemas.microsoft.com/office/powerpoint/2010/main" val="32946519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Keynesyen Politikalar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Ekonomiye devletin müdahalesini öngören politikalar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1945-1980’ler arası uygulanmıştır.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1980 sonrası küreselleşme süreci ile Keynesyen politikalar terk edilmiştir.</a:t>
            </a:r>
          </a:p>
        </p:txBody>
      </p:sp>
    </p:spTree>
    <p:extLst>
      <p:ext uri="{BB962C8B-B14F-4D97-AF65-F5344CB8AC3E}">
        <p14:creationId xmlns:p14="http://schemas.microsoft.com/office/powerpoint/2010/main" val="25564432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Demokrasinin Güçlenmesi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İşçi sınıfı siyasal alanda güçleniyor.</a:t>
            </a:r>
          </a:p>
        </p:txBody>
      </p:sp>
    </p:spTree>
    <p:extLst>
      <p:ext uri="{BB962C8B-B14F-4D97-AF65-F5344CB8AC3E}">
        <p14:creationId xmlns:p14="http://schemas.microsoft.com/office/powerpoint/2010/main" val="272898460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Ücretliler Toplumu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2459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Sosyal Devletin Güç Kazanması</vt:lpstr>
      <vt:lpstr>KEYNES (1883-1946)</vt:lpstr>
      <vt:lpstr>KEYNES </vt:lpstr>
      <vt:lpstr>PowerPoint Sunusu</vt:lpstr>
      <vt:lpstr>Keynesyen Politikalar</vt:lpstr>
      <vt:lpstr>Demokrasinin Güçlenmesi</vt:lpstr>
      <vt:lpstr>Ücretliler Toplumu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2020-06-24T22:50:17Z</dcterms:created>
  <dcterms:modified xsi:type="dcterms:W3CDTF">2020-06-24T22:50:23Z</dcterms:modified>
</cp:coreProperties>
</file>