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66"/>
    <p:restoredTop sz="94646"/>
  </p:normalViewPr>
  <p:slideViewPr>
    <p:cSldViewPr snapToGrid="0" snapToObjects="1">
      <p:cViewPr varScale="1">
        <p:scale>
          <a:sx n="104" d="100"/>
          <a:sy n="104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FORM BELİRLEME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3770CAB-3514-4C45-9077-4B52B3F9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23082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B7390A34-B9F8-7947-9322-7F90C593189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Yapay ve doğal formlar</a:t>
            </a:r>
          </a:p>
        </p:txBody>
      </p:sp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8CBAE44-1414-2842-89E9-3B6AEFBBE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7108" cy="2908092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4AF1A026-DD46-DD40-9852-9F340616D92F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İşlev ve form ilişkisi</a:t>
            </a:r>
          </a:p>
        </p:txBody>
      </p:sp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FAA44F5-4EE7-864A-83FA-AFE405446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449015" cy="5631101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ED2E6C1A-7B9F-1A46-98EE-C2FBBD08AD4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Peyzaj formları</a:t>
            </a:r>
          </a:p>
        </p:txBody>
      </p:sp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BDABF41-9E29-F948-A9B8-3C92C1EC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14809" cy="6921456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AB4334DD-3947-5343-B91B-0DCA0F8F496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Formlarda bütünlük</a:t>
            </a:r>
          </a:p>
        </p:txBody>
      </p:sp>
    </p:spTree>
    <p:extLst>
      <p:ext uri="{BB962C8B-B14F-4D97-AF65-F5344CB8AC3E}">
        <p14:creationId xmlns:p14="http://schemas.microsoft.com/office/powerpoint/2010/main" val="418271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404515C-11DC-A043-9FB2-DC485525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37" y="-1"/>
            <a:ext cx="4429897" cy="5906529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FBDA6E73-FC8C-4049-9768-E93DD3BF72C6}"/>
              </a:ext>
            </a:extLst>
          </p:cNvPr>
          <p:cNvSpPr txBox="1">
            <a:spLocks/>
          </p:cNvSpPr>
          <p:nvPr/>
        </p:nvSpPr>
        <p:spPr>
          <a:xfrm>
            <a:off x="278779" y="6219516"/>
            <a:ext cx="8716939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Mekânsal özellikleri tanımlayan formlar</a:t>
            </a:r>
          </a:p>
        </p:txBody>
      </p:sp>
    </p:spTree>
    <p:extLst>
      <p:ext uri="{BB962C8B-B14F-4D97-AF65-F5344CB8AC3E}">
        <p14:creationId xmlns:p14="http://schemas.microsoft.com/office/powerpoint/2010/main" val="380710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91B9AAB-F3E4-7640-953D-E6B11348D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5" y="290384"/>
            <a:ext cx="7336223" cy="4936524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9BA9083-E81B-5049-9147-114E310A12AA}"/>
              </a:ext>
            </a:extLst>
          </p:cNvPr>
          <p:cNvSpPr txBox="1">
            <a:spLocks/>
          </p:cNvSpPr>
          <p:nvPr/>
        </p:nvSpPr>
        <p:spPr>
          <a:xfrm>
            <a:off x="278779" y="6219516"/>
            <a:ext cx="8716939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Mekânsal özellikleri tanımlayan formlar</a:t>
            </a:r>
          </a:p>
        </p:txBody>
      </p:sp>
    </p:spTree>
    <p:extLst>
      <p:ext uri="{BB962C8B-B14F-4D97-AF65-F5344CB8AC3E}">
        <p14:creationId xmlns:p14="http://schemas.microsoft.com/office/powerpoint/2010/main" val="1424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0274DC1-54A7-2143-B189-3F907661A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2229" cy="2500870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C7DE3108-99A2-B34D-B6FD-6AFC1E2EC2AB}"/>
              </a:ext>
            </a:extLst>
          </p:cNvPr>
          <p:cNvSpPr txBox="1">
            <a:spLocks/>
          </p:cNvSpPr>
          <p:nvPr/>
        </p:nvSpPr>
        <p:spPr>
          <a:xfrm>
            <a:off x="278779" y="6219516"/>
            <a:ext cx="8716939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Mekânsal özellikleri tanımlayan formlar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B40D345-4BC7-1F46-A9CC-7053191D7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984" y="2280115"/>
            <a:ext cx="5943772" cy="375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26</Words>
  <Application>Microsoft Macintosh PowerPoint</Application>
  <PresentationFormat>Ekran Gösterisi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Baskerville</vt:lpstr>
      <vt:lpstr>Calibri</vt:lpstr>
      <vt:lpstr>Calibri Light</vt:lpstr>
      <vt:lpstr>Lucida Console</vt:lpstr>
      <vt:lpstr>Office Teması</vt:lpstr>
      <vt:lpstr>FORM BELİRLEME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5</cp:revision>
  <dcterms:created xsi:type="dcterms:W3CDTF">2020-06-25T17:31:50Z</dcterms:created>
  <dcterms:modified xsi:type="dcterms:W3CDTF">2020-06-25T19:00:21Z</dcterms:modified>
</cp:coreProperties>
</file>