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44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65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77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9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14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26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2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1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BİTKİLENDİRME</a:t>
            </a:r>
          </a:p>
        </p:txBody>
      </p:sp>
    </p:spTree>
    <p:extLst>
      <p:ext uri="{BB962C8B-B14F-4D97-AF65-F5344CB8AC3E}">
        <p14:creationId xmlns:p14="http://schemas.microsoft.com/office/powerpoint/2010/main" val="20797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Bitkilendirmeyle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 işlevlerin tanımlanması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1827C90-A427-DA40-A9E5-1168B619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1" y="221320"/>
            <a:ext cx="4702763" cy="393808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0490B4C-3D6F-7A49-999C-9CCB7DD5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93" y="1539736"/>
            <a:ext cx="3559407" cy="45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Bitkilendirmeyle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 işlevlerin tanımlanması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18C84A-3CB3-8C43-80C5-6D3051D0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658"/>
            <a:ext cx="9079726" cy="37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Bitkilendirmeyle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 işlevlerin tanımlanması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13E25DE-2327-D843-87C7-ADE7A8E5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0795"/>
            <a:ext cx="9099611" cy="36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Bitkilendirmeyle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 işlevlerin tanımlanması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DC19278-B303-F945-B73F-08B72420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1" y="710424"/>
            <a:ext cx="5512419" cy="48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Bitkilendirmeyle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 işlevlerin tanımlanması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AF734E4-DC17-504B-896A-73AC68AD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66"/>
            <a:ext cx="9133144" cy="4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Mekanı tanımlayan bitkisel öğeler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22C0B6-B49A-8D4C-9AAE-6FE209BF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2" y="398811"/>
            <a:ext cx="7896762" cy="41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4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20</Words>
  <Application>Microsoft Macintosh PowerPoint</Application>
  <PresentationFormat>Ekran Gösterisi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Baskerville</vt:lpstr>
      <vt:lpstr>Calibri</vt:lpstr>
      <vt:lpstr>Calibri Light</vt:lpstr>
      <vt:lpstr>Lucida Console</vt:lpstr>
      <vt:lpstr>Office Teması</vt:lpstr>
      <vt:lpstr>BİTKİLENDİRME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12</cp:revision>
  <dcterms:created xsi:type="dcterms:W3CDTF">2020-06-25T17:34:45Z</dcterms:created>
  <dcterms:modified xsi:type="dcterms:W3CDTF">2020-06-25T19:32:42Z</dcterms:modified>
</cp:coreProperties>
</file>