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7" r:id="rId3"/>
    <p:sldId id="256" r:id="rId4"/>
    <p:sldId id="266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44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65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77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9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14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26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2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1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YAPISAL ÇÖZÜMLER</a:t>
            </a:r>
          </a:p>
        </p:txBody>
      </p:sp>
    </p:spTree>
    <p:extLst>
      <p:ext uri="{BB962C8B-B14F-4D97-AF65-F5344CB8AC3E}">
        <p14:creationId xmlns:p14="http://schemas.microsoft.com/office/powerpoint/2010/main" val="20797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peyzaj alanlarında yapısal çözümler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523367-36D7-1340-BA90-21AECCE57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28" y="0"/>
            <a:ext cx="4574169" cy="59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Yapı, sokak ve peyzaj ilişkileri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8C223A-373B-DC40-A757-F98F4716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8" y="654979"/>
            <a:ext cx="4874209" cy="25454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8B6375C-FE62-BE4E-A961-4699366AD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14" y="2118732"/>
            <a:ext cx="3343073" cy="36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7773974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Peyzajda malzeme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0E8B37-7936-994B-B379-A9BB6550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86" y="593337"/>
            <a:ext cx="6919476" cy="39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Peyzaj yapılarının işlevleri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AC72FC-D06E-E441-BB5F-5FC826B3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8" y="914245"/>
            <a:ext cx="8610224" cy="35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Peyzaj donatılarının işlevleri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12FDC5-631C-1743-A30A-BE570392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0" y="307588"/>
            <a:ext cx="4986170" cy="57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Mimari yapıların peyzajla bütünleşmesi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A2046E6-230E-AB4A-9E69-E188F2F8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0" y="557871"/>
            <a:ext cx="6426281" cy="41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678650" y="615260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Mimari yapıların peyzajla bütünleşmesi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906288F-F1EF-3F4F-8F33-E0FC3700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66" y="462000"/>
            <a:ext cx="6925624" cy="49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29</Words>
  <Application>Microsoft Macintosh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Lucida Console</vt:lpstr>
      <vt:lpstr>Office Teması</vt:lpstr>
      <vt:lpstr>YAPISAL ÇÖZÜMLER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14</cp:revision>
  <dcterms:created xsi:type="dcterms:W3CDTF">2020-06-25T17:34:45Z</dcterms:created>
  <dcterms:modified xsi:type="dcterms:W3CDTF">2020-06-25T19:31:34Z</dcterms:modified>
</cp:coreProperties>
</file>