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98"/>
    <p:restoredTop sz="94570"/>
  </p:normalViewPr>
  <p:slideViewPr>
    <p:cSldViewPr snapToGrid="0" snapToObjects="1">
      <p:cViewPr varScale="1">
        <p:scale>
          <a:sx n="108" d="100"/>
          <a:sy n="108" d="100"/>
        </p:scale>
        <p:origin x="76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BA3BC-62BC-F040-9B32-D33B103B747A}" type="datetimeFigureOut">
              <a:rPr lang="tr-TR" smtClean="0"/>
              <a:t>25.06.2020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67DF8-63E3-5E44-8469-F8E6ACB52D6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38384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BA3BC-62BC-F040-9B32-D33B103B747A}" type="datetimeFigureOut">
              <a:rPr lang="tr-TR" smtClean="0"/>
              <a:t>25.06.2020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67DF8-63E3-5E44-8469-F8E6ACB52D6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15365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BA3BC-62BC-F040-9B32-D33B103B747A}" type="datetimeFigureOut">
              <a:rPr lang="tr-TR" smtClean="0"/>
              <a:t>25.06.2020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67DF8-63E3-5E44-8469-F8E6ACB52D6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76679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BA3BC-62BC-F040-9B32-D33B103B747A}" type="datetimeFigureOut">
              <a:rPr lang="tr-TR" smtClean="0"/>
              <a:t>25.06.2020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67DF8-63E3-5E44-8469-F8E6ACB52D6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53097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BA3BC-62BC-F040-9B32-D33B103B747A}" type="datetimeFigureOut">
              <a:rPr lang="tr-TR" smtClean="0"/>
              <a:t>25.06.2020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67DF8-63E3-5E44-8469-F8E6ACB52D6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70299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BA3BC-62BC-F040-9B32-D33B103B747A}" type="datetimeFigureOut">
              <a:rPr lang="tr-TR" smtClean="0"/>
              <a:t>25.06.2020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67DF8-63E3-5E44-8469-F8E6ACB52D6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98927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BA3BC-62BC-F040-9B32-D33B103B747A}" type="datetimeFigureOut">
              <a:rPr lang="tr-TR" smtClean="0"/>
              <a:t>25.06.2020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67DF8-63E3-5E44-8469-F8E6ACB52D6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56989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BA3BC-62BC-F040-9B32-D33B103B747A}" type="datetimeFigureOut">
              <a:rPr lang="tr-TR" smtClean="0"/>
              <a:t>25.06.2020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67DF8-63E3-5E44-8469-F8E6ACB52D6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81328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BA3BC-62BC-F040-9B32-D33B103B747A}" type="datetimeFigureOut">
              <a:rPr lang="tr-TR" smtClean="0"/>
              <a:t>25.06.2020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67DF8-63E3-5E44-8469-F8E6ACB52D6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24523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BA3BC-62BC-F040-9B32-D33B103B747A}" type="datetimeFigureOut">
              <a:rPr lang="tr-TR" smtClean="0"/>
              <a:t>25.06.2020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67DF8-63E3-5E44-8469-F8E6ACB52D6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91328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BA3BC-62BC-F040-9B32-D33B103B747A}" type="datetimeFigureOut">
              <a:rPr lang="tr-TR" smtClean="0"/>
              <a:t>25.06.2020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67DF8-63E3-5E44-8469-F8E6ACB52D6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70791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0BA3BC-62BC-F040-9B32-D33B103B747A}" type="datetimeFigureOut">
              <a:rPr lang="tr-TR" smtClean="0"/>
              <a:t>25.06.2020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67DF8-63E3-5E44-8469-F8E6ACB52D6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58557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van 1">
            <a:extLst>
              <a:ext uri="{FF2B5EF4-FFF2-40B4-BE49-F238E27FC236}">
                <a16:creationId xmlns:a16="http://schemas.microsoft.com/office/drawing/2014/main" id="{18F65580-152A-EF49-8D96-13DF497D0802}"/>
              </a:ext>
            </a:extLst>
          </p:cNvPr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dirty="0">
                <a:latin typeface="Lucida Console" panose="020B0609040504020204" pitchFamily="49" charset="0"/>
                <a:ea typeface="Baskerville" panose="02020502070401020303" pitchFamily="18" charset="0"/>
              </a:rPr>
              <a:t>KONSEPT PLAN</a:t>
            </a:r>
          </a:p>
        </p:txBody>
      </p:sp>
    </p:spTree>
    <p:extLst>
      <p:ext uri="{BB962C8B-B14F-4D97-AF65-F5344CB8AC3E}">
        <p14:creationId xmlns:p14="http://schemas.microsoft.com/office/powerpoint/2010/main" val="263194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8B5E86C1-9DF1-BB47-B303-77B0A2ABE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631981" cy="4865298"/>
          </a:xfrm>
          <a:prstGeom prst="rect">
            <a:avLst/>
          </a:prstGeom>
        </p:spPr>
      </p:pic>
      <p:sp>
        <p:nvSpPr>
          <p:cNvPr id="3" name="Unvan 1">
            <a:extLst>
              <a:ext uri="{FF2B5EF4-FFF2-40B4-BE49-F238E27FC236}">
                <a16:creationId xmlns:a16="http://schemas.microsoft.com/office/drawing/2014/main" id="{C8E51C1B-CAA2-FF4B-9412-949DAC8ACEC6}"/>
              </a:ext>
            </a:extLst>
          </p:cNvPr>
          <p:cNvSpPr txBox="1">
            <a:spLocks/>
          </p:cNvSpPr>
          <p:nvPr/>
        </p:nvSpPr>
        <p:spPr>
          <a:xfrm>
            <a:off x="278780" y="6219516"/>
            <a:ext cx="8465350" cy="3931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r-TR" sz="2400" dirty="0">
                <a:latin typeface="Lucida Console" panose="020B0609040504020204" pitchFamily="49" charset="0"/>
                <a:ea typeface="Baskerville" panose="02020502070401020303" pitchFamily="18" charset="0"/>
              </a:rPr>
              <a:t>Konsept planda eskiz çalışmaları</a:t>
            </a:r>
          </a:p>
        </p:txBody>
      </p:sp>
    </p:spTree>
    <p:extLst>
      <p:ext uri="{BB962C8B-B14F-4D97-AF65-F5344CB8AC3E}">
        <p14:creationId xmlns:p14="http://schemas.microsoft.com/office/powerpoint/2010/main" val="1595572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844E7038-0BE6-5041-B794-A2108E315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8091577" cy="5149185"/>
          </a:xfrm>
          <a:prstGeom prst="rect">
            <a:avLst/>
          </a:prstGeom>
        </p:spPr>
      </p:pic>
      <p:sp>
        <p:nvSpPr>
          <p:cNvPr id="3" name="Unvan 1">
            <a:extLst>
              <a:ext uri="{FF2B5EF4-FFF2-40B4-BE49-F238E27FC236}">
                <a16:creationId xmlns:a16="http://schemas.microsoft.com/office/drawing/2014/main" id="{3CEA5E20-9A81-5349-BF3B-A292A8180966}"/>
              </a:ext>
            </a:extLst>
          </p:cNvPr>
          <p:cNvSpPr txBox="1">
            <a:spLocks/>
          </p:cNvSpPr>
          <p:nvPr/>
        </p:nvSpPr>
        <p:spPr>
          <a:xfrm>
            <a:off x="278780" y="6219516"/>
            <a:ext cx="8465350" cy="3931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r-TR" sz="2400" dirty="0">
                <a:latin typeface="Lucida Console" panose="020B0609040504020204" pitchFamily="49" charset="0"/>
                <a:ea typeface="Baskerville" panose="02020502070401020303" pitchFamily="18" charset="0"/>
              </a:rPr>
              <a:t>Konsept planda eskiz çalışmaları</a:t>
            </a:r>
          </a:p>
        </p:txBody>
      </p:sp>
    </p:spTree>
    <p:extLst>
      <p:ext uri="{BB962C8B-B14F-4D97-AF65-F5344CB8AC3E}">
        <p14:creationId xmlns:p14="http://schemas.microsoft.com/office/powerpoint/2010/main" val="3172506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CB63465B-8B11-A940-A1B0-22E6BD917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8296147" cy="5279366"/>
          </a:xfrm>
          <a:prstGeom prst="rect">
            <a:avLst/>
          </a:prstGeom>
        </p:spPr>
      </p:pic>
      <p:sp>
        <p:nvSpPr>
          <p:cNvPr id="3" name="Unvan 1">
            <a:extLst>
              <a:ext uri="{FF2B5EF4-FFF2-40B4-BE49-F238E27FC236}">
                <a16:creationId xmlns:a16="http://schemas.microsoft.com/office/drawing/2014/main" id="{477DF06F-EC0A-3F41-8528-7BF8FA92DAC7}"/>
              </a:ext>
            </a:extLst>
          </p:cNvPr>
          <p:cNvSpPr txBox="1">
            <a:spLocks/>
          </p:cNvSpPr>
          <p:nvPr/>
        </p:nvSpPr>
        <p:spPr>
          <a:xfrm>
            <a:off x="278780" y="6219516"/>
            <a:ext cx="8465350" cy="3931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r-TR" sz="2400" dirty="0">
                <a:latin typeface="Lucida Console" panose="020B0609040504020204" pitchFamily="49" charset="0"/>
                <a:ea typeface="Baskerville" panose="02020502070401020303" pitchFamily="18" charset="0"/>
              </a:rPr>
              <a:t>Konsept planda eskiz çalışmaları</a:t>
            </a:r>
          </a:p>
        </p:txBody>
      </p:sp>
    </p:spTree>
    <p:extLst>
      <p:ext uri="{BB962C8B-B14F-4D97-AF65-F5344CB8AC3E}">
        <p14:creationId xmlns:p14="http://schemas.microsoft.com/office/powerpoint/2010/main" val="543832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1ED2832E-3E52-544F-9C8C-81E20C1D4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8269035" cy="5262113"/>
          </a:xfrm>
          <a:prstGeom prst="rect">
            <a:avLst/>
          </a:prstGeom>
        </p:spPr>
      </p:pic>
      <p:sp>
        <p:nvSpPr>
          <p:cNvPr id="3" name="Unvan 1">
            <a:extLst>
              <a:ext uri="{FF2B5EF4-FFF2-40B4-BE49-F238E27FC236}">
                <a16:creationId xmlns:a16="http://schemas.microsoft.com/office/drawing/2014/main" id="{4F8A1FA8-4C97-FE4A-8D5F-6A6FEE864720}"/>
              </a:ext>
            </a:extLst>
          </p:cNvPr>
          <p:cNvSpPr txBox="1">
            <a:spLocks/>
          </p:cNvSpPr>
          <p:nvPr/>
        </p:nvSpPr>
        <p:spPr>
          <a:xfrm>
            <a:off x="278780" y="6219516"/>
            <a:ext cx="8465350" cy="3931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r-TR" sz="2400" dirty="0">
                <a:latin typeface="Lucida Console" panose="020B0609040504020204" pitchFamily="49" charset="0"/>
                <a:ea typeface="Baskerville" panose="02020502070401020303" pitchFamily="18" charset="0"/>
              </a:rPr>
              <a:t>Konsept planda eskiz çalışmaları</a:t>
            </a:r>
          </a:p>
        </p:txBody>
      </p:sp>
    </p:spTree>
    <p:extLst>
      <p:ext uri="{BB962C8B-B14F-4D97-AF65-F5344CB8AC3E}">
        <p14:creationId xmlns:p14="http://schemas.microsoft.com/office/powerpoint/2010/main" val="4036508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7B73BDD8-A2C9-9249-A648-7D146D977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805645" y="-425637"/>
            <a:ext cx="5503355" cy="6708232"/>
          </a:xfrm>
          <a:prstGeom prst="rect">
            <a:avLst/>
          </a:prstGeom>
        </p:spPr>
      </p:pic>
      <p:sp>
        <p:nvSpPr>
          <p:cNvPr id="4" name="Unvan 1">
            <a:extLst>
              <a:ext uri="{FF2B5EF4-FFF2-40B4-BE49-F238E27FC236}">
                <a16:creationId xmlns:a16="http://schemas.microsoft.com/office/drawing/2014/main" id="{7704FD5A-93E0-464D-AE66-E33487C7B559}"/>
              </a:ext>
            </a:extLst>
          </p:cNvPr>
          <p:cNvSpPr txBox="1">
            <a:spLocks/>
          </p:cNvSpPr>
          <p:nvPr/>
        </p:nvSpPr>
        <p:spPr>
          <a:xfrm>
            <a:off x="278780" y="6219516"/>
            <a:ext cx="8465350" cy="3931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r-TR" sz="2400" dirty="0">
                <a:latin typeface="Lucida Console" panose="020B0609040504020204" pitchFamily="49" charset="0"/>
                <a:ea typeface="Baskerville" panose="02020502070401020303" pitchFamily="18" charset="0"/>
              </a:rPr>
              <a:t>Konsept planda eskiz çalışmaları</a:t>
            </a:r>
          </a:p>
        </p:txBody>
      </p:sp>
    </p:spTree>
    <p:extLst>
      <p:ext uri="{BB962C8B-B14F-4D97-AF65-F5344CB8AC3E}">
        <p14:creationId xmlns:p14="http://schemas.microsoft.com/office/powerpoint/2010/main" val="2511685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4669D447-F41C-6B46-8899-5E797DD9A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165692" y="-575387"/>
            <a:ext cx="5822268" cy="7450530"/>
          </a:xfrm>
          <a:prstGeom prst="rect">
            <a:avLst/>
          </a:prstGeom>
        </p:spPr>
      </p:pic>
      <p:sp>
        <p:nvSpPr>
          <p:cNvPr id="3" name="Unvan 1">
            <a:extLst>
              <a:ext uri="{FF2B5EF4-FFF2-40B4-BE49-F238E27FC236}">
                <a16:creationId xmlns:a16="http://schemas.microsoft.com/office/drawing/2014/main" id="{A06A85DE-6CAD-9E4C-BFC0-4C1383D4AEAC}"/>
              </a:ext>
            </a:extLst>
          </p:cNvPr>
          <p:cNvSpPr txBox="1">
            <a:spLocks/>
          </p:cNvSpPr>
          <p:nvPr/>
        </p:nvSpPr>
        <p:spPr>
          <a:xfrm>
            <a:off x="278780" y="6219516"/>
            <a:ext cx="8465350" cy="3931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r-TR" sz="2400" dirty="0">
                <a:latin typeface="Lucida Console" panose="020B0609040504020204" pitchFamily="49" charset="0"/>
                <a:ea typeface="Baskerville" panose="02020502070401020303" pitchFamily="18" charset="0"/>
              </a:rPr>
              <a:t>Konsept planda eskiz çalışmaları</a:t>
            </a:r>
          </a:p>
        </p:txBody>
      </p:sp>
    </p:spTree>
    <p:extLst>
      <p:ext uri="{BB962C8B-B14F-4D97-AF65-F5344CB8AC3E}">
        <p14:creationId xmlns:p14="http://schemas.microsoft.com/office/powerpoint/2010/main" val="19943788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91027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</TotalTime>
  <Words>26</Words>
  <Application>Microsoft Macintosh PowerPoint</Application>
  <PresentationFormat>Ekran Gösterisi (4:3)</PresentationFormat>
  <Paragraphs>7</Paragraphs>
  <Slides>8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8</vt:i4>
      </vt:variant>
    </vt:vector>
  </HeadingPairs>
  <TitlesOfParts>
    <vt:vector size="14" baseType="lpstr">
      <vt:lpstr>Arial</vt:lpstr>
      <vt:lpstr>Baskerville</vt:lpstr>
      <vt:lpstr>Calibri</vt:lpstr>
      <vt:lpstr>Calibri Light</vt:lpstr>
      <vt:lpstr>Lucida Console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Microsoft Office User</dc:creator>
  <cp:lastModifiedBy>Microsoft Office User</cp:lastModifiedBy>
  <cp:revision>4</cp:revision>
  <dcterms:created xsi:type="dcterms:W3CDTF">2020-06-25T17:18:19Z</dcterms:created>
  <dcterms:modified xsi:type="dcterms:W3CDTF">2020-06-25T18:39:07Z</dcterms:modified>
</cp:coreProperties>
</file>