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62" r:id="rId3"/>
    <p:sldId id="263" r:id="rId4"/>
    <p:sldId id="258" r:id="rId5"/>
    <p:sldId id="259" r:id="rId6"/>
    <p:sldId id="256" r:id="rId7"/>
    <p:sldId id="257" r:id="rId8"/>
    <p:sldId id="260" r:id="rId9"/>
    <p:sldId id="261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5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556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04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111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473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73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1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24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271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08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85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06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6EE6D-80EA-3345-B10A-5DEFFE909397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41D02-79B0-274F-BB07-CCAF24FDB0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369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EF8C79-EE35-2B4C-B907-15A0A4F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ÖN PROJE ÇİZİMLERİ</a:t>
            </a:r>
          </a:p>
        </p:txBody>
      </p:sp>
    </p:spTree>
    <p:extLst>
      <p:ext uri="{BB962C8B-B14F-4D97-AF65-F5344CB8AC3E}">
        <p14:creationId xmlns:p14="http://schemas.microsoft.com/office/powerpoint/2010/main" val="396442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052632E-DA73-934F-85B5-04031EFC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5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D0604E0-A3FA-C249-BF38-16E8FE62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0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3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A8FA745-2C95-7346-8CC6-ECC91D9B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8157" cy="331282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534D13F-FD69-4E44-8504-0A323D6B4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602736"/>
            <a:ext cx="9144001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07852C7-C413-B146-9852-41E6FA715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19687" cy="332781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F6F7102-B734-1C4F-9160-05085F52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2736"/>
            <a:ext cx="9144000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7FBDC41-499E-C043-8FEF-7A312B3C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5415" y="-795416"/>
            <a:ext cx="6893602" cy="84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7B1AE49-FA42-0343-A6B1-2BEABB0D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7140" y="-1117141"/>
            <a:ext cx="690971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0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A05F1A6-8515-AD42-9470-12860DD5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9"/>
            <a:ext cx="7854846" cy="68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47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D23F45C-6717-EA49-97D1-7C57161F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4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3</Words>
  <Application>Microsoft Macintosh PowerPoint</Application>
  <PresentationFormat>Ekran Gösterisi (4:3)</PresentationFormat>
  <Paragraphs>1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Arial</vt:lpstr>
      <vt:lpstr>Baskerville</vt:lpstr>
      <vt:lpstr>Calibri</vt:lpstr>
      <vt:lpstr>Calibri Light</vt:lpstr>
      <vt:lpstr>Lucida Console</vt:lpstr>
      <vt:lpstr>Office Teması</vt:lpstr>
      <vt:lpstr>ÖN PROJE ÇİZİMLERİ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5</cp:revision>
  <dcterms:created xsi:type="dcterms:W3CDTF">2020-06-25T17:29:00Z</dcterms:created>
  <dcterms:modified xsi:type="dcterms:W3CDTF">2020-06-25T18:39:57Z</dcterms:modified>
</cp:coreProperties>
</file>