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5" r:id="rId2"/>
    <p:sldId id="261" r:id="rId3"/>
    <p:sldId id="256" r:id="rId4"/>
    <p:sldId id="257" r:id="rId5"/>
    <p:sldId id="258" r:id="rId6"/>
    <p:sldId id="259" r:id="rId7"/>
    <p:sldId id="260" r:id="rId8"/>
    <p:sldId id="262" r:id="rId9"/>
    <p:sldId id="263" r:id="rId1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277"/>
    <p:restoredTop sz="94646"/>
  </p:normalViewPr>
  <p:slideViewPr>
    <p:cSldViewPr snapToGrid="0" snapToObjects="1">
      <p:cViewPr varScale="1">
        <p:scale>
          <a:sx n="115" d="100"/>
          <a:sy n="115" d="100"/>
        </p:scale>
        <p:origin x="3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32453-14C4-9143-AA61-D84C5D06D720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FABE2-8B4E-EC46-A6E6-7CC15FAED7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7711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32453-14C4-9143-AA61-D84C5D06D720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FABE2-8B4E-EC46-A6E6-7CC15FAED7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9962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32453-14C4-9143-AA61-D84C5D06D720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FABE2-8B4E-EC46-A6E6-7CC15FAED7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8930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32453-14C4-9143-AA61-D84C5D06D720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FABE2-8B4E-EC46-A6E6-7CC15FAED7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6232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32453-14C4-9143-AA61-D84C5D06D720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FABE2-8B4E-EC46-A6E6-7CC15FAED7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5517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32453-14C4-9143-AA61-D84C5D06D720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FABE2-8B4E-EC46-A6E6-7CC15FAED7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8712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32453-14C4-9143-AA61-D84C5D06D720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FABE2-8B4E-EC46-A6E6-7CC15FAED7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0830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32453-14C4-9143-AA61-D84C5D06D720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FABE2-8B4E-EC46-A6E6-7CC15FAED7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8708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32453-14C4-9143-AA61-D84C5D06D720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FABE2-8B4E-EC46-A6E6-7CC15FAED7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499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32453-14C4-9143-AA61-D84C5D06D720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FABE2-8B4E-EC46-A6E6-7CC15FAED7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2056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32453-14C4-9143-AA61-D84C5D06D720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FABE2-8B4E-EC46-A6E6-7CC15FAED7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1521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32453-14C4-9143-AA61-D84C5D06D720}" type="datetimeFigureOut">
              <a:rPr lang="tr-TR" smtClean="0"/>
              <a:t>25.06.2020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FABE2-8B4E-EC46-A6E6-7CC15FAED78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4434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5EF8C79-EE35-2B4C-B907-15A0A4FB1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Lucida Console" panose="020B0609040504020204" pitchFamily="49" charset="0"/>
                <a:ea typeface="Baskerville" panose="02020502070401020303" pitchFamily="18" charset="0"/>
              </a:rPr>
              <a:t>PERSPEKTİF ÇİZİMLER</a:t>
            </a:r>
          </a:p>
        </p:txBody>
      </p:sp>
    </p:spTree>
    <p:extLst>
      <p:ext uri="{BB962C8B-B14F-4D97-AF65-F5344CB8AC3E}">
        <p14:creationId xmlns:p14="http://schemas.microsoft.com/office/powerpoint/2010/main" val="312720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41FAFD71-4B88-A841-8A91-8691106A8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93" y="472439"/>
            <a:ext cx="7459368" cy="5296593"/>
          </a:xfrm>
          <a:prstGeom prst="rect">
            <a:avLst/>
          </a:prstGeom>
        </p:spPr>
      </p:pic>
      <p:sp>
        <p:nvSpPr>
          <p:cNvPr id="3" name="Unvan 1">
            <a:extLst>
              <a:ext uri="{FF2B5EF4-FFF2-40B4-BE49-F238E27FC236}">
                <a16:creationId xmlns:a16="http://schemas.microsoft.com/office/drawing/2014/main" id="{81BDD817-A4E8-6042-8603-A9BFF02CBA9E}"/>
              </a:ext>
            </a:extLst>
          </p:cNvPr>
          <p:cNvSpPr txBox="1">
            <a:spLocks/>
          </p:cNvSpPr>
          <p:nvPr/>
        </p:nvSpPr>
        <p:spPr>
          <a:xfrm>
            <a:off x="278780" y="6219516"/>
            <a:ext cx="846535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400" dirty="0">
                <a:latin typeface="Lucida Console" panose="020B0609040504020204" pitchFamily="49" charset="0"/>
                <a:ea typeface="Baskerville" panose="02020502070401020303" pitchFamily="18" charset="0"/>
              </a:rPr>
              <a:t>Eskiz çalışmalarıyla perspektif gösterimler</a:t>
            </a:r>
          </a:p>
        </p:txBody>
      </p:sp>
    </p:spTree>
    <p:extLst>
      <p:ext uri="{BB962C8B-B14F-4D97-AF65-F5344CB8AC3E}">
        <p14:creationId xmlns:p14="http://schemas.microsoft.com/office/powerpoint/2010/main" val="3798815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7266CD22-6682-1D42-B7D8-433F80BCE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445814" cy="6858001"/>
          </a:xfrm>
          <a:prstGeom prst="rect">
            <a:avLst/>
          </a:prstGeom>
        </p:spPr>
      </p:pic>
      <p:sp>
        <p:nvSpPr>
          <p:cNvPr id="3" name="Unvan 1">
            <a:extLst>
              <a:ext uri="{FF2B5EF4-FFF2-40B4-BE49-F238E27FC236}">
                <a16:creationId xmlns:a16="http://schemas.microsoft.com/office/drawing/2014/main" id="{EDA3B4A7-7E4F-614A-B3C6-4408877EEC01}"/>
              </a:ext>
            </a:extLst>
          </p:cNvPr>
          <p:cNvSpPr txBox="1">
            <a:spLocks/>
          </p:cNvSpPr>
          <p:nvPr/>
        </p:nvSpPr>
        <p:spPr>
          <a:xfrm>
            <a:off x="278780" y="6219516"/>
            <a:ext cx="846535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400" dirty="0">
                <a:latin typeface="Lucida Console" panose="020B0609040504020204" pitchFamily="49" charset="0"/>
                <a:ea typeface="Baskerville" panose="02020502070401020303" pitchFamily="18" charset="0"/>
              </a:rPr>
              <a:t>Bütüncül düşünme</a:t>
            </a:r>
          </a:p>
        </p:txBody>
      </p:sp>
    </p:spTree>
    <p:extLst>
      <p:ext uri="{BB962C8B-B14F-4D97-AF65-F5344CB8AC3E}">
        <p14:creationId xmlns:p14="http://schemas.microsoft.com/office/powerpoint/2010/main" val="3469071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0B6EA0E-1717-3D40-A0E3-E1482974E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531429" cy="6858000"/>
          </a:xfrm>
          <a:prstGeom prst="rect">
            <a:avLst/>
          </a:prstGeom>
        </p:spPr>
      </p:pic>
      <p:sp>
        <p:nvSpPr>
          <p:cNvPr id="4" name="Unvan 1">
            <a:extLst>
              <a:ext uri="{FF2B5EF4-FFF2-40B4-BE49-F238E27FC236}">
                <a16:creationId xmlns:a16="http://schemas.microsoft.com/office/drawing/2014/main" id="{72EB7260-CCFE-B84F-AB80-93F371FE18D1}"/>
              </a:ext>
            </a:extLst>
          </p:cNvPr>
          <p:cNvSpPr txBox="1">
            <a:spLocks/>
          </p:cNvSpPr>
          <p:nvPr/>
        </p:nvSpPr>
        <p:spPr>
          <a:xfrm>
            <a:off x="278780" y="6219516"/>
            <a:ext cx="846535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400" dirty="0">
                <a:latin typeface="Lucida Console" panose="020B0609040504020204" pitchFamily="49" charset="0"/>
                <a:ea typeface="Baskerville" panose="02020502070401020303" pitchFamily="18" charset="0"/>
              </a:rPr>
              <a:t>Peyzaj ve yapı</a:t>
            </a:r>
          </a:p>
        </p:txBody>
      </p:sp>
    </p:spTree>
    <p:extLst>
      <p:ext uri="{BB962C8B-B14F-4D97-AF65-F5344CB8AC3E}">
        <p14:creationId xmlns:p14="http://schemas.microsoft.com/office/powerpoint/2010/main" val="2802044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594EF51C-5EA5-BD43-8E24-77D9B0AB6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080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01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1CECC638-412E-3646-8425-4F3FF825D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8030095" cy="6809521"/>
          </a:xfrm>
          <a:prstGeom prst="rect">
            <a:avLst/>
          </a:prstGeom>
        </p:spPr>
      </p:pic>
      <p:sp>
        <p:nvSpPr>
          <p:cNvPr id="3" name="Unvan 1">
            <a:extLst>
              <a:ext uri="{FF2B5EF4-FFF2-40B4-BE49-F238E27FC236}">
                <a16:creationId xmlns:a16="http://schemas.microsoft.com/office/drawing/2014/main" id="{A576BE9D-9F85-2E41-A05D-BFEFE8E89AA6}"/>
              </a:ext>
            </a:extLst>
          </p:cNvPr>
          <p:cNvSpPr txBox="1">
            <a:spLocks/>
          </p:cNvSpPr>
          <p:nvPr/>
        </p:nvSpPr>
        <p:spPr>
          <a:xfrm>
            <a:off x="278780" y="6219516"/>
            <a:ext cx="846535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>
                <a:latin typeface="Lucida Console" panose="020B0609040504020204" pitchFamily="49" charset="0"/>
                <a:ea typeface="Baskerville" panose="02020502070401020303" pitchFamily="18" charset="0"/>
              </a:rPr>
              <a:t>Formdan perspektife</a:t>
            </a:r>
          </a:p>
        </p:txBody>
      </p:sp>
    </p:spTree>
    <p:extLst>
      <p:ext uri="{BB962C8B-B14F-4D97-AF65-F5344CB8AC3E}">
        <p14:creationId xmlns:p14="http://schemas.microsoft.com/office/powerpoint/2010/main" val="2446001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C799638B-CDCD-F94E-8B82-11DB55769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434051" cy="6855328"/>
          </a:xfrm>
          <a:prstGeom prst="rect">
            <a:avLst/>
          </a:prstGeom>
        </p:spPr>
      </p:pic>
      <p:sp>
        <p:nvSpPr>
          <p:cNvPr id="3" name="Unvan 1">
            <a:extLst>
              <a:ext uri="{FF2B5EF4-FFF2-40B4-BE49-F238E27FC236}">
                <a16:creationId xmlns:a16="http://schemas.microsoft.com/office/drawing/2014/main" id="{8AFD144E-CC9E-B04D-916B-3BF3B2C01725}"/>
              </a:ext>
            </a:extLst>
          </p:cNvPr>
          <p:cNvSpPr txBox="1">
            <a:spLocks/>
          </p:cNvSpPr>
          <p:nvPr/>
        </p:nvSpPr>
        <p:spPr>
          <a:xfrm>
            <a:off x="278780" y="6219516"/>
            <a:ext cx="846535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400" dirty="0">
                <a:latin typeface="Lucida Console" panose="020B0609040504020204" pitchFamily="49" charset="0"/>
                <a:ea typeface="Baskerville" panose="02020502070401020303" pitchFamily="18" charset="0"/>
              </a:rPr>
              <a:t>Üçüncü boyut</a:t>
            </a:r>
          </a:p>
        </p:txBody>
      </p:sp>
    </p:spTree>
    <p:extLst>
      <p:ext uri="{BB962C8B-B14F-4D97-AF65-F5344CB8AC3E}">
        <p14:creationId xmlns:p14="http://schemas.microsoft.com/office/powerpoint/2010/main" val="2669507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5FC82A63-07D4-A445-9B8D-869BDC1C8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99419" cy="5652655"/>
          </a:xfrm>
          <a:prstGeom prst="rect">
            <a:avLst/>
          </a:prstGeom>
        </p:spPr>
      </p:pic>
      <p:sp>
        <p:nvSpPr>
          <p:cNvPr id="3" name="Unvan 1">
            <a:extLst>
              <a:ext uri="{FF2B5EF4-FFF2-40B4-BE49-F238E27FC236}">
                <a16:creationId xmlns:a16="http://schemas.microsoft.com/office/drawing/2014/main" id="{292D252F-A009-FE4A-9DAE-365E961C4DF0}"/>
              </a:ext>
            </a:extLst>
          </p:cNvPr>
          <p:cNvSpPr txBox="1">
            <a:spLocks/>
          </p:cNvSpPr>
          <p:nvPr/>
        </p:nvSpPr>
        <p:spPr>
          <a:xfrm>
            <a:off x="278780" y="6219516"/>
            <a:ext cx="846535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400" dirty="0" err="1">
                <a:latin typeface="Lucida Console" panose="020B0609040504020204" pitchFamily="49" charset="0"/>
                <a:ea typeface="Baskerville" panose="02020502070401020303" pitchFamily="18" charset="0"/>
              </a:rPr>
              <a:t>Hibrid</a:t>
            </a:r>
            <a:r>
              <a:rPr lang="tr-TR" sz="2400" dirty="0">
                <a:latin typeface="Lucida Console" panose="020B0609040504020204" pitchFamily="49" charset="0"/>
                <a:ea typeface="Baskerville" panose="02020502070401020303" pitchFamily="18" charset="0"/>
              </a:rPr>
              <a:t> sunumlar</a:t>
            </a:r>
          </a:p>
        </p:txBody>
      </p:sp>
    </p:spTree>
    <p:extLst>
      <p:ext uri="{BB962C8B-B14F-4D97-AF65-F5344CB8AC3E}">
        <p14:creationId xmlns:p14="http://schemas.microsoft.com/office/powerpoint/2010/main" val="2657346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438BDACF-C69B-B549-8D98-3D0D2ED00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19" y="274598"/>
            <a:ext cx="7377925" cy="4955323"/>
          </a:xfrm>
          <a:prstGeom prst="rect">
            <a:avLst/>
          </a:prstGeom>
        </p:spPr>
      </p:pic>
      <p:sp>
        <p:nvSpPr>
          <p:cNvPr id="3" name="Unvan 1">
            <a:extLst>
              <a:ext uri="{FF2B5EF4-FFF2-40B4-BE49-F238E27FC236}">
                <a16:creationId xmlns:a16="http://schemas.microsoft.com/office/drawing/2014/main" id="{985088BB-33F3-8C46-9826-915DEC222DA3}"/>
              </a:ext>
            </a:extLst>
          </p:cNvPr>
          <p:cNvSpPr txBox="1">
            <a:spLocks/>
          </p:cNvSpPr>
          <p:nvPr/>
        </p:nvSpPr>
        <p:spPr>
          <a:xfrm>
            <a:off x="278780" y="6219516"/>
            <a:ext cx="8465350" cy="3931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400" dirty="0">
                <a:latin typeface="Lucida Console" panose="020B0609040504020204" pitchFamily="49" charset="0"/>
                <a:ea typeface="Baskerville" panose="02020502070401020303" pitchFamily="18" charset="0"/>
              </a:rPr>
              <a:t>Perspektifte yaşam alanı</a:t>
            </a:r>
          </a:p>
        </p:txBody>
      </p:sp>
    </p:spTree>
    <p:extLst>
      <p:ext uri="{BB962C8B-B14F-4D97-AF65-F5344CB8AC3E}">
        <p14:creationId xmlns:p14="http://schemas.microsoft.com/office/powerpoint/2010/main" val="14186621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</TotalTime>
  <Words>20</Words>
  <Application>Microsoft Macintosh PowerPoint</Application>
  <PresentationFormat>Ekran Gösterisi (4:3)</PresentationFormat>
  <Paragraphs>8</Paragraphs>
  <Slides>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</vt:i4>
      </vt:variant>
    </vt:vector>
  </HeadingPairs>
  <TitlesOfParts>
    <vt:vector size="15" baseType="lpstr">
      <vt:lpstr>Arial</vt:lpstr>
      <vt:lpstr>Baskerville</vt:lpstr>
      <vt:lpstr>Calibri</vt:lpstr>
      <vt:lpstr>Calibri Light</vt:lpstr>
      <vt:lpstr>Lucida Console</vt:lpstr>
      <vt:lpstr>Office Teması</vt:lpstr>
      <vt:lpstr>PERSPEKTİF ÇİZİMLER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Microsoft Office User</dc:creator>
  <cp:lastModifiedBy>Microsoft Office User</cp:lastModifiedBy>
  <cp:revision>6</cp:revision>
  <dcterms:created xsi:type="dcterms:W3CDTF">2020-06-25T17:42:01Z</dcterms:created>
  <dcterms:modified xsi:type="dcterms:W3CDTF">2020-06-25T18:25:37Z</dcterms:modified>
</cp:coreProperties>
</file>