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36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005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86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10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71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0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631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92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3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452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825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787EF-2DA4-D247-A358-636C539245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4F89-EAD0-9E45-9055-7AB734AC57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349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D3DBA15-1297-7140-940A-2CFE08C7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27" y="1176290"/>
            <a:ext cx="4319232" cy="4269586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C69D08F3-BED0-C145-B0B0-E06B4425542F}"/>
              </a:ext>
            </a:extLst>
          </p:cNvPr>
          <p:cNvSpPr txBox="1">
            <a:spLocks/>
          </p:cNvSpPr>
          <p:nvPr/>
        </p:nvSpPr>
        <p:spPr>
          <a:xfrm>
            <a:off x="5066835" y="4881244"/>
            <a:ext cx="3820687" cy="5910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SUNUM TEKNİKLERİ</a:t>
            </a:r>
          </a:p>
        </p:txBody>
      </p:sp>
    </p:spTree>
    <p:extLst>
      <p:ext uri="{BB962C8B-B14F-4D97-AF65-F5344CB8AC3E}">
        <p14:creationId xmlns:p14="http://schemas.microsoft.com/office/powerpoint/2010/main" val="283002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6F5266-4AFC-1940-BCB5-2C0ED46F3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8" y="5370"/>
            <a:ext cx="4331368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1762B74-0964-7A42-88C4-83E63651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883" y="0"/>
            <a:ext cx="2867263" cy="68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5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968B11D-962F-8C46-BDB2-1C0D836E4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65" y="270964"/>
            <a:ext cx="7242886" cy="637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3F222B8-42C9-AB45-8BD3-965D38B8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2" y="418246"/>
            <a:ext cx="7332950" cy="429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04487CC-EF10-EA47-BFA9-B0F5FE11A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122831"/>
            <a:ext cx="7438029" cy="52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5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5458A0F-61E4-8E44-A1DD-912D8D85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425588" cy="436594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73B8BAC-EBC8-A948-B141-6B630BEF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04" y="2292824"/>
            <a:ext cx="7087196" cy="45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EBB0C07-F19A-2742-BD64-A00F755FA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3307" y="-1553307"/>
            <a:ext cx="603738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8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</Words>
  <Application>Microsoft Macintosh PowerPoint</Application>
  <PresentationFormat>Ekran Gösterisi (4:3)</PresentationFormat>
  <Paragraphs>1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Arial</vt:lpstr>
      <vt:lpstr>Baskerville</vt:lpstr>
      <vt:lpstr>Calibri</vt:lpstr>
      <vt:lpstr>Calibri Light</vt:lpstr>
      <vt:lpstr>Lucida Console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5</cp:revision>
  <dcterms:created xsi:type="dcterms:W3CDTF">2020-06-25T17:51:18Z</dcterms:created>
  <dcterms:modified xsi:type="dcterms:W3CDTF">2020-06-25T18:41:05Z</dcterms:modified>
</cp:coreProperties>
</file>