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57" r:id="rId4"/>
    <p:sldId id="267" r:id="rId5"/>
    <p:sldId id="268" r:id="rId6"/>
    <p:sldId id="258" r:id="rId7"/>
    <p:sldId id="269" r:id="rId8"/>
    <p:sldId id="256" r:id="rId9"/>
    <p:sldId id="259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KENT ve PEYZAJ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 bir ihtiyaçtır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78A5AF-A602-374B-ABA9-81180A56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572"/>
            <a:ext cx="9144000" cy="47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Doğa – kent ilişkisinde peyzaj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0F0453-F8A9-8F49-8C0F-624F6E3D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9961" cy="5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peyzaj odakları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5718D1-6155-1142-8166-9E688E56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05739" cy="51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Kent, kültür ve peyzaj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C5ED38-0F84-A74F-BCD2-855B06B7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608741" cy="56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 parklarının işlevleri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263791-9B0D-2A4A-8EAB-AEBADADC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09"/>
            <a:ext cx="8597590" cy="54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C54B0DE4-151B-324F-8302-99AE5D141C68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 – peyzaj ilişkileri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4EE0408-0498-1C4F-8B61-18D7B628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41726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0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47262C77-002A-A248-B71B-99905029EF2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Kente yakın, kentin içinde PEYZAJ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36EE51-DE4B-4D4C-988E-4FF86D0C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90"/>
            <a:ext cx="9144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4E580A-B8EB-FE4A-A725-3270961F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26"/>
            <a:ext cx="9144474" cy="29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36</Words>
  <Application>Microsoft Macintosh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Lucida Console</vt:lpstr>
      <vt:lpstr>Office Teması</vt:lpstr>
      <vt:lpstr>KENT ve PEYZAJ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18</cp:revision>
  <dcterms:created xsi:type="dcterms:W3CDTF">2020-06-25T17:31:50Z</dcterms:created>
  <dcterms:modified xsi:type="dcterms:W3CDTF">2020-06-26T13:49:06Z</dcterms:modified>
</cp:coreProperties>
</file>