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61" r:id="rId3"/>
    <p:sldId id="268" r:id="rId4"/>
    <p:sldId id="266" r:id="rId5"/>
    <p:sldId id="256" r:id="rId6"/>
    <p:sldId id="269" r:id="rId7"/>
    <p:sldId id="257" r:id="rId8"/>
    <p:sldId id="258" r:id="rId9"/>
    <p:sldId id="259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5"/>
    <p:restoredTop sz="94646"/>
  </p:normalViewPr>
  <p:slideViewPr>
    <p:cSldViewPr snapToGrid="0" snapToObjects="1">
      <p:cViewPr varScale="1">
        <p:scale>
          <a:sx n="115" d="100"/>
          <a:sy n="115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39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226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651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77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30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283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910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15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617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19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04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061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5EF8C79-EE35-2B4C-B907-15A0A4FB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Lucida Console" panose="020B0609040504020204" pitchFamily="49" charset="0"/>
                <a:ea typeface="Baskerville" panose="02020502070401020303" pitchFamily="18" charset="0"/>
              </a:rPr>
              <a:t>İLKELER</a:t>
            </a:r>
          </a:p>
        </p:txBody>
      </p:sp>
    </p:spTree>
    <p:extLst>
      <p:ext uri="{BB962C8B-B14F-4D97-AF65-F5344CB8AC3E}">
        <p14:creationId xmlns:p14="http://schemas.microsoft.com/office/powerpoint/2010/main" val="68076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EA301CDC-992F-664A-9C25-050288890661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Kentsel mekana bakış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AAE19671-FEE2-0E4C-A88E-75FB57477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08190" cy="606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EA301CDC-992F-664A-9C25-050288890661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Kent imgeleri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B4918752-9E3E-3E41-B96B-DB8E2DFD9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7004516" cy="568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4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EA301CDC-992F-664A-9C25-050288890661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Siluetler ve panoramalar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FEBC074D-DDD6-D34B-B29A-B1C18D863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7942"/>
            <a:ext cx="8152108" cy="263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3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8FD45505-907A-A64B-A0CE-F9489B977DF1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İşlevlerin tanımlanması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3E95F1C1-C96F-C84B-A842-95AA84D1D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79" y="342484"/>
            <a:ext cx="6051717" cy="225081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A29A250-F180-8E43-981A-3422FA63C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452" y="3515817"/>
            <a:ext cx="6107548" cy="20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88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8FD45505-907A-A64B-A0CE-F9489B977DF1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İşlevlerin tanımlanması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D8AD9D5-8127-384C-873A-93E5BBDE4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80" y="-16728"/>
            <a:ext cx="3888486" cy="690404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FDB42A3-0E81-214C-8E71-4FFF82248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00" y="1415996"/>
            <a:ext cx="38354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9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4AF1A026-DD46-DD40-9852-9F340616D92F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Bakış açıları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E820FA75-E52A-274F-8C72-AB9391B1A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65320"/>
            <a:ext cx="4302177" cy="5671052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478B5565-4E5B-274E-9C0F-995B052CA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022" y="465320"/>
            <a:ext cx="6353978" cy="184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60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93B303DA-047B-8E44-9841-2776FD474D97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Yaya için seçenek oluşturma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85AC7194-D84B-F543-9CCF-EF4E1D37A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646"/>
            <a:ext cx="9144000" cy="3196525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0994321-9FA5-1444-9F59-D055E49A8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121" y="3643963"/>
            <a:ext cx="6886518" cy="227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55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D8D13A46-1BAA-F646-A919-C1394E128F36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Ölçü belirleme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1E0EABA8-3F53-594C-8160-A147DDBA5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18" y="596275"/>
            <a:ext cx="4790698" cy="168223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1098CDDC-29A3-0D4D-8E0A-3944D24D5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482" y="2490136"/>
            <a:ext cx="5827010" cy="174471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809241A-58D9-3D42-BC7C-9EBA59D6F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90" y="4577189"/>
            <a:ext cx="4004039" cy="146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16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21</Words>
  <Application>Microsoft Macintosh PowerPoint</Application>
  <PresentationFormat>Ekran Gösterisi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5" baseType="lpstr">
      <vt:lpstr>Arial</vt:lpstr>
      <vt:lpstr>Baskerville</vt:lpstr>
      <vt:lpstr>Calibri</vt:lpstr>
      <vt:lpstr>Calibri Light</vt:lpstr>
      <vt:lpstr>Lucida Console</vt:lpstr>
      <vt:lpstr>Office Teması</vt:lpstr>
      <vt:lpstr>İLKELER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19</cp:revision>
  <dcterms:created xsi:type="dcterms:W3CDTF">2020-06-25T17:31:50Z</dcterms:created>
  <dcterms:modified xsi:type="dcterms:W3CDTF">2020-06-26T13:01:28Z</dcterms:modified>
</cp:coreProperties>
</file>