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  <p:sldId id="271" r:id="rId3"/>
    <p:sldId id="256" r:id="rId4"/>
    <p:sldId id="265" r:id="rId5"/>
    <p:sldId id="266" r:id="rId6"/>
    <p:sldId id="267" r:id="rId7"/>
    <p:sldId id="268" r:id="rId8"/>
    <p:sldId id="269" r:id="rId9"/>
    <p:sldId id="270" r:id="rId1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06"/>
    <p:restoredTop sz="94646"/>
  </p:normalViewPr>
  <p:slideViewPr>
    <p:cSldViewPr snapToGrid="0" snapToObjects="1">
      <p:cViewPr varScale="1">
        <p:scale>
          <a:sx n="115" d="100"/>
          <a:sy n="115" d="100"/>
        </p:scale>
        <p:origin x="5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6F51-3EF9-FF47-B440-9779E54C04C6}" type="datetimeFigureOut">
              <a:rPr lang="tr-TR" smtClean="0"/>
              <a:t>27.06.2020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ADD6-361E-A447-9695-C0DCB314CE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359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6F51-3EF9-FF47-B440-9779E54C04C6}" type="datetimeFigureOut">
              <a:rPr lang="tr-TR" smtClean="0"/>
              <a:t>27.06.2020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ADD6-361E-A447-9695-C0DCB314CE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48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6F51-3EF9-FF47-B440-9779E54C04C6}" type="datetimeFigureOut">
              <a:rPr lang="tr-TR" smtClean="0"/>
              <a:t>27.06.2020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ADD6-361E-A447-9695-C0DCB314CE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435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6F51-3EF9-FF47-B440-9779E54C04C6}" type="datetimeFigureOut">
              <a:rPr lang="tr-TR" smtClean="0"/>
              <a:t>27.06.2020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ADD6-361E-A447-9695-C0DCB314CE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83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6F51-3EF9-FF47-B440-9779E54C04C6}" type="datetimeFigureOut">
              <a:rPr lang="tr-TR" smtClean="0"/>
              <a:t>27.06.2020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ADD6-361E-A447-9695-C0DCB314CE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471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6F51-3EF9-FF47-B440-9779E54C04C6}" type="datetimeFigureOut">
              <a:rPr lang="tr-TR" smtClean="0"/>
              <a:t>27.06.2020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ADD6-361E-A447-9695-C0DCB314CE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61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6F51-3EF9-FF47-B440-9779E54C04C6}" type="datetimeFigureOut">
              <a:rPr lang="tr-TR" smtClean="0"/>
              <a:t>27.06.2020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ADD6-361E-A447-9695-C0DCB314CE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501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6F51-3EF9-FF47-B440-9779E54C04C6}" type="datetimeFigureOut">
              <a:rPr lang="tr-TR" smtClean="0"/>
              <a:t>27.06.2020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ADD6-361E-A447-9695-C0DCB314CE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499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6F51-3EF9-FF47-B440-9779E54C04C6}" type="datetimeFigureOut">
              <a:rPr lang="tr-TR" smtClean="0"/>
              <a:t>27.06.2020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ADD6-361E-A447-9695-C0DCB314CE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217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6F51-3EF9-FF47-B440-9779E54C04C6}" type="datetimeFigureOut">
              <a:rPr lang="tr-TR" smtClean="0"/>
              <a:t>27.06.2020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ADD6-361E-A447-9695-C0DCB314CE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1505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6F51-3EF9-FF47-B440-9779E54C04C6}" type="datetimeFigureOut">
              <a:rPr lang="tr-TR" smtClean="0"/>
              <a:t>27.06.2020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ADD6-361E-A447-9695-C0DCB314CE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7366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86F51-3EF9-FF47-B440-9779E54C04C6}" type="datetimeFigureOut">
              <a:rPr lang="tr-TR" smtClean="0"/>
              <a:t>27.06.2020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3ADD6-361E-A447-9695-C0DCB314CE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975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785AE83F-B37B-DB46-B057-87872F7AD461}"/>
              </a:ext>
            </a:extLst>
          </p:cNvPr>
          <p:cNvSpPr txBox="1">
            <a:spLocks/>
          </p:cNvSpPr>
          <p:nvPr/>
        </p:nvSpPr>
        <p:spPr>
          <a:xfrm>
            <a:off x="1839951" y="4527395"/>
            <a:ext cx="7304049" cy="9184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dirty="0">
                <a:latin typeface="Lucida Console" panose="020B0609040504020204" pitchFamily="49" charset="0"/>
                <a:ea typeface="Baskerville" panose="02020502070401020303" pitchFamily="18" charset="0"/>
              </a:rPr>
              <a:t>AUTOCAD TEMEL BİLEŞENLERİ</a:t>
            </a:r>
          </a:p>
        </p:txBody>
      </p:sp>
    </p:spTree>
    <p:extLst>
      <p:ext uri="{BB962C8B-B14F-4D97-AF65-F5344CB8AC3E}">
        <p14:creationId xmlns:p14="http://schemas.microsoft.com/office/powerpoint/2010/main" val="2771838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9B4C6F0-2DD5-3A4D-9F0A-C79D60690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1913"/>
            <a:ext cx="9144000" cy="437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66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4623647D-E55A-4741-8B89-D0908ED4DB93}"/>
              </a:ext>
            </a:extLst>
          </p:cNvPr>
          <p:cNvSpPr txBox="1">
            <a:spLocks/>
          </p:cNvSpPr>
          <p:nvPr/>
        </p:nvSpPr>
        <p:spPr>
          <a:xfrm>
            <a:off x="457199" y="220159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1.Çizim komutları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5987E0F-086C-7241-90BF-120B86975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69" y="-1"/>
            <a:ext cx="2072113" cy="6876683"/>
          </a:xfrm>
          <a:prstGeom prst="rect">
            <a:avLst/>
          </a:prstGeom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2E633E35-080A-7C4B-A4DE-07F5CB4AC127}"/>
              </a:ext>
            </a:extLst>
          </p:cNvPr>
          <p:cNvSpPr txBox="1">
            <a:spLocks/>
          </p:cNvSpPr>
          <p:nvPr/>
        </p:nvSpPr>
        <p:spPr>
          <a:xfrm>
            <a:off x="4360127" y="833475"/>
            <a:ext cx="4562422" cy="3169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1600" dirty="0">
                <a:latin typeface="Lucida Console" panose="020B0609040504020204" pitchFamily="49" charset="0"/>
                <a:ea typeface="Baskerville" panose="02020502070401020303" pitchFamily="18" charset="0"/>
              </a:rPr>
              <a:t>Öne çıkan komutlar:</a:t>
            </a:r>
          </a:p>
          <a:p>
            <a:pPr algn="r"/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Line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Polyline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Spline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Arc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Circle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Ellipse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Polygon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Rectangle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24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4623647D-E55A-4741-8B89-D0908ED4DB93}"/>
              </a:ext>
            </a:extLst>
          </p:cNvPr>
          <p:cNvSpPr txBox="1">
            <a:spLocks/>
          </p:cNvSpPr>
          <p:nvPr/>
        </p:nvSpPr>
        <p:spPr>
          <a:xfrm>
            <a:off x="457199" y="220159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2.Düzenleme komutları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7A2A653F-D576-C044-9EF7-E8C10914C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21" y="0"/>
            <a:ext cx="2315272" cy="6886450"/>
          </a:xfrm>
          <a:prstGeom prst="rect">
            <a:avLst/>
          </a:prstGeom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2F1BE690-E37F-F64B-AABC-F9A4D66502F1}"/>
              </a:ext>
            </a:extLst>
          </p:cNvPr>
          <p:cNvSpPr txBox="1">
            <a:spLocks/>
          </p:cNvSpPr>
          <p:nvPr/>
        </p:nvSpPr>
        <p:spPr>
          <a:xfrm>
            <a:off x="4360127" y="833475"/>
            <a:ext cx="4562422" cy="3169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1600" dirty="0">
                <a:latin typeface="Lucida Console" panose="020B0609040504020204" pitchFamily="49" charset="0"/>
                <a:ea typeface="Baskerville" panose="02020502070401020303" pitchFamily="18" charset="0"/>
              </a:rPr>
              <a:t>Öne çıkan komutlar:</a:t>
            </a: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Copy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Mirror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Offset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Array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Move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Rotate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Scale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Trim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Extend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Chamfer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Fillet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Explode</a:t>
            </a:r>
            <a:endParaRPr lang="tr-TR" sz="16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7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4623647D-E55A-4741-8B89-D0908ED4DB93}"/>
              </a:ext>
            </a:extLst>
          </p:cNvPr>
          <p:cNvSpPr txBox="1">
            <a:spLocks/>
          </p:cNvSpPr>
          <p:nvPr/>
        </p:nvSpPr>
        <p:spPr>
          <a:xfrm>
            <a:off x="457199" y="220159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3.Snap + </a:t>
            </a:r>
            <a:r>
              <a:rPr lang="tr-TR" sz="24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ortho</a:t>
            </a:r>
            <a:endParaRPr lang="tr-TR" sz="2400" dirty="0">
              <a:latin typeface="Lucida Console" panose="020B0609040504020204" pitchFamily="49" charset="0"/>
              <a:ea typeface="Baskerville" panose="02020502070401020303" pitchFamily="18" charset="0"/>
            </a:endParaRPr>
          </a:p>
        </p:txBody>
      </p:sp>
      <p:sp>
        <p:nvSpPr>
          <p:cNvPr id="5" name="Unvan 1">
            <a:extLst>
              <a:ext uri="{FF2B5EF4-FFF2-40B4-BE49-F238E27FC236}">
                <a16:creationId xmlns:a16="http://schemas.microsoft.com/office/drawing/2014/main" id="{977469A0-E466-384F-B157-A8E2A78871B3}"/>
              </a:ext>
            </a:extLst>
          </p:cNvPr>
          <p:cNvSpPr txBox="1">
            <a:spLocks/>
          </p:cNvSpPr>
          <p:nvPr/>
        </p:nvSpPr>
        <p:spPr>
          <a:xfrm>
            <a:off x="457199" y="5792411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14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SNAP:Çizimleri</a:t>
            </a:r>
            <a:r>
              <a:rPr lang="tr-TR" sz="1400" dirty="0">
                <a:latin typeface="Lucida Console" panose="020B0609040504020204" pitchFamily="49" charset="0"/>
                <a:ea typeface="Baskerville" panose="02020502070401020303" pitchFamily="18" charset="0"/>
              </a:rPr>
              <a:t> düzenlerken nesneleri belli notalardan yakalama işlemi</a:t>
            </a:r>
          </a:p>
          <a:p>
            <a:pPr algn="r"/>
            <a:r>
              <a:rPr lang="tr-TR" sz="1400" dirty="0">
                <a:latin typeface="Lucida Console" panose="020B0609040504020204" pitchFamily="49" charset="0"/>
                <a:ea typeface="Baskerville" panose="02020502070401020303" pitchFamily="18" charset="0"/>
              </a:rPr>
              <a:t>ORTHO: X ve Y akslarında 0, 90, 180 ve 270 derce açılarla işlem yapılması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8B51385-3564-D34D-B3DF-A1BE8592E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0"/>
            <a:ext cx="2070100" cy="561106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C784C87-1259-E04A-9FC0-3E59F7DAE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440" y="24060"/>
            <a:ext cx="2775867" cy="256233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A02D4EF-BB4C-FE48-96CA-D13616B51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440" y="2764814"/>
            <a:ext cx="2775867" cy="2814421"/>
          </a:xfrm>
          <a:prstGeom prst="rect">
            <a:avLst/>
          </a:prstGeom>
        </p:spPr>
      </p:pic>
      <p:sp>
        <p:nvSpPr>
          <p:cNvPr id="7" name="Unvan 1">
            <a:extLst>
              <a:ext uri="{FF2B5EF4-FFF2-40B4-BE49-F238E27FC236}">
                <a16:creationId xmlns:a16="http://schemas.microsoft.com/office/drawing/2014/main" id="{8A57B2DC-0A4C-D44E-B7F2-A6D53988DDD8}"/>
              </a:ext>
            </a:extLst>
          </p:cNvPr>
          <p:cNvSpPr txBox="1">
            <a:spLocks/>
          </p:cNvSpPr>
          <p:nvPr/>
        </p:nvSpPr>
        <p:spPr>
          <a:xfrm>
            <a:off x="4360127" y="3445727"/>
            <a:ext cx="4562422" cy="557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Snap</a:t>
            </a:r>
            <a:r>
              <a:rPr lang="tr-TR" sz="1600" dirty="0">
                <a:latin typeface="Lucida Console" panose="020B0609040504020204" pitchFamily="49" charset="0"/>
                <a:ea typeface="Baskerville" panose="02020502070401020303" pitchFamily="18" charset="0"/>
              </a:rPr>
              <a:t> işlemi için &gt; F3</a:t>
            </a:r>
          </a:p>
          <a:p>
            <a:pPr algn="r"/>
            <a:r>
              <a:rPr lang="tr-TR" sz="16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Ortho</a:t>
            </a:r>
            <a:r>
              <a:rPr lang="tr-TR" sz="1600" dirty="0">
                <a:latin typeface="Lucida Console" panose="020B0609040504020204" pitchFamily="49" charset="0"/>
                <a:ea typeface="Baskerville" panose="02020502070401020303" pitchFamily="18" charset="0"/>
              </a:rPr>
              <a:t> işlemi için &gt; F8</a:t>
            </a:r>
          </a:p>
        </p:txBody>
      </p:sp>
    </p:spTree>
    <p:extLst>
      <p:ext uri="{BB962C8B-B14F-4D97-AF65-F5344CB8AC3E}">
        <p14:creationId xmlns:p14="http://schemas.microsoft.com/office/powerpoint/2010/main" val="700613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4623647D-E55A-4741-8B89-D0908ED4DB93}"/>
              </a:ext>
            </a:extLst>
          </p:cNvPr>
          <p:cNvSpPr txBox="1">
            <a:spLocks/>
          </p:cNvSpPr>
          <p:nvPr/>
        </p:nvSpPr>
        <p:spPr>
          <a:xfrm>
            <a:off x="457199" y="220159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4.Ölçülendirme</a:t>
            </a:r>
          </a:p>
        </p:txBody>
      </p:sp>
      <p:sp>
        <p:nvSpPr>
          <p:cNvPr id="5" name="Unvan 1">
            <a:extLst>
              <a:ext uri="{FF2B5EF4-FFF2-40B4-BE49-F238E27FC236}">
                <a16:creationId xmlns:a16="http://schemas.microsoft.com/office/drawing/2014/main" id="{977469A0-E466-384F-B157-A8E2A78871B3}"/>
              </a:ext>
            </a:extLst>
          </p:cNvPr>
          <p:cNvSpPr txBox="1">
            <a:spLocks/>
          </p:cNvSpPr>
          <p:nvPr/>
        </p:nvSpPr>
        <p:spPr>
          <a:xfrm>
            <a:off x="457199" y="5792411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1400" dirty="0">
                <a:latin typeface="Lucida Console" panose="020B0609040504020204" pitchFamily="49" charset="0"/>
                <a:ea typeface="Baskerville" panose="02020502070401020303" pitchFamily="18" charset="0"/>
              </a:rPr>
              <a:t>Peyzaj çizimleri alanın gerçek ölçülerine göre 1 e 1 oranda yapılır.</a:t>
            </a:r>
          </a:p>
          <a:p>
            <a:pPr algn="r"/>
            <a:r>
              <a:rPr lang="tr-TR" sz="1400" dirty="0">
                <a:latin typeface="Lucida Console" panose="020B0609040504020204" pitchFamily="49" charset="0"/>
                <a:ea typeface="Baskerville" panose="02020502070401020303" pitchFamily="18" charset="0"/>
              </a:rPr>
              <a:t>DIMENSION &gt; Menüsü altında seçilen komutlarla çizimler ölçülendirilebilir.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3CD6866-9651-CE48-8903-E781F4CB5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6064180" cy="424492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033DF93-E4FA-5440-9AB6-C3FA9C855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914" y="637165"/>
            <a:ext cx="1874635" cy="515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31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4623647D-E55A-4741-8B89-D0908ED4DB93}"/>
              </a:ext>
            </a:extLst>
          </p:cNvPr>
          <p:cNvSpPr txBox="1">
            <a:spLocks/>
          </p:cNvSpPr>
          <p:nvPr/>
        </p:nvSpPr>
        <p:spPr>
          <a:xfrm>
            <a:off x="457199" y="220159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5.Block tanımı</a:t>
            </a:r>
          </a:p>
        </p:txBody>
      </p:sp>
      <p:sp>
        <p:nvSpPr>
          <p:cNvPr id="5" name="Unvan 1">
            <a:extLst>
              <a:ext uri="{FF2B5EF4-FFF2-40B4-BE49-F238E27FC236}">
                <a16:creationId xmlns:a16="http://schemas.microsoft.com/office/drawing/2014/main" id="{977469A0-E466-384F-B157-A8E2A78871B3}"/>
              </a:ext>
            </a:extLst>
          </p:cNvPr>
          <p:cNvSpPr txBox="1">
            <a:spLocks/>
          </p:cNvSpPr>
          <p:nvPr/>
        </p:nvSpPr>
        <p:spPr>
          <a:xfrm>
            <a:off x="457199" y="5792411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1400" dirty="0">
                <a:latin typeface="Lucida Console" panose="020B0609040504020204" pitchFamily="49" charset="0"/>
                <a:ea typeface="Baskerville" panose="02020502070401020303" pitchFamily="18" charset="0"/>
              </a:rPr>
              <a:t>Çizili nesneleri yeni isimlerle blok olarak tanımlayabilirsiniz.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DD3E21F-2A2B-DA4E-906B-581EFFFE8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6737"/>
            <a:ext cx="6175717" cy="435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37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4623647D-E55A-4741-8B89-D0908ED4DB93}"/>
              </a:ext>
            </a:extLst>
          </p:cNvPr>
          <p:cNvSpPr txBox="1">
            <a:spLocks/>
          </p:cNvSpPr>
          <p:nvPr/>
        </p:nvSpPr>
        <p:spPr>
          <a:xfrm>
            <a:off x="457199" y="220159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6.Katmanlar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6C387B7-5763-7141-9472-650FB210B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21666"/>
            <a:ext cx="9175111" cy="35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95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4623647D-E55A-4741-8B89-D0908ED4DB93}"/>
              </a:ext>
            </a:extLst>
          </p:cNvPr>
          <p:cNvSpPr txBox="1">
            <a:spLocks/>
          </p:cNvSpPr>
          <p:nvPr/>
        </p:nvSpPr>
        <p:spPr>
          <a:xfrm>
            <a:off x="457199" y="220159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7.Üç boyutlu çizim</a:t>
            </a:r>
          </a:p>
        </p:txBody>
      </p:sp>
      <p:sp>
        <p:nvSpPr>
          <p:cNvPr id="5" name="Unvan 1">
            <a:extLst>
              <a:ext uri="{FF2B5EF4-FFF2-40B4-BE49-F238E27FC236}">
                <a16:creationId xmlns:a16="http://schemas.microsoft.com/office/drawing/2014/main" id="{977469A0-E466-384F-B157-A8E2A78871B3}"/>
              </a:ext>
            </a:extLst>
          </p:cNvPr>
          <p:cNvSpPr txBox="1">
            <a:spLocks/>
          </p:cNvSpPr>
          <p:nvPr/>
        </p:nvSpPr>
        <p:spPr>
          <a:xfrm>
            <a:off x="457199" y="5792411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1400" dirty="0">
                <a:latin typeface="Lucida Console" panose="020B0609040504020204" pitchFamily="49" charset="0"/>
                <a:ea typeface="Baskerville" panose="02020502070401020303" pitchFamily="18" charset="0"/>
              </a:rPr>
              <a:t>Modelleme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D45223A1-04FF-6F46-ACE7-98B55E704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6" y="220159"/>
            <a:ext cx="4567995" cy="38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73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</TotalTime>
  <Words>125</Words>
  <Application>Microsoft Macintosh PowerPoint</Application>
  <PresentationFormat>Ekran Gösterisi (4:3)</PresentationFormat>
  <Paragraphs>39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5" baseType="lpstr">
      <vt:lpstr>Arial</vt:lpstr>
      <vt:lpstr>Baskerville</vt:lpstr>
      <vt:lpstr>Calibri</vt:lpstr>
      <vt:lpstr>Calibri Light</vt:lpstr>
      <vt:lpstr>Lucida Console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Microsoft Office User</cp:lastModifiedBy>
  <cp:revision>20</cp:revision>
  <dcterms:created xsi:type="dcterms:W3CDTF">2020-06-25T17:45:30Z</dcterms:created>
  <dcterms:modified xsi:type="dcterms:W3CDTF">2020-06-27T17:14:02Z</dcterms:modified>
</cp:coreProperties>
</file>