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60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359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35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83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71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1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01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99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17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50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36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6F51-3EF9-FF47-B440-9779E54C04C6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75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785AE83F-B37B-DB46-B057-87872F7AD461}"/>
              </a:ext>
            </a:extLst>
          </p:cNvPr>
          <p:cNvSpPr txBox="1">
            <a:spLocks/>
          </p:cNvSpPr>
          <p:nvPr/>
        </p:nvSpPr>
        <p:spPr>
          <a:xfrm>
            <a:off x="4832659" y="4854861"/>
            <a:ext cx="3820687" cy="5910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GİRİŞ</a:t>
            </a:r>
          </a:p>
        </p:txBody>
      </p:sp>
    </p:spTree>
    <p:extLst>
      <p:ext uri="{BB962C8B-B14F-4D97-AF65-F5344CB8AC3E}">
        <p14:creationId xmlns:p14="http://schemas.microsoft.com/office/powerpoint/2010/main" val="277183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4623647D-E55A-4741-8B89-D0908ED4DB93}"/>
              </a:ext>
            </a:extLst>
          </p:cNvPr>
          <p:cNvSpPr txBox="1">
            <a:spLocks/>
          </p:cNvSpPr>
          <p:nvPr/>
        </p:nvSpPr>
        <p:spPr>
          <a:xfrm>
            <a:off x="457199" y="220159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Başlangıç ekranı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6ABD553-9EB4-6A44-8DB4-8EE438955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939"/>
            <a:ext cx="9143999" cy="4809849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977469A0-E466-384F-B157-A8E2A78871B3}"/>
              </a:ext>
            </a:extLst>
          </p:cNvPr>
          <p:cNvSpPr txBox="1">
            <a:spLocks/>
          </p:cNvSpPr>
          <p:nvPr/>
        </p:nvSpPr>
        <p:spPr>
          <a:xfrm>
            <a:off x="457199" y="5792411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1400" dirty="0">
                <a:latin typeface="Lucida Console" panose="020B0609040504020204" pitchFamily="49" charset="0"/>
                <a:ea typeface="Baskerville" panose="02020502070401020303" pitchFamily="18" charset="0"/>
              </a:rPr>
              <a:t>Çizime başlamak için START DRAWING seçebilir yada mevcut bir dosyayı açarak işleme başlayabilirsiniz.</a:t>
            </a:r>
          </a:p>
        </p:txBody>
      </p:sp>
    </p:spTree>
    <p:extLst>
      <p:ext uri="{BB962C8B-B14F-4D97-AF65-F5344CB8AC3E}">
        <p14:creationId xmlns:p14="http://schemas.microsoft.com/office/powerpoint/2010/main" val="386052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7A55427-CADF-1949-A5FB-DB98CF431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4978"/>
            <a:ext cx="9144000" cy="5040000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89B795A9-95F6-1041-8042-29A057595C99}"/>
              </a:ext>
            </a:extLst>
          </p:cNvPr>
          <p:cNvSpPr txBox="1">
            <a:spLocks/>
          </p:cNvSpPr>
          <p:nvPr/>
        </p:nvSpPr>
        <p:spPr>
          <a:xfrm>
            <a:off x="457199" y="287067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Kullanıcı </a:t>
            </a:r>
            <a:r>
              <a:rPr lang="tr-TR" sz="2400" dirty="0" err="1">
                <a:latin typeface="Lucida Console" panose="020B0609040504020204" pitchFamily="49" charset="0"/>
                <a:ea typeface="Baskerville" panose="02020502070401020303" pitchFamily="18" charset="0"/>
              </a:rPr>
              <a:t>arayüzü</a:t>
            </a:r>
            <a:endParaRPr lang="tr-TR" sz="2400" dirty="0">
              <a:latin typeface="Lucida Console" panose="020B0609040504020204" pitchFamily="49" charset="0"/>
              <a:ea typeface="Baskerville" panose="02020502070401020303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9082353-1380-9B4D-BC79-58ACE65F19AB}"/>
              </a:ext>
            </a:extLst>
          </p:cNvPr>
          <p:cNvSpPr txBox="1"/>
          <p:nvPr/>
        </p:nvSpPr>
        <p:spPr>
          <a:xfrm>
            <a:off x="-22302" y="2787806"/>
            <a:ext cx="157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İMLEÇ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FC85A1D-018D-8344-B4FD-82F283FCCF12}"/>
              </a:ext>
            </a:extLst>
          </p:cNvPr>
          <p:cNvSpPr txBox="1"/>
          <p:nvPr/>
        </p:nvSpPr>
        <p:spPr>
          <a:xfrm>
            <a:off x="1390186" y="1223499"/>
            <a:ext cx="11634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KUŞAK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E08BECA-BFD3-694D-AEE5-1EE101AA7244}"/>
              </a:ext>
            </a:extLst>
          </p:cNvPr>
          <p:cNvSpPr txBox="1"/>
          <p:nvPr/>
        </p:nvSpPr>
        <p:spPr>
          <a:xfrm>
            <a:off x="429322" y="441346"/>
            <a:ext cx="157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MENÜLER</a:t>
            </a:r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66B9F549-71B7-D74A-99D1-F7B6B9CE3E53}"/>
              </a:ext>
            </a:extLst>
          </p:cNvPr>
          <p:cNvCxnSpPr>
            <a:stCxn id="7" idx="3"/>
          </p:cNvCxnSpPr>
          <p:nvPr/>
        </p:nvCxnSpPr>
        <p:spPr>
          <a:xfrm>
            <a:off x="2001644" y="672179"/>
            <a:ext cx="841917" cy="8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83D9FD19-A574-C440-83AC-D279F7B607A2}"/>
              </a:ext>
            </a:extLst>
          </p:cNvPr>
          <p:cNvCxnSpPr/>
          <p:nvPr/>
        </p:nvCxnSpPr>
        <p:spPr>
          <a:xfrm>
            <a:off x="2832410" y="680224"/>
            <a:ext cx="334536" cy="4913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F46C02F-232B-DA42-B42A-2F6344B6F576}"/>
              </a:ext>
            </a:extLst>
          </p:cNvPr>
          <p:cNvSpPr txBox="1"/>
          <p:nvPr/>
        </p:nvSpPr>
        <p:spPr>
          <a:xfrm>
            <a:off x="1958897" y="2142633"/>
            <a:ext cx="285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DOSYA SEKMELERİ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EF8B2DC1-BA24-C641-AC94-A9832E0C758F}"/>
              </a:ext>
            </a:extLst>
          </p:cNvPr>
          <p:cNvCxnSpPr/>
          <p:nvPr/>
        </p:nvCxnSpPr>
        <p:spPr>
          <a:xfrm flipH="1">
            <a:off x="1237786" y="2364059"/>
            <a:ext cx="6988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7DFE8C28-E2C5-FC42-8CBB-9DBC43300FE5}"/>
              </a:ext>
            </a:extLst>
          </p:cNvPr>
          <p:cNvCxnSpPr/>
          <p:nvPr/>
        </p:nvCxnSpPr>
        <p:spPr>
          <a:xfrm flipH="1" flipV="1">
            <a:off x="702527" y="1895707"/>
            <a:ext cx="546410" cy="468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0E7BEA0-2648-D048-BE79-7C3310E744D9}"/>
              </a:ext>
            </a:extLst>
          </p:cNvPr>
          <p:cNvSpPr txBox="1"/>
          <p:nvPr/>
        </p:nvSpPr>
        <p:spPr>
          <a:xfrm>
            <a:off x="1124413" y="2444609"/>
            <a:ext cx="343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GÖRÜNTÜ AYARLARI</a:t>
            </a:r>
          </a:p>
        </p:txBody>
      </p: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FF3D3263-8298-2442-87FB-918E402FC5FF}"/>
              </a:ext>
            </a:extLst>
          </p:cNvPr>
          <p:cNvCxnSpPr>
            <a:cxnSpLocks/>
          </p:cNvCxnSpPr>
          <p:nvPr/>
        </p:nvCxnSpPr>
        <p:spPr>
          <a:xfrm flipH="1">
            <a:off x="648630" y="2672805"/>
            <a:ext cx="4869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07DF8F7C-FE13-B24D-8D67-5B522F0DCD20}"/>
              </a:ext>
            </a:extLst>
          </p:cNvPr>
          <p:cNvCxnSpPr/>
          <p:nvPr/>
        </p:nvCxnSpPr>
        <p:spPr>
          <a:xfrm flipH="1" flipV="1">
            <a:off x="113370" y="2204453"/>
            <a:ext cx="546410" cy="468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0F7E456-8FC5-1440-8B9A-62DD45AD679B}"/>
              </a:ext>
            </a:extLst>
          </p:cNvPr>
          <p:cNvSpPr txBox="1"/>
          <p:nvPr/>
        </p:nvSpPr>
        <p:spPr>
          <a:xfrm>
            <a:off x="4817327" y="3791953"/>
            <a:ext cx="25201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ÇALIŞMA ALANI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031FBB7-BEF5-7949-94E3-0C18AF04EA92}"/>
              </a:ext>
            </a:extLst>
          </p:cNvPr>
          <p:cNvSpPr txBox="1"/>
          <p:nvPr/>
        </p:nvSpPr>
        <p:spPr>
          <a:xfrm>
            <a:off x="6478859" y="2204453"/>
            <a:ext cx="244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GÖRÜNTÜ KÜPÜ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E18EA691-B638-0B42-9B9B-027B9E7F72FC}"/>
              </a:ext>
            </a:extLst>
          </p:cNvPr>
          <p:cNvSpPr txBox="1"/>
          <p:nvPr/>
        </p:nvSpPr>
        <p:spPr>
          <a:xfrm>
            <a:off x="4422245" y="4979608"/>
            <a:ext cx="3278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DURUM KONTROLLERİ</a:t>
            </a:r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93755CC3-B19F-2146-AA9E-B81217ADEBB5}"/>
              </a:ext>
            </a:extLst>
          </p:cNvPr>
          <p:cNvCxnSpPr/>
          <p:nvPr/>
        </p:nvCxnSpPr>
        <p:spPr>
          <a:xfrm>
            <a:off x="7517781" y="5214319"/>
            <a:ext cx="841917" cy="8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Düz Ok Bağlayıcısı 24">
            <a:extLst>
              <a:ext uri="{FF2B5EF4-FFF2-40B4-BE49-F238E27FC236}">
                <a16:creationId xmlns:a16="http://schemas.microsoft.com/office/drawing/2014/main" id="{FFECCCF9-4DA9-C54A-BAB4-4E27616605EE}"/>
              </a:ext>
            </a:extLst>
          </p:cNvPr>
          <p:cNvCxnSpPr/>
          <p:nvPr/>
        </p:nvCxnSpPr>
        <p:spPr>
          <a:xfrm>
            <a:off x="8348547" y="5222364"/>
            <a:ext cx="334536" cy="4913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928387C9-F4A9-244E-AEAF-E806C2BF3773}"/>
              </a:ext>
            </a:extLst>
          </p:cNvPr>
          <p:cNvSpPr txBox="1"/>
          <p:nvPr/>
        </p:nvSpPr>
        <p:spPr>
          <a:xfrm>
            <a:off x="648630" y="5453469"/>
            <a:ext cx="343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KOMUT SATIRI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72A72107-1C4E-5241-B845-5BF74FDD532F}"/>
              </a:ext>
            </a:extLst>
          </p:cNvPr>
          <p:cNvSpPr txBox="1"/>
          <p:nvPr/>
        </p:nvSpPr>
        <p:spPr>
          <a:xfrm>
            <a:off x="313805" y="4851466"/>
            <a:ext cx="343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UCS SİMGESİ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EBC4ADE6-2314-CF41-8F68-7785CDFFD187}"/>
              </a:ext>
            </a:extLst>
          </p:cNvPr>
          <p:cNvSpPr txBox="1"/>
          <p:nvPr/>
        </p:nvSpPr>
        <p:spPr>
          <a:xfrm>
            <a:off x="1390185" y="6211415"/>
            <a:ext cx="459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MODEL VE ÇERÇEVE SEKMELERİ</a:t>
            </a:r>
          </a:p>
        </p:txBody>
      </p:sp>
      <p:cxnSp>
        <p:nvCxnSpPr>
          <p:cNvPr id="29" name="Düz Bağlayıcı 28">
            <a:extLst>
              <a:ext uri="{FF2B5EF4-FFF2-40B4-BE49-F238E27FC236}">
                <a16:creationId xmlns:a16="http://schemas.microsoft.com/office/drawing/2014/main" id="{DD651BE1-FFE1-E045-9BBE-1224FF1F3E75}"/>
              </a:ext>
            </a:extLst>
          </p:cNvPr>
          <p:cNvCxnSpPr/>
          <p:nvPr/>
        </p:nvCxnSpPr>
        <p:spPr>
          <a:xfrm flipH="1">
            <a:off x="702527" y="6410066"/>
            <a:ext cx="6988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id="{1DEF6469-BA4B-6145-B7EC-A23CCA6ADE07}"/>
              </a:ext>
            </a:extLst>
          </p:cNvPr>
          <p:cNvCxnSpPr/>
          <p:nvPr/>
        </p:nvCxnSpPr>
        <p:spPr>
          <a:xfrm flipH="1" flipV="1">
            <a:off x="167268" y="5941714"/>
            <a:ext cx="546410" cy="468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42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7A442B0A-5953-2A49-9C5C-574362C7E918}"/>
              </a:ext>
            </a:extLst>
          </p:cNvPr>
          <p:cNvSpPr txBox="1">
            <a:spLocks/>
          </p:cNvSpPr>
          <p:nvPr/>
        </p:nvSpPr>
        <p:spPr>
          <a:xfrm>
            <a:off x="550514" y="633102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1600" dirty="0">
                <a:latin typeface="Lucida Console" panose="020B0609040504020204" pitchFamily="49" charset="0"/>
                <a:ea typeface="Baskerville" panose="02020502070401020303" pitchFamily="18" charset="0"/>
              </a:rPr>
              <a:t>Uygulama menüsü içinde komutları aratabilirsiniz.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9CD6781-A222-414E-B02C-5FA847939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473" y="0"/>
            <a:ext cx="4327602" cy="623683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21FA242-BFB3-7840-A619-39B7186656AE}"/>
              </a:ext>
            </a:extLst>
          </p:cNvPr>
          <p:cNvSpPr txBox="1"/>
          <p:nvPr/>
        </p:nvSpPr>
        <p:spPr>
          <a:xfrm>
            <a:off x="550514" y="0"/>
            <a:ext cx="301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UYGULAMA MENÜSÜ</a:t>
            </a: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873E0F0C-E54B-1542-A097-69AB2ECC1340}"/>
              </a:ext>
            </a:extLst>
          </p:cNvPr>
          <p:cNvCxnSpPr>
            <a:cxnSpLocks/>
          </p:cNvCxnSpPr>
          <p:nvPr/>
        </p:nvCxnSpPr>
        <p:spPr>
          <a:xfrm>
            <a:off x="2058716" y="409016"/>
            <a:ext cx="1922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43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2731A10-3B46-E04B-BC41-9C2A665B3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66" y="0"/>
            <a:ext cx="4783254" cy="6170398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70EDC226-82E4-1643-A3F9-71ECCCEFF372}"/>
              </a:ext>
            </a:extLst>
          </p:cNvPr>
          <p:cNvSpPr txBox="1">
            <a:spLocks/>
          </p:cNvSpPr>
          <p:nvPr/>
        </p:nvSpPr>
        <p:spPr>
          <a:xfrm>
            <a:off x="550514" y="633102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1600" dirty="0">
                <a:latin typeface="Lucida Console" panose="020B0609040504020204" pitchFamily="49" charset="0"/>
                <a:ea typeface="Baskerville" panose="02020502070401020303" pitchFamily="18" charset="0"/>
              </a:rPr>
              <a:t>Uygulama menüsü komutları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2421A76-9DB1-F443-A353-82CA3E79C1A3}"/>
              </a:ext>
            </a:extLst>
          </p:cNvPr>
          <p:cNvSpPr txBox="1"/>
          <p:nvPr/>
        </p:nvSpPr>
        <p:spPr>
          <a:xfrm>
            <a:off x="372095" y="1438507"/>
            <a:ext cx="301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ÇİZİM BELGESİ AÇMA</a:t>
            </a: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84C4498B-3F39-2740-B5F1-5F7FA31BCC52}"/>
              </a:ext>
            </a:extLst>
          </p:cNvPr>
          <p:cNvCxnSpPr>
            <a:cxnSpLocks/>
          </p:cNvCxnSpPr>
          <p:nvPr/>
        </p:nvCxnSpPr>
        <p:spPr>
          <a:xfrm>
            <a:off x="1880297" y="1847523"/>
            <a:ext cx="1922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493B71CB-76F9-6E47-9536-87F4ABF60655}"/>
              </a:ext>
            </a:extLst>
          </p:cNvPr>
          <p:cNvSpPr txBox="1"/>
          <p:nvPr/>
        </p:nvSpPr>
        <p:spPr>
          <a:xfrm>
            <a:off x="579129" y="4951142"/>
            <a:ext cx="301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ÇİZİMİ KAPATMA</a:t>
            </a:r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716DE99B-3D92-C546-9B30-733AF9B8EAFE}"/>
              </a:ext>
            </a:extLst>
          </p:cNvPr>
          <p:cNvCxnSpPr>
            <a:cxnSpLocks/>
          </p:cNvCxnSpPr>
          <p:nvPr/>
        </p:nvCxnSpPr>
        <p:spPr>
          <a:xfrm>
            <a:off x="2087331" y="5360158"/>
            <a:ext cx="1922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13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2A9993C-21F2-8946-BA71-07005AE62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1537"/>
            <a:ext cx="9144000" cy="4981904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FFFB8FA7-2459-D34E-BB96-DB1E45E8B007}"/>
              </a:ext>
            </a:extLst>
          </p:cNvPr>
          <p:cNvSpPr txBox="1">
            <a:spLocks/>
          </p:cNvSpPr>
          <p:nvPr/>
        </p:nvSpPr>
        <p:spPr>
          <a:xfrm>
            <a:off x="550514" y="633102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1600" dirty="0">
                <a:latin typeface="Lucida Console" panose="020B0609040504020204" pitchFamily="49" charset="0"/>
                <a:ea typeface="Baskerville" panose="02020502070401020303" pitchFamily="18" charset="0"/>
              </a:rPr>
              <a:t>Açık dosya sekmeleri arasında geçiş yapılabilir.</a:t>
            </a:r>
          </a:p>
        </p:txBody>
      </p:sp>
    </p:spTree>
    <p:extLst>
      <p:ext uri="{BB962C8B-B14F-4D97-AF65-F5344CB8AC3E}">
        <p14:creationId xmlns:p14="http://schemas.microsoft.com/office/powerpoint/2010/main" val="359831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87671653-8A4A-D841-94BF-684BFC3529AB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Kuşak (</a:t>
            </a:r>
            <a:r>
              <a:rPr lang="tr-TR" sz="2400" dirty="0" err="1">
                <a:latin typeface="Lucida Console" panose="020B0609040504020204" pitchFamily="49" charset="0"/>
                <a:ea typeface="Baskerville" panose="02020502070401020303" pitchFamily="18" charset="0"/>
              </a:rPr>
              <a:t>Ribbon</a:t>
            </a:r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) özellikleri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277F41B-AB31-404D-B6A4-9CAE00C3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30" y="1526168"/>
            <a:ext cx="8587575" cy="189725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352C31C-C266-4C43-800D-C1D4259F785F}"/>
              </a:ext>
            </a:extLst>
          </p:cNvPr>
          <p:cNvSpPr txBox="1"/>
          <p:nvPr/>
        </p:nvSpPr>
        <p:spPr>
          <a:xfrm>
            <a:off x="2501977" y="1064503"/>
            <a:ext cx="301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KOMUT SİMGELERİ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9E519D6-88E1-974A-9D11-E843F742C169}"/>
              </a:ext>
            </a:extLst>
          </p:cNvPr>
          <p:cNvSpPr txBox="1"/>
          <p:nvPr/>
        </p:nvSpPr>
        <p:spPr>
          <a:xfrm>
            <a:off x="818144" y="457200"/>
            <a:ext cx="301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MENÜLER</a:t>
            </a: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D7BA14DC-860C-854A-9431-01C79ADCFC3F}"/>
              </a:ext>
            </a:extLst>
          </p:cNvPr>
          <p:cNvCxnSpPr/>
          <p:nvPr/>
        </p:nvCxnSpPr>
        <p:spPr>
          <a:xfrm flipV="1">
            <a:off x="1672683" y="918865"/>
            <a:ext cx="0" cy="6073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31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87671653-8A4A-D841-94BF-684BFC3529AB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Kuşak (</a:t>
            </a:r>
            <a:r>
              <a:rPr lang="tr-TR" sz="2400" dirty="0" err="1">
                <a:latin typeface="Lucida Console" panose="020B0609040504020204" pitchFamily="49" charset="0"/>
                <a:ea typeface="Baskerville" panose="02020502070401020303" pitchFamily="18" charset="0"/>
              </a:rPr>
              <a:t>Ribbon</a:t>
            </a:r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) özellikleri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9E130C2-C4C2-FF40-A778-A2CB8CDCB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47854"/>
            <a:ext cx="9180189" cy="3854278"/>
          </a:xfrm>
          <a:prstGeom prst="rect">
            <a:avLst/>
          </a:prstGeom>
        </p:spPr>
      </p:pic>
      <p:sp>
        <p:nvSpPr>
          <p:cNvPr id="9" name="Unvan 1">
            <a:extLst>
              <a:ext uri="{FF2B5EF4-FFF2-40B4-BE49-F238E27FC236}">
                <a16:creationId xmlns:a16="http://schemas.microsoft.com/office/drawing/2014/main" id="{340C1D40-DDC2-5948-9A3A-E8989ED7AA51}"/>
              </a:ext>
            </a:extLst>
          </p:cNvPr>
          <p:cNvSpPr txBox="1">
            <a:spLocks/>
          </p:cNvSpPr>
          <p:nvPr/>
        </p:nvSpPr>
        <p:spPr>
          <a:xfrm>
            <a:off x="193675" y="5826359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1600" dirty="0">
                <a:latin typeface="Lucida Console" panose="020B0609040504020204" pitchFamily="49" charset="0"/>
                <a:ea typeface="Baskerville" panose="02020502070401020303" pitchFamily="18" charset="0"/>
              </a:rPr>
              <a:t>Kuşak görünümleri ayarlanabilir</a:t>
            </a:r>
          </a:p>
        </p:txBody>
      </p:sp>
    </p:spTree>
    <p:extLst>
      <p:ext uri="{BB962C8B-B14F-4D97-AF65-F5344CB8AC3E}">
        <p14:creationId xmlns:p14="http://schemas.microsoft.com/office/powerpoint/2010/main" val="4040732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79</Words>
  <Application>Microsoft Macintosh PowerPoint</Application>
  <PresentationFormat>Ekran Gösterisi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Baskerville</vt:lpstr>
      <vt:lpstr>Calibri</vt:lpstr>
      <vt:lpstr>Calibri Light</vt:lpstr>
      <vt:lpstr>Franklin Gothic Medium</vt:lpstr>
      <vt:lpstr>Lucida Console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14</cp:revision>
  <dcterms:created xsi:type="dcterms:W3CDTF">2020-06-25T17:45:30Z</dcterms:created>
  <dcterms:modified xsi:type="dcterms:W3CDTF">2020-06-26T18:14:09Z</dcterms:modified>
</cp:coreProperties>
</file>