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23" r:id="rId6"/>
    <p:sldId id="324" r:id="rId7"/>
    <p:sldId id="325" r:id="rId8"/>
    <p:sldId id="327" r:id="rId9"/>
    <p:sldId id="328" r:id="rId10"/>
    <p:sldId id="329" r:id="rId11"/>
    <p:sldId id="330" r:id="rId12"/>
    <p:sldId id="331" r:id="rId13"/>
    <p:sldId id="32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43438-0E86-4861-89F8-A9BC5362000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D7BEAB-9699-4F95-95B4-C9B690E4C116}">
      <dgm:prSet phldrT="[Text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Комментарий к проблеме</a:t>
          </a:r>
          <a:endParaRPr lang="en-US" dirty="0">
            <a:latin typeface="Bookman Old Style" panose="02050604050505020204" pitchFamily="18" charset="0"/>
          </a:endParaRPr>
        </a:p>
      </dgm:t>
    </dgm:pt>
    <dgm:pt modelId="{9B47D4D8-D221-456F-A631-315457E107A7}" type="parTrans" cxnId="{B1AEE38B-50C0-4D9B-A08F-8A2D535191A5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B1F0E11-07D5-4EDC-A198-6FE30231CBF8}" type="sibTrans" cxnId="{B1AEE38B-50C0-4D9B-A08F-8A2D535191A5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1A0D772-A9EA-4132-BEA1-E2366C827D6B}">
      <dgm:prSet phldrT="[Text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Проблема</a:t>
          </a:r>
          <a:r>
            <a:rPr lang="ru-RU" sz="1200" dirty="0">
              <a:latin typeface="Bookman Old Style" panose="02050604050505020204" pitchFamily="18" charset="0"/>
            </a:rPr>
            <a:t> </a:t>
          </a:r>
          <a:r>
            <a:rPr lang="ru-RU" sz="2000" dirty="0">
              <a:latin typeface="Bookman Old Style" panose="02050604050505020204" pitchFamily="18" charset="0"/>
            </a:rPr>
            <a:t>выдвинутая автором…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980D2A54-3A37-4BFB-8A9A-73D9EE15F3FB}" type="parTrans" cxnId="{8AACD2C7-D33B-471F-9094-EE46E5A4FA3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7A9E1BA9-5E88-4B60-AC47-313FE25A9DF0}" type="sibTrans" cxnId="{8AACD2C7-D33B-471F-9094-EE46E5A4FA3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F5DAFE66-98B9-473A-B02A-339698598ABB}">
      <dgm:prSet phldrT="[Text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Пример из текста</a:t>
          </a:r>
          <a:endParaRPr lang="en-US" dirty="0">
            <a:latin typeface="Bookman Old Style" panose="02050604050505020204" pitchFamily="18" charset="0"/>
          </a:endParaRPr>
        </a:p>
      </dgm:t>
    </dgm:pt>
    <dgm:pt modelId="{2C430FDF-2DB4-49E5-A0D7-3F899D5E1245}" type="parTrans" cxnId="{59A76FF6-76E7-481F-A5A6-82265F7C712D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BA38234-9A1F-4B84-AE3F-2AFDEFA08A39}" type="sibTrans" cxnId="{59A76FF6-76E7-481F-A5A6-82265F7C712D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FF52FB09-DE13-4237-AAB1-676C942170D9}">
      <dgm:prSet phldrT="[Text]" custT="1"/>
      <dgm:spPr/>
      <dgm:t>
        <a:bodyPr/>
        <a:lstStyle/>
        <a:p>
          <a:r>
            <a:rPr lang="ru-RU" sz="2000" dirty="0">
              <a:latin typeface="Bookman Old Style" panose="02050604050505020204" pitchFamily="18" charset="0"/>
            </a:rPr>
            <a:t>Автор утверждает…</a:t>
          </a:r>
          <a:endParaRPr lang="en-US" sz="2000" dirty="0">
            <a:latin typeface="Bookman Old Style" panose="02050604050505020204" pitchFamily="18" charset="0"/>
          </a:endParaRPr>
        </a:p>
      </dgm:t>
    </dgm:pt>
    <dgm:pt modelId="{F145B7EE-648A-4165-86BE-06DA6E4AD5DD}" type="parTrans" cxnId="{7A639903-10B4-49DC-B788-A598C13634D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0413C436-60CF-48F5-BF8E-E9F2BE6D2A85}" type="sibTrans" cxnId="{7A639903-10B4-49DC-B788-A598C13634DE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F3F8D037-CAFD-4DAA-A904-B2A78A910DA1}">
      <dgm:prSet phldrT="[Text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Пояснение пример</a:t>
          </a:r>
          <a:endParaRPr lang="en-US" dirty="0">
            <a:latin typeface="Bookman Old Style" panose="02050604050505020204" pitchFamily="18" charset="0"/>
          </a:endParaRPr>
        </a:p>
      </dgm:t>
    </dgm:pt>
    <dgm:pt modelId="{7804B6C8-452F-4ED7-AC94-E0BE529439AB}" type="parTrans" cxnId="{67F8F1B5-8371-4DF7-9BD9-7E282ED5CF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89693171-3683-4DCD-8214-DAFA08799A8C}" type="sibTrans" cxnId="{67F8F1B5-8371-4DF7-9BD9-7E282ED5CFA0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E16CEC4B-AA36-4057-B016-2EC3B3C812F5}">
      <dgm:prSet phldrT="[Text]"/>
      <dgm:spPr/>
      <dgm:t>
        <a:bodyPr/>
        <a:lstStyle/>
        <a:p>
          <a:r>
            <a:rPr lang="ru-RU" dirty="0">
              <a:latin typeface="Bookman Old Style" panose="02050604050505020204" pitchFamily="18" charset="0"/>
            </a:rPr>
            <a:t>Этот пример иллюстрирует…</a:t>
          </a:r>
          <a:endParaRPr lang="en-US" dirty="0">
            <a:latin typeface="Bookman Old Style" panose="02050604050505020204" pitchFamily="18" charset="0"/>
          </a:endParaRPr>
        </a:p>
      </dgm:t>
    </dgm:pt>
    <dgm:pt modelId="{BCDC1BEB-D020-48EC-8BE9-6DE0F223CFE7}" type="parTrans" cxnId="{95A0AAA7-9D11-46C5-80C8-A2A0C06FE8A2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2E040CFC-A24B-4ABF-A4CC-D76881B289E4}" type="sibTrans" cxnId="{95A0AAA7-9D11-46C5-80C8-A2A0C06FE8A2}">
      <dgm:prSet/>
      <dgm:spPr/>
      <dgm:t>
        <a:bodyPr/>
        <a:lstStyle/>
        <a:p>
          <a:endParaRPr lang="en-US">
            <a:latin typeface="Bookman Old Style" panose="02050604050505020204" pitchFamily="18" charset="0"/>
          </a:endParaRPr>
        </a:p>
      </dgm:t>
    </dgm:pt>
    <dgm:pt modelId="{FCCD645D-9C16-4C20-B421-29137DA5C210}" type="pres">
      <dgm:prSet presAssocID="{8E843438-0E86-4861-89F8-A9BC5362000E}" presName="rootnode" presStyleCnt="0">
        <dgm:presLayoutVars>
          <dgm:chMax/>
          <dgm:chPref/>
          <dgm:dir/>
          <dgm:animLvl val="lvl"/>
        </dgm:presLayoutVars>
      </dgm:prSet>
      <dgm:spPr/>
    </dgm:pt>
    <dgm:pt modelId="{DD3C9ECD-49D6-4924-B677-35A11DE1B88C}" type="pres">
      <dgm:prSet presAssocID="{62D7BEAB-9699-4F95-95B4-C9B690E4C116}" presName="composite" presStyleCnt="0"/>
      <dgm:spPr/>
    </dgm:pt>
    <dgm:pt modelId="{4656B197-431D-4C67-B479-02FBAE3FCCC2}" type="pres">
      <dgm:prSet presAssocID="{62D7BEAB-9699-4F95-95B4-C9B690E4C116}" presName="bentUpArrow1" presStyleLbl="alignImgPlace1" presStyleIdx="0" presStyleCnt="2"/>
      <dgm:spPr/>
    </dgm:pt>
    <dgm:pt modelId="{CD2903A7-6568-4AC9-AB1E-D33B7BB35626}" type="pres">
      <dgm:prSet presAssocID="{62D7BEAB-9699-4F95-95B4-C9B690E4C11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BD652FA-3C0B-4319-A01A-0B09D794B68A}" type="pres">
      <dgm:prSet presAssocID="{62D7BEAB-9699-4F95-95B4-C9B690E4C116}" presName="ChildText" presStyleLbl="revTx" presStyleIdx="0" presStyleCnt="3" custScaleX="313827" custLinFactX="21866" custLinFactNeighborX="100000" custLinFactNeighborY="-2798">
        <dgm:presLayoutVars>
          <dgm:chMax val="0"/>
          <dgm:chPref val="0"/>
          <dgm:bulletEnabled val="1"/>
        </dgm:presLayoutVars>
      </dgm:prSet>
      <dgm:spPr/>
    </dgm:pt>
    <dgm:pt modelId="{C355FFB9-F1F7-4F6A-AA42-6A137CC4877E}" type="pres">
      <dgm:prSet presAssocID="{EB1F0E11-07D5-4EDC-A198-6FE30231CBF8}" presName="sibTrans" presStyleCnt="0"/>
      <dgm:spPr/>
    </dgm:pt>
    <dgm:pt modelId="{21CFE10B-DEAB-49E9-97C8-437E99386159}" type="pres">
      <dgm:prSet presAssocID="{F5DAFE66-98B9-473A-B02A-339698598ABB}" presName="composite" presStyleCnt="0"/>
      <dgm:spPr/>
    </dgm:pt>
    <dgm:pt modelId="{F65FCA59-D8E1-4C70-84C0-4AE40555ECEB}" type="pres">
      <dgm:prSet presAssocID="{F5DAFE66-98B9-473A-B02A-339698598ABB}" presName="bentUpArrow1" presStyleLbl="alignImgPlace1" presStyleIdx="1" presStyleCnt="2"/>
      <dgm:spPr/>
    </dgm:pt>
    <dgm:pt modelId="{95D07DB2-3DAA-4EA9-BDD9-DD107C01E918}" type="pres">
      <dgm:prSet presAssocID="{F5DAFE66-98B9-473A-B02A-339698598ABB}" presName="ParentText" presStyleLbl="node1" presStyleIdx="1" presStyleCnt="3" custLinFactNeighborY="9045">
        <dgm:presLayoutVars>
          <dgm:chMax val="1"/>
          <dgm:chPref val="1"/>
          <dgm:bulletEnabled val="1"/>
        </dgm:presLayoutVars>
      </dgm:prSet>
      <dgm:spPr/>
    </dgm:pt>
    <dgm:pt modelId="{36B51F8A-A9C7-4342-90E2-EC6C56DB2B96}" type="pres">
      <dgm:prSet presAssocID="{F5DAFE66-98B9-473A-B02A-339698598ABB}" presName="ChildText" presStyleLbl="revTx" presStyleIdx="1" presStyleCnt="3" custScaleX="273805" custLinFactX="7721" custLinFactNeighborX="100000">
        <dgm:presLayoutVars>
          <dgm:chMax val="0"/>
          <dgm:chPref val="0"/>
          <dgm:bulletEnabled val="1"/>
        </dgm:presLayoutVars>
      </dgm:prSet>
      <dgm:spPr/>
    </dgm:pt>
    <dgm:pt modelId="{F22738A0-F29E-4E3F-B498-7E0FDEB14F5F}" type="pres">
      <dgm:prSet presAssocID="{EBA38234-9A1F-4B84-AE3F-2AFDEFA08A39}" presName="sibTrans" presStyleCnt="0"/>
      <dgm:spPr/>
    </dgm:pt>
    <dgm:pt modelId="{E03529BE-5F8E-497E-B7E4-71F83BAE1960}" type="pres">
      <dgm:prSet presAssocID="{F3F8D037-CAFD-4DAA-A904-B2A78A910DA1}" presName="composite" presStyleCnt="0"/>
      <dgm:spPr/>
    </dgm:pt>
    <dgm:pt modelId="{9B6F31BB-A8D7-4137-A846-514339CA3076}" type="pres">
      <dgm:prSet presAssocID="{F3F8D037-CAFD-4DAA-A904-B2A78A910DA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58D96B25-4DFF-4BA7-87B8-9B1B094D6A4B}" type="pres">
      <dgm:prSet presAssocID="{F3F8D037-CAFD-4DAA-A904-B2A78A910DA1}" presName="FinalChildText" presStyleLbl="revTx" presStyleIdx="2" presStyleCnt="3" custScaleX="202139" custLinFactNeighborX="80519" custLinFactNeighborY="-15122">
        <dgm:presLayoutVars>
          <dgm:chMax val="0"/>
          <dgm:chPref val="0"/>
          <dgm:bulletEnabled val="1"/>
        </dgm:presLayoutVars>
      </dgm:prSet>
      <dgm:spPr/>
    </dgm:pt>
  </dgm:ptLst>
  <dgm:cxnLst>
    <dgm:cxn modelId="{7A639903-10B4-49DC-B788-A598C13634DE}" srcId="{F5DAFE66-98B9-473A-B02A-339698598ABB}" destId="{FF52FB09-DE13-4237-AAB1-676C942170D9}" srcOrd="0" destOrd="0" parTransId="{F145B7EE-648A-4165-86BE-06DA6E4AD5DD}" sibTransId="{0413C436-60CF-48F5-BF8E-E9F2BE6D2A85}"/>
    <dgm:cxn modelId="{14872E14-3D35-4EA8-9198-3D580B326E83}" type="presOf" srcId="{01A0D772-A9EA-4132-BEA1-E2366C827D6B}" destId="{ABD652FA-3C0B-4319-A01A-0B09D794B68A}" srcOrd="0" destOrd="0" presId="urn:microsoft.com/office/officeart/2005/8/layout/StepDownProcess"/>
    <dgm:cxn modelId="{CAF25A22-9603-4478-B20B-B4A9D7994739}" type="presOf" srcId="{E16CEC4B-AA36-4057-B016-2EC3B3C812F5}" destId="{58D96B25-4DFF-4BA7-87B8-9B1B094D6A4B}" srcOrd="0" destOrd="0" presId="urn:microsoft.com/office/officeart/2005/8/layout/StepDownProcess"/>
    <dgm:cxn modelId="{DBCD3C3C-52F4-437C-A84B-3E8C474E61D5}" type="presOf" srcId="{8E843438-0E86-4861-89F8-A9BC5362000E}" destId="{FCCD645D-9C16-4C20-B421-29137DA5C210}" srcOrd="0" destOrd="0" presId="urn:microsoft.com/office/officeart/2005/8/layout/StepDownProcess"/>
    <dgm:cxn modelId="{6C75535E-4F4D-4305-B224-FCEC363E7328}" type="presOf" srcId="{F5DAFE66-98B9-473A-B02A-339698598ABB}" destId="{95D07DB2-3DAA-4EA9-BDD9-DD107C01E918}" srcOrd="0" destOrd="0" presId="urn:microsoft.com/office/officeart/2005/8/layout/StepDownProcess"/>
    <dgm:cxn modelId="{6E0F7549-22B8-466D-9F82-DA3D5117CEB8}" type="presOf" srcId="{F3F8D037-CAFD-4DAA-A904-B2A78A910DA1}" destId="{9B6F31BB-A8D7-4137-A846-514339CA3076}" srcOrd="0" destOrd="0" presId="urn:microsoft.com/office/officeart/2005/8/layout/StepDownProcess"/>
    <dgm:cxn modelId="{0CE78151-EFF8-44A0-9485-594235FCCC42}" type="presOf" srcId="{FF52FB09-DE13-4237-AAB1-676C942170D9}" destId="{36B51F8A-A9C7-4342-90E2-EC6C56DB2B96}" srcOrd="0" destOrd="0" presId="urn:microsoft.com/office/officeart/2005/8/layout/StepDownProcess"/>
    <dgm:cxn modelId="{B1AEE38B-50C0-4D9B-A08F-8A2D535191A5}" srcId="{8E843438-0E86-4861-89F8-A9BC5362000E}" destId="{62D7BEAB-9699-4F95-95B4-C9B690E4C116}" srcOrd="0" destOrd="0" parTransId="{9B47D4D8-D221-456F-A631-315457E107A7}" sibTransId="{EB1F0E11-07D5-4EDC-A198-6FE30231CBF8}"/>
    <dgm:cxn modelId="{FB163C99-7EE5-47BB-B31E-53722C16D58B}" type="presOf" srcId="{62D7BEAB-9699-4F95-95B4-C9B690E4C116}" destId="{CD2903A7-6568-4AC9-AB1E-D33B7BB35626}" srcOrd="0" destOrd="0" presId="urn:microsoft.com/office/officeart/2005/8/layout/StepDownProcess"/>
    <dgm:cxn modelId="{95A0AAA7-9D11-46C5-80C8-A2A0C06FE8A2}" srcId="{F3F8D037-CAFD-4DAA-A904-B2A78A910DA1}" destId="{E16CEC4B-AA36-4057-B016-2EC3B3C812F5}" srcOrd="0" destOrd="0" parTransId="{BCDC1BEB-D020-48EC-8BE9-6DE0F223CFE7}" sibTransId="{2E040CFC-A24B-4ABF-A4CC-D76881B289E4}"/>
    <dgm:cxn modelId="{67F8F1B5-8371-4DF7-9BD9-7E282ED5CFA0}" srcId="{8E843438-0E86-4861-89F8-A9BC5362000E}" destId="{F3F8D037-CAFD-4DAA-A904-B2A78A910DA1}" srcOrd="2" destOrd="0" parTransId="{7804B6C8-452F-4ED7-AC94-E0BE529439AB}" sibTransId="{89693171-3683-4DCD-8214-DAFA08799A8C}"/>
    <dgm:cxn modelId="{8AACD2C7-D33B-471F-9094-EE46E5A4FA3E}" srcId="{62D7BEAB-9699-4F95-95B4-C9B690E4C116}" destId="{01A0D772-A9EA-4132-BEA1-E2366C827D6B}" srcOrd="0" destOrd="0" parTransId="{980D2A54-3A37-4BFB-8A9A-73D9EE15F3FB}" sibTransId="{7A9E1BA9-5E88-4B60-AC47-313FE25A9DF0}"/>
    <dgm:cxn modelId="{59A76FF6-76E7-481F-A5A6-82265F7C712D}" srcId="{8E843438-0E86-4861-89F8-A9BC5362000E}" destId="{F5DAFE66-98B9-473A-B02A-339698598ABB}" srcOrd="1" destOrd="0" parTransId="{2C430FDF-2DB4-49E5-A0D7-3F899D5E1245}" sibTransId="{EBA38234-9A1F-4B84-AE3F-2AFDEFA08A39}"/>
    <dgm:cxn modelId="{1F8F72E3-66C9-4A51-BE8A-87DFB3815E9A}" type="presParOf" srcId="{FCCD645D-9C16-4C20-B421-29137DA5C210}" destId="{DD3C9ECD-49D6-4924-B677-35A11DE1B88C}" srcOrd="0" destOrd="0" presId="urn:microsoft.com/office/officeart/2005/8/layout/StepDownProcess"/>
    <dgm:cxn modelId="{68F545E3-AC4A-4AF0-91AB-0CF978E41257}" type="presParOf" srcId="{DD3C9ECD-49D6-4924-B677-35A11DE1B88C}" destId="{4656B197-431D-4C67-B479-02FBAE3FCCC2}" srcOrd="0" destOrd="0" presId="urn:microsoft.com/office/officeart/2005/8/layout/StepDownProcess"/>
    <dgm:cxn modelId="{60E6A96B-D285-45C4-9B36-C1D99792B878}" type="presParOf" srcId="{DD3C9ECD-49D6-4924-B677-35A11DE1B88C}" destId="{CD2903A7-6568-4AC9-AB1E-D33B7BB35626}" srcOrd="1" destOrd="0" presId="urn:microsoft.com/office/officeart/2005/8/layout/StepDownProcess"/>
    <dgm:cxn modelId="{1BB7CFD2-C639-4D97-ABBA-4E6BEF9D3566}" type="presParOf" srcId="{DD3C9ECD-49D6-4924-B677-35A11DE1B88C}" destId="{ABD652FA-3C0B-4319-A01A-0B09D794B68A}" srcOrd="2" destOrd="0" presId="urn:microsoft.com/office/officeart/2005/8/layout/StepDownProcess"/>
    <dgm:cxn modelId="{AC8E7006-CCEB-42E2-B933-4F4F622B2C40}" type="presParOf" srcId="{FCCD645D-9C16-4C20-B421-29137DA5C210}" destId="{C355FFB9-F1F7-4F6A-AA42-6A137CC4877E}" srcOrd="1" destOrd="0" presId="urn:microsoft.com/office/officeart/2005/8/layout/StepDownProcess"/>
    <dgm:cxn modelId="{E62F3CD7-B337-4BF6-B497-E42BC838C7CF}" type="presParOf" srcId="{FCCD645D-9C16-4C20-B421-29137DA5C210}" destId="{21CFE10B-DEAB-49E9-97C8-437E99386159}" srcOrd="2" destOrd="0" presId="urn:microsoft.com/office/officeart/2005/8/layout/StepDownProcess"/>
    <dgm:cxn modelId="{67BC8BC1-6E4C-4C94-8C9F-814BBF2D50EE}" type="presParOf" srcId="{21CFE10B-DEAB-49E9-97C8-437E99386159}" destId="{F65FCA59-D8E1-4C70-84C0-4AE40555ECEB}" srcOrd="0" destOrd="0" presId="urn:microsoft.com/office/officeart/2005/8/layout/StepDownProcess"/>
    <dgm:cxn modelId="{F7D974B4-82C9-4E7E-ADEE-0A01B92567A1}" type="presParOf" srcId="{21CFE10B-DEAB-49E9-97C8-437E99386159}" destId="{95D07DB2-3DAA-4EA9-BDD9-DD107C01E918}" srcOrd="1" destOrd="0" presId="urn:microsoft.com/office/officeart/2005/8/layout/StepDownProcess"/>
    <dgm:cxn modelId="{FC58EEA5-CCF7-44BD-9576-DD1BD2391B60}" type="presParOf" srcId="{21CFE10B-DEAB-49E9-97C8-437E99386159}" destId="{36B51F8A-A9C7-4342-90E2-EC6C56DB2B96}" srcOrd="2" destOrd="0" presId="urn:microsoft.com/office/officeart/2005/8/layout/StepDownProcess"/>
    <dgm:cxn modelId="{E85614E6-A0C6-4874-899D-2C99353C385D}" type="presParOf" srcId="{FCCD645D-9C16-4C20-B421-29137DA5C210}" destId="{F22738A0-F29E-4E3F-B498-7E0FDEB14F5F}" srcOrd="3" destOrd="0" presId="urn:microsoft.com/office/officeart/2005/8/layout/StepDownProcess"/>
    <dgm:cxn modelId="{F4635499-22CA-475E-9797-A1D9266D5DCE}" type="presParOf" srcId="{FCCD645D-9C16-4C20-B421-29137DA5C210}" destId="{E03529BE-5F8E-497E-B7E4-71F83BAE1960}" srcOrd="4" destOrd="0" presId="urn:microsoft.com/office/officeart/2005/8/layout/StepDownProcess"/>
    <dgm:cxn modelId="{9C008015-0CDA-4EB0-9B1E-03A91299791E}" type="presParOf" srcId="{E03529BE-5F8E-497E-B7E4-71F83BAE1960}" destId="{9B6F31BB-A8D7-4137-A846-514339CA3076}" srcOrd="0" destOrd="0" presId="urn:microsoft.com/office/officeart/2005/8/layout/StepDownProcess"/>
    <dgm:cxn modelId="{091AB9C9-8318-4BB3-B62E-EEB75E7DF6DD}" type="presParOf" srcId="{E03529BE-5F8E-497E-B7E4-71F83BAE1960}" destId="{58D96B25-4DFF-4BA7-87B8-9B1B094D6A4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6B197-431D-4C67-B479-02FBAE3FCCC2}">
      <dsp:nvSpPr>
        <dsp:cNvPr id="0" name=""/>
        <dsp:cNvSpPr/>
      </dsp:nvSpPr>
      <dsp:spPr>
        <a:xfrm rot="5400000">
          <a:off x="1522073" y="1124759"/>
          <a:ext cx="994753" cy="11324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903A7-6568-4AC9-AB1E-D33B7BB35626}">
      <dsp:nvSpPr>
        <dsp:cNvPr id="0" name=""/>
        <dsp:cNvSpPr/>
      </dsp:nvSpPr>
      <dsp:spPr>
        <a:xfrm>
          <a:off x="1258524" y="22056"/>
          <a:ext cx="1674578" cy="1172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ookman Old Style" panose="02050604050505020204" pitchFamily="18" charset="0"/>
            </a:rPr>
            <a:t>Комментарий к проблеме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1315754" y="79286"/>
        <a:ext cx="1560118" cy="1057690"/>
      </dsp:txXfrm>
    </dsp:sp>
    <dsp:sp modelId="{ABD652FA-3C0B-4319-A01A-0B09D794B68A}">
      <dsp:nvSpPr>
        <dsp:cNvPr id="0" name=""/>
        <dsp:cNvSpPr/>
      </dsp:nvSpPr>
      <dsp:spPr>
        <a:xfrm>
          <a:off x="3115214" y="107339"/>
          <a:ext cx="3822189" cy="9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Bookman Old Style" panose="02050604050505020204" pitchFamily="18" charset="0"/>
            </a:rPr>
            <a:t>Проблема</a:t>
          </a:r>
          <a:r>
            <a:rPr lang="ru-RU" sz="1200" kern="1200" dirty="0">
              <a:latin typeface="Bookman Old Style" panose="02050604050505020204" pitchFamily="18" charset="0"/>
            </a:rPr>
            <a:t> </a:t>
          </a:r>
          <a:r>
            <a:rPr lang="ru-RU" sz="2000" kern="1200" dirty="0">
              <a:latin typeface="Bookman Old Style" panose="02050604050505020204" pitchFamily="18" charset="0"/>
            </a:rPr>
            <a:t>выдвинутая автором…</a:t>
          </a:r>
          <a:endParaRPr lang="en-US" sz="2000" kern="1200" dirty="0">
            <a:latin typeface="Bookman Old Style" panose="02050604050505020204" pitchFamily="18" charset="0"/>
          </a:endParaRPr>
        </a:p>
      </dsp:txBody>
      <dsp:txXfrm>
        <a:off x="3115214" y="107339"/>
        <a:ext cx="3822189" cy="947383"/>
      </dsp:txXfrm>
    </dsp:sp>
    <dsp:sp modelId="{F65FCA59-D8E1-4C70-84C0-4AE40555ECEB}">
      <dsp:nvSpPr>
        <dsp:cNvPr id="0" name=""/>
        <dsp:cNvSpPr/>
      </dsp:nvSpPr>
      <dsp:spPr>
        <a:xfrm rot="5400000">
          <a:off x="3535500" y="2441471"/>
          <a:ext cx="994753" cy="11324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07DB2-3DAA-4EA9-BDD9-DD107C01E918}">
      <dsp:nvSpPr>
        <dsp:cNvPr id="0" name=""/>
        <dsp:cNvSpPr/>
      </dsp:nvSpPr>
      <dsp:spPr>
        <a:xfrm>
          <a:off x="3271951" y="1444789"/>
          <a:ext cx="1674578" cy="1172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ookman Old Style" panose="02050604050505020204" pitchFamily="18" charset="0"/>
            </a:rPr>
            <a:t>Пример из текста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3329181" y="1502019"/>
        <a:ext cx="1560118" cy="1057690"/>
      </dsp:txXfrm>
    </dsp:sp>
    <dsp:sp modelId="{36B51F8A-A9C7-4342-90E2-EC6C56DB2B96}">
      <dsp:nvSpPr>
        <dsp:cNvPr id="0" name=""/>
        <dsp:cNvSpPr/>
      </dsp:nvSpPr>
      <dsp:spPr>
        <a:xfrm>
          <a:off x="5200084" y="1450559"/>
          <a:ext cx="3334750" cy="9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Bookman Old Style" panose="02050604050505020204" pitchFamily="18" charset="0"/>
            </a:rPr>
            <a:t>Автор утверждает…</a:t>
          </a:r>
          <a:endParaRPr lang="en-US" sz="2000" kern="1200" dirty="0">
            <a:latin typeface="Bookman Old Style" panose="02050604050505020204" pitchFamily="18" charset="0"/>
          </a:endParaRPr>
        </a:p>
      </dsp:txBody>
      <dsp:txXfrm>
        <a:off x="5200084" y="1450559"/>
        <a:ext cx="3334750" cy="947383"/>
      </dsp:txXfrm>
    </dsp:sp>
    <dsp:sp modelId="{9B6F31BB-A8D7-4137-A846-514339CA3076}">
      <dsp:nvSpPr>
        <dsp:cNvPr id="0" name=""/>
        <dsp:cNvSpPr/>
      </dsp:nvSpPr>
      <dsp:spPr>
        <a:xfrm>
          <a:off x="5285377" y="2655480"/>
          <a:ext cx="1674578" cy="11721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Bookman Old Style" panose="02050604050505020204" pitchFamily="18" charset="0"/>
            </a:rPr>
            <a:t>Пояснение пример</a:t>
          </a:r>
          <a:endParaRPr lang="en-US" sz="1600" kern="1200" dirty="0">
            <a:latin typeface="Bookman Old Style" panose="02050604050505020204" pitchFamily="18" charset="0"/>
          </a:endParaRPr>
        </a:p>
      </dsp:txBody>
      <dsp:txXfrm>
        <a:off x="5342607" y="2712710"/>
        <a:ext cx="1560118" cy="1057690"/>
      </dsp:txXfrm>
    </dsp:sp>
    <dsp:sp modelId="{58D96B25-4DFF-4BA7-87B8-9B1B094D6A4B}">
      <dsp:nvSpPr>
        <dsp:cNvPr id="0" name=""/>
        <dsp:cNvSpPr/>
      </dsp:nvSpPr>
      <dsp:spPr>
        <a:xfrm>
          <a:off x="7318629" y="2624008"/>
          <a:ext cx="2461909" cy="947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>
              <a:latin typeface="Bookman Old Style" panose="02050604050505020204" pitchFamily="18" charset="0"/>
            </a:rPr>
            <a:t>Этот пример иллюстрирует…</a:t>
          </a:r>
          <a:endParaRPr lang="en-US" sz="1900" kern="1200" dirty="0">
            <a:latin typeface="Bookman Old Style" panose="02050604050505020204" pitchFamily="18" charset="0"/>
          </a:endParaRPr>
        </a:p>
      </dsp:txBody>
      <dsp:txXfrm>
        <a:off x="7318629" y="2624008"/>
        <a:ext cx="2461909" cy="947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zbyka.ru/deti/shkolnyjj-pomoshhnik" TargetMode="External"/><Relationship Id="rId2" Type="http://schemas.openxmlformats.org/officeDocument/2006/relationships/hyperlink" Target="https://www.litres.ru/tamara-babasheva/uchimsya-pisat-sochinenie-metodicheskoe-rukovodstvo-dlya-shkolnikov/chitat-onlay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&#1077;&#1075;&#1101;&#1096;&#1072;.&#1088;&#1092;/news/esse/2019-06-02-98" TargetMode="External"/><Relationship Id="rId4" Type="http://schemas.openxmlformats.org/officeDocument/2006/relationships/hyperlink" Target="https://4ege.ru/sochinenie/57181-klishe-k-itogovomu-sochineniyu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3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latin typeface="Bookman Old Style" panose="02050604050505020204" pitchFamily="18" charset="0"/>
              </a:rPr>
              <a:t>K</a:t>
            </a:r>
            <a:r>
              <a:rPr lang="ru-RU" sz="1700" dirty="0">
                <a:latin typeface="Bookman Old Style" panose="02050604050505020204" pitchFamily="18" charset="0"/>
              </a:rPr>
              <a:t>о</a:t>
            </a:r>
            <a:r>
              <a:rPr lang="en-US" sz="1700" dirty="0" err="1">
                <a:latin typeface="Bookman Old Style" panose="02050604050505020204" pitchFamily="18" charset="0"/>
              </a:rPr>
              <a:t>lesova</a:t>
            </a:r>
            <a:r>
              <a:rPr lang="ru-RU" sz="1700" dirty="0">
                <a:latin typeface="Bookman Old Style" panose="02050604050505020204" pitchFamily="18" charset="0"/>
              </a:rPr>
              <a:t>, </a:t>
            </a:r>
            <a:r>
              <a:rPr lang="tr-TR" sz="1700" dirty="0">
                <a:latin typeface="Bookman Old Style" panose="02050604050505020204" pitchFamily="18" charset="0"/>
              </a:rPr>
              <a:t>D.V. ve </a:t>
            </a:r>
            <a:r>
              <a:rPr lang="tr-TR" sz="1700" dirty="0" err="1">
                <a:latin typeface="Bookman Old Style" panose="02050604050505020204" pitchFamily="18" charset="0"/>
              </a:rPr>
              <a:t>Horitonov</a:t>
            </a:r>
            <a:r>
              <a:rPr lang="tr-TR" sz="1700" dirty="0">
                <a:latin typeface="Bookman Old Style" panose="02050604050505020204" pitchFamily="18" charset="0"/>
              </a:rPr>
              <a:t>, A.A. </a:t>
            </a:r>
            <a:r>
              <a:rPr lang="tr-TR" sz="1700" dirty="0" err="1">
                <a:latin typeface="Bookman Old Style" panose="02050604050505020204" pitchFamily="18" charset="0"/>
              </a:rPr>
              <a:t>Zolotoye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pero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Zlatoust</a:t>
            </a:r>
            <a:r>
              <a:rPr lang="tr-TR" sz="1700" dirty="0">
                <a:latin typeface="Bookman Old Style" panose="02050604050505020204" pitchFamily="18" charset="0"/>
              </a:rPr>
              <a:t>, S.-P., 2007.</a:t>
            </a:r>
            <a:endParaRPr lang="ru-RU" sz="1700" dirty="0">
              <a:latin typeface="Bookman Old Style" panose="02050604050505020204" pitchFamily="18" charset="0"/>
            </a:endParaRPr>
          </a:p>
          <a:p>
            <a:r>
              <a:rPr lang="tr-TR" sz="1700" dirty="0" err="1">
                <a:latin typeface="Bookman Old Style" panose="02050604050505020204" pitchFamily="18" charset="0"/>
              </a:rPr>
              <a:t>Bityuçova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Ye.S</a:t>
            </a:r>
            <a:r>
              <a:rPr lang="tr-TR" sz="1700" dirty="0">
                <a:latin typeface="Bookman Old Style" panose="02050604050505020204" pitchFamily="18" charset="0"/>
              </a:rPr>
              <a:t>.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Ekzamen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tr-TR" sz="1700" dirty="0" err="1">
                <a:latin typeface="Bookman Old Style" panose="02050604050505020204" pitchFamily="18" charset="0"/>
              </a:rPr>
              <a:t>Moskva</a:t>
            </a:r>
            <a:r>
              <a:rPr lang="tr-TR" sz="1700" dirty="0">
                <a:latin typeface="Bookman Old Style" panose="02050604050505020204" pitchFamily="18" charset="0"/>
              </a:rPr>
              <a:t>, 2019.</a:t>
            </a:r>
          </a:p>
          <a:p>
            <a:r>
              <a:rPr lang="tr-TR" sz="1700" dirty="0" err="1">
                <a:latin typeface="Bookman Old Style" panose="02050604050505020204" pitchFamily="18" charset="0"/>
              </a:rPr>
              <a:t>Babaşeva</a:t>
            </a:r>
            <a:r>
              <a:rPr lang="tr-TR" sz="1700" dirty="0">
                <a:latin typeface="Bookman Old Style" panose="02050604050505020204" pitchFamily="18" charset="0"/>
              </a:rPr>
              <a:t>, T., </a:t>
            </a:r>
            <a:r>
              <a:rPr lang="tr-TR" sz="1700" dirty="0" err="1">
                <a:latin typeface="Bookman Old Style" panose="02050604050505020204" pitchFamily="18" charset="0"/>
              </a:rPr>
              <a:t>Uçimsya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pisat</a:t>
            </a:r>
            <a:r>
              <a:rPr lang="tr-TR" sz="1700" dirty="0">
                <a:latin typeface="Bookman Old Style" panose="02050604050505020204" pitchFamily="18" charset="0"/>
              </a:rPr>
              <a:t> </a:t>
            </a:r>
            <a:r>
              <a:rPr lang="tr-TR" sz="1700" dirty="0" err="1">
                <a:latin typeface="Bookman Old Style" panose="02050604050505020204" pitchFamily="18" charset="0"/>
              </a:rPr>
              <a:t>soçineniye</a:t>
            </a:r>
            <a:r>
              <a:rPr lang="tr-TR" sz="1700" dirty="0">
                <a:latin typeface="Bookman Old Style" panose="02050604050505020204" pitchFamily="18" charset="0"/>
              </a:rPr>
              <a:t>, </a:t>
            </a:r>
            <a:r>
              <a:rPr lang="en-US" sz="17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dirty="0">
                <a:latin typeface="Bookman Old Style" panose="02050604050505020204" pitchFamily="18" charset="0"/>
              </a:rPr>
              <a:t>http://rosental-book.ru/styli_xlii.html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ru-RU" sz="1700" b="0" i="0" strike="noStrike" dirty="0">
                <a:effectLst/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700" b="0" i="0" dirty="0">
              <a:effectLst/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700" dirty="0">
              <a:latin typeface="Bookman Old Style" panose="02050604050505020204" pitchFamily="18" charset="0"/>
            </a:endParaRPr>
          </a:p>
          <a:p>
            <a:r>
              <a:rPr lang="en-US" sz="1700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tr-TR" sz="17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836E-3B32-49C9-8C0B-B0D40DA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Комментарий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371BBA3-6988-4B29-8717-5A79D512B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1486"/>
              </p:ext>
            </p:extLst>
          </p:nvPr>
        </p:nvGraphicFramePr>
        <p:xfrm>
          <a:off x="483704" y="2014194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18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96EB-EA2E-4A55-813F-0BCEA188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Комментарий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A2051-8769-4561-8FFA-618384F3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latin typeface="Bookman Old Style" panose="02050604050505020204" pitchFamily="18" charset="0"/>
              </a:rPr>
              <a:t>Ответьте на следующие вопросы: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effectLst/>
                <a:latin typeface="Bookman Old Style" panose="02050604050505020204" pitchFamily="18" charset="0"/>
              </a:rPr>
              <a:t> насколько актуально то, о чём пишет автор, и почему;</a:t>
            </a:r>
          </a:p>
          <a:p>
            <a:pPr marL="0" indent="0">
              <a:buNone/>
            </a:pPr>
            <a:r>
              <a:rPr lang="ru-RU" sz="2000" i="1" dirty="0">
                <a:effectLst/>
                <a:latin typeface="Bookman Old Style" panose="02050604050505020204" pitchFamily="18" charset="0"/>
              </a:rPr>
              <a:t>• кому и в каких ситуациях приходится сталкиваться с подобной проблемой;</a:t>
            </a:r>
          </a:p>
          <a:p>
            <a:pPr marL="0" indent="0">
              <a:buNone/>
            </a:pPr>
            <a:r>
              <a:rPr lang="ru-RU" sz="2000" i="1" dirty="0">
                <a:effectLst/>
                <a:latin typeface="Bookman Old Style" panose="02050604050505020204" pitchFamily="18" charset="0"/>
              </a:rPr>
              <a:t>• какие точки зрения существуют по этому вопросу.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4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Несомненна актуальность поднятой автором проблемы, потому что…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Проблема, затронутая автором текста, без сомнения, сложна и серьёзна, так как…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Острота и значимость данной проблемы не вызывают сомнения, ведь…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Актуальность поставленной автором текста проблемы подтверждается тем, что, несмотря на многочисленные попытки решить её, она до сих пор волнует писателей, публицистов и, конечно, нас – читателей…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Поднятая нравственная проблема актуальна, злободневна, так как…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Тема, поднятая автором, не потеряла своей актуальности и в наши дни, ведь…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… – тема рассуждений автора текста. Её актуальность очевидна, ведь и сегодня…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Вопрос о …{обозначаем проблему иными словами, нежели это было в предыдущем абзаце} никого не может оставить равнодушным, он в большей или меньшей степени касается каждого из нас.{Объясняем почему}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r>
              <a:rPr lang="ru-RU" sz="2000" b="0" i="1" dirty="0">
                <a:effectLst/>
                <a:latin typeface="Bookman Old Style" panose="02050604050505020204" pitchFamily="18" charset="0"/>
              </a:rPr>
              <a:t>• Проблема, выдвинутая (поднятая, обозначенная и т. д.){указываем автора}, особенно актуальна (злободневна, важна, существенна) в наши дни, потому что …</a:t>
            </a:r>
            <a:br>
              <a:rPr lang="ru-RU" sz="2000" b="0" i="1" dirty="0">
                <a:effectLst/>
                <a:latin typeface="Bookman Old Style" panose="02050604050505020204" pitchFamily="18" charset="0"/>
              </a:rPr>
            </a:b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Рассуждая над проблемой ...,{указываем автора}обращается ...{указываем, на каком материале автор рассматривает проблему: может быть, это воспоминания, диалоги, художественное повествование, взволнованный монолог, цитирование мыслей великих людей, рассуждение, описание картин природы и т. п.}.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«Размышляя над актуальной во все времена (актуальной особенно в наше время, злободневной, философской, глубокой, главной, общественно значимой, вечной, важной, общечеловеческой) проблеме, автор обращается к фактам из своей жизни (рассказывает историю, использует примеры из классической литературы, приводит высказывания такого-то и пр.)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Проблема, выдвинутая (поднятая, обозначенная и т. д.) NN{укажите автора}, особенно актуальна (злободневна, важна, существенна) в наши дни, потому что …{если это нравственная проблема, то укажите, что вопросы нравственности важны сегодня и всегда, так как понятия «совесть», «честь», «достоинство», т. е. те нравственные категории, о которых рассуждает автор, помогают человеку оставаться человеком, делают его добрее, чище. 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Если проблема философская, т. е. речь идёт о добре и зле, правде и лжи, жизни и смерти, отметьте, что над такой проблемой человечество задумывается с давних пор.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Если проблема экологическая, отметьте её злободневность в наши дни, когда люди загрязняют планету, когда речь идёт о глобальном потеплении, об изменении климата всей планеты}. 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6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презентации проблемы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Повествователь рассуждает над поднятым им вопросом не отстранённо, чувствуется его заинтересованность в том, о чём он пишет. Его отношение к важному вопросу бытия ощущается во взволнованной, эмоциональной манере письма{приведите примеры}, в стремлении сделать читателя своим единомышленником.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Рассуждая над{повторите проблему}, NN обращается{укажите, на каком материале автор рассматривает проблему: может быть, это воспоминания, диалоги, художественное повествование, взволнованный монолог, цитирование мыслей великих людей, рассуждение, описание картин природы и т. п.}.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94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747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3</vt:lpstr>
      <vt:lpstr>Комментарий</vt:lpstr>
      <vt:lpstr>Комментарий</vt:lpstr>
      <vt:lpstr>Клише для презентации проблемы</vt:lpstr>
      <vt:lpstr>Клише для презентации проблемы</vt:lpstr>
      <vt:lpstr>Клише для презентации проблемы</vt:lpstr>
      <vt:lpstr>Клише для презентации проблемы</vt:lpstr>
      <vt:lpstr>Клише для презентации проблемы</vt:lpstr>
      <vt:lpstr>Клише для презентации проблемы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2020-07-05T04:56:42Z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