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1321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6306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47573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2286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89703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3359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66731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48195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7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63330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132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37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SÖZLEŞMENİN KURULUŞU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14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Bir veya birden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teklif, yeterince kesin olması ve teklifte bulunanın, kabul halinde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iradesini yansıtması durumunda icap sayılır.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Malların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saptandığı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örtülu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olarak miktar ve semenin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belirlendiği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veya belirlenmesi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gerekli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düzenlemenin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yapıldığı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teklifler yeterince kesin sayılır.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Belirli olmayan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yöneltilmis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teklif sadece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icaba davet sayılır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teklifte bulunan aksini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TBK)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15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İcap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muhataba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vardığı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İcap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 alınamaz nitelikte olsa bile, geri alma beyanının muhataba, icaptan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icapla aynı anda varması halinde geri alınabilir.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16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İcapta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bulunanın geri alma beyanı, muhatabın kabul beyanını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göndermesinden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muhataba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koşuluyla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icap,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kuruluncaya kadar geri alınabilir.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Ancak; (a) icapta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icabın geri alınmaz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</a:p>
          <a:p>
            <a:pPr algn="just"/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(b) muhatap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icabın geri alınamaz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olduğuna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güvenmek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makul sayılabiliyorsa ve muhatap bu icaba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güvenerek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hareket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etmişse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icap geri alınamaz.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TBK)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1B4064-B443-B74B-9EB8-95FC39B3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17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İcap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 alınamaz olsa bile,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beyanı icapta bulunana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yitirir.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18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Muhatabın icaba onay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eden herhangi bir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beyanı veya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davranışı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hükmündedir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Susma veya eylemsizlik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sayılmaz.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Bir icabın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açıklamasının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icapta bulunana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varması anında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doğurur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kabul,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icapta bulunana, tespit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tespit edilmemesi halinde, icapta bulunan tarafından kullanılan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hızı da dahil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makul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ulaşmazsa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Aksi hal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anlaşılmadıkça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icap derhal kabul edilmelidir.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Ancak taraflar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teamüller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icap nedeniyle, muhatap, icapta bulunana haber vermeksizin malın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semenin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bir eylem icra etmek suretiyle muvafakatini ifade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kabul, fıkra 2’de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müddet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yapılmak kaydıyla eylem anından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(Zımni kabul)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09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E5BD33-A205-A542-98A8-C6FFEFB20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19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Bir icabın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fakat eklemeler, sınırlamalar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cevap, icabın reddi olup bir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icap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kabul beyanı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fakat icabın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şartlarını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esaslı olarak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değiştirmeyen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eklemeler veya sapmalar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icaba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cevap, kabul sayılır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icapta bulunan, haklı bir gecikme olmaksızın bu uyumsuzluklara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itiraz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bildirim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Bunu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takdirde icabın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beyanındaki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semene,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malların kalitesi ve miktarına, teslim yeri ve zamanına, taraflardan birinin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sorumluluğunun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kapsamına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uyuşmazlıkların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tamamlayıcı veya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icabın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esaslı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sayılır.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20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Bir telgraf veya mektupta icapta bulunan kimse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telgrafın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veya mektupta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veya bu yoksa zarf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tarihten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Telefon, teleks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eşzamanlı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icapta bulunan tarafından belirtilen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icabın muhataba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resmi tatil veya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hesabına dahil edilir. Ancak, kabul bildirimi,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icapta bulunanın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işyerinin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yerde resmi tatil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birine rastlaması nedeniyle, icapta bulunanın adresine teslim edilmezse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takip eden ilk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05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3A4395-25AB-9940-B027-D643B3456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21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 bir kabul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icapta bulunanın gecikmeksizin muhatabı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haberdar etmesi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bildirim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 kabul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mektup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 belgeden,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gereğince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olsaydı, icapta bulunana zamanında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anlaşılıyorsa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kabul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kabul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meğerki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icapta bulunan, icabını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addettiğini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muhataba gecikmeksizin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bildirim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olsun.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22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alma beyanı, icapta bulunana,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aynı 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varmışsa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beyanı geri alınabilir.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612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6CC5F0-0CC2-E54E-BD63-23C78F6C6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23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beyanının,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sayılır.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(Ulaştığı an)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24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Kısmının amacı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icap, kabul beyanı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irade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muhataba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yapıldıkları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yoldan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şahsen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kendisine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işyerine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posta adresine, bunlar da yoksa,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mutat meskenine teslim edildiklerinde "</a:t>
            </a:r>
            <a:r>
              <a:rPr lang="tr-TR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varmıs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̧" sayılırlar.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66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176A8A-7FDA-554B-9164-4372133E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CF7421-A11E-0F40-BEAF-2A10AA7B8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11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veya ispatı yazılı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yapılmak zorunda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tanık dahil her usulle ispat edilebilir. </a:t>
            </a:r>
            <a:r>
              <a:rPr lang="tr-T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(m. 96 uyarınca çekince koyulabilir)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29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tarafların salt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değiştirilebilir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sona erdirilebilir.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sona erdirme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yazılı yapılması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değiştirilemez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ortadan kaldırılamaz. Ancak taraflardan biri,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duymasına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dayanamaz. </a:t>
            </a:r>
            <a:r>
              <a:rPr lang="tr-T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(m. 7)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38912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10</TotalTime>
  <Words>1523</Words>
  <Application>Microsoft Macintosh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SÖZLEŞMENİN KURULUŞU</vt:lpstr>
      <vt:lpstr>PowerPoint Sunusu</vt:lpstr>
      <vt:lpstr>PowerPoint Sunusu</vt:lpstr>
      <vt:lpstr>PowerPoint Sunusu</vt:lpstr>
      <vt:lpstr>PowerPoint Sunusu</vt:lpstr>
      <vt:lpstr>PowerPoint Sunusu</vt:lpstr>
      <vt:lpstr>şekil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7</cp:revision>
  <dcterms:created xsi:type="dcterms:W3CDTF">2020-07-06T16:31:40Z</dcterms:created>
  <dcterms:modified xsi:type="dcterms:W3CDTF">2020-07-08T15:02:18Z</dcterms:modified>
</cp:coreProperties>
</file>