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5381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091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0882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1377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61240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3844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6781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0222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9102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21523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356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63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/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>
                <a:solidFill>
                  <a:schemeClr val="tx1">
                    <a:alpha val="60000"/>
                  </a:schemeClr>
                </a:solidFill>
              </a:rPr>
              <a:t>Bu notlar her hafta işlenecek ders planını detaylı olarak göstermesi için hazırlanmış kısa bilgiler içermektedir.</a:t>
            </a:r>
          </a:p>
          <a:p>
            <a:endParaRPr lang="tr-TR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EB595-5A02-B547-A53A-387A8A1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Tek Satıcılık Sözleşmesi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Lisans Sözleşmesi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Acentelik Sözleşmesi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Satım Sözleşmesi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34C6EF-5712-154E-9DB4-FAD0F759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Süreklilik Taşıyan Çerçeve Sözleşme Niteliği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Sistemine Dahil Olma Unsuru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Tekel Hakkı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Alt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Kavramları </a:t>
            </a:r>
          </a:p>
        </p:txBody>
      </p:sp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E3789D-8F97-0E43-B78E-27E6D817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ALANIN YÜKÜMLÜLÜKLERİ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1B4064-B443-B74B-9EB8-95FC39B3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Ücret Ödeme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Sürümü Arttırma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Fikrî Sınai Hakları Kullanma Yükümlülüğü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Talimatlara Uyma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Sadakat ve Özen Yükümlülüğü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9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83056A-7D6E-6547-B625-EEF47925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FRANSCHİSE VERENİN YÜKÜMLÜLÜKLERİ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CE1E0A-BA07-BF40-8E64-6C41ECE6F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Öncesi Bilgi Verme Yükümlülüğü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Gayrî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Maddî Malları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 Kullanımına Sunma, Yararlanma Yükümlülüğü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 ve Destekleme Yükümlülüğü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Teslim Yükümlülüğü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1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E870CA-8F4B-5E46-A692-BCE90A837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Sözleşmenin SONA ermesi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1BF79C-0C0E-ED48-A982-24DB320B4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Sürenin Sona Ermesi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Erme Nedenlerinin Gerçekleşmesi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Olağan Fesih Bildirimi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 Nedenle Fesih Bildirimi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Taraflardan Birinin Ölümü, İflası, Ehliyetini Kaybetmesi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85777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22</TotalTime>
  <Words>136</Words>
  <Application>Microsoft Macintosh PowerPoint</Application>
  <PresentationFormat>Geniş ekran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Galeri</vt:lpstr>
      <vt:lpstr>ANKARA ÜNİVERSİTESİ HUKUK FAKÜLTESİ – MİLLETLERARASI SÖZLESMELER ve TİCARET HUKUKU  </vt:lpstr>
      <vt:lpstr>Franchise Sözleşmesi</vt:lpstr>
      <vt:lpstr>Franchise Sözleşmesi</vt:lpstr>
      <vt:lpstr>Franchise ALANIN YÜKÜMLÜLÜKLERİ</vt:lpstr>
      <vt:lpstr>FRANSCHİSE VERENİN YÜKÜMLÜLÜKLERİ</vt:lpstr>
      <vt:lpstr>Sözleşmenin SONA ermesi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7</cp:revision>
  <dcterms:created xsi:type="dcterms:W3CDTF">2020-07-06T16:31:40Z</dcterms:created>
  <dcterms:modified xsi:type="dcterms:W3CDTF">2020-07-08T16:04:13Z</dcterms:modified>
</cp:coreProperties>
</file>