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3"/>
  </p:normalViewPr>
  <p:slideViewPr>
    <p:cSldViewPr snapToGrid="0" snapToObjects="1">
      <p:cViewPr varScale="1">
        <p:scale>
          <a:sx n="90" d="100"/>
          <a:sy n="90" d="100"/>
        </p:scale>
        <p:origin x="232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7/12/20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tif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811E0C-572A-C844-BBD9-6CEDB06633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Etnik Kimlik II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BFE63DB-32F2-2243-B25E-45880547E9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22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B298AB-7E6F-4845-93DB-CE7CBE6FC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8774D2-0990-BE47-A86A-AA6459728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kimliğin tanımlanması da karmaşık ve zordur. </a:t>
            </a:r>
          </a:p>
          <a:p>
            <a:r>
              <a:rPr lang="tr-TR" dirty="0"/>
              <a:t>Thomas Eriksen şu şekilde bir tanım yapar:</a:t>
            </a:r>
          </a:p>
          <a:p>
            <a:r>
              <a:rPr lang="tr-TR" dirty="0"/>
              <a:t>«</a:t>
            </a:r>
            <a:r>
              <a:rPr lang="tr-TR" dirty="0" err="1"/>
              <a:t>etnite</a:t>
            </a:r>
            <a:r>
              <a:rPr lang="tr-TR" dirty="0"/>
              <a:t> kelimesi… sosyal antropolojide kendilerini kültürel olarak farklı tanımlayan ve başkalarınca da bu şekilde tanınan gruplar arasındaki ilişkileri ifade etmektedir.»</a:t>
            </a:r>
          </a:p>
        </p:txBody>
      </p:sp>
    </p:spTree>
    <p:extLst>
      <p:ext uri="{BB962C8B-B14F-4D97-AF65-F5344CB8AC3E}">
        <p14:creationId xmlns:p14="http://schemas.microsoft.com/office/powerpoint/2010/main" val="310016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0C3869-6C6A-7445-B494-1CCB666C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658668-F79A-E449-A54F-7516E95AB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bakımdan etnik grup tek başına var olamaz. </a:t>
            </a:r>
          </a:p>
          <a:p>
            <a:r>
              <a:rPr lang="tr-TR" dirty="0"/>
              <a:t>Kendisine bir «öteki» bulmak zorundadır.</a:t>
            </a:r>
          </a:p>
          <a:p>
            <a:r>
              <a:rPr lang="tr-TR" dirty="0"/>
              <a:t>Kimlik konusunda değinildiği gibi, kendinin kim olduğundan bahsetmek aynı zamanda ne olmadığını da söylemektir.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899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9F2E2C-903C-B146-92A1-0BEBBAF3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0D0357-E956-5B4C-9975-551B08BDE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gruplar da kendilerini tanımlarken, kendilerinden olmayan gruplara ihtiyaç duyarlar.</a:t>
            </a:r>
          </a:p>
          <a:p>
            <a:r>
              <a:rPr lang="tr-TR" dirty="0"/>
              <a:t>Bu </a:t>
            </a:r>
            <a:r>
              <a:rPr lang="tr-TR" dirty="0" err="1"/>
              <a:t>dikotomi</a:t>
            </a:r>
            <a:r>
              <a:rPr lang="tr-TR" dirty="0"/>
              <a:t> yapısal antropolojinin önermesine uygundur. </a:t>
            </a:r>
          </a:p>
          <a:p>
            <a:r>
              <a:rPr lang="tr-TR" dirty="0"/>
              <a:t>İkili karşıtlık ve karşıtlar arasındaki ilişkiyi sağlayıcı arabulucu </a:t>
            </a:r>
            <a:r>
              <a:rPr lang="tr-TR" dirty="0" err="1"/>
              <a:t>etnisitede</a:t>
            </a:r>
            <a:r>
              <a:rPr lang="tr-TR" dirty="0"/>
              <a:t> de kendini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60360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AC3198-DC6E-6F4C-BCD8-6F2F7F51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61F7E3-5717-3F42-8C45-CF6ECF26E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gruplar arasında ilişkiler, zıtlıklar karşımıza »sınırları» getirmektedir.</a:t>
            </a:r>
          </a:p>
          <a:p>
            <a:r>
              <a:rPr lang="tr-TR" dirty="0" err="1"/>
              <a:t>Fredrik</a:t>
            </a:r>
            <a:r>
              <a:rPr lang="tr-TR" dirty="0"/>
              <a:t> </a:t>
            </a:r>
            <a:r>
              <a:rPr lang="tr-TR" dirty="0" err="1"/>
              <a:t>Barth</a:t>
            </a:r>
            <a:r>
              <a:rPr lang="tr-TR" dirty="0"/>
              <a:t> tarafından kullanılan etnik sınırlar, kavramsal olarak keskin bir ayrıma, ama aynı zamanda sınırlı bir temasa ve karşılıklı ilişkiye işaret etmektedir.</a:t>
            </a:r>
          </a:p>
        </p:txBody>
      </p:sp>
    </p:spTree>
    <p:extLst>
      <p:ext uri="{BB962C8B-B14F-4D97-AF65-F5344CB8AC3E}">
        <p14:creationId xmlns:p14="http://schemas.microsoft.com/office/powerpoint/2010/main" val="784088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288A05-A1FD-0949-97CE-B61105C3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1D53D0-FFC5-6744-BAF3-6D94E713F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Etnik grupların ilişkileri kendi içindeki grup kimliğini oluşturan bir unsurdur.</a:t>
            </a:r>
          </a:p>
          <a:p>
            <a:r>
              <a:rPr lang="tr-TR" dirty="0"/>
              <a:t>Çünkü bütün etnik gruplar kendilerinin kadim olduğunu ifade ederken, iyi ve doğruya yönelik özellikleri de grup kimliğinin bir parçası olarak sunar.</a:t>
            </a:r>
          </a:p>
        </p:txBody>
      </p:sp>
    </p:spTree>
    <p:extLst>
      <p:ext uri="{BB962C8B-B14F-4D97-AF65-F5344CB8AC3E}">
        <p14:creationId xmlns:p14="http://schemas.microsoft.com/office/powerpoint/2010/main" val="34182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F6E38C-61D8-294E-8675-3CE446D1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80ADDFF-79A4-9944-802F-4BFD7A74C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Buna paralel şekilde, kötü, çirkin, pis gibi kötü anlamlar yüklenen kavramlar da çoğunlukla yakın ve ilişki halinde olunan gruplara atfedilir.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013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C8693A-B687-4F5E-B86B-B4F11D523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51084F9-D042-49BE-9E1A-43E583B98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65CA45-264D-4FD3-9249-3CB04EC97E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7B58214-716F-43B8-8272-85CE2B9AB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A5C070E-7DB1-4147-B6A8-D14B9C40E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1070C9-36CD-4B65-8159-324995821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45A413D-2E1B-4843-952B-18FE6C6D5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8421E8-D1E0-0C43-9D9B-698927530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2908167" cy="3997828"/>
          </a:xfrm>
        </p:spPr>
        <p:txBody>
          <a:bodyPr>
            <a:normAutofit/>
          </a:bodyPr>
          <a:lstStyle/>
          <a:p>
            <a:r>
              <a:rPr lang="tr-TR" sz="1600"/>
              <a:t>300 filminde Spartalılar ile Persler arsındaki farklar bu şekilde resmedilmiştir. Cesur, dürüst ve «güzel» Spartalılar karşısında, «çirkin, pis, kötü» Persler…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5843222-643B-9D4D-9B43-5DD4ACDF5C9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674" b="2"/>
          <a:stretch/>
        </p:blipFill>
        <p:spPr>
          <a:xfrm>
            <a:off x="5432992" y="2348779"/>
            <a:ext cx="4818974" cy="3373468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9C35FB2-5194-4BE0-92D0-464E2B711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00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Macintosh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Etnik Kimlik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Etnik Kimlik II</dc:title>
  <dc:creator>Zehra Münüsoğlu</dc:creator>
  <cp:lastModifiedBy>Zehra Münüsoğlu</cp:lastModifiedBy>
  <cp:revision>1</cp:revision>
  <dcterms:created xsi:type="dcterms:W3CDTF">2020-07-12T19:35:33Z</dcterms:created>
  <dcterms:modified xsi:type="dcterms:W3CDTF">2020-07-12T19:35:55Z</dcterms:modified>
</cp:coreProperties>
</file>