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F4D0DD-136B-1847-8898-904405B94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Linguistik</a:t>
            </a:r>
            <a:r>
              <a:rPr lang="tr-TR" dirty="0"/>
              <a:t> Antropoloji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581946-AA6F-5E41-A133-996A72E879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73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939C5C-2FC2-3044-8D4D-FB68F85E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6D2AD3-AE19-C44E-BCDC-E2F837364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Bütün canlılar türdeşleriyle ve diğer türlerle ile bir şekilde </a:t>
            </a:r>
            <a:r>
              <a:rPr lang="tr-TR" dirty="0" err="1"/>
              <a:t>iltetişim</a:t>
            </a:r>
            <a:r>
              <a:rPr lang="tr-TR" dirty="0"/>
              <a:t> kurarlar.</a:t>
            </a:r>
          </a:p>
          <a:p>
            <a:r>
              <a:rPr lang="tr-TR" dirty="0"/>
              <a:t>Bunlar;</a:t>
            </a:r>
          </a:p>
          <a:p>
            <a:r>
              <a:rPr lang="tr-TR" dirty="0"/>
              <a:t>Koku,</a:t>
            </a:r>
          </a:p>
          <a:p>
            <a:r>
              <a:rPr lang="tr-TR" dirty="0"/>
              <a:t>Fiziksel hareketler,</a:t>
            </a:r>
          </a:p>
          <a:p>
            <a:r>
              <a:rPr lang="tr-TR" dirty="0"/>
              <a:t>Ses çıkarma şeklinde olabilir.</a:t>
            </a:r>
          </a:p>
        </p:txBody>
      </p:sp>
    </p:spTree>
    <p:extLst>
      <p:ext uri="{BB962C8B-B14F-4D97-AF65-F5344CB8AC3E}">
        <p14:creationId xmlns:p14="http://schemas.microsoft.com/office/powerpoint/2010/main" val="20358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DE00CF-BCDF-E44F-8260-71F6A6A7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83BB4E-F480-DA47-8297-C4A8971B2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 kurma, türün devamlılığı açısından hayati bir önemdedir. Bu sayede türdeşler ortaklaşarak grup oluşturmaktadırlar.</a:t>
            </a:r>
          </a:p>
          <a:p>
            <a:r>
              <a:rPr lang="tr-TR" dirty="0"/>
              <a:t>Bir gruba mensup olmak pek çok canlı türü için sadece üreme için değil, dış tehlikelerden korunmak için de bir etkendir.</a:t>
            </a:r>
          </a:p>
        </p:txBody>
      </p:sp>
    </p:spTree>
    <p:extLst>
      <p:ext uri="{BB962C8B-B14F-4D97-AF65-F5344CB8AC3E}">
        <p14:creationId xmlns:p14="http://schemas.microsoft.com/office/powerpoint/2010/main" val="205280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54856D-A65B-3C42-98BE-205B50DE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EEACF9-305A-EE4F-B7C1-D6AB1417B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Konuşma yeteneği diğer insanın sahip olduğu ve başka canlılarda görmediğimiz bir özelliktir.</a:t>
            </a:r>
          </a:p>
          <a:p>
            <a:r>
              <a:rPr lang="tr-TR" dirty="0"/>
              <a:t>Bütün canlılar iletişim kurar ancak iletişim kurgusu değiştirilemez. Belirli durumlar için belirli davranışlar sergilenir. </a:t>
            </a:r>
          </a:p>
        </p:txBody>
      </p:sp>
    </p:spTree>
    <p:extLst>
      <p:ext uri="{BB962C8B-B14F-4D97-AF65-F5344CB8AC3E}">
        <p14:creationId xmlns:p14="http://schemas.microsoft.com/office/powerpoint/2010/main" val="8728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B8A5C-8902-6D44-B7F3-187BF122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D98E3A-B883-2A43-9887-EB2994710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ise konuşma yetisi sayesinde, sahip olduğu kelimeleri kombinasyonlar kurarak sonsuz bir iletişim zenginliğine sahiptir.</a:t>
            </a:r>
          </a:p>
          <a:p>
            <a:r>
              <a:rPr lang="tr-TR" dirty="0"/>
              <a:t>Bu elbette kültürel olarak gerçekleşir. </a:t>
            </a:r>
          </a:p>
          <a:p>
            <a:r>
              <a:rPr lang="tr-TR" dirty="0"/>
              <a:t>Dil biyolojik bir evrim ile gerçekleşmiş, kültürel olarak inşa edilmiş ve edilmektedir.</a:t>
            </a:r>
          </a:p>
        </p:txBody>
      </p:sp>
    </p:spTree>
    <p:extLst>
      <p:ext uri="{BB962C8B-B14F-4D97-AF65-F5344CB8AC3E}">
        <p14:creationId xmlns:p14="http://schemas.microsoft.com/office/powerpoint/2010/main" val="419564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BA5EC4-05CC-DE4E-8E83-DCA7E0B9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E7CCBC-D585-3B48-9F77-AA1682FB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 antropolojisi, dil, kültür ilişkisini, dilbilim kuramlarından da yararlanarak çalışan, bir bakıma bilişsel çalışmalara da yaslanan bir antropoloji alt alanıdır.</a:t>
            </a:r>
          </a:p>
        </p:txBody>
      </p:sp>
    </p:spTree>
    <p:extLst>
      <p:ext uri="{BB962C8B-B14F-4D97-AF65-F5344CB8AC3E}">
        <p14:creationId xmlns:p14="http://schemas.microsoft.com/office/powerpoint/2010/main" val="232058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720F6DF4-B24F-0342-A34F-E407E8D21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endParaRPr lang="tr-TR" sz="3200">
              <a:solidFill>
                <a:schemeClr val="tx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559BEB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5D45680-4F30-1A41-B073-4ED88A557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12806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41318F-5B48-40F6-8BCA-31E8C651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8"/>
            <a:ext cx="4099607" cy="3678237"/>
          </a:xfrm>
        </p:spPr>
        <p:txBody>
          <a:bodyPr>
            <a:normAutofit/>
          </a:bodyPr>
          <a:lstStyle/>
          <a:p>
            <a:pPr>
              <a:buClr>
                <a:srgbClr val="559BEB"/>
              </a:buClr>
            </a:pPr>
            <a:r>
              <a:rPr lang="en-US" dirty="0"/>
              <a:t>Alessandro </a:t>
            </a:r>
            <a:r>
              <a:rPr lang="en-US" dirty="0" err="1"/>
              <a:t>Duranti’nin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antropolojisi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başında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Türkçe’de</a:t>
            </a:r>
            <a:r>
              <a:rPr lang="en-US" dirty="0"/>
              <a:t> de </a:t>
            </a:r>
            <a:r>
              <a:rPr lang="en-US" dirty="0" err="1"/>
              <a:t>yayımlanmıştır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02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5A5B2F-51F5-8245-9BF1-C4E1ABE2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A20319-5646-434C-BE71-4F62E3358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Dil, insan topluluklarının zihinsel dünyaları, kültürel durumları, toplum içi ilişki biçimleri gibi pek çok unsurun anlaşılması için anahtar rolündedir. </a:t>
            </a:r>
          </a:p>
          <a:p>
            <a:r>
              <a:rPr lang="tr-TR" dirty="0"/>
              <a:t>Bir bakıma dil kültürün aynasıdır.</a:t>
            </a:r>
          </a:p>
        </p:txBody>
      </p:sp>
    </p:spTree>
    <p:extLst>
      <p:ext uri="{BB962C8B-B14F-4D97-AF65-F5344CB8AC3E}">
        <p14:creationId xmlns:p14="http://schemas.microsoft.com/office/powerpoint/2010/main" val="290850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D79B9A-DB17-044F-B105-78C4C2FE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D16D03-CCD6-9C4D-AD92-6E9A4990C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Yukarıda bahsedilen konular sebebiyle Dil eğitimi alanların antropoloji ve folklor eğitimi almaları, öğrenilen dilin mantığını anlamayı kolaylaştırıcı bir </a:t>
            </a:r>
            <a:r>
              <a:rPr lang="tr-TR"/>
              <a:t>etken olacaktır.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99854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223</Words>
  <Application>Microsoft Macintosh PowerPoint</Application>
  <PresentationFormat>Geniş ekran</PresentationFormat>
  <Paragraphs>18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Linguistik Antropoloji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Linguistik Antropoloji</dc:title>
  <dc:creator>Zehra Münüsoğlu</dc:creator>
  <cp:lastModifiedBy>Zehra Münüsoğlu</cp:lastModifiedBy>
  <cp:revision>2</cp:revision>
  <dcterms:created xsi:type="dcterms:W3CDTF">2020-07-26T05:07:47Z</dcterms:created>
  <dcterms:modified xsi:type="dcterms:W3CDTF">2020-07-27T12:24:53Z</dcterms:modified>
</cp:coreProperties>
</file>