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6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8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3176D-2255-4688-8203-344DB825DC5E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7ADB3-8694-459E-B8F5-BEE5E9976A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5448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A0F08-6593-4B4B-A167-3F10EF367C8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FFD4-F690-4478-83D5-8E6A77878B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2543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A0F08-6593-4B4B-A167-3F10EF367C8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FFD4-F690-4478-83D5-8E6A77878B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9502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A0F08-6593-4B4B-A167-3F10EF367C8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FFD4-F690-4478-83D5-8E6A77878B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3123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A0F08-6593-4B4B-A167-3F10EF367C8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FFD4-F690-4478-83D5-8E6A77878B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867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A0F08-6593-4B4B-A167-3F10EF367C8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FFD4-F690-4478-83D5-8E6A77878B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1086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A0F08-6593-4B4B-A167-3F10EF367C8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FFD4-F690-4478-83D5-8E6A77878B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3453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A0F08-6593-4B4B-A167-3F10EF367C8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FFD4-F690-4478-83D5-8E6A77878B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7948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A0F08-6593-4B4B-A167-3F10EF367C8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FFD4-F690-4478-83D5-8E6A77878B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1864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A0F08-6593-4B4B-A167-3F10EF367C8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FFD4-F690-4478-83D5-8E6A77878B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6732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A0F08-6593-4B4B-A167-3F10EF367C8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FFD4-F690-4478-83D5-8E6A77878B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6355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A0F08-6593-4B4B-A167-3F10EF367C8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FFD4-F690-4478-83D5-8E6A77878B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4980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A0F08-6593-4B4B-A167-3F10EF367C8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5FFD4-F690-4478-83D5-8E6A77878B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0522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Yaratıcı Dramanın Özellikleri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Bölüm 2</a:t>
            </a:r>
          </a:p>
          <a:p>
            <a:endParaRPr lang="tr-TR" dirty="0"/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8826367" y="5945157"/>
            <a:ext cx="3012707" cy="52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smtClean="0"/>
              <a:t>TIP 140</a:t>
            </a:r>
          </a:p>
          <a:p>
            <a:r>
              <a:rPr lang="tr-TR" sz="1800" smtClean="0"/>
              <a:t>Prof. Dr. Ömer Adıgüzel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2046358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b="1" dirty="0" smtClean="0"/>
              <a:t>Geçen Haftanın Özeti</a:t>
            </a:r>
            <a:endParaRPr lang="tr-TR" sz="2000" b="1" dirty="0" smtClean="0"/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dirty="0" smtClean="0"/>
              <a:t>Yaratıcı </a:t>
            </a:r>
            <a:r>
              <a:rPr lang="tr-TR" sz="2000" dirty="0" smtClean="0"/>
              <a:t>drama, bir grup etkinliğidir.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dirty="0" smtClean="0"/>
              <a:t>Yaratıcı drama, sadece ısınma ve iletişim-etkileşim oyunlarından oluşmaz. Yaratıcı drama çalışmaları temel olarak dramatik kurguya sahip canlandırmalara dayanır.</a:t>
            </a:r>
          </a:p>
          <a:p>
            <a:pPr algn="just">
              <a:lnSpc>
                <a:spcPct val="150000"/>
              </a:lnSpc>
            </a:pPr>
            <a:endParaRPr lang="tr-TR" sz="2000" dirty="0"/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50767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 startAt="3"/>
            </a:pPr>
            <a:r>
              <a:rPr lang="tr-TR" sz="2000" b="1" dirty="0" smtClean="0"/>
              <a:t>Yaratıcı </a:t>
            </a:r>
            <a:r>
              <a:rPr lang="tr-TR" sz="2000" b="1" dirty="0" smtClean="0"/>
              <a:t>drama, katılımcıların deneyimlerine dayanır ve katılımcıları merkeze alır.</a:t>
            </a:r>
          </a:p>
          <a:p>
            <a:pPr marL="457200" indent="-457200" algn="just">
              <a:lnSpc>
                <a:spcPct val="150000"/>
              </a:lnSpc>
              <a:buAutoNum type="arabicPeriod" startAt="3"/>
            </a:pPr>
            <a:r>
              <a:rPr lang="tr-TR" sz="2000" b="1" dirty="0" smtClean="0"/>
              <a:t>Yaratıcı drama çalışmaları, bu çalışmalara katılmak isteyen ve alanın getirdiği kuralları yerine getiren herkesle yürütülür.</a:t>
            </a:r>
            <a:endParaRPr lang="tr-TR" sz="2000" dirty="0" smtClean="0"/>
          </a:p>
          <a:p>
            <a:pPr algn="just">
              <a:lnSpc>
                <a:spcPct val="150000"/>
              </a:lnSpc>
            </a:pPr>
            <a:endParaRPr lang="tr-TR" sz="2000" dirty="0"/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24505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b="1" dirty="0" smtClean="0">
                <a:solidFill>
                  <a:schemeClr val="bg1"/>
                </a:solidFill>
              </a:rPr>
              <a:t>Yaratıcı drama, bir grup etkinliğidir.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b="1" dirty="0" smtClean="0">
                <a:solidFill>
                  <a:schemeClr val="bg1"/>
                </a:solidFill>
              </a:rPr>
              <a:t>Yaratıcı drama, sadece ısınma ve iletişim-etkileşim oyunlarından oluşmaz. Yaratıcı drama çalışmaları temel olarak dramatik kurguya sahip canlandırmalara dayanır.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b="1" dirty="0" smtClean="0">
                <a:solidFill>
                  <a:schemeClr val="accent6"/>
                </a:solidFill>
              </a:rPr>
              <a:t>Yaratıcı drama, katılımcıların deneyimlerine dayanır ve katılımcıları merkeze alır.</a:t>
            </a:r>
          </a:p>
          <a:p>
            <a:pPr algn="just">
              <a:lnSpc>
                <a:spcPct val="150000"/>
              </a:lnSpc>
            </a:pPr>
            <a:endParaRPr lang="tr-TR" sz="2000" dirty="0"/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13622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b="1" dirty="0" smtClean="0">
                <a:solidFill>
                  <a:schemeClr val="bg1"/>
                </a:solidFill>
              </a:rPr>
              <a:t>Yaratıcı drama, bir grup etkinliğidir.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b="1" dirty="0" smtClean="0">
                <a:solidFill>
                  <a:schemeClr val="bg1"/>
                </a:solidFill>
              </a:rPr>
              <a:t>Yaratıcı drama, sadece ısınma ve iletişim-etkileşim oyunlarından oluşmaz. Yaratıcı drama çalışmaları temel olarak dramatik kurguya sahip canlandırmalara dayanır.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b="1" dirty="0" smtClean="0">
                <a:solidFill>
                  <a:schemeClr val="bg1"/>
                </a:solidFill>
              </a:rPr>
              <a:t>Yaratıcı drama, katılımcıların deneyimlerine dayanır ve katılımcıları merkeze alır.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</a:rPr>
              <a:t>Yaratıcı drama çalışmaları, bu çalışmalara katılmak isteyen ve alanın getirdiği kuralları yerine getiren herkesle yürütülür.</a:t>
            </a:r>
            <a:endParaRPr lang="tr-TR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endParaRPr lang="tr-TR" sz="2000" dirty="0"/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0565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b="1" dirty="0" smtClean="0">
                <a:solidFill>
                  <a:srgbClr val="FFC000"/>
                </a:solidFill>
              </a:rPr>
              <a:t>Yaratıcı drama, bir grup etkinliğidir.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b="1" dirty="0" smtClean="0">
                <a:solidFill>
                  <a:srgbClr val="7030A0"/>
                </a:solidFill>
              </a:rPr>
              <a:t>Yaratıcı drama, sadece ısınma ve iletişim-etkileşim oyunlarından oluşmaz. Yaratıcı drama çalışmaları temel olarak dramatik kurguya sahip canlandırmalara dayanır.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b="1" dirty="0" smtClean="0">
                <a:solidFill>
                  <a:schemeClr val="accent6"/>
                </a:solidFill>
              </a:rPr>
              <a:t>Yaratıcı drama, katılımcıların deneyimlerine dayanır ve katılımcıları merkeze alır.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</a:rPr>
              <a:t>Yaratıcı drama çalışmaları, bu çalışmalara katılmak isteyen ve alanın getirdiği kuralları yerine getiren herkesle yürütülür.</a:t>
            </a:r>
            <a:endParaRPr lang="tr-TR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endParaRPr lang="tr-TR" sz="2000" dirty="0"/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5208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939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tr-TR" sz="3200" dirty="0" smtClean="0"/>
              <a:t>DİNLEDİĞİNİZ İÇİN TEŞEKKÜRLER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724879" y="2422441"/>
            <a:ext cx="4427815" cy="11510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tr-TR" sz="4000" dirty="0"/>
              <a:t>Sağlıklı günler dileriz</a:t>
            </a:r>
          </a:p>
        </p:txBody>
      </p:sp>
    </p:spTree>
    <p:extLst>
      <p:ext uri="{BB962C8B-B14F-4D97-AF65-F5344CB8AC3E}">
        <p14:creationId xmlns:p14="http://schemas.microsoft.com/office/powerpoint/2010/main" val="772254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b="1" dirty="0" smtClean="0"/>
              <a:t>Kaynak</a:t>
            </a:r>
          </a:p>
          <a:p>
            <a:pPr algn="just">
              <a:lnSpc>
                <a:spcPct val="150000"/>
              </a:lnSpc>
            </a:pPr>
            <a:r>
              <a:rPr lang="tr-TR" sz="2000" dirty="0"/>
              <a:t>Adıgüzel, Ö. (2019). </a:t>
            </a:r>
            <a:r>
              <a:rPr lang="tr-TR" sz="2000" i="1" dirty="0"/>
              <a:t>Eğitimde Yaratıcı Drama </a:t>
            </a:r>
            <a:r>
              <a:rPr lang="tr-TR" sz="2000" dirty="0"/>
              <a:t>(3. bs.). İstanbul: Yapı Kredi Yayınları. </a:t>
            </a:r>
          </a:p>
          <a:p>
            <a:pPr algn="just">
              <a:lnSpc>
                <a:spcPct val="150000"/>
              </a:lnSpc>
            </a:pPr>
            <a:endParaRPr lang="tr-TR" sz="2000" b="1" dirty="0" smtClean="0"/>
          </a:p>
          <a:p>
            <a:pPr algn="just">
              <a:lnSpc>
                <a:spcPct val="150000"/>
              </a:lnSpc>
            </a:pPr>
            <a:endParaRPr lang="tr-TR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endParaRPr lang="tr-TR" sz="2000" dirty="0"/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5634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237</Words>
  <Application>Microsoft Office PowerPoint</Application>
  <PresentationFormat>Geniş ekran</PresentationFormat>
  <Paragraphs>26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Yaratıcı Dramanın Özellikleri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Drama ve Tiyatro Arasındaki Farklılıkları</dc:title>
  <dc:creator>Microsoft hesabı</dc:creator>
  <cp:lastModifiedBy>Microsoft hesabı</cp:lastModifiedBy>
  <cp:revision>18</cp:revision>
  <dcterms:created xsi:type="dcterms:W3CDTF">2020-05-15T10:51:42Z</dcterms:created>
  <dcterms:modified xsi:type="dcterms:W3CDTF">2020-07-29T11:15:26Z</dcterms:modified>
</cp:coreProperties>
</file>