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559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004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597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438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865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32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31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56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960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385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750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A34D-6738-4BF3-94A4-1820EF4E3D2B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69044-B15A-42AB-8F41-563BFD9997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68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Özellikleri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3</a:t>
            </a:r>
          </a:p>
          <a:p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40991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Geçen haftanın özeti: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 drama, bir grup etkinliğidir.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 drama, sadece ısınma ve iletişim-etkileşim oyunlarından oluşmaz. Yaratıcı drama çalışmaları temel olarak dramatik kurguya sahip canlandırmalara dayanır.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 drama, katılımcıların deneyimlerine dayanır ve katılımcıları merkeze alır.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Yaratıcı drama çalışmaları, bu çalışmalara katılmak isteyen ve alanın getirdiği kuralları yerine getiren herkesle yürütülür.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99283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Yaratıcı drama, psikolojik bir iyileştirme aracı değildir. Yaratıcı drama çalışmaları, tedavi amacı taşımaz.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62379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86809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7030A0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psikolojik bir iyileştirme aracı değildir. Yaratıcı drama çalışmaları, tedavi amacı taşımaz.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canlandırma odaklıdır. Bu odaklanma, «-</a:t>
            </a:r>
            <a:r>
              <a:rPr lang="tr-TR" sz="2000" b="1" dirty="0" err="1" smtClean="0">
                <a:solidFill>
                  <a:schemeClr val="bg1"/>
                </a:solidFill>
              </a:rPr>
              <a:t>mış</a:t>
            </a:r>
            <a:r>
              <a:rPr lang="tr-TR" sz="2000" b="1" dirty="0" smtClean="0">
                <a:solidFill>
                  <a:schemeClr val="bg1"/>
                </a:solidFill>
              </a:rPr>
              <a:t> gibi» yapmaya, </a:t>
            </a:r>
            <a:r>
              <a:rPr lang="tr-TR" sz="2000" b="1" dirty="0" err="1" smtClean="0">
                <a:solidFill>
                  <a:schemeClr val="bg1"/>
                </a:solidFill>
              </a:rPr>
              <a:t>spontaniteye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</a:rPr>
              <a:t>(kendiliğindenliğe) ve yaratıcılığa dayanır.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oyunların genel özelliklerinden yararlanır.</a:t>
            </a:r>
            <a:endParaRPr lang="tr-TR" sz="20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18543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Yaratıcı drama, psikolojik bir iyileştirme aracı değildir. Yaratıcı drama çalışmaları, tedavi amacı taşımaz.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canlandırma odaklıdır. Bu odaklanma, «-</a:t>
            </a:r>
            <a:r>
              <a:rPr lang="tr-TR" sz="2000" b="1" dirty="0" err="1" smtClean="0">
                <a:solidFill>
                  <a:schemeClr val="bg1"/>
                </a:solidFill>
              </a:rPr>
              <a:t>mış</a:t>
            </a:r>
            <a:r>
              <a:rPr lang="tr-TR" sz="2000" b="1" dirty="0" smtClean="0">
                <a:solidFill>
                  <a:schemeClr val="bg1"/>
                </a:solidFill>
              </a:rPr>
              <a:t> gibi» yapmaya, </a:t>
            </a:r>
            <a:r>
              <a:rPr lang="tr-TR" sz="2000" b="1" dirty="0" err="1" smtClean="0">
                <a:solidFill>
                  <a:schemeClr val="bg1"/>
                </a:solidFill>
              </a:rPr>
              <a:t>spontaniteye</a:t>
            </a:r>
            <a:r>
              <a:rPr lang="tr-TR" sz="2000" b="1" dirty="0">
                <a:solidFill>
                  <a:schemeClr val="bg1"/>
                </a:solidFill>
              </a:rPr>
              <a:t> </a:t>
            </a:r>
            <a:r>
              <a:rPr lang="tr-TR" sz="2000" b="1" dirty="0" smtClean="0">
                <a:solidFill>
                  <a:schemeClr val="bg1"/>
                </a:solidFill>
              </a:rPr>
              <a:t>(kendiliğindenliğe) ve yaratıcılığa dayanır.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Yaratıcı drama, oyunların genel özelliklerinden yararlanır.</a:t>
            </a:r>
            <a:endParaRPr lang="tr-TR" sz="2000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340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6">
                    <a:lumMod val="75000"/>
                  </a:schemeClr>
                </a:solidFill>
              </a:rPr>
              <a:t> Yaratıcı drama, «oyunculuk» yapmak değildir ve oyunculuk mesleğinin gerektirdiği kadar oyunculuk becerisine sahip olma gibi bir ön koşulu yoktur.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7030A0"/>
                </a:solidFill>
              </a:rPr>
              <a:t>Yaratıcı drama, tiyatro yapmak değildir. Ancak tiyatrodan sürekli beslenen bir alandır.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Yaratıcı drama, psikolojik bir iyileştirme aracı değildir. Yaratıcı drama çalışmaları, tedavi amacı taşımaz.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66757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1429112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6954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393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Yaratıcı Dramanın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Özellikleri</dc:title>
  <dc:creator>Microsoft hesabı</dc:creator>
  <cp:lastModifiedBy>Microsoft hesabı</cp:lastModifiedBy>
  <cp:revision>3</cp:revision>
  <dcterms:created xsi:type="dcterms:W3CDTF">2020-07-29T11:05:10Z</dcterms:created>
  <dcterms:modified xsi:type="dcterms:W3CDTF">2020-07-29T11:16:06Z</dcterms:modified>
</cp:coreProperties>
</file>