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96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28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45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38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00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82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51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55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09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6AA7-C57B-4364-AC6B-3C07ABD9C477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3963-1101-4117-BA70-EAC6FA6A2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42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Amaçları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1</a:t>
            </a:r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074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Kendini tanıma, gerçekleştirme ve başkalarıyla iletişim becerisini geliştirme,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9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4"/>
                </a:solidFill>
              </a:rPr>
              <a:t>Hayal gücünü ve yaratıcılığı geliştirmek,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764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Kendini tanıma, gerçekleştirme ve başkalarıyla iletişim becerisini geliştirme,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789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4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Kendini tanıma, gerçekleştirme ve başkalarıyla iletişim becerisini geliştirme,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325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196270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541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Geniş ekran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Yaratıcı Dramanın Amaçları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Amaçları</dc:title>
  <dc:creator>Microsoft hesabı</dc:creator>
  <cp:lastModifiedBy>Microsoft hesabı</cp:lastModifiedBy>
  <cp:revision>2</cp:revision>
  <dcterms:created xsi:type="dcterms:W3CDTF">2020-07-29T11:02:57Z</dcterms:created>
  <dcterms:modified xsi:type="dcterms:W3CDTF">2020-07-29T11:17:35Z</dcterms:modified>
</cp:coreProperties>
</file>