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9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52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98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5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2408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490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8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54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13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93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34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2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42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24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4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A2FD-796E-4C58-BB26-E831D4A8E396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DC6AB1-FECE-457F-9472-E3728F390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9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/>
              <a:t>Hitabet </a:t>
            </a:r>
            <a:r>
              <a:rPr lang="tr-TR" smtClean="0"/>
              <a:t>Tanımı</a:t>
            </a:r>
            <a:r>
              <a:rPr lang="tr-TR"/>
              <a:t> </a:t>
            </a:r>
            <a:r>
              <a:rPr lang="tr-TR" smtClean="0"/>
              <a:t>ve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mtClean="0"/>
              <a:t>Amacı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H. K. ZENGİN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3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hitabet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8274" y="2133600"/>
            <a:ext cx="10616338" cy="377762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Hitabe; «Güzel konuşan bir </a:t>
            </a:r>
            <a:r>
              <a:rPr lang="tr-TR" sz="2400" dirty="0" err="1"/>
              <a:t>H</a:t>
            </a:r>
            <a:r>
              <a:rPr lang="tr-TR" sz="2400" dirty="0" err="1" smtClean="0"/>
              <a:t>atib’in</a:t>
            </a:r>
            <a:r>
              <a:rPr lang="tr-TR" sz="2400" dirty="0" smtClean="0"/>
              <a:t> </a:t>
            </a:r>
            <a:r>
              <a:rPr lang="tr-TR" sz="2400" dirty="0" smtClean="0"/>
              <a:t>bir kısım insanları ikna etmek maksadıyla yaptığı düz cümlelerden oluşan konuşmadır.</a:t>
            </a:r>
          </a:p>
          <a:p>
            <a:r>
              <a:rPr lang="tr-TR" sz="2400" dirty="0" smtClean="0"/>
              <a:t>Hitabet, «topluluk karşısında güzel söz söyleme </a:t>
            </a:r>
            <a:r>
              <a:rPr lang="tr-TR" sz="2400" dirty="0" err="1" smtClean="0"/>
              <a:t>san’atıdır</a:t>
            </a:r>
            <a:r>
              <a:rPr lang="tr-TR" sz="2400" dirty="0" smtClean="0"/>
              <a:t>.»</a:t>
            </a:r>
          </a:p>
          <a:p>
            <a:r>
              <a:rPr lang="tr-TR" sz="2400" dirty="0" smtClean="0"/>
              <a:t>«Topluluk karşısında etkili ve güzel konuşma», «güzel ve düzgün söz söyleme </a:t>
            </a:r>
            <a:r>
              <a:rPr lang="tr-TR" sz="2400" dirty="0" err="1" smtClean="0"/>
              <a:t>san’atıdır</a:t>
            </a:r>
            <a:r>
              <a:rPr lang="tr-TR" sz="2400" dirty="0" smtClean="0"/>
              <a:t>.»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1434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Hitabetin amacı ve konusu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konuda bilgi vermek</a:t>
            </a:r>
          </a:p>
          <a:p>
            <a:r>
              <a:rPr lang="tr-TR" dirty="0" smtClean="0"/>
              <a:t>Eğlendirmek</a:t>
            </a:r>
          </a:p>
          <a:p>
            <a:r>
              <a:rPr lang="tr-TR" dirty="0" smtClean="0"/>
              <a:t>Belirli bir yöne sevk etmektir.</a:t>
            </a:r>
          </a:p>
          <a:p>
            <a:endParaRPr lang="tr-TR" dirty="0"/>
          </a:p>
          <a:p>
            <a:r>
              <a:rPr lang="tr-TR" dirty="0" smtClean="0"/>
              <a:t>Hitabetin belli bir konusu yoktur. Her şey hitabete konu olabilir. Muhatapları ikna etmeye çalışmak esastır.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56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Hitabet İlmi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İbn</a:t>
            </a:r>
            <a:r>
              <a:rPr lang="tr-TR" dirty="0" smtClean="0"/>
              <a:t> Haldun’a göre; Hitabet ilmi, mantık ilimlerinden bir ilimdir. Ve hitabet ilminin konusu, bir fikri kabul veyahut reddetmeye halkı teşvik ve meylettirmek üzere söylenen ikna edici faydalı sözlerdir.» </a:t>
            </a:r>
          </a:p>
          <a:p>
            <a:endParaRPr lang="tr-TR" dirty="0"/>
          </a:p>
          <a:p>
            <a:r>
              <a:rPr lang="tr-TR" dirty="0" smtClean="0"/>
              <a:t>Şah Veliyullah: </a:t>
            </a:r>
            <a:r>
              <a:rPr lang="tr-TR" dirty="0" smtClean="0"/>
              <a:t>Ahkam</a:t>
            </a:r>
            <a:r>
              <a:rPr lang="tr-TR" dirty="0" smtClean="0"/>
              <a:t>, </a:t>
            </a:r>
            <a:r>
              <a:rPr lang="tr-TR" dirty="0" err="1" smtClean="0"/>
              <a:t>Cedel</a:t>
            </a:r>
            <a:r>
              <a:rPr lang="tr-TR" dirty="0" smtClean="0"/>
              <a:t>, </a:t>
            </a:r>
            <a:r>
              <a:rPr lang="tr-TR" dirty="0" err="1" smtClean="0"/>
              <a:t>Tezkir</a:t>
            </a:r>
            <a:endParaRPr lang="tr-TR" dirty="0" smtClean="0"/>
          </a:p>
          <a:p>
            <a:r>
              <a:rPr lang="tr-TR" dirty="0" err="1" smtClean="0"/>
              <a:t>Taşköprüzade</a:t>
            </a:r>
            <a:r>
              <a:rPr lang="tr-TR" dirty="0" smtClean="0"/>
              <a:t>: Vaazı Hadis ilminin bir şubesi olarak kabul etmektedir.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04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 Hitabet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Dini Hitabetin konusu yalnız İslâm’dır.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İslâm’ı bu çerçevede topluma sunmak dinî hitabetin vazgeçemeyeceği yegane konusu olduğu gibi amacı da İslam gerçeklerini açıklamak ve üstün ahlakı, fertlerin vicdan ve yaşayışlarına hakim kılmaya çalışmaktır.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2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Dinî Hitabetin Fikri Temelleri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Emir bil-</a:t>
            </a:r>
            <a:r>
              <a:rPr lang="tr-TR" dirty="0" err="1" smtClean="0"/>
              <a:t>ma’ruf</a:t>
            </a:r>
            <a:endParaRPr lang="tr-TR" dirty="0" smtClean="0"/>
          </a:p>
          <a:p>
            <a:r>
              <a:rPr lang="tr-TR" dirty="0" smtClean="0"/>
              <a:t>Nehiy </a:t>
            </a:r>
            <a:r>
              <a:rPr lang="tr-TR" dirty="0" err="1" smtClean="0"/>
              <a:t>ani’l-münker</a:t>
            </a:r>
            <a:endParaRPr lang="tr-TR" dirty="0" smtClean="0"/>
          </a:p>
          <a:p>
            <a:r>
              <a:rPr lang="tr-TR" dirty="0" smtClean="0"/>
              <a:t>Fitneyi uyandırmadan hakkı tebliğ ve halkı </a:t>
            </a:r>
            <a:r>
              <a:rPr lang="tr-TR" dirty="0" err="1" smtClean="0"/>
              <a:t>irşad</a:t>
            </a:r>
            <a:r>
              <a:rPr lang="tr-TR" dirty="0" smtClean="0"/>
              <a:t>.</a:t>
            </a:r>
          </a:p>
          <a:p>
            <a:r>
              <a:rPr lang="tr-TR" dirty="0" smtClean="0"/>
              <a:t>Sevdirerek hakkı tebliğ ve halkı </a:t>
            </a:r>
            <a:r>
              <a:rPr lang="tr-TR" dirty="0" err="1" smtClean="0"/>
              <a:t>irşad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88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İsmail Lütfi Çakan, Dini Hitabet Çeşitleri- İlkeleri- Örnekleri, İFAV Yay., İst.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36911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222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Duman</vt:lpstr>
      <vt:lpstr>Hitabet Tanımı ve   Amacı </vt:lpstr>
      <vt:lpstr>hitabet</vt:lpstr>
      <vt:lpstr>Hitabetin amacı ve konusu</vt:lpstr>
      <vt:lpstr>Hitabet İlmi</vt:lpstr>
      <vt:lpstr>Dini Hitabet</vt:lpstr>
      <vt:lpstr>Dinî Hitabetin Fikri Temelleri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Hitabet Tanımı,  amacı ve türleri </dc:title>
  <dc:creator>user</dc:creator>
  <cp:lastModifiedBy>user</cp:lastModifiedBy>
  <cp:revision>7</cp:revision>
  <dcterms:created xsi:type="dcterms:W3CDTF">2020-08-22T15:50:21Z</dcterms:created>
  <dcterms:modified xsi:type="dcterms:W3CDTF">2020-08-23T05:35:50Z</dcterms:modified>
</cp:coreProperties>
</file>