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22BE-F788-4EFC-BC7F-BB08DD7375DF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4676-B926-4D02-BBB5-814B62E947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486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22BE-F788-4EFC-BC7F-BB08DD7375DF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4676-B926-4D02-BBB5-814B62E947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1395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22BE-F788-4EFC-BC7F-BB08DD7375DF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4676-B926-4D02-BBB5-814B62E947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799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22BE-F788-4EFC-BC7F-BB08DD7375DF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4676-B926-4D02-BBB5-814B62E947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913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22BE-F788-4EFC-BC7F-BB08DD7375DF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4676-B926-4D02-BBB5-814B62E947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696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22BE-F788-4EFC-BC7F-BB08DD7375DF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4676-B926-4D02-BBB5-814B62E947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822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22BE-F788-4EFC-BC7F-BB08DD7375DF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4676-B926-4D02-BBB5-814B62E947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33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22BE-F788-4EFC-BC7F-BB08DD7375DF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4676-B926-4D02-BBB5-814B62E947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409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22BE-F788-4EFC-BC7F-BB08DD7375DF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4676-B926-4D02-BBB5-814B62E947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0957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22BE-F788-4EFC-BC7F-BB08DD7375DF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4676-B926-4D02-BBB5-814B62E947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494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22BE-F788-4EFC-BC7F-BB08DD7375DF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74676-B926-4D02-BBB5-814B62E947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427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222BE-F788-4EFC-BC7F-BB08DD7375DF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74676-B926-4D02-BBB5-814B62E947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6215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Tüketici Davranışı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572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Tüketici ile ilgili güdüler, fizyolojik ve psikolojik olarak ikiye ayrılabilir. Bu ayrım aynı zamanda güdüler ve ihtiyaçlar arasındaki ilişkiyi de göstermektedir. </a:t>
            </a:r>
          </a:p>
          <a:p>
            <a:r>
              <a:rPr lang="tr-TR" dirty="0" smtClean="0"/>
              <a:t>Fizyolojik güdüler, bedenin temel fonksiyonlarına bağlı olan hareketleri uyarmaktadır. </a:t>
            </a:r>
          </a:p>
          <a:p>
            <a:r>
              <a:rPr lang="tr-TR" dirty="0" smtClean="0"/>
              <a:t>Psikolojik güdüler ise, duygusal ve zihinsel hareketleri uyarmaktadır. </a:t>
            </a:r>
          </a:p>
          <a:p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37305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 vücudunun gıdalara ihtiyacı vardır. Açlık hissi sayesinde kişi yemek hazırlamaya ya da bir restorana gitmeyi ister. Bu anlamda açlık güdüsüne ihtiyaç vardır. Bu önemli bir ilişkidir.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012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Algılama: Algılama bir olay veya nesnenin varlığı ile ilgili duyular yoluyla bilgi edinmedir denilebilir. Her insan çevredeki tüm uyarıcılara karşı anlam verir. </a:t>
            </a:r>
          </a:p>
          <a:p>
            <a:r>
              <a:rPr lang="tr-TR" dirty="0" smtClean="0"/>
              <a:t>İşletmeler de bu anlamda tüketicilerin algılama sürecini olumlu yönde etkilemeliler ve bunun da devamını sağlamak durumundalar. </a:t>
            </a:r>
          </a:p>
          <a:p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72051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Öğrenme: Öğrenme kişinin bilgi ve tecrübeden kaynaklanan davranış değişikliğinden oluşur. Hayat içinde birçok şey öğrenilir. Tüketim süreci de yaşam içinde öğrenebilen bir süreçtir. . Bir tüketici alışveriş sırasında hangi ürünleri alacağını, hangi markaları seçeceğini, aldığı ürünleri nasıl tüketime hazır duruma getireceğini öğrenmiş olarak hareket eder</a:t>
            </a:r>
          </a:p>
          <a:p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33072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Öğrenme sürecinde reklam çok önemlidir. Tüketicinin satın alma davranışını etkiler. Bu nedenle işletmeler reklam çalışmalarına oldukça önem vermek durumundadırlar.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2145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Yaşam içinde öğrenme çok çeşitli yollarla edinilebilir. Sesler, sözler, </a:t>
            </a:r>
            <a:r>
              <a:rPr lang="tr-TR" smtClean="0"/>
              <a:t>grafikler öğrenme konusunda birer aracıdır.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8426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Yavuz Odabaşı ve Gülfidan Barış (2007). Tüketici Davranışı</a:t>
            </a:r>
          </a:p>
          <a:p>
            <a:r>
              <a:rPr lang="tr-TR" dirty="0"/>
              <a:t>Erdoğan Koç (2013) Tüketici Davranışı ve Pazarlama Stratejileri. Ankara: Seçkin Kitabevi</a:t>
            </a:r>
          </a:p>
          <a:p>
            <a:r>
              <a:rPr lang="tr-TR" dirty="0"/>
              <a:t>Gerald </a:t>
            </a:r>
            <a:r>
              <a:rPr lang="tr-TR" dirty="0" err="1"/>
              <a:t>Zaltman</a:t>
            </a:r>
            <a:r>
              <a:rPr lang="tr-TR" dirty="0"/>
              <a:t> (2003). Tüketici Nasıl Düşünür. </a:t>
            </a:r>
            <a:r>
              <a:rPr lang="tr-TR" dirty="0" err="1"/>
              <a:t>MediaCat</a:t>
            </a:r>
            <a:endParaRPr lang="tr-TR" dirty="0"/>
          </a:p>
          <a:p>
            <a:r>
              <a:rPr lang="tr-TR" dirty="0"/>
              <a:t>Michael R. Solomon (2003). Tüketici Krallığının Fethi</a:t>
            </a:r>
          </a:p>
          <a:p>
            <a:r>
              <a:rPr lang="tr-TR" dirty="0" err="1"/>
              <a:t>Rob</a:t>
            </a:r>
            <a:r>
              <a:rPr lang="tr-TR" dirty="0"/>
              <a:t> </a:t>
            </a:r>
            <a:r>
              <a:rPr lang="tr-TR" dirty="0" err="1"/>
              <a:t>Walker</a:t>
            </a:r>
            <a:r>
              <a:rPr lang="tr-TR" dirty="0"/>
              <a:t> (2010). Değişen Tüketici Kim? </a:t>
            </a:r>
            <a:r>
              <a:rPr lang="tr-TR" dirty="0" err="1"/>
              <a:t>MediaCat</a:t>
            </a:r>
            <a:endParaRPr lang="tr-TR" dirty="0"/>
          </a:p>
          <a:p>
            <a:r>
              <a:rPr lang="tr-TR" dirty="0"/>
              <a:t>İslamoğlu, A. H. (2003). Tüketici Davranışları, Beta Basım Yayım, İstanbul: Beta Basım Yayın. </a:t>
            </a:r>
          </a:p>
          <a:p>
            <a:r>
              <a:rPr lang="tr-TR" dirty="0"/>
              <a:t>Mucuk, İ. (1999). Pazarlama İlkeleri. 11. </a:t>
            </a:r>
            <a:r>
              <a:rPr lang="tr-TR"/>
              <a:t>Basım, İstanbul: Türkmen Kitabevi.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375638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307</Words>
  <Application>Microsoft Office PowerPoint</Application>
  <PresentationFormat>Ekran Gösterisi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Tüketici Davranışı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Tüketici Davranışı </dc:title>
  <dc:creator>EDA</dc:creator>
  <cp:lastModifiedBy>EDA</cp:lastModifiedBy>
  <cp:revision>9</cp:revision>
  <dcterms:created xsi:type="dcterms:W3CDTF">2020-09-05T10:28:56Z</dcterms:created>
  <dcterms:modified xsi:type="dcterms:W3CDTF">2020-09-05T11:57:26Z</dcterms:modified>
</cp:coreProperties>
</file>