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87" r:id="rId4"/>
    <p:sldId id="277" r:id="rId5"/>
    <p:sldId id="288" r:id="rId6"/>
    <p:sldId id="284" r:id="rId7"/>
    <p:sldId id="285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16-Sep-20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16-Sep-20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16-Sep-20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16-Sep-20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16-Sep-20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16-Sep-20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16-Sep-20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16-Sep-20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16-Sep-20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16-Sep-20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16-Sep-20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16-Sep-20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BOZA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752080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tr-TR" dirty="0"/>
              <a:t>Mısır, arpa, çavdar, yulaf, buğday, karabuğday gibi tahıllar; su, un, </a:t>
            </a:r>
            <a:r>
              <a:rPr lang="en-US" dirty="0" err="1"/>
              <a:t>ş</a:t>
            </a:r>
            <a:r>
              <a:rPr lang="tr-TR" dirty="0" smtClean="0"/>
              <a:t>eker</a:t>
            </a:r>
            <a:r>
              <a:rPr lang="tr-TR" dirty="0"/>
              <a:t>, yoğurt ve kuru maya katkısı ile su içinde bekleme, </a:t>
            </a:r>
            <a:r>
              <a:rPr lang="tr-TR" dirty="0" smtClean="0"/>
              <a:t>ha</a:t>
            </a:r>
            <a:r>
              <a:rPr lang="en-US" dirty="0" smtClean="0"/>
              <a:t>ş</a:t>
            </a:r>
            <a:r>
              <a:rPr lang="tr-TR" dirty="0" smtClean="0"/>
              <a:t>lama</a:t>
            </a:r>
            <a:r>
              <a:rPr lang="tr-TR" dirty="0"/>
              <a:t>, buzdolabında bekletme, tekrar </a:t>
            </a:r>
            <a:r>
              <a:rPr lang="tr-TR" dirty="0" smtClean="0"/>
              <a:t>pi</a:t>
            </a:r>
            <a:r>
              <a:rPr lang="en-US" dirty="0" smtClean="0"/>
              <a:t>ş</a:t>
            </a:r>
            <a:r>
              <a:rPr lang="tr-TR" dirty="0" smtClean="0"/>
              <a:t>irme</a:t>
            </a:r>
            <a:r>
              <a:rPr lang="tr-TR" dirty="0"/>
              <a:t>, soğutma gibi </a:t>
            </a:r>
            <a:r>
              <a:rPr lang="tr-TR" dirty="0" smtClean="0"/>
              <a:t>i</a:t>
            </a:r>
            <a:r>
              <a:rPr lang="en-US" dirty="0" smtClean="0"/>
              <a:t>ş</a:t>
            </a:r>
            <a:r>
              <a:rPr lang="tr-TR" dirty="0" err="1" smtClean="0"/>
              <a:t>lemlerden</a:t>
            </a:r>
            <a:r>
              <a:rPr lang="tr-TR" dirty="0" smtClean="0"/>
              <a:t> </a:t>
            </a:r>
            <a:r>
              <a:rPr lang="tr-TR" dirty="0"/>
              <a:t>geçirilip fermantasyonu (mayalanması) yapılan, vanilya ve tarçın eklenerek </a:t>
            </a:r>
            <a:r>
              <a:rPr lang="tr-TR" dirty="0" err="1" smtClean="0"/>
              <a:t>hazırlanmı</a:t>
            </a:r>
            <a:r>
              <a:rPr lang="en-US" dirty="0" smtClean="0"/>
              <a:t>ş</a:t>
            </a:r>
            <a:r>
              <a:rPr lang="tr-TR" dirty="0" smtClean="0"/>
              <a:t> </a:t>
            </a:r>
            <a:r>
              <a:rPr lang="tr-TR" dirty="0"/>
              <a:t>soğuk olarak servis edilen geleneksel içeceğimize boza adı verilir. </a:t>
            </a:r>
          </a:p>
        </p:txBody>
      </p:sp>
    </p:spTree>
    <p:extLst>
      <p:ext uri="{BB962C8B-B14F-4D97-AF65-F5344CB8AC3E}">
        <p14:creationId xmlns:p14="http://schemas.microsoft.com/office/powerpoint/2010/main" val="5129763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tr-TR" dirty="0" smtClean="0"/>
              <a:t>Bir </a:t>
            </a:r>
            <a:r>
              <a:rPr lang="tr-TR" dirty="0"/>
              <a:t>litresinde 1000 kalori bulunan bozanın içinde, A ve B vitaminlerinin dört türü ile (B, B6, B12 gibi) C ve E vitaminleri bulunur. </a:t>
            </a:r>
            <a:endParaRPr lang="en-US" dirty="0" smtClean="0"/>
          </a:p>
          <a:p>
            <a:pPr algn="just">
              <a:lnSpc>
                <a:spcPct val="150000"/>
              </a:lnSpc>
            </a:pPr>
            <a:r>
              <a:rPr lang="tr-TR" dirty="0" smtClean="0"/>
              <a:t>Boza</a:t>
            </a:r>
            <a:r>
              <a:rPr lang="tr-TR" dirty="0"/>
              <a:t>, mayalanma sırasında, gıda maddelerinde çok az bulunan, çok değerli olan laktik asit üretir. </a:t>
            </a:r>
            <a:endParaRPr lang="en-US" dirty="0" smtClean="0"/>
          </a:p>
          <a:p>
            <a:pPr algn="just">
              <a:lnSpc>
                <a:spcPct val="150000"/>
              </a:lnSpc>
            </a:pPr>
            <a:r>
              <a:rPr lang="tr-TR" dirty="0" smtClean="0"/>
              <a:t>Bu </a:t>
            </a:r>
            <a:r>
              <a:rPr lang="tr-TR" dirty="0"/>
              <a:t>yüzden hazmı </a:t>
            </a:r>
            <a:r>
              <a:rPr lang="tr-TR" dirty="0" smtClean="0"/>
              <a:t>kolayla</a:t>
            </a:r>
            <a:r>
              <a:rPr lang="en-US" dirty="0" smtClean="0"/>
              <a:t>ş</a:t>
            </a:r>
            <a:r>
              <a:rPr lang="tr-TR" dirty="0" err="1" smtClean="0"/>
              <a:t>tırıcı</a:t>
            </a:r>
            <a:r>
              <a:rPr lang="tr-TR" dirty="0" smtClean="0"/>
              <a:t> </a:t>
            </a:r>
            <a:r>
              <a:rPr lang="tr-TR" dirty="0"/>
              <a:t>etkisi olduğu bilinmektedir.</a:t>
            </a:r>
          </a:p>
        </p:txBody>
      </p:sp>
    </p:spTree>
    <p:extLst>
      <p:ext uri="{BB962C8B-B14F-4D97-AF65-F5344CB8AC3E}">
        <p14:creationId xmlns:p14="http://schemas.microsoft.com/office/powerpoint/2010/main" val="31645825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dirty="0" err="1"/>
              <a:t>Bozadaki</a:t>
            </a:r>
            <a:r>
              <a:rPr lang="en-US" dirty="0"/>
              <a:t> </a:t>
            </a:r>
            <a:r>
              <a:rPr lang="en-US" dirty="0" err="1"/>
              <a:t>alkol</a:t>
            </a:r>
            <a:r>
              <a:rPr lang="en-US" dirty="0"/>
              <a:t> </a:t>
            </a:r>
            <a:r>
              <a:rPr lang="en-US" dirty="0" err="1"/>
              <a:t>oranı</a:t>
            </a:r>
            <a:r>
              <a:rPr lang="en-US" dirty="0"/>
              <a:t> %2’yi </a:t>
            </a:r>
            <a:r>
              <a:rPr lang="en-US" dirty="0" err="1"/>
              <a:t>geçmemelidir</a:t>
            </a:r>
            <a:r>
              <a:rPr lang="en-US" dirty="0"/>
              <a:t>.</a:t>
            </a:r>
          </a:p>
          <a:p>
            <a:pPr algn="just">
              <a:lnSpc>
                <a:spcPct val="150000"/>
              </a:lnSpc>
            </a:pPr>
            <a:r>
              <a:rPr lang="en-US" dirty="0" err="1" smtClean="0"/>
              <a:t>Bozanın</a:t>
            </a:r>
            <a:r>
              <a:rPr lang="en-US" dirty="0" smtClean="0"/>
              <a:t> </a:t>
            </a:r>
            <a:r>
              <a:rPr lang="en-US" dirty="0" err="1"/>
              <a:t>yapımında</a:t>
            </a:r>
            <a:r>
              <a:rPr lang="en-US" dirty="0"/>
              <a:t> </a:t>
            </a:r>
            <a:r>
              <a:rPr lang="en-US" dirty="0" err="1"/>
              <a:t>doğal</a:t>
            </a:r>
            <a:r>
              <a:rPr lang="en-US" dirty="0"/>
              <a:t> </a:t>
            </a:r>
            <a:r>
              <a:rPr lang="en-US" dirty="0" err="1"/>
              <a:t>maddeler</a:t>
            </a:r>
            <a:r>
              <a:rPr lang="en-US" dirty="0"/>
              <a:t> </a:t>
            </a:r>
            <a:r>
              <a:rPr lang="en-US" dirty="0" err="1"/>
              <a:t>kullanılmalıdır</a:t>
            </a:r>
            <a:r>
              <a:rPr lang="en-US" dirty="0"/>
              <a:t>.</a:t>
            </a:r>
          </a:p>
          <a:p>
            <a:pPr algn="just">
              <a:lnSpc>
                <a:spcPct val="150000"/>
              </a:lnSpc>
            </a:pPr>
            <a:r>
              <a:rPr lang="en-US" dirty="0" err="1" smtClean="0"/>
              <a:t>Mayalandırılan</a:t>
            </a:r>
            <a:r>
              <a:rPr lang="en-US" dirty="0" smtClean="0"/>
              <a:t> </a:t>
            </a:r>
            <a:r>
              <a:rPr lang="en-US" dirty="0" err="1"/>
              <a:t>boza</a:t>
            </a:r>
            <a:r>
              <a:rPr lang="en-US" dirty="0"/>
              <a:t> en </a:t>
            </a:r>
            <a:r>
              <a:rPr lang="en-US" dirty="0" err="1"/>
              <a:t>az</a:t>
            </a:r>
            <a:r>
              <a:rPr lang="en-US" dirty="0"/>
              <a:t> </a:t>
            </a:r>
            <a:r>
              <a:rPr lang="en-US" dirty="0" err="1"/>
              <a:t>üç</a:t>
            </a:r>
            <a:r>
              <a:rPr lang="en-US" dirty="0"/>
              <a:t> </a:t>
            </a:r>
            <a:r>
              <a:rPr lang="en-US" dirty="0" err="1"/>
              <a:t>gün</a:t>
            </a:r>
            <a:r>
              <a:rPr lang="en-US" dirty="0"/>
              <a:t> </a:t>
            </a:r>
            <a:r>
              <a:rPr lang="en-US" dirty="0" err="1"/>
              <a:t>dinlendirilmelidir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92110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dirty="0" err="1" smtClean="0"/>
              <a:t>Boza</a:t>
            </a:r>
            <a:r>
              <a:rPr lang="en-US" dirty="0" smtClean="0"/>
              <a:t> </a:t>
            </a:r>
            <a:r>
              <a:rPr lang="en-US" dirty="0" err="1"/>
              <a:t>koyu</a:t>
            </a:r>
            <a:r>
              <a:rPr lang="en-US" dirty="0"/>
              <a:t> </a:t>
            </a:r>
            <a:r>
              <a:rPr lang="en-US" dirty="0" err="1"/>
              <a:t>kıvamlı</a:t>
            </a:r>
            <a:r>
              <a:rPr lang="en-US" dirty="0"/>
              <a:t>, </a:t>
            </a:r>
            <a:r>
              <a:rPr lang="en-US" dirty="0" err="1"/>
              <a:t>tatlımsı</a:t>
            </a:r>
            <a:r>
              <a:rPr lang="en-US" dirty="0"/>
              <a:t>, </a:t>
            </a:r>
            <a:r>
              <a:rPr lang="en-US" dirty="0" err="1" smtClean="0"/>
              <a:t>mayhoş</a:t>
            </a:r>
            <a:r>
              <a:rPr lang="en-US" dirty="0" smtClean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içecek</a:t>
            </a:r>
            <a:r>
              <a:rPr lang="en-US" dirty="0"/>
              <a:t> </a:t>
            </a:r>
            <a:r>
              <a:rPr lang="en-US" dirty="0" err="1"/>
              <a:t>türüdür</a:t>
            </a:r>
            <a:r>
              <a:rPr lang="en-US" dirty="0"/>
              <a:t>.</a:t>
            </a:r>
          </a:p>
          <a:p>
            <a:pPr algn="just">
              <a:lnSpc>
                <a:spcPct val="150000"/>
              </a:lnSpc>
            </a:pPr>
            <a:r>
              <a:rPr lang="en-US" dirty="0" err="1" smtClean="0"/>
              <a:t>Boza</a:t>
            </a:r>
            <a:r>
              <a:rPr lang="en-US" dirty="0" smtClean="0"/>
              <a:t> </a:t>
            </a:r>
            <a:r>
              <a:rPr lang="en-US" dirty="0" err="1"/>
              <a:t>genelde</a:t>
            </a:r>
            <a:r>
              <a:rPr lang="en-US" dirty="0"/>
              <a:t> </a:t>
            </a:r>
            <a:r>
              <a:rPr lang="en-US" dirty="0" err="1" smtClean="0"/>
              <a:t>kış</a:t>
            </a:r>
            <a:r>
              <a:rPr lang="en-US" dirty="0" smtClean="0"/>
              <a:t> </a:t>
            </a:r>
            <a:r>
              <a:rPr lang="en-US" dirty="0" err="1"/>
              <a:t>aylarında</a:t>
            </a:r>
            <a:r>
              <a:rPr lang="en-US" dirty="0"/>
              <a:t> </a:t>
            </a:r>
            <a:r>
              <a:rPr lang="en-US" dirty="0" err="1"/>
              <a:t>üretilir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tüketilir</a:t>
            </a:r>
            <a:r>
              <a:rPr lang="en-US" dirty="0"/>
              <a:t>.</a:t>
            </a:r>
          </a:p>
          <a:p>
            <a:pPr algn="just">
              <a:lnSpc>
                <a:spcPct val="150000"/>
              </a:lnSpc>
            </a:pPr>
            <a:r>
              <a:rPr lang="en-US" dirty="0" err="1" smtClean="0"/>
              <a:t>Mayalandırma</a:t>
            </a:r>
            <a:r>
              <a:rPr lang="en-US" dirty="0" smtClean="0"/>
              <a:t> </a:t>
            </a:r>
            <a:r>
              <a:rPr lang="en-US" dirty="0" err="1" smtClean="0"/>
              <a:t>işleminde</a:t>
            </a:r>
            <a:r>
              <a:rPr lang="en-US" dirty="0" smtClean="0"/>
              <a:t> </a:t>
            </a:r>
            <a:r>
              <a:rPr lang="en-US" dirty="0" err="1"/>
              <a:t>genel</a:t>
            </a:r>
            <a:r>
              <a:rPr lang="en-US" dirty="0"/>
              <a:t> </a:t>
            </a:r>
            <a:r>
              <a:rPr lang="en-US" dirty="0" err="1"/>
              <a:t>kurallara</a:t>
            </a:r>
            <a:r>
              <a:rPr lang="en-US" dirty="0"/>
              <a:t> </a:t>
            </a:r>
            <a:r>
              <a:rPr lang="en-US" dirty="0" err="1"/>
              <a:t>uyulmalıdır</a:t>
            </a:r>
            <a:r>
              <a:rPr lang="en-US" dirty="0"/>
              <a:t>.</a:t>
            </a:r>
          </a:p>
          <a:p>
            <a:pPr algn="just">
              <a:lnSpc>
                <a:spcPct val="150000"/>
              </a:lnSpc>
            </a:pPr>
            <a:r>
              <a:rPr lang="en-US" dirty="0" err="1" smtClean="0"/>
              <a:t>Boza</a:t>
            </a:r>
            <a:r>
              <a:rPr lang="en-US" dirty="0" smtClean="0"/>
              <a:t> </a:t>
            </a:r>
            <a:r>
              <a:rPr lang="en-US" dirty="0" err="1"/>
              <a:t>yapıldıktan</a:t>
            </a:r>
            <a:r>
              <a:rPr lang="en-US" dirty="0"/>
              <a:t> </a:t>
            </a:r>
            <a:r>
              <a:rPr lang="en-US" dirty="0" err="1"/>
              <a:t>sonra</a:t>
            </a:r>
            <a:r>
              <a:rPr lang="en-US" dirty="0"/>
              <a:t> </a:t>
            </a:r>
            <a:r>
              <a:rPr lang="en-US" dirty="0" err="1"/>
              <a:t>fazla</a:t>
            </a:r>
            <a:r>
              <a:rPr lang="en-US" dirty="0"/>
              <a:t> </a:t>
            </a:r>
            <a:r>
              <a:rPr lang="en-US" dirty="0" err="1"/>
              <a:t>bekletilmemelidir</a:t>
            </a:r>
            <a:r>
              <a:rPr lang="en-US" dirty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503410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tr-TR" dirty="0"/>
              <a:t>Türkiye’de genellikle darıdan yapılan boza, </a:t>
            </a:r>
            <a:r>
              <a:rPr lang="tr-TR" dirty="0" err="1" smtClean="0"/>
              <a:t>ba</a:t>
            </a:r>
            <a:r>
              <a:rPr lang="en-US" dirty="0" smtClean="0"/>
              <a:t>ş</a:t>
            </a:r>
            <a:r>
              <a:rPr lang="tr-TR" dirty="0" err="1" smtClean="0"/>
              <a:t>ka</a:t>
            </a:r>
            <a:r>
              <a:rPr lang="tr-TR" dirty="0" smtClean="0"/>
              <a:t> </a:t>
            </a:r>
            <a:r>
              <a:rPr lang="tr-TR" dirty="0"/>
              <a:t>ülkelerde yapıldığı yerin </a:t>
            </a:r>
            <a:r>
              <a:rPr lang="tr-TR" dirty="0" err="1" smtClean="0"/>
              <a:t>ba</a:t>
            </a:r>
            <a:r>
              <a:rPr lang="en-US" dirty="0" smtClean="0"/>
              <a:t>ş</a:t>
            </a:r>
            <a:r>
              <a:rPr lang="tr-TR" dirty="0" err="1" smtClean="0"/>
              <a:t>lıca</a:t>
            </a:r>
            <a:r>
              <a:rPr lang="tr-TR" dirty="0" smtClean="0"/>
              <a:t> </a:t>
            </a:r>
            <a:r>
              <a:rPr lang="tr-TR" dirty="0"/>
              <a:t>ürününe göre mısır, arpa, çavdar, yulaf, buğday, karabuğday, </a:t>
            </a:r>
            <a:endParaRPr lang="en-US" dirty="0" smtClean="0"/>
          </a:p>
          <a:p>
            <a:pPr algn="just">
              <a:lnSpc>
                <a:spcPct val="150000"/>
              </a:lnSpc>
            </a:pPr>
            <a:r>
              <a:rPr lang="tr-TR" dirty="0" smtClean="0"/>
              <a:t>Arnavut </a:t>
            </a:r>
            <a:r>
              <a:rPr lang="tr-TR" dirty="0"/>
              <a:t>darısı gibi tahılların unu, bazen de pirinç ve ekmek, nadir olarak kenevir unu da kullanılan tahıllardır.</a:t>
            </a:r>
          </a:p>
        </p:txBody>
      </p:sp>
    </p:spTree>
    <p:extLst>
      <p:ext uri="{BB962C8B-B14F-4D97-AF65-F5344CB8AC3E}">
        <p14:creationId xmlns:p14="http://schemas.microsoft.com/office/powerpoint/2010/main" val="11436554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en-US" dirty="0" err="1"/>
              <a:t>Kepeği</a:t>
            </a:r>
            <a:r>
              <a:rPr lang="en-US" dirty="0"/>
              <a:t> </a:t>
            </a:r>
            <a:r>
              <a:rPr lang="en-US" dirty="0" err="1" smtClean="0"/>
              <a:t>alınmış</a:t>
            </a:r>
            <a:r>
              <a:rPr lang="en-US" dirty="0" smtClean="0"/>
              <a:t> </a:t>
            </a:r>
            <a:r>
              <a:rPr lang="en-US" dirty="0" err="1"/>
              <a:t>darı</a:t>
            </a:r>
            <a:r>
              <a:rPr lang="en-US" dirty="0"/>
              <a:t> </a:t>
            </a:r>
            <a:r>
              <a:rPr lang="en-US" dirty="0" err="1"/>
              <a:t>unu</a:t>
            </a:r>
            <a:r>
              <a:rPr lang="en-US" dirty="0"/>
              <a:t> </a:t>
            </a:r>
            <a:r>
              <a:rPr lang="en-US" dirty="0" err="1"/>
              <a:t>kazanda</a:t>
            </a:r>
            <a:r>
              <a:rPr lang="en-US" dirty="0"/>
              <a:t> </a:t>
            </a:r>
            <a:r>
              <a:rPr lang="en-US" dirty="0" err="1"/>
              <a:t>kavrulup</a:t>
            </a:r>
            <a:r>
              <a:rPr lang="en-US" dirty="0"/>
              <a:t>, </a:t>
            </a:r>
            <a:r>
              <a:rPr lang="en-US" dirty="0" err="1"/>
              <a:t>yumruk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tokmakla</a:t>
            </a:r>
            <a:r>
              <a:rPr lang="en-US" dirty="0"/>
              <a:t> </a:t>
            </a:r>
            <a:r>
              <a:rPr lang="en-US" dirty="0" err="1"/>
              <a:t>dövülerek</a:t>
            </a:r>
            <a:r>
              <a:rPr lang="en-US" dirty="0"/>
              <a:t> </a:t>
            </a:r>
            <a:r>
              <a:rPr lang="en-US" dirty="0" err="1"/>
              <a:t>suyla</a:t>
            </a:r>
            <a:r>
              <a:rPr lang="en-US" dirty="0"/>
              <a:t> </a:t>
            </a:r>
            <a:r>
              <a:rPr lang="en-US" dirty="0" err="1"/>
              <a:t>hamur</a:t>
            </a:r>
            <a:r>
              <a:rPr lang="en-US" dirty="0"/>
              <a:t> </a:t>
            </a:r>
            <a:r>
              <a:rPr lang="en-US" dirty="0" err="1"/>
              <a:t>haline</a:t>
            </a:r>
            <a:r>
              <a:rPr lang="en-US" dirty="0"/>
              <a:t> </a:t>
            </a:r>
            <a:r>
              <a:rPr lang="en-US" dirty="0" err="1"/>
              <a:t>getirilip</a:t>
            </a:r>
            <a:r>
              <a:rPr lang="en-US" dirty="0"/>
              <a:t> </a:t>
            </a:r>
            <a:r>
              <a:rPr lang="en-US" dirty="0" err="1" smtClean="0"/>
              <a:t>pişirilir</a:t>
            </a:r>
            <a:r>
              <a:rPr lang="en-US" dirty="0"/>
              <a:t>. </a:t>
            </a:r>
            <a:endParaRPr lang="en-US" dirty="0" smtClean="0"/>
          </a:p>
          <a:p>
            <a:pPr algn="just">
              <a:lnSpc>
                <a:spcPct val="150000"/>
              </a:lnSpc>
            </a:pPr>
            <a:r>
              <a:rPr lang="en-US" dirty="0" err="1" smtClean="0"/>
              <a:t>Ardından</a:t>
            </a:r>
            <a:r>
              <a:rPr lang="en-US" dirty="0" smtClean="0"/>
              <a:t> </a:t>
            </a:r>
            <a:r>
              <a:rPr lang="en-US" dirty="0" err="1" smtClean="0"/>
              <a:t>geniş</a:t>
            </a:r>
            <a:r>
              <a:rPr lang="en-US" dirty="0" smtClean="0"/>
              <a:t> </a:t>
            </a:r>
            <a:r>
              <a:rPr lang="en-US" dirty="0" err="1"/>
              <a:t>tepsilere</a:t>
            </a:r>
            <a:r>
              <a:rPr lang="en-US" dirty="0"/>
              <a:t> </a:t>
            </a:r>
            <a:r>
              <a:rPr lang="en-US" dirty="0" err="1"/>
              <a:t>alınarak</a:t>
            </a:r>
            <a:r>
              <a:rPr lang="en-US" dirty="0"/>
              <a:t> </a:t>
            </a:r>
            <a:r>
              <a:rPr lang="en-US" dirty="0" err="1"/>
              <a:t>soğutulur</a:t>
            </a:r>
            <a:r>
              <a:rPr lang="en-US" dirty="0"/>
              <a:t>. </a:t>
            </a:r>
            <a:endParaRPr lang="en-US" dirty="0" smtClean="0"/>
          </a:p>
          <a:p>
            <a:pPr algn="just">
              <a:lnSpc>
                <a:spcPct val="150000"/>
              </a:lnSpc>
            </a:pPr>
            <a:r>
              <a:rPr lang="en-US" dirty="0" err="1" smtClean="0"/>
              <a:t>Elekten</a:t>
            </a:r>
            <a:r>
              <a:rPr lang="en-US" dirty="0" smtClean="0"/>
              <a:t> </a:t>
            </a:r>
            <a:r>
              <a:rPr lang="en-US" dirty="0" err="1"/>
              <a:t>geçirilip</a:t>
            </a:r>
            <a:r>
              <a:rPr lang="en-US" dirty="0"/>
              <a:t> </a:t>
            </a:r>
            <a:r>
              <a:rPr lang="en-US" dirty="0" err="1"/>
              <a:t>içine</a:t>
            </a:r>
            <a:r>
              <a:rPr lang="en-US" dirty="0"/>
              <a:t> </a:t>
            </a:r>
            <a:r>
              <a:rPr lang="en-US" dirty="0" err="1"/>
              <a:t>biraz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biraz</a:t>
            </a:r>
            <a:r>
              <a:rPr lang="en-US" dirty="0"/>
              <a:t> da </a:t>
            </a:r>
            <a:r>
              <a:rPr lang="en-US" dirty="0" err="1" smtClean="0"/>
              <a:t>şeker</a:t>
            </a:r>
            <a:r>
              <a:rPr lang="en-US" dirty="0" smtClean="0"/>
              <a:t> </a:t>
            </a:r>
            <a:r>
              <a:rPr lang="en-US" dirty="0" err="1"/>
              <a:t>ilave</a:t>
            </a:r>
            <a:r>
              <a:rPr lang="en-US" dirty="0"/>
              <a:t> </a:t>
            </a:r>
            <a:r>
              <a:rPr lang="en-US" dirty="0" err="1"/>
              <a:t>edilerek</a:t>
            </a:r>
            <a:r>
              <a:rPr lang="en-US" dirty="0"/>
              <a:t> ham </a:t>
            </a:r>
            <a:r>
              <a:rPr lang="en-US" dirty="0" err="1"/>
              <a:t>boza</a:t>
            </a:r>
            <a:r>
              <a:rPr lang="en-US" dirty="0"/>
              <a:t> </a:t>
            </a:r>
            <a:r>
              <a:rPr lang="en-US" dirty="0" err="1"/>
              <a:t>elde</a:t>
            </a:r>
            <a:r>
              <a:rPr lang="en-US" dirty="0"/>
              <a:t> </a:t>
            </a:r>
            <a:r>
              <a:rPr lang="en-US" dirty="0" err="1"/>
              <a:t>edilir</a:t>
            </a:r>
            <a:r>
              <a:rPr lang="en-US" dirty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794213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</a:t>
            </a:r>
            <a:r>
              <a:rPr lang="en-US" dirty="0" err="1" smtClean="0"/>
              <a:t>aynakça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dirty="0" err="1" smtClean="0"/>
              <a:t>Megep</a:t>
            </a:r>
            <a:r>
              <a:rPr lang="en-US" dirty="0" smtClean="0"/>
              <a:t> – </a:t>
            </a:r>
            <a:r>
              <a:rPr lang="en-US" dirty="0" err="1" smtClean="0"/>
              <a:t>İçecek</a:t>
            </a:r>
            <a:r>
              <a:rPr lang="en-US" dirty="0" smtClean="0"/>
              <a:t> </a:t>
            </a:r>
            <a:r>
              <a:rPr lang="en-US" dirty="0" err="1" smtClean="0"/>
              <a:t>Hazırlama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23380736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Kırpma</Template>
  <TotalTime>87</TotalTime>
  <Words>273</Words>
  <Application>Microsoft Office PowerPoint</Application>
  <PresentationFormat>Geniş ekran</PresentationFormat>
  <Paragraphs>20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1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0" baseType="lpstr">
      <vt:lpstr>Franklin Gothic Book</vt:lpstr>
      <vt:lpstr>Crop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Kaynakça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İçecek Üretimi</dc:title>
  <dc:creator>Sinan</dc:creator>
  <cp:lastModifiedBy>Sinan</cp:lastModifiedBy>
  <cp:revision>27</cp:revision>
  <dcterms:created xsi:type="dcterms:W3CDTF">2020-05-10T17:49:11Z</dcterms:created>
  <dcterms:modified xsi:type="dcterms:W3CDTF">2020-09-16T12:09:36Z</dcterms:modified>
</cp:coreProperties>
</file>