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1" y="836614"/>
            <a:ext cx="7631113" cy="4681537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dirty="0"/>
              <a:t>KONGRE TURİZMİNİN DİĞER TURİZM TÜRLERİ İLE İLİŞKİLERİ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2895600" y="6858001"/>
            <a:ext cx="6400800" cy="315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86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KONGRE TURİZMİ VE KİTLE TURİZMİ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		</a:t>
            </a:r>
            <a:r>
              <a:rPr lang="tr-TR" altLang="tr-TR" sz="3600"/>
              <a:t>Kitle turizmi insanların geniş ölçüde kitleler halinde turizme katıldıkları turizm türüdür. Kitle turizmi ile kongre turizmi amaç olarak ayrılmaktadır.</a:t>
            </a:r>
            <a:r>
              <a:rPr lang="tr-TR" altLang="tr-T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48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KONGRE TURİZMİ İLE İŞ TURİZMİ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tr-TR" altLang="tr-TR" smtClean="0"/>
              <a:t>		</a:t>
            </a:r>
            <a:r>
              <a:rPr lang="tr-TR" altLang="tr-TR" sz="3600"/>
              <a:t>İş turizmi, bir şirkette ya da işletmede, yöneticiler (yetkililer) için tamamen iş ile ilgili seyahatler veya bir seyahat acentası tarafından düzenlenen özellikle iş amaçlı, iş grupları seyahatleri olarak ifade edilir.</a:t>
            </a:r>
          </a:p>
        </p:txBody>
      </p:sp>
    </p:spTree>
    <p:extLst>
      <p:ext uri="{BB962C8B-B14F-4D97-AF65-F5344CB8AC3E}">
        <p14:creationId xmlns:p14="http://schemas.microsoft.com/office/powerpoint/2010/main" val="27618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00013"/>
            <a:ext cx="8229600" cy="100013"/>
          </a:xfrm>
        </p:spPr>
        <p:txBody>
          <a:bodyPr/>
          <a:lstStyle/>
          <a:p>
            <a:pPr eaLnBrk="1" hangingPunct="1"/>
            <a:endParaRPr lang="tr-TR" altLang="tr-TR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446985"/>
            <a:ext cx="8229600" cy="367917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		</a:t>
            </a:r>
            <a:r>
              <a:rPr lang="tr-TR" altLang="tr-TR" sz="2400" dirty="0" smtClean="0"/>
              <a:t>İş turizmi;</a:t>
            </a:r>
          </a:p>
          <a:p>
            <a:pPr eaLnBrk="1" hangingPunct="1"/>
            <a:r>
              <a:rPr lang="tr-TR" altLang="tr-TR" sz="2400" dirty="0" smtClean="0"/>
              <a:t> Uluslararası kongreler,</a:t>
            </a:r>
          </a:p>
          <a:p>
            <a:pPr eaLnBrk="1" hangingPunct="1"/>
            <a:r>
              <a:rPr lang="tr-TR" altLang="tr-TR" sz="2400" dirty="0" smtClean="0"/>
              <a:t> Birlik ve mesleki konferanslar ve kongreleri,</a:t>
            </a:r>
          </a:p>
          <a:p>
            <a:pPr eaLnBrk="1" hangingPunct="1"/>
            <a:r>
              <a:rPr lang="tr-TR" altLang="tr-TR" sz="2400" dirty="0" smtClean="0"/>
              <a:t> Firma toplantıları,</a:t>
            </a:r>
          </a:p>
          <a:p>
            <a:pPr eaLnBrk="1" hangingPunct="1"/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Incentive</a:t>
            </a:r>
            <a:r>
              <a:rPr lang="tr-TR" altLang="tr-TR" sz="2400" dirty="0" smtClean="0"/>
              <a:t> seyahatler,</a:t>
            </a:r>
          </a:p>
          <a:p>
            <a:pPr eaLnBrk="1" hangingPunct="1"/>
            <a:r>
              <a:rPr lang="tr-TR" altLang="tr-TR" sz="2400" dirty="0" smtClean="0"/>
              <a:t> Eğitim seyahatleri,</a:t>
            </a:r>
          </a:p>
          <a:p>
            <a:pPr eaLnBrk="1" hangingPunct="1"/>
            <a:r>
              <a:rPr lang="tr-TR" altLang="tr-TR" sz="2400" dirty="0" smtClean="0"/>
              <a:t> Fuar ve sergi ziyaretlerini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11122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KONGRE TURİZMİ İLE INCENTIVE TURİZM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11380"/>
            <a:ext cx="9144000" cy="3614784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dirty="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altLang="tr-TR" dirty="0" smtClean="0"/>
              <a:t>		</a:t>
            </a:r>
            <a:r>
              <a:rPr lang="tr-TR" altLang="tr-TR" sz="3600" dirty="0" err="1"/>
              <a:t>Incentive</a:t>
            </a:r>
            <a:r>
              <a:rPr lang="tr-TR" altLang="tr-TR" sz="3600" dirty="0"/>
              <a:t> turizm, bir şirketin çalışanları veya hizmet edenleri için bütün masrafları karşılanmak koşuluyla iş ve dinlence amaçlı olarak düzenlenen turistik amaçlı seyahatlerin tümüdür.</a:t>
            </a:r>
          </a:p>
        </p:txBody>
      </p:sp>
    </p:spTree>
    <p:extLst>
      <p:ext uri="{BB962C8B-B14F-4D97-AF65-F5344CB8AC3E}">
        <p14:creationId xmlns:p14="http://schemas.microsoft.com/office/powerpoint/2010/main" val="1350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Incentive seyahatlerin artmasının nedenleri şunlardır:</a:t>
            </a:r>
            <a:r>
              <a:rPr lang="tr-TR" altLang="tr-TR" sz="40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Satışları arttırmak,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Şirketin imajını korumak ve geliştirmek,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Yeni ürünleri tanıtmak, sunmak,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Satış eğitimi yapmak,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Tüketiciler için promosyon yapmak,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Rekabeti arttırmak,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İş hacmi düşük sezonları değerlendirmek,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Seyahate gönderilenlere mesleki bilgiler edindirmek.</a:t>
            </a:r>
          </a:p>
        </p:txBody>
      </p:sp>
    </p:spTree>
    <p:extLst>
      <p:ext uri="{BB962C8B-B14F-4D97-AF65-F5344CB8AC3E}">
        <p14:creationId xmlns:p14="http://schemas.microsoft.com/office/powerpoint/2010/main" val="7830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21463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KONGRE TURİZMİ İLE TATİL TURİZMİ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997201"/>
            <a:ext cx="8229600" cy="3128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tr-TR" altLang="tr-TR" dirty="0" smtClean="0"/>
              <a:t>		</a:t>
            </a:r>
            <a:r>
              <a:rPr lang="tr-TR" altLang="tr-TR" sz="2400" dirty="0" smtClean="0"/>
              <a:t>Kongre ve tatil amaçlı turizm türleri farklı sezonlarda gerçekleştirilir. Bu nedenle birbirlerini sezon olarak tamamlayan iki turizm türüdür.</a:t>
            </a:r>
          </a:p>
          <a:p>
            <a:pPr algn="just" eaLnBrk="1" hangingPunct="1">
              <a:buFontTx/>
              <a:buNone/>
            </a:pPr>
            <a:r>
              <a:rPr lang="tr-TR" altLang="tr-TR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215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200183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KONGRE TURİZMİ İLE KÜLTÜR TURİZMİ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565401"/>
            <a:ext cx="8229600" cy="35607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z="2800"/>
              <a:t>		Kültür turizmi, eski sanat eserlerinin, tarihi yapıların, müzelerin, eski medeniyetlere ait kalıntıların görülmesi amacıyla yapılan seyahatlerdir.</a:t>
            </a:r>
          </a:p>
          <a:p>
            <a:pPr algn="just" eaLnBrk="1" hangingPunct="1">
              <a:buFontTx/>
              <a:buNone/>
            </a:pPr>
            <a:r>
              <a:rPr lang="tr-TR" altLang="tr-TR" sz="2800"/>
              <a:t>		Kongre turizmi ile kültür turizmi amaç olarak birbirinden farklıdır.</a:t>
            </a:r>
          </a:p>
        </p:txBody>
      </p:sp>
    </p:spTree>
    <p:extLst>
      <p:ext uri="{BB962C8B-B14F-4D97-AF65-F5344CB8AC3E}">
        <p14:creationId xmlns:p14="http://schemas.microsoft.com/office/powerpoint/2010/main" val="24155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/>
              <a:t>Yılmaz Özen,1997, ‘Kongre Turizmi ve Kongre Organizasyonları Tekniği’ , TÜRSAB  Yayınları, ANKARA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227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 Toplantı Odası</vt:lpstr>
      <vt:lpstr>KONGRE TURİZMİNİN DİĞER TURİZM TÜRLERİ İLE İLİŞKİLERİ</vt:lpstr>
      <vt:lpstr>KONGRE TURİZMİ VE KİTLE TURİZMİ</vt:lpstr>
      <vt:lpstr>KONGRE TURİZMİ İLE İŞ TURİZMİ</vt:lpstr>
      <vt:lpstr>PowerPoint Sunusu</vt:lpstr>
      <vt:lpstr>KONGRE TURİZMİ İLE INCENTIVE TURİZM</vt:lpstr>
      <vt:lpstr>Incentive seyahatlerin artmasının nedenleri şunlardır: </vt:lpstr>
      <vt:lpstr>KONGRE TURİZMİ İLE TATİL TURİZMİ</vt:lpstr>
      <vt:lpstr>KONGRE TURİZMİ İLE KÜLTÜR TURİZMİ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5</cp:revision>
  <dcterms:created xsi:type="dcterms:W3CDTF">2020-09-16T15:14:07Z</dcterms:created>
  <dcterms:modified xsi:type="dcterms:W3CDTF">2020-09-16T15:27:22Z</dcterms:modified>
</cp:coreProperties>
</file>