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36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79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89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5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6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11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11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82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74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94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1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3E84C-64EF-4A0C-8241-3EF3CB729C70}" type="datetimeFigureOut">
              <a:rPr lang="tr-TR" smtClean="0"/>
              <a:t>2.11.2020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8613A-E18B-42D2-A935-84A027A69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23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AraSınav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04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AraSınav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AraSınav</dc:title>
  <dc:creator>Barbaros</dc:creator>
  <cp:lastModifiedBy>Barbaros</cp:lastModifiedBy>
  <cp:revision>1</cp:revision>
  <dcterms:created xsi:type="dcterms:W3CDTF">2020-11-02T13:02:17Z</dcterms:created>
  <dcterms:modified xsi:type="dcterms:W3CDTF">2020-11-02T13:02:35Z</dcterms:modified>
</cp:coreProperties>
</file>