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706756" y="1103244"/>
            <a:ext cx="6858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SHB-419 DAYANIŞMA 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UYGULAMA ALANI İÇİN ÖNEMİ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10135676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HER BİR ÖĞRENCİ GRUBUNUN ÖRNEK PROJELERİNİN </a:t>
            </a: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GELİŞİM AŞAMALARINA GÖRE İNCELENMESİ 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PROJE </a:t>
            </a:r>
            <a:r>
              <a:rPr lang="tr-TR" sz="2400" b="1" dirty="0" smtClean="0">
                <a:solidFill>
                  <a:prstClr val="black"/>
                </a:solidFill>
              </a:rPr>
              <a:t>GELİŞİM AŞAMASI VII: </a:t>
            </a:r>
            <a:r>
              <a:rPr lang="tr-TR" sz="2400" dirty="0" smtClean="0">
                <a:solidFill>
                  <a:prstClr val="black"/>
                </a:solidFill>
              </a:rPr>
              <a:t>Proje Faaliyetlerinin Belirlenmesi «Çalışma ve Zaman Çizelgesi Hazırlama»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>
                <a:solidFill>
                  <a:prstClr val="black"/>
                </a:solidFill>
              </a:rPr>
              <a:t>PROJE GELİŞİM AŞAMASI </a:t>
            </a:r>
            <a:r>
              <a:rPr lang="tr-TR" sz="2400" b="1" dirty="0" smtClean="0">
                <a:solidFill>
                  <a:prstClr val="black"/>
                </a:solidFill>
              </a:rPr>
              <a:t>VIII</a:t>
            </a:r>
            <a:r>
              <a:rPr lang="tr-TR" sz="2400" b="1" dirty="0">
                <a:solidFill>
                  <a:prstClr val="black"/>
                </a:solidFill>
              </a:rPr>
              <a:t>: </a:t>
            </a:r>
            <a:r>
              <a:rPr lang="tr-TR" sz="2400" dirty="0">
                <a:solidFill>
                  <a:prstClr val="black"/>
                </a:solidFill>
              </a:rPr>
              <a:t>Proje Olanaklarının </a:t>
            </a:r>
            <a:r>
              <a:rPr lang="tr-TR" sz="2400" dirty="0" smtClean="0">
                <a:solidFill>
                  <a:prstClr val="black"/>
                </a:solidFill>
              </a:rPr>
              <a:t>Belirlenmesi «Kullanılacak </a:t>
            </a:r>
            <a:r>
              <a:rPr lang="tr-TR" sz="2400" dirty="0">
                <a:solidFill>
                  <a:prstClr val="black"/>
                </a:solidFill>
              </a:rPr>
              <a:t>alan, araç, makine-teçhizat </a:t>
            </a:r>
            <a:r>
              <a:rPr lang="tr-TR" sz="2400" dirty="0" err="1" smtClean="0">
                <a:solidFill>
                  <a:prstClr val="black"/>
                </a:solidFill>
              </a:rPr>
              <a:t>vb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PROJESİNİN  </a:t>
            </a: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«İLGİLİ SOSYAL HİZMET ALANI İÇİN ÖNEMİ»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Proje </a:t>
            </a:r>
            <a:r>
              <a:rPr lang="tr-TR" sz="2400" b="1" dirty="0" smtClean="0">
                <a:solidFill>
                  <a:prstClr val="black"/>
                </a:solidFill>
              </a:rPr>
              <a:t>konusunun </a:t>
            </a:r>
            <a:endParaRPr lang="tr-TR" sz="2400" b="1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İ</a:t>
            </a:r>
            <a:r>
              <a:rPr lang="tr-TR" sz="2400" dirty="0" smtClean="0">
                <a:solidFill>
                  <a:prstClr val="black"/>
                </a:solidFill>
              </a:rPr>
              <a:t>lgili literatür açısından önemi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Alanda </a:t>
            </a:r>
            <a:r>
              <a:rPr lang="tr-TR" sz="2400" dirty="0">
                <a:solidFill>
                  <a:prstClr val="black"/>
                </a:solidFill>
              </a:rPr>
              <a:t>kullanılan mesleki yaklaşım ve </a:t>
            </a:r>
            <a:r>
              <a:rPr lang="tr-TR" sz="2400" dirty="0" smtClean="0">
                <a:solidFill>
                  <a:prstClr val="black"/>
                </a:solidFill>
              </a:rPr>
              <a:t>teknikler açısından önemi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S</a:t>
            </a:r>
            <a:r>
              <a:rPr lang="tr-TR" sz="2400" dirty="0" smtClean="0">
                <a:solidFill>
                  <a:prstClr val="black"/>
                </a:solidFill>
              </a:rPr>
              <a:t>osyal </a:t>
            </a:r>
            <a:r>
              <a:rPr lang="tr-TR" sz="2400" dirty="0">
                <a:solidFill>
                  <a:prstClr val="black"/>
                </a:solidFill>
              </a:rPr>
              <a:t>hizmet uygulamasındaki </a:t>
            </a:r>
            <a:r>
              <a:rPr lang="tr-TR" sz="2400" dirty="0" smtClean="0">
                <a:solidFill>
                  <a:prstClr val="black"/>
                </a:solidFill>
              </a:rPr>
              <a:t>yeri açısından önemi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PROJESİNİN  </a:t>
            </a: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«İLGİLİ SOSYAL HİZMET ALANI İÇİN ÖNEMİ»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Proje </a:t>
            </a:r>
            <a:r>
              <a:rPr lang="tr-TR" sz="2400" b="1" dirty="0" smtClean="0">
                <a:solidFill>
                  <a:prstClr val="black"/>
                </a:solidFill>
              </a:rPr>
              <a:t>konusunun 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Alanda faaliyet gösteren kurumlar ve bu kurumların </a:t>
            </a:r>
            <a:r>
              <a:rPr lang="tr-TR" sz="2400" dirty="0" smtClean="0">
                <a:solidFill>
                  <a:prstClr val="black"/>
                </a:solidFill>
              </a:rPr>
              <a:t>yetkileri </a:t>
            </a:r>
            <a:r>
              <a:rPr lang="tr-TR" sz="2400" dirty="0">
                <a:solidFill>
                  <a:prstClr val="black"/>
                </a:solidFill>
              </a:rPr>
              <a:t>ve sorumlulukları açısından </a:t>
            </a:r>
            <a:r>
              <a:rPr lang="tr-TR" sz="2400" dirty="0" smtClean="0">
                <a:solidFill>
                  <a:prstClr val="black"/>
                </a:solidFill>
              </a:rPr>
              <a:t>önemi</a:t>
            </a: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Alana ilişkin ulusal politika ve stratejiler  açısından önemi</a:t>
            </a: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112</Words>
  <Application>Microsoft Office PowerPoint</Application>
  <PresentationFormat>Geniş ekran</PresentationFormat>
  <Paragraphs>61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Ofis Teması</vt:lpstr>
      <vt:lpstr>1_Ofis Teması</vt:lpstr>
      <vt:lpstr>  SHB-419 DAYANIŞMA  İNSANİ HİZMET ÖRGÜTLERİNDE GÖNÜLLÜ ÇALIŞMA PLANLAMA: ÇALIŞMANIN UYGULAMA ALANI İÇİN ÖNEMİ  DOÇ.DR.FİLİZ YILDIRIM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18</cp:revision>
  <dcterms:created xsi:type="dcterms:W3CDTF">2017-11-02T20:04:30Z</dcterms:created>
  <dcterms:modified xsi:type="dcterms:W3CDTF">2017-11-03T18:10:07Z</dcterms:modified>
</cp:coreProperties>
</file>