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107096" y="1103244"/>
            <a:ext cx="8358808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SHB-419 DAYANIŞMA 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UYGULANACAĞI KURUM TANITIMI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146853" y="1147072"/>
            <a:ext cx="84184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HER BİR ÖĞRENCİ GRUBUNUN ÖRNEK PROJELERİNİN </a:t>
            </a: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GELİŞİM AŞAMALARINA GÖRE İNCELENMESİ 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 smtClean="0">
                <a:solidFill>
                  <a:prstClr val="black"/>
                </a:solidFill>
              </a:rPr>
              <a:t>PROJE </a:t>
            </a:r>
            <a:r>
              <a:rPr lang="tr-TR" sz="2400" b="1" dirty="0" smtClean="0">
                <a:solidFill>
                  <a:prstClr val="black"/>
                </a:solidFill>
              </a:rPr>
              <a:t>GELİŞİM AŞAMASI IX: </a:t>
            </a:r>
            <a:r>
              <a:rPr lang="tr-TR" sz="2400" dirty="0" smtClean="0">
                <a:solidFill>
                  <a:prstClr val="black"/>
                </a:solidFill>
              </a:rPr>
              <a:t>İzleme «projenin hangi aralıklarla, nasıl ve kimler tarafından izleneceği»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b="1" dirty="0">
                <a:solidFill>
                  <a:prstClr val="black"/>
                </a:solidFill>
              </a:rPr>
              <a:t>PROJE GELİŞİM AŞAMASI X</a:t>
            </a:r>
            <a:r>
              <a:rPr lang="tr-TR" sz="2400" b="1" dirty="0" smtClean="0">
                <a:solidFill>
                  <a:prstClr val="black"/>
                </a:solidFill>
              </a:rPr>
              <a:t>: </a:t>
            </a:r>
            <a:r>
              <a:rPr lang="tr-TR" sz="2400" dirty="0" smtClean="0">
                <a:solidFill>
                  <a:prstClr val="black"/>
                </a:solidFill>
              </a:rPr>
              <a:t>Bütçe taslağının </a:t>
            </a:r>
            <a:r>
              <a:rPr lang="tr-TR" sz="2400" dirty="0">
                <a:solidFill>
                  <a:prstClr val="black"/>
                </a:solidFill>
              </a:rPr>
              <a:t>h</a:t>
            </a:r>
            <a:r>
              <a:rPr lang="tr-TR" sz="2400" dirty="0" smtClean="0">
                <a:solidFill>
                  <a:prstClr val="black"/>
                </a:solidFill>
              </a:rPr>
              <a:t>azırlanması</a:t>
            </a:r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>
                <a:solidFill>
                  <a:prstClr val="black"/>
                </a:solidFill>
              </a:rPr>
              <a:t>Duyan,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2017)</a:t>
            </a: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HER BİR ÖĞRENCİ GRUBUNUN ÖRNEK PROJESİNİN  </a:t>
            </a: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«İLGİLİ KURUM TANITIMI»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Toplum ve Üyelerinin Tanıtımı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«Konu, amaç, kurum kaynakları, üyeler, yapı, plan ve fiziki çevre»</a:t>
            </a:r>
            <a:endParaRPr lang="tr-TR" sz="2400" dirty="0">
              <a:solidFill>
                <a:prstClr val="black"/>
              </a:solidFill>
            </a:endParaRP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(Duyan, </a:t>
            </a:r>
            <a:r>
              <a:rPr lang="tr-TR" sz="2400" dirty="0" err="1" smtClean="0">
                <a:solidFill>
                  <a:prstClr val="black"/>
                </a:solidFill>
              </a:rPr>
              <a:t>Çifci</a:t>
            </a:r>
            <a:r>
              <a:rPr lang="tr-TR" sz="2400" dirty="0" smtClean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 smtClean="0">
                <a:solidFill>
                  <a:prstClr val="black"/>
                </a:solidFill>
              </a:rPr>
              <a:t>Kuddaş</a:t>
            </a:r>
            <a:r>
              <a:rPr lang="tr-TR" sz="2400" dirty="0" smtClean="0">
                <a:solidFill>
                  <a:prstClr val="black"/>
                </a:solidFill>
              </a:rPr>
              <a:t>, 2017</a:t>
            </a:r>
            <a:r>
              <a:rPr lang="tr-TR" sz="2400" dirty="0">
                <a:solidFill>
                  <a:prstClr val="black"/>
                </a:solidFill>
              </a:rPr>
              <a:t>)</a:t>
            </a:r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2</a:t>
            </a:r>
            <a:r>
              <a:rPr lang="tr-TR" sz="2400" b="1" dirty="0" smtClean="0">
                <a:solidFill>
                  <a:prstClr val="black"/>
                </a:solidFill>
              </a:rPr>
              <a:t>. Projenin Hedef Kitlesine Yönelik Tanıtım Raporu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«Hedef kitlenin genel tanıtımı, hedef kitlenin sorun ve ihtiyaçları açısından çalışmaya dahil edilme nedenleri, toplumla çalışmanın hedef kitleye katkısını değerlendirme, projenin hedef kitlenin gelişimine katkısını değerlendirme»</a:t>
            </a:r>
            <a:endParaRPr lang="tr-TR" sz="2400" dirty="0">
              <a:solidFill>
                <a:prstClr val="black"/>
              </a:solidFill>
            </a:endParaRP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ctr"/>
            <a:r>
              <a:rPr lang="tr-TR" sz="2400" dirty="0">
                <a:solidFill>
                  <a:prstClr val="black"/>
                </a:solidFill>
              </a:rPr>
              <a:t>(Duyan,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>
                <a:solidFill>
                  <a:prstClr val="black"/>
                </a:solidFill>
              </a:rPr>
              <a:t>, 2017)</a:t>
            </a: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Yararlanılan Kaynaklar</a:t>
            </a: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lvl="0" algn="just"/>
            <a:r>
              <a:rPr lang="tr-TR" sz="2400" dirty="0">
                <a:solidFill>
                  <a:prstClr val="black"/>
                </a:solidFill>
              </a:rPr>
              <a:t>Duyan, V.,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E., Demirbilek, M., Yüceer-Kardeş, T.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B. (2017). SHB-407 Toplumla Sosyal Hizmet Uygulaması Yönergesi. Ankara Üniversitesi Sağlık Bilimleri Fakültesi Sosyal Hizmet Bölümü. </a:t>
            </a:r>
          </a:p>
          <a:p>
            <a:pPr lvl="0" algn="just"/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187</Words>
  <Application>Microsoft Office PowerPoint</Application>
  <PresentationFormat>Geniş ekran</PresentationFormat>
  <Paragraphs>48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Ofis Teması</vt:lpstr>
      <vt:lpstr>1_Ofis Teması</vt:lpstr>
      <vt:lpstr>   SHB-419 DAYANIŞMA  İNSANİ HİZMET ÖRGÜTLERİNDE GÖNÜLLÜ ÇALIŞMA PLANLAMA: ÇALIŞMANIN UYGULANACAĞI KURUM TANITIMI  DOÇ.DR.FİLİZ YILDIRIM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22</cp:revision>
  <dcterms:created xsi:type="dcterms:W3CDTF">2017-11-02T20:04:30Z</dcterms:created>
  <dcterms:modified xsi:type="dcterms:W3CDTF">2017-11-03T18:11:09Z</dcterms:modified>
</cp:coreProperties>
</file>